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013" autoAdjust="0"/>
    <p:restoredTop sz="94660"/>
  </p:normalViewPr>
  <p:slideViewPr>
    <p:cSldViewPr>
      <p:cViewPr varScale="1">
        <p:scale>
          <a:sx n="112" d="100"/>
          <a:sy n="112" d="100"/>
        </p:scale>
        <p:origin x="-174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682F2-FC03-42B1-94AB-6D72A4272E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9AF1C-8008-42A2-B2D9-7B9C8DBE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F885-A305-4D31-B6F3-8754EA082E7B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62886"/>
              </p:ext>
            </p:extLst>
          </p:nvPr>
        </p:nvGraphicFramePr>
        <p:xfrm>
          <a:off x="571499" y="1295400"/>
          <a:ext cx="8001001" cy="4663440"/>
        </p:xfrm>
        <a:graphic>
          <a:graphicData uri="http://schemas.openxmlformats.org/drawingml/2006/table">
            <a:tbl>
              <a:tblPr firstCol="1" lastRow="1">
                <a:tableStyleId>{5C22544A-7EE6-4342-B048-85BDC9FD1C3A}</a:tableStyleId>
              </a:tblPr>
              <a:tblGrid>
                <a:gridCol w="2244163"/>
                <a:gridCol w="744238"/>
                <a:gridCol w="744238"/>
                <a:gridCol w="744238"/>
                <a:gridCol w="744238"/>
                <a:gridCol w="744238"/>
                <a:gridCol w="744238"/>
                <a:gridCol w="1291410"/>
              </a:tblGrid>
              <a:tr h="28575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Países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Total  2013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01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enero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 – 02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septiembre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*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Brote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 de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caso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más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reciente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WPV3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 </a:t>
                      </a:r>
                      <a:r>
                        <a:rPr lang="en-US" sz="1400" b="0" dirty="0" err="1" smtClean="0">
                          <a:effectLst/>
                        </a:rPr>
                        <a:t>Pakistán</a:t>
                      </a:r>
                      <a:endParaRPr lang="en-US" sz="1400" b="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117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30-jul-14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 Nigeria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24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-jul-14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 </a:t>
                      </a:r>
                      <a:r>
                        <a:rPr lang="en-US" sz="1400" b="0" dirty="0" err="1" smtClean="0">
                          <a:effectLst/>
                        </a:rPr>
                        <a:t>Afganistán</a:t>
                      </a:r>
                      <a:endParaRPr lang="en-US" sz="1400" b="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17-jun-14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</a:rPr>
                        <a:t>Países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</a:rPr>
                        <a:t>endémicos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76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131</a:t>
                      </a:r>
                      <a:endParaRPr lang="en-US" sz="1400" b="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</a:t>
                      </a:r>
                      <a:r>
                        <a:rPr lang="en-US" sz="1400" b="0" dirty="0" err="1" smtClean="0">
                          <a:effectLst/>
                          <a:latin typeface="+mn-lt"/>
                          <a:ea typeface="Calibri"/>
                        </a:rPr>
                        <a:t>Camerún</a:t>
                      </a:r>
                      <a:endParaRPr lang="en-US" sz="1400" b="0" dirty="0" smtClean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09-jul-14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Somalia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194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03-jun-14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</a:rPr>
                        <a:t>Guinea </a:t>
                      </a:r>
                      <a:r>
                        <a:rPr lang="en-US" sz="1400" b="0" dirty="0" err="1" smtClean="0">
                          <a:effectLst/>
                          <a:latin typeface="+mn-lt"/>
                          <a:ea typeface="Calibri"/>
                        </a:rPr>
                        <a:t>Ecuatorial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03-may-14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</a:t>
                      </a:r>
                      <a:r>
                        <a:rPr lang="en-US" sz="1400" b="0" dirty="0" err="1" smtClean="0">
                          <a:effectLst/>
                          <a:latin typeface="Calibri"/>
                          <a:ea typeface="Calibri"/>
                        </a:rPr>
                        <a:t>Irak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07-abr-14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</a:t>
                      </a:r>
                      <a:r>
                        <a:rPr lang="en-US" sz="1400" b="0" dirty="0" err="1" smtClean="0">
                          <a:effectLst/>
                          <a:latin typeface="Calibri"/>
                          <a:ea typeface="Calibri"/>
                        </a:rPr>
                        <a:t>Siria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35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21-ene-14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</a:t>
                      </a:r>
                      <a:r>
                        <a:rPr lang="en-US" sz="1400" b="0" dirty="0" err="1" smtClean="0">
                          <a:effectLst/>
                          <a:latin typeface="Calibri"/>
                          <a:ea typeface="Calibri"/>
                        </a:rPr>
                        <a:t>Etiopía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9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05-ene-14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Kenia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14-jul-13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</a:rPr>
                        <a:t>Países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 no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</a:rPr>
                        <a:t>endémicos</a:t>
                      </a:r>
                      <a:endParaRPr lang="en-US" sz="14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256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174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18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Total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416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250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149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506289"/>
            <a:ext cx="65373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* </a:t>
            </a:r>
            <a:r>
              <a:rPr lang="en-US" altLang="en-US" sz="1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Datos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en OMS al 03 de </a:t>
            </a:r>
            <a:r>
              <a:rPr lang="en-US" altLang="en-US" sz="1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septiembre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2013 para </a:t>
            </a:r>
            <a:r>
              <a:rPr lang="en-US" altLang="en-US" sz="1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datos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del 2013,  y al 02 de </a:t>
            </a:r>
            <a:r>
              <a:rPr lang="en-US" altLang="en-US" sz="1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septiembre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2014 para </a:t>
            </a:r>
            <a:r>
              <a:rPr lang="en-US" altLang="en-US" sz="1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datos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del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2014</a:t>
            </a:r>
            <a:endParaRPr lang="en-US" altLang="en-US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8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dirty="0" err="1">
                <a:solidFill>
                  <a:schemeClr val="tx1"/>
                </a:solidFill>
              </a:rPr>
              <a:t>Casos</a:t>
            </a:r>
            <a:r>
              <a:rPr lang="en-GB" altLang="en-US" sz="2400" b="1" dirty="0">
                <a:solidFill>
                  <a:schemeClr val="tx1"/>
                </a:solidFill>
              </a:rPr>
              <a:t> de Poliovirus </a:t>
            </a:r>
            <a:r>
              <a:rPr lang="en-GB" altLang="en-US" sz="2400" b="1" dirty="0" err="1">
                <a:solidFill>
                  <a:schemeClr val="tx1"/>
                </a:solidFill>
              </a:rPr>
              <a:t>Salvaje</a:t>
            </a:r>
            <a:r>
              <a:rPr lang="en-GB" altLang="en-US" sz="2400" b="1" dirty="0">
                <a:solidFill>
                  <a:schemeClr val="tx1"/>
                </a:solidFill>
              </a:rPr>
              <a:t> (WPV) </a:t>
            </a:r>
            <a:r>
              <a:rPr lang="en-GB" altLang="en-US" sz="2400" b="1" dirty="0" err="1">
                <a:solidFill>
                  <a:schemeClr val="tx1"/>
                </a:solidFill>
              </a:rPr>
              <a:t>por</a:t>
            </a:r>
            <a:r>
              <a:rPr lang="en-GB" altLang="en-US" sz="2400" b="1" dirty="0">
                <a:solidFill>
                  <a:schemeClr val="tx1"/>
                </a:solidFill>
              </a:rPr>
              <a:t> </a:t>
            </a:r>
            <a:r>
              <a:rPr lang="en-GB" altLang="en-US" sz="2400" b="1" dirty="0" err="1">
                <a:solidFill>
                  <a:schemeClr val="tx1"/>
                </a:solidFill>
              </a:rPr>
              <a:t>Tipo</a:t>
            </a:r>
            <a:r>
              <a:rPr lang="en-GB" altLang="en-US" sz="2400" b="1" dirty="0">
                <a:solidFill>
                  <a:schemeClr val="tx1"/>
                </a:solidFill>
              </a:rPr>
              <a:t> - Global </a:t>
            </a:r>
          </a:p>
          <a:p>
            <a:pPr eaLnBrk="1" hangingPunct="1"/>
            <a:r>
              <a:rPr lang="en-GB" altLang="en-US" sz="2400" b="1" dirty="0" err="1">
                <a:solidFill>
                  <a:schemeClr val="tx1"/>
                </a:solidFill>
              </a:rPr>
              <a:t>Comparativo</a:t>
            </a:r>
            <a:r>
              <a:rPr lang="en-GB" altLang="en-US" sz="2400" b="1" dirty="0">
                <a:solidFill>
                  <a:schemeClr val="tx1"/>
                </a:solidFill>
              </a:rPr>
              <a:t> en lo </a:t>
            </a:r>
            <a:r>
              <a:rPr lang="en-GB" altLang="en-US" sz="2400" b="1" dirty="0" err="1">
                <a:solidFill>
                  <a:schemeClr val="tx1"/>
                </a:solidFill>
              </a:rPr>
              <a:t>que</a:t>
            </a:r>
            <a:r>
              <a:rPr lang="en-GB" altLang="en-US" sz="2400" b="1" dirty="0">
                <a:solidFill>
                  <a:schemeClr val="tx1"/>
                </a:solidFill>
              </a:rPr>
              <a:t> </a:t>
            </a:r>
            <a:r>
              <a:rPr lang="en-GB" altLang="en-US" sz="2400" b="1" dirty="0" err="1">
                <a:solidFill>
                  <a:schemeClr val="tx1"/>
                </a:solidFill>
              </a:rPr>
              <a:t>va</a:t>
            </a:r>
            <a:r>
              <a:rPr lang="en-GB" altLang="en-US" sz="2400" b="1" dirty="0">
                <a:solidFill>
                  <a:schemeClr val="tx1"/>
                </a:solidFill>
              </a:rPr>
              <a:t> del </a:t>
            </a:r>
            <a:r>
              <a:rPr lang="en-GB" altLang="en-US" sz="2400" b="1" dirty="0" err="1">
                <a:solidFill>
                  <a:schemeClr val="tx1"/>
                </a:solidFill>
              </a:rPr>
              <a:t>año</a:t>
            </a:r>
            <a:r>
              <a:rPr lang="en-GB" altLang="en-US" sz="2400" b="1" dirty="0">
                <a:solidFill>
                  <a:schemeClr val="tx1"/>
                </a:solidFill>
              </a:rPr>
              <a:t>, 2013 - 2014</a:t>
            </a:r>
            <a:endParaRPr lang="en-US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141</Words>
  <Application>Microsoft Office PowerPoint</Application>
  <PresentationFormat>On-screen Show (4:3)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Revilla, Mr. Fernando (WDC)</dc:creator>
  <cp:lastModifiedBy>Revilla, Mr. Fernando (WDC)</cp:lastModifiedBy>
  <cp:revision>35</cp:revision>
  <cp:lastPrinted>2014-03-12T19:28:45Z</cp:lastPrinted>
  <dcterms:created xsi:type="dcterms:W3CDTF">2014-03-12T18:18:59Z</dcterms:created>
  <dcterms:modified xsi:type="dcterms:W3CDTF">2014-09-11T14:44:42Z</dcterms:modified>
</cp:coreProperties>
</file>