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2.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
  </p:notesMasterIdLst>
  <p:sldIdLst>
    <p:sldId id="259" r:id="rId3"/>
    <p:sldId id="260" r:id="rId4"/>
    <p:sldId id="256" r:id="rId5"/>
  </p:sldIdLst>
  <p:sldSz cx="9144000" cy="6858000" type="screen4x3"/>
  <p:notesSz cx="6858000" cy="9144000"/>
  <p:defaultTextStyle>
    <a:defPPr>
      <a:defRPr lang="es-A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9" d="100"/>
          <a:sy n="99" d="100"/>
        </p:scale>
        <p:origin x="-240"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3.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Book11"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Book11"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1625126278495746E-2"/>
          <c:y val="1.7307577861051589E-2"/>
          <c:w val="0.70033515973494009"/>
          <c:h val="0.8883276959294597"/>
        </c:manualLayout>
      </c:layout>
      <c:barChart>
        <c:barDir val="col"/>
        <c:grouping val="clustered"/>
        <c:varyColors val="0"/>
        <c:ser>
          <c:idx val="0"/>
          <c:order val="0"/>
          <c:tx>
            <c:strRef>
              <c:f>Sheet1!$C$4</c:f>
              <c:strCache>
                <c:ptCount val="1"/>
                <c:pt idx="0">
                  <c:v>4 años</c:v>
                </c:pt>
              </c:strCache>
            </c:strRef>
          </c:tx>
          <c:invertIfNegative val="0"/>
          <c:cat>
            <c:numRef>
              <c:f>Sheet1!$B$5:$B$8</c:f>
              <c:numCache>
                <c:formatCode>General</c:formatCode>
                <c:ptCount val="4"/>
                <c:pt idx="0">
                  <c:v>1</c:v>
                </c:pt>
                <c:pt idx="1">
                  <c:v>2</c:v>
                </c:pt>
                <c:pt idx="2">
                  <c:v>3</c:v>
                </c:pt>
                <c:pt idx="3">
                  <c:v>4</c:v>
                </c:pt>
              </c:numCache>
            </c:numRef>
          </c:cat>
          <c:val>
            <c:numRef>
              <c:f>Sheet1!$C$5:$C$8</c:f>
              <c:numCache>
                <c:formatCode>General</c:formatCode>
                <c:ptCount val="4"/>
                <c:pt idx="0">
                  <c:v>35</c:v>
                </c:pt>
                <c:pt idx="1">
                  <c:v>15</c:v>
                </c:pt>
                <c:pt idx="2">
                  <c:v>15</c:v>
                </c:pt>
                <c:pt idx="3">
                  <c:v>8</c:v>
                </c:pt>
              </c:numCache>
            </c:numRef>
          </c:val>
        </c:ser>
        <c:ser>
          <c:idx val="1"/>
          <c:order val="1"/>
          <c:tx>
            <c:strRef>
              <c:f>Sheet1!$D$4</c:f>
              <c:strCache>
                <c:ptCount val="1"/>
                <c:pt idx="0">
                  <c:v>15-18 meses</c:v>
                </c:pt>
              </c:strCache>
            </c:strRef>
          </c:tx>
          <c:invertIfNegative val="0"/>
          <c:cat>
            <c:numRef>
              <c:f>Sheet1!$B$5:$B$8</c:f>
              <c:numCache>
                <c:formatCode>General</c:formatCode>
                <c:ptCount val="4"/>
                <c:pt idx="0">
                  <c:v>1</c:v>
                </c:pt>
                <c:pt idx="1">
                  <c:v>2</c:v>
                </c:pt>
                <c:pt idx="2">
                  <c:v>3</c:v>
                </c:pt>
                <c:pt idx="3">
                  <c:v>4</c:v>
                </c:pt>
              </c:numCache>
            </c:numRef>
          </c:cat>
          <c:val>
            <c:numRef>
              <c:f>Sheet1!$D$5:$D$8</c:f>
              <c:numCache>
                <c:formatCode>General</c:formatCode>
                <c:ptCount val="4"/>
                <c:pt idx="0">
                  <c:v>32</c:v>
                </c:pt>
                <c:pt idx="1">
                  <c:v>5</c:v>
                </c:pt>
                <c:pt idx="2">
                  <c:v>5</c:v>
                </c:pt>
                <c:pt idx="3">
                  <c:v>5</c:v>
                </c:pt>
              </c:numCache>
            </c:numRef>
          </c:val>
        </c:ser>
        <c:dLbls>
          <c:showLegendKey val="0"/>
          <c:showVal val="0"/>
          <c:showCatName val="0"/>
          <c:showSerName val="0"/>
          <c:showPercent val="0"/>
          <c:showBubbleSize val="0"/>
        </c:dLbls>
        <c:gapWidth val="150"/>
        <c:axId val="106422272"/>
        <c:axId val="106423808"/>
      </c:barChart>
      <c:catAx>
        <c:axId val="106422272"/>
        <c:scaling>
          <c:orientation val="minMax"/>
        </c:scaling>
        <c:delete val="0"/>
        <c:axPos val="b"/>
        <c:numFmt formatCode="General" sourceLinked="1"/>
        <c:majorTickMark val="out"/>
        <c:minorTickMark val="none"/>
        <c:tickLblPos val="nextTo"/>
        <c:txPr>
          <a:bodyPr/>
          <a:lstStyle/>
          <a:p>
            <a:pPr>
              <a:defRPr lang="es-AR"/>
            </a:pPr>
            <a:endParaRPr lang="en-US"/>
          </a:p>
        </c:txPr>
        <c:crossAx val="106423808"/>
        <c:crosses val="autoZero"/>
        <c:auto val="1"/>
        <c:lblAlgn val="ctr"/>
        <c:lblOffset val="100"/>
        <c:noMultiLvlLbl val="0"/>
      </c:catAx>
      <c:valAx>
        <c:axId val="106423808"/>
        <c:scaling>
          <c:orientation val="minMax"/>
        </c:scaling>
        <c:delete val="0"/>
        <c:axPos val="l"/>
        <c:majorGridlines/>
        <c:numFmt formatCode="General" sourceLinked="1"/>
        <c:majorTickMark val="out"/>
        <c:minorTickMark val="none"/>
        <c:tickLblPos val="nextTo"/>
        <c:txPr>
          <a:bodyPr/>
          <a:lstStyle/>
          <a:p>
            <a:pPr>
              <a:defRPr lang="es-AR" b="1">
                <a:latin typeface="Arial" pitchFamily="34" charset="0"/>
                <a:cs typeface="Arial" pitchFamily="34" charset="0"/>
              </a:defRPr>
            </a:pPr>
            <a:endParaRPr lang="en-US"/>
          </a:p>
        </c:txPr>
        <c:crossAx val="106422272"/>
        <c:crosses val="autoZero"/>
        <c:crossBetween val="between"/>
      </c:valAx>
      <c:spPr>
        <a:ln>
          <a:solidFill>
            <a:sysClr val="windowText" lastClr="000000"/>
          </a:solidFill>
        </a:ln>
      </c:spPr>
    </c:plotArea>
    <c:legend>
      <c:legendPos val="r"/>
      <c:legendEntry>
        <c:idx val="0"/>
        <c:txPr>
          <a:bodyPr/>
          <a:lstStyle/>
          <a:p>
            <a:pPr>
              <a:defRPr lang="es-AR" sz="1200" b="1">
                <a:latin typeface="Arial" pitchFamily="34" charset="0"/>
                <a:cs typeface="Arial" pitchFamily="34" charset="0"/>
              </a:defRPr>
            </a:pPr>
            <a:endParaRPr lang="en-US"/>
          </a:p>
        </c:txPr>
      </c:legendEntry>
      <c:legendEntry>
        <c:idx val="1"/>
        <c:txPr>
          <a:bodyPr/>
          <a:lstStyle/>
          <a:p>
            <a:pPr>
              <a:defRPr lang="es-AR" sz="1200" b="1">
                <a:latin typeface="Arial" pitchFamily="34" charset="0"/>
                <a:cs typeface="Arial" pitchFamily="34" charset="0"/>
              </a:defRPr>
            </a:pPr>
            <a:endParaRPr lang="en-US"/>
          </a:p>
        </c:txPr>
      </c:legendEntry>
      <c:layout>
        <c:manualLayout>
          <c:xMode val="edge"/>
          <c:yMode val="edge"/>
          <c:x val="0.76589500327146343"/>
          <c:y val="0.46216299290213858"/>
          <c:w val="0.16303677812596862"/>
          <c:h val="0.15725461566552851"/>
        </c:manualLayout>
      </c:layout>
      <c:overlay val="0"/>
      <c:txPr>
        <a:bodyPr/>
        <a:lstStyle/>
        <a:p>
          <a:pPr>
            <a:defRPr lang="es-AR" sz="1200" b="1">
              <a:latin typeface="Arial" pitchFamily="34" charset="0"/>
              <a:cs typeface="Arial" pitchFamily="34" charset="0"/>
            </a:defRPr>
          </a:pPr>
          <a:endParaRPr lang="en-US"/>
        </a:p>
      </c:txPr>
    </c:legend>
    <c:plotVisOnly val="1"/>
    <c:dispBlanksAs val="gap"/>
    <c:showDLblsOverMax val="0"/>
  </c:chart>
  <c:spPr>
    <a:ln w="76200"/>
  </c:sp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1625126278495739E-2"/>
          <c:y val="1.7307577861051585E-2"/>
          <c:w val="0.70033515973494009"/>
          <c:h val="0.88832769592945959"/>
        </c:manualLayout>
      </c:layout>
      <c:barChart>
        <c:barDir val="col"/>
        <c:grouping val="clustered"/>
        <c:varyColors val="0"/>
        <c:ser>
          <c:idx val="0"/>
          <c:order val="0"/>
          <c:tx>
            <c:strRef>
              <c:f>Sheet1!$C$4</c:f>
              <c:strCache>
                <c:ptCount val="1"/>
                <c:pt idx="0">
                  <c:v>4 años</c:v>
                </c:pt>
              </c:strCache>
            </c:strRef>
          </c:tx>
          <c:invertIfNegative val="0"/>
          <c:cat>
            <c:numRef>
              <c:f>Sheet1!$B$5:$B$8</c:f>
              <c:numCache>
                <c:formatCode>General</c:formatCode>
                <c:ptCount val="4"/>
                <c:pt idx="0">
                  <c:v>1</c:v>
                </c:pt>
                <c:pt idx="1">
                  <c:v>2</c:v>
                </c:pt>
                <c:pt idx="2">
                  <c:v>3</c:v>
                </c:pt>
                <c:pt idx="3">
                  <c:v>4</c:v>
                </c:pt>
              </c:numCache>
            </c:numRef>
          </c:cat>
          <c:val>
            <c:numRef>
              <c:f>Sheet1!$C$5:$C$8</c:f>
              <c:numCache>
                <c:formatCode>General</c:formatCode>
                <c:ptCount val="4"/>
                <c:pt idx="0">
                  <c:v>35</c:v>
                </c:pt>
                <c:pt idx="1">
                  <c:v>15</c:v>
                </c:pt>
                <c:pt idx="2">
                  <c:v>15</c:v>
                </c:pt>
                <c:pt idx="3">
                  <c:v>8</c:v>
                </c:pt>
              </c:numCache>
            </c:numRef>
          </c:val>
        </c:ser>
        <c:ser>
          <c:idx val="1"/>
          <c:order val="1"/>
          <c:tx>
            <c:strRef>
              <c:f>Sheet1!$D$4</c:f>
              <c:strCache>
                <c:ptCount val="1"/>
                <c:pt idx="0">
                  <c:v>15-18 meses</c:v>
                </c:pt>
              </c:strCache>
            </c:strRef>
          </c:tx>
          <c:invertIfNegative val="0"/>
          <c:cat>
            <c:numRef>
              <c:f>Sheet1!$B$5:$B$8</c:f>
              <c:numCache>
                <c:formatCode>General</c:formatCode>
                <c:ptCount val="4"/>
                <c:pt idx="0">
                  <c:v>1</c:v>
                </c:pt>
                <c:pt idx="1">
                  <c:v>2</c:v>
                </c:pt>
                <c:pt idx="2">
                  <c:v>3</c:v>
                </c:pt>
                <c:pt idx="3">
                  <c:v>4</c:v>
                </c:pt>
              </c:numCache>
            </c:numRef>
          </c:cat>
          <c:val>
            <c:numRef>
              <c:f>Sheet1!$D$5:$D$8</c:f>
              <c:numCache>
                <c:formatCode>General</c:formatCode>
                <c:ptCount val="4"/>
                <c:pt idx="0">
                  <c:v>32</c:v>
                </c:pt>
                <c:pt idx="1">
                  <c:v>5</c:v>
                </c:pt>
                <c:pt idx="2">
                  <c:v>5</c:v>
                </c:pt>
                <c:pt idx="3">
                  <c:v>5</c:v>
                </c:pt>
              </c:numCache>
            </c:numRef>
          </c:val>
        </c:ser>
        <c:dLbls>
          <c:showLegendKey val="0"/>
          <c:showVal val="0"/>
          <c:showCatName val="0"/>
          <c:showSerName val="0"/>
          <c:showPercent val="0"/>
          <c:showBubbleSize val="0"/>
        </c:dLbls>
        <c:gapWidth val="150"/>
        <c:axId val="120455552"/>
        <c:axId val="120457088"/>
      </c:barChart>
      <c:catAx>
        <c:axId val="120455552"/>
        <c:scaling>
          <c:orientation val="minMax"/>
        </c:scaling>
        <c:delete val="0"/>
        <c:axPos val="b"/>
        <c:numFmt formatCode="General" sourceLinked="1"/>
        <c:majorTickMark val="out"/>
        <c:minorTickMark val="none"/>
        <c:tickLblPos val="nextTo"/>
        <c:txPr>
          <a:bodyPr/>
          <a:lstStyle/>
          <a:p>
            <a:pPr>
              <a:defRPr lang="es-AR"/>
            </a:pPr>
            <a:endParaRPr lang="en-US"/>
          </a:p>
        </c:txPr>
        <c:crossAx val="120457088"/>
        <c:crosses val="autoZero"/>
        <c:auto val="1"/>
        <c:lblAlgn val="ctr"/>
        <c:lblOffset val="100"/>
        <c:noMultiLvlLbl val="0"/>
      </c:catAx>
      <c:valAx>
        <c:axId val="120457088"/>
        <c:scaling>
          <c:orientation val="minMax"/>
        </c:scaling>
        <c:delete val="0"/>
        <c:axPos val="l"/>
        <c:majorGridlines/>
        <c:numFmt formatCode="General" sourceLinked="1"/>
        <c:majorTickMark val="out"/>
        <c:minorTickMark val="none"/>
        <c:tickLblPos val="nextTo"/>
        <c:txPr>
          <a:bodyPr/>
          <a:lstStyle/>
          <a:p>
            <a:pPr>
              <a:defRPr lang="es-AR" b="1">
                <a:latin typeface="Arial" pitchFamily="34" charset="0"/>
                <a:cs typeface="Arial" pitchFamily="34" charset="0"/>
              </a:defRPr>
            </a:pPr>
            <a:endParaRPr lang="en-US"/>
          </a:p>
        </c:txPr>
        <c:crossAx val="120455552"/>
        <c:crosses val="autoZero"/>
        <c:crossBetween val="between"/>
      </c:valAx>
      <c:spPr>
        <a:ln>
          <a:solidFill>
            <a:sysClr val="windowText" lastClr="000000"/>
          </a:solidFill>
        </a:ln>
      </c:spPr>
    </c:plotArea>
    <c:legend>
      <c:legendPos val="r"/>
      <c:legendEntry>
        <c:idx val="0"/>
        <c:txPr>
          <a:bodyPr/>
          <a:lstStyle/>
          <a:p>
            <a:pPr>
              <a:defRPr lang="es-AR" sz="1200" b="1">
                <a:latin typeface="Arial" pitchFamily="34" charset="0"/>
                <a:cs typeface="Arial" pitchFamily="34" charset="0"/>
              </a:defRPr>
            </a:pPr>
            <a:endParaRPr lang="en-US"/>
          </a:p>
        </c:txPr>
      </c:legendEntry>
      <c:legendEntry>
        <c:idx val="1"/>
        <c:txPr>
          <a:bodyPr/>
          <a:lstStyle/>
          <a:p>
            <a:pPr>
              <a:defRPr lang="es-AR" sz="1200" b="1">
                <a:latin typeface="Arial" pitchFamily="34" charset="0"/>
                <a:cs typeface="Arial" pitchFamily="34" charset="0"/>
              </a:defRPr>
            </a:pPr>
            <a:endParaRPr lang="en-US"/>
          </a:p>
        </c:txPr>
      </c:legendEntry>
      <c:layout>
        <c:manualLayout>
          <c:xMode val="edge"/>
          <c:yMode val="edge"/>
          <c:x val="0.76589500327146343"/>
          <c:y val="0.46216299290213858"/>
          <c:w val="0.16303677812596856"/>
          <c:h val="0.15725461566552851"/>
        </c:manualLayout>
      </c:layout>
      <c:overlay val="0"/>
      <c:txPr>
        <a:bodyPr/>
        <a:lstStyle/>
        <a:p>
          <a:pPr>
            <a:defRPr lang="es-AR" sz="1200" b="1">
              <a:latin typeface="Arial" pitchFamily="34" charset="0"/>
              <a:cs typeface="Arial" pitchFamily="34" charset="0"/>
            </a:defRPr>
          </a:pPr>
          <a:endParaRPr lang="en-US"/>
        </a:p>
      </c:txPr>
    </c:legend>
    <c:plotVisOnly val="1"/>
    <c:dispBlanksAs val="gap"/>
    <c:showDLblsOverMax val="0"/>
  </c:chart>
  <c:spPr>
    <a:ln w="76200"/>
  </c:sp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0.79088</cdr:x>
      <cdr:y>0.45146</cdr:y>
    </cdr:from>
    <cdr:to>
      <cdr:x>0.96416</cdr:x>
      <cdr:y>0.54043</cdr:y>
    </cdr:to>
    <cdr:sp macro="" textlink="">
      <cdr:nvSpPr>
        <cdr:cNvPr id="6" name="TextBox 12"/>
        <cdr:cNvSpPr txBox="1">
          <a:spLocks xmlns:a="http://schemas.openxmlformats.org/drawingml/2006/main" noChangeArrowheads="1"/>
        </cdr:cNvSpPr>
      </cdr:nvSpPr>
      <cdr:spPr bwMode="auto">
        <a:xfrm xmlns:a="http://schemas.openxmlformats.org/drawingml/2006/main">
          <a:off x="5511959" y="1405598"/>
          <a:ext cx="1207620" cy="277005"/>
        </a:xfrm>
        <a:prstGeom xmlns:a="http://schemas.openxmlformats.org/drawingml/2006/main" prst="rect">
          <a:avLst/>
        </a:prstGeom>
        <a:solidFill xmlns:a="http://schemas.openxmlformats.org/drawingml/2006/main">
          <a:schemeClr val="bg1"/>
        </a:solidFill>
        <a:ln xmlns:a="http://schemas.openxmlformats.org/drawingml/2006/main">
          <a:noFill/>
        </a:ln>
        <a:extLst xmlns:a="http://schemas.openxmlformats.org/drawingml/2006/main"/>
      </cdr:spPr>
      <cdr:txBody>
        <a:bodyPr xmlns:a="http://schemas.openxmlformats.org/drawingml/2006/main" wrap="square" lIns="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1" fontAlgn="base" hangingPunct="1">
            <a:spcBef>
              <a:spcPct val="0"/>
            </a:spcBef>
            <a:spcAft>
              <a:spcPct val="0"/>
            </a:spcAft>
          </a:pPr>
          <a:r>
            <a:rPr lang="en-US" sz="1200" b="1" dirty="0" smtClean="0">
              <a:solidFill>
                <a:prstClr val="black"/>
              </a:solidFill>
              <a:latin typeface="Arial" pitchFamily="34" charset="0"/>
              <a:cs typeface="Arial" pitchFamily="34" charset="0"/>
            </a:rPr>
            <a:t>4 years old</a:t>
          </a:r>
          <a:endParaRPr lang="es-AR" sz="1200" b="1" dirty="0">
            <a:solidFill>
              <a:prstClr val="black"/>
            </a:solidFill>
            <a:latin typeface="Arial" pitchFamily="34" charset="0"/>
            <a:cs typeface="Arial"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s-A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5930C319-ED95-42B7-AF99-03875F270BA2}" type="datetimeFigureOut">
              <a:rPr lang="es-AR"/>
              <a:pPr>
                <a:defRPr/>
              </a:pPr>
              <a:t>02/08/2013</a:t>
            </a:fld>
            <a:endParaRPr lang="es-A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AR"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s-AR"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s-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BE11B136-21C5-4183-B309-0E38823F4BFF}" type="slidenum">
              <a:rPr lang="es-AR"/>
              <a:pPr>
                <a:defRPr/>
              </a:pPr>
              <a:t>‹#›</a:t>
            </a:fld>
            <a:endParaRPr lang="es-AR"/>
          </a:p>
        </p:txBody>
      </p:sp>
    </p:spTree>
    <p:extLst>
      <p:ext uri="{BB962C8B-B14F-4D97-AF65-F5344CB8AC3E}">
        <p14:creationId xmlns:p14="http://schemas.microsoft.com/office/powerpoint/2010/main" val="75700380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s-AR" smtClean="0"/>
              <a:t>Porcentaje esperado de susceptibles edad 1-4 años cuando SRP2 se da a los 4 años (negro) y 18 meses (gris oscuro);</a:t>
            </a:r>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9800449-96B8-4090-BF0D-E56DDE902AD4}" type="slidenum">
              <a:rPr lang="es-AR">
                <a:solidFill>
                  <a:srgbClr val="000000"/>
                </a:solidFill>
                <a:ea typeface="MS PGothic"/>
                <a:cs typeface="MS PGothic"/>
              </a:rPr>
              <a:pPr fontAlgn="base">
                <a:spcBef>
                  <a:spcPct val="0"/>
                </a:spcBef>
                <a:spcAft>
                  <a:spcPct val="0"/>
                </a:spcAft>
              </a:pPr>
              <a:t>1</a:t>
            </a:fld>
            <a:endParaRPr lang="es-AR">
              <a:solidFill>
                <a:srgbClr val="000000"/>
              </a:solidFill>
              <a:ea typeface="MS PGothic"/>
              <a:cs typeface="MS PGothic"/>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s-AR" smtClean="0"/>
              <a:t>Porcentaje esperado de susceptibles edad 1-4 años cuando SRP2 se da a los 4 años (negro) y 18 meses (gris oscuro);</a:t>
            </a:r>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9800449-96B8-4090-BF0D-E56DDE902AD4}" type="slidenum">
              <a:rPr lang="es-AR">
                <a:solidFill>
                  <a:srgbClr val="000000"/>
                </a:solidFill>
                <a:ea typeface="MS PGothic"/>
                <a:cs typeface="MS PGothic"/>
              </a:rPr>
              <a:pPr fontAlgn="base">
                <a:spcBef>
                  <a:spcPct val="0"/>
                </a:spcBef>
                <a:spcAft>
                  <a:spcPct val="0"/>
                </a:spcAft>
              </a:pPr>
              <a:t>2</a:t>
            </a:fld>
            <a:endParaRPr lang="es-AR">
              <a:solidFill>
                <a:srgbClr val="000000"/>
              </a:solidFill>
              <a:ea typeface="MS PGothic"/>
              <a:cs typeface="MS PGothic"/>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s-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s-AR"/>
          </a:p>
        </p:txBody>
      </p:sp>
      <p:sp>
        <p:nvSpPr>
          <p:cNvPr id="4" name="Date Placeholder 3"/>
          <p:cNvSpPr>
            <a:spLocks noGrp="1"/>
          </p:cNvSpPr>
          <p:nvPr>
            <p:ph type="dt" sz="half" idx="10"/>
          </p:nvPr>
        </p:nvSpPr>
        <p:spPr/>
        <p:txBody>
          <a:bodyPr/>
          <a:lstStyle>
            <a:lvl1pPr>
              <a:defRPr/>
            </a:lvl1pPr>
          </a:lstStyle>
          <a:p>
            <a:pPr>
              <a:defRPr/>
            </a:pPr>
            <a:fld id="{38038DD4-D701-4CA9-9C1F-7CF175553116}" type="datetimeFigureOut">
              <a:rPr lang="es-AR"/>
              <a:pPr>
                <a:defRPr/>
              </a:pPr>
              <a:t>02/08/2013</a:t>
            </a:fld>
            <a:endParaRPr lang="es-AR"/>
          </a:p>
        </p:txBody>
      </p:sp>
      <p:sp>
        <p:nvSpPr>
          <p:cNvPr id="5" name="Footer Placeholder 4"/>
          <p:cNvSpPr>
            <a:spLocks noGrp="1"/>
          </p:cNvSpPr>
          <p:nvPr>
            <p:ph type="ftr" sz="quarter" idx="11"/>
          </p:nvPr>
        </p:nvSpPr>
        <p:spPr/>
        <p:txBody>
          <a:bodyPr/>
          <a:lstStyle>
            <a:lvl1pPr>
              <a:defRPr/>
            </a:lvl1pPr>
          </a:lstStyle>
          <a:p>
            <a:pPr>
              <a:defRPr/>
            </a:pPr>
            <a:endParaRPr lang="es-AR"/>
          </a:p>
        </p:txBody>
      </p:sp>
      <p:sp>
        <p:nvSpPr>
          <p:cNvPr id="6" name="Slide Number Placeholder 5"/>
          <p:cNvSpPr>
            <a:spLocks noGrp="1"/>
          </p:cNvSpPr>
          <p:nvPr>
            <p:ph type="sldNum" sz="quarter" idx="12"/>
          </p:nvPr>
        </p:nvSpPr>
        <p:spPr/>
        <p:txBody>
          <a:bodyPr/>
          <a:lstStyle>
            <a:lvl1pPr>
              <a:defRPr/>
            </a:lvl1pPr>
          </a:lstStyle>
          <a:p>
            <a:pPr>
              <a:defRPr/>
            </a:pPr>
            <a:fld id="{28916526-9E85-441F-AE2E-6A1F00A67607}" type="slidenum">
              <a:rPr lang="es-AR"/>
              <a:pPr>
                <a:defRPr/>
              </a:pPr>
              <a:t>‹#›</a:t>
            </a:fld>
            <a:endParaRPr lang="es-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A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AR"/>
          </a:p>
        </p:txBody>
      </p:sp>
      <p:sp>
        <p:nvSpPr>
          <p:cNvPr id="4" name="Date Placeholder 3"/>
          <p:cNvSpPr>
            <a:spLocks noGrp="1"/>
          </p:cNvSpPr>
          <p:nvPr>
            <p:ph type="dt" sz="half" idx="10"/>
          </p:nvPr>
        </p:nvSpPr>
        <p:spPr/>
        <p:txBody>
          <a:bodyPr/>
          <a:lstStyle>
            <a:lvl1pPr>
              <a:defRPr/>
            </a:lvl1pPr>
          </a:lstStyle>
          <a:p>
            <a:pPr>
              <a:defRPr/>
            </a:pPr>
            <a:fld id="{9CE62037-8ED1-4340-896A-CF0733A5C115}" type="datetimeFigureOut">
              <a:rPr lang="es-AR"/>
              <a:pPr>
                <a:defRPr/>
              </a:pPr>
              <a:t>02/08/2013</a:t>
            </a:fld>
            <a:endParaRPr lang="es-AR"/>
          </a:p>
        </p:txBody>
      </p:sp>
      <p:sp>
        <p:nvSpPr>
          <p:cNvPr id="5" name="Footer Placeholder 4"/>
          <p:cNvSpPr>
            <a:spLocks noGrp="1"/>
          </p:cNvSpPr>
          <p:nvPr>
            <p:ph type="ftr" sz="quarter" idx="11"/>
          </p:nvPr>
        </p:nvSpPr>
        <p:spPr/>
        <p:txBody>
          <a:bodyPr/>
          <a:lstStyle>
            <a:lvl1pPr>
              <a:defRPr/>
            </a:lvl1pPr>
          </a:lstStyle>
          <a:p>
            <a:pPr>
              <a:defRPr/>
            </a:pPr>
            <a:endParaRPr lang="es-AR"/>
          </a:p>
        </p:txBody>
      </p:sp>
      <p:sp>
        <p:nvSpPr>
          <p:cNvPr id="6" name="Slide Number Placeholder 5"/>
          <p:cNvSpPr>
            <a:spLocks noGrp="1"/>
          </p:cNvSpPr>
          <p:nvPr>
            <p:ph type="sldNum" sz="quarter" idx="12"/>
          </p:nvPr>
        </p:nvSpPr>
        <p:spPr/>
        <p:txBody>
          <a:bodyPr/>
          <a:lstStyle>
            <a:lvl1pPr>
              <a:defRPr/>
            </a:lvl1pPr>
          </a:lstStyle>
          <a:p>
            <a:pPr>
              <a:defRPr/>
            </a:pPr>
            <a:fld id="{9E96DC5D-6245-49EF-B51E-63AD0D87C6AA}" type="slidenum">
              <a:rPr lang="es-AR"/>
              <a:pPr>
                <a:defRPr/>
              </a:pPr>
              <a:t>‹#›</a:t>
            </a:fld>
            <a:endParaRPr lang="es-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s-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AR"/>
          </a:p>
        </p:txBody>
      </p:sp>
      <p:sp>
        <p:nvSpPr>
          <p:cNvPr id="4" name="Date Placeholder 3"/>
          <p:cNvSpPr>
            <a:spLocks noGrp="1"/>
          </p:cNvSpPr>
          <p:nvPr>
            <p:ph type="dt" sz="half" idx="10"/>
          </p:nvPr>
        </p:nvSpPr>
        <p:spPr/>
        <p:txBody>
          <a:bodyPr/>
          <a:lstStyle>
            <a:lvl1pPr>
              <a:defRPr/>
            </a:lvl1pPr>
          </a:lstStyle>
          <a:p>
            <a:pPr>
              <a:defRPr/>
            </a:pPr>
            <a:fld id="{874172AB-9F9F-45ED-A58A-A24634862545}" type="datetimeFigureOut">
              <a:rPr lang="es-AR"/>
              <a:pPr>
                <a:defRPr/>
              </a:pPr>
              <a:t>02/08/2013</a:t>
            </a:fld>
            <a:endParaRPr lang="es-AR"/>
          </a:p>
        </p:txBody>
      </p:sp>
      <p:sp>
        <p:nvSpPr>
          <p:cNvPr id="5" name="Footer Placeholder 4"/>
          <p:cNvSpPr>
            <a:spLocks noGrp="1"/>
          </p:cNvSpPr>
          <p:nvPr>
            <p:ph type="ftr" sz="quarter" idx="11"/>
          </p:nvPr>
        </p:nvSpPr>
        <p:spPr/>
        <p:txBody>
          <a:bodyPr/>
          <a:lstStyle>
            <a:lvl1pPr>
              <a:defRPr/>
            </a:lvl1pPr>
          </a:lstStyle>
          <a:p>
            <a:pPr>
              <a:defRPr/>
            </a:pPr>
            <a:endParaRPr lang="es-AR"/>
          </a:p>
        </p:txBody>
      </p:sp>
      <p:sp>
        <p:nvSpPr>
          <p:cNvPr id="6" name="Slide Number Placeholder 5"/>
          <p:cNvSpPr>
            <a:spLocks noGrp="1"/>
          </p:cNvSpPr>
          <p:nvPr>
            <p:ph type="sldNum" sz="quarter" idx="12"/>
          </p:nvPr>
        </p:nvSpPr>
        <p:spPr/>
        <p:txBody>
          <a:bodyPr/>
          <a:lstStyle>
            <a:lvl1pPr>
              <a:defRPr/>
            </a:lvl1pPr>
          </a:lstStyle>
          <a:p>
            <a:pPr>
              <a:defRPr/>
            </a:pPr>
            <a:fld id="{3CCB6B09-E436-4E34-BF9E-B1719B230193}" type="slidenum">
              <a:rPr lang="es-AR"/>
              <a:pPr>
                <a:defRPr/>
              </a:pPr>
              <a:t>‹#›</a:t>
            </a:fld>
            <a:endParaRPr lang="es-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Captura de pantalla 2013-06-21 a la(s) 10.47.49.png"/>
          <p:cNvPicPr>
            <a:picLocks noChangeAspect="1"/>
          </p:cNvPicPr>
          <p:nvPr userDrawn="1"/>
        </p:nvPicPr>
        <p:blipFill>
          <a:blip r:embed="rId2" cstate="print"/>
          <a:srcRect/>
          <a:stretch>
            <a:fillRect/>
          </a:stretch>
        </p:blipFill>
        <p:spPr bwMode="auto">
          <a:xfrm>
            <a:off x="0" y="0"/>
            <a:ext cx="9136063" cy="6858000"/>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Date Placeholder 3"/>
          <p:cNvSpPr>
            <a:spLocks noGrp="1"/>
          </p:cNvSpPr>
          <p:nvPr>
            <p:ph type="dt" sz="half" idx="10"/>
          </p:nvPr>
        </p:nvSpPr>
        <p:spPr/>
        <p:txBody>
          <a:bodyPr/>
          <a:lstStyle>
            <a:lvl1pPr fontAlgn="auto">
              <a:spcBef>
                <a:spcPts val="0"/>
              </a:spcBef>
              <a:spcAft>
                <a:spcPts val="0"/>
              </a:spcAft>
              <a:defRPr/>
            </a:lvl1pPr>
          </a:lstStyle>
          <a:p>
            <a:pPr>
              <a:defRPr/>
            </a:pPr>
            <a:endParaRPr lang="es-ES"/>
          </a:p>
        </p:txBody>
      </p:sp>
      <p:sp>
        <p:nvSpPr>
          <p:cNvPr id="6"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s-ES"/>
          </a:p>
        </p:txBody>
      </p:sp>
      <p:sp>
        <p:nvSpPr>
          <p:cNvPr id="7"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2D1BDE44-30BD-4E90-B076-0134253AB38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06EEDCBA-8F0E-4BD6-9253-2AC629778696}"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5F460780-E11D-43C7-B982-235761526E7C}"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D3F67714-CEF3-45B3-8117-A511E6876C80}"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8" name="Footer Placeholder 7"/>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Slide Number Placeholder 8"/>
          <p:cNvSpPr>
            <a:spLocks noGrp="1"/>
          </p:cNvSpPr>
          <p:nvPr>
            <p:ph type="sldNum" sz="quarter" idx="12"/>
          </p:nvPr>
        </p:nvSpPr>
        <p:spPr/>
        <p:txBody>
          <a:bodyPr/>
          <a:lstStyle>
            <a:lvl1pPr fontAlgn="auto">
              <a:spcBef>
                <a:spcPts val="0"/>
              </a:spcBef>
              <a:spcAft>
                <a:spcPts val="0"/>
              </a:spcAft>
              <a:defRPr/>
            </a:lvl1pPr>
          </a:lstStyle>
          <a:p>
            <a:pPr>
              <a:defRPr/>
            </a:pPr>
            <a:fld id="{5520BED9-B908-4742-B8AB-572514488D31}"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4" name="Footer Placeholder 3"/>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Slide Number Placeholder 4"/>
          <p:cNvSpPr>
            <a:spLocks noGrp="1"/>
          </p:cNvSpPr>
          <p:nvPr>
            <p:ph type="sldNum" sz="quarter" idx="12"/>
          </p:nvPr>
        </p:nvSpPr>
        <p:spPr/>
        <p:txBody>
          <a:bodyPr/>
          <a:lstStyle>
            <a:lvl1pPr fontAlgn="auto">
              <a:spcBef>
                <a:spcPts val="0"/>
              </a:spcBef>
              <a:spcAft>
                <a:spcPts val="0"/>
              </a:spcAft>
              <a:defRPr/>
            </a:lvl1pPr>
          </a:lstStyle>
          <a:p>
            <a:pPr>
              <a:defRPr/>
            </a:pPr>
            <a:fld id="{82BF4CA2-AD72-434D-8FDD-A70881827353}"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3"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Slide Number Placeholder 3"/>
          <p:cNvSpPr>
            <a:spLocks noGrp="1"/>
          </p:cNvSpPr>
          <p:nvPr>
            <p:ph type="sldNum" sz="quarter" idx="12"/>
          </p:nvPr>
        </p:nvSpPr>
        <p:spPr/>
        <p:txBody>
          <a:bodyPr/>
          <a:lstStyle>
            <a:lvl1pPr fontAlgn="auto">
              <a:spcBef>
                <a:spcPts val="0"/>
              </a:spcBef>
              <a:spcAft>
                <a:spcPts val="0"/>
              </a:spcAft>
              <a:defRPr/>
            </a:lvl1pPr>
          </a:lstStyle>
          <a:p>
            <a:pPr>
              <a:defRPr/>
            </a:pPr>
            <a:fld id="{289F5CC3-556D-40B0-80FA-864CCDC16555}"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B166457B-C6C6-44D6-B812-69225DC9479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A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AR"/>
          </a:p>
        </p:txBody>
      </p:sp>
      <p:sp>
        <p:nvSpPr>
          <p:cNvPr id="4" name="Date Placeholder 3"/>
          <p:cNvSpPr>
            <a:spLocks noGrp="1"/>
          </p:cNvSpPr>
          <p:nvPr>
            <p:ph type="dt" sz="half" idx="10"/>
          </p:nvPr>
        </p:nvSpPr>
        <p:spPr/>
        <p:txBody>
          <a:bodyPr/>
          <a:lstStyle>
            <a:lvl1pPr>
              <a:defRPr/>
            </a:lvl1pPr>
          </a:lstStyle>
          <a:p>
            <a:pPr>
              <a:defRPr/>
            </a:pPr>
            <a:fld id="{5EE3371F-A5B5-46FE-8F48-EC4EF1F0C9FC}" type="datetimeFigureOut">
              <a:rPr lang="es-AR"/>
              <a:pPr>
                <a:defRPr/>
              </a:pPr>
              <a:t>02/08/2013</a:t>
            </a:fld>
            <a:endParaRPr lang="es-AR"/>
          </a:p>
        </p:txBody>
      </p:sp>
      <p:sp>
        <p:nvSpPr>
          <p:cNvPr id="5" name="Footer Placeholder 4"/>
          <p:cNvSpPr>
            <a:spLocks noGrp="1"/>
          </p:cNvSpPr>
          <p:nvPr>
            <p:ph type="ftr" sz="quarter" idx="11"/>
          </p:nvPr>
        </p:nvSpPr>
        <p:spPr/>
        <p:txBody>
          <a:bodyPr/>
          <a:lstStyle>
            <a:lvl1pPr>
              <a:defRPr/>
            </a:lvl1pPr>
          </a:lstStyle>
          <a:p>
            <a:pPr>
              <a:defRPr/>
            </a:pPr>
            <a:endParaRPr lang="es-AR"/>
          </a:p>
        </p:txBody>
      </p:sp>
      <p:sp>
        <p:nvSpPr>
          <p:cNvPr id="6" name="Slide Number Placeholder 5"/>
          <p:cNvSpPr>
            <a:spLocks noGrp="1"/>
          </p:cNvSpPr>
          <p:nvPr>
            <p:ph type="sldNum" sz="quarter" idx="12"/>
          </p:nvPr>
        </p:nvSpPr>
        <p:spPr/>
        <p:txBody>
          <a:bodyPr/>
          <a:lstStyle>
            <a:lvl1pPr>
              <a:defRPr/>
            </a:lvl1pPr>
          </a:lstStyle>
          <a:p>
            <a:pPr>
              <a:defRPr/>
            </a:pPr>
            <a:fld id="{38011864-789D-421E-B726-1DACCC3F3FDA}" type="slidenum">
              <a:rPr lang="es-AR"/>
              <a:pPr>
                <a:defRPr/>
              </a:pPr>
              <a:t>‹#›</a:t>
            </a:fld>
            <a:endParaRPr lang="es-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1B9C5692-3424-4EC2-8FCD-33375509207C}"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E830582F-AC09-4CBC-B3F2-F5B7049BF70F}"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FE2BAE0C-6CB4-4CA2-86AB-323835CC3D03}"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32874110-BC13-476F-9461-FB76C0057CA7}"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BD6109D6-B4DC-4286-9EA9-D357755DA483}"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s-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96B1EC3-9874-4481-89B2-C3672BF626A2}" type="datetimeFigureOut">
              <a:rPr lang="es-AR"/>
              <a:pPr>
                <a:defRPr/>
              </a:pPr>
              <a:t>02/08/2013</a:t>
            </a:fld>
            <a:endParaRPr lang="es-AR"/>
          </a:p>
        </p:txBody>
      </p:sp>
      <p:sp>
        <p:nvSpPr>
          <p:cNvPr id="5" name="Footer Placeholder 4"/>
          <p:cNvSpPr>
            <a:spLocks noGrp="1"/>
          </p:cNvSpPr>
          <p:nvPr>
            <p:ph type="ftr" sz="quarter" idx="11"/>
          </p:nvPr>
        </p:nvSpPr>
        <p:spPr/>
        <p:txBody>
          <a:bodyPr/>
          <a:lstStyle>
            <a:lvl1pPr>
              <a:defRPr/>
            </a:lvl1pPr>
          </a:lstStyle>
          <a:p>
            <a:pPr>
              <a:defRPr/>
            </a:pPr>
            <a:endParaRPr lang="es-AR"/>
          </a:p>
        </p:txBody>
      </p:sp>
      <p:sp>
        <p:nvSpPr>
          <p:cNvPr id="6" name="Slide Number Placeholder 5"/>
          <p:cNvSpPr>
            <a:spLocks noGrp="1"/>
          </p:cNvSpPr>
          <p:nvPr>
            <p:ph type="sldNum" sz="quarter" idx="12"/>
          </p:nvPr>
        </p:nvSpPr>
        <p:spPr/>
        <p:txBody>
          <a:bodyPr/>
          <a:lstStyle>
            <a:lvl1pPr>
              <a:defRPr/>
            </a:lvl1pPr>
          </a:lstStyle>
          <a:p>
            <a:pPr>
              <a:defRPr/>
            </a:pPr>
            <a:fld id="{DC0E7BE6-F22E-43E6-8AD2-5D3F7DC94683}" type="slidenum">
              <a:rPr lang="es-AR"/>
              <a:pPr>
                <a:defRPr/>
              </a:pPr>
              <a:t>‹#›</a:t>
            </a:fld>
            <a:endParaRPr lang="es-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AR"/>
          </a:p>
        </p:txBody>
      </p:sp>
      <p:sp>
        <p:nvSpPr>
          <p:cNvPr id="5" name="Date Placeholder 3"/>
          <p:cNvSpPr>
            <a:spLocks noGrp="1"/>
          </p:cNvSpPr>
          <p:nvPr>
            <p:ph type="dt" sz="half" idx="10"/>
          </p:nvPr>
        </p:nvSpPr>
        <p:spPr/>
        <p:txBody>
          <a:bodyPr/>
          <a:lstStyle>
            <a:lvl1pPr>
              <a:defRPr/>
            </a:lvl1pPr>
          </a:lstStyle>
          <a:p>
            <a:pPr>
              <a:defRPr/>
            </a:pPr>
            <a:fld id="{5AAF73B0-46A4-4EEC-9379-DFE35409EB63}" type="datetimeFigureOut">
              <a:rPr lang="es-AR"/>
              <a:pPr>
                <a:defRPr/>
              </a:pPr>
              <a:t>02/08/2013</a:t>
            </a:fld>
            <a:endParaRPr lang="es-AR"/>
          </a:p>
        </p:txBody>
      </p:sp>
      <p:sp>
        <p:nvSpPr>
          <p:cNvPr id="6" name="Footer Placeholder 4"/>
          <p:cNvSpPr>
            <a:spLocks noGrp="1"/>
          </p:cNvSpPr>
          <p:nvPr>
            <p:ph type="ftr" sz="quarter" idx="11"/>
          </p:nvPr>
        </p:nvSpPr>
        <p:spPr/>
        <p:txBody>
          <a:bodyPr/>
          <a:lstStyle>
            <a:lvl1pPr>
              <a:defRPr/>
            </a:lvl1pPr>
          </a:lstStyle>
          <a:p>
            <a:pPr>
              <a:defRPr/>
            </a:pPr>
            <a:endParaRPr lang="es-AR"/>
          </a:p>
        </p:txBody>
      </p:sp>
      <p:sp>
        <p:nvSpPr>
          <p:cNvPr id="7" name="Slide Number Placeholder 5"/>
          <p:cNvSpPr>
            <a:spLocks noGrp="1"/>
          </p:cNvSpPr>
          <p:nvPr>
            <p:ph type="sldNum" sz="quarter" idx="12"/>
          </p:nvPr>
        </p:nvSpPr>
        <p:spPr/>
        <p:txBody>
          <a:bodyPr/>
          <a:lstStyle>
            <a:lvl1pPr>
              <a:defRPr/>
            </a:lvl1pPr>
          </a:lstStyle>
          <a:p>
            <a:pPr>
              <a:defRPr/>
            </a:pPr>
            <a:fld id="{CA9DD208-E04B-4A5A-BF7B-2531F842DCAE}" type="slidenum">
              <a:rPr lang="es-AR"/>
              <a:pPr>
                <a:defRPr/>
              </a:pPr>
              <a:t>‹#›</a:t>
            </a:fld>
            <a:endParaRPr lang="es-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s-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AR"/>
          </a:p>
        </p:txBody>
      </p:sp>
      <p:sp>
        <p:nvSpPr>
          <p:cNvPr id="7" name="Date Placeholder 3"/>
          <p:cNvSpPr>
            <a:spLocks noGrp="1"/>
          </p:cNvSpPr>
          <p:nvPr>
            <p:ph type="dt" sz="half" idx="10"/>
          </p:nvPr>
        </p:nvSpPr>
        <p:spPr/>
        <p:txBody>
          <a:bodyPr/>
          <a:lstStyle>
            <a:lvl1pPr>
              <a:defRPr/>
            </a:lvl1pPr>
          </a:lstStyle>
          <a:p>
            <a:pPr>
              <a:defRPr/>
            </a:pPr>
            <a:fld id="{E6B73599-89C2-45D8-963C-DBD26581763A}" type="datetimeFigureOut">
              <a:rPr lang="es-AR"/>
              <a:pPr>
                <a:defRPr/>
              </a:pPr>
              <a:t>02/08/2013</a:t>
            </a:fld>
            <a:endParaRPr lang="es-AR"/>
          </a:p>
        </p:txBody>
      </p:sp>
      <p:sp>
        <p:nvSpPr>
          <p:cNvPr id="8" name="Footer Placeholder 4"/>
          <p:cNvSpPr>
            <a:spLocks noGrp="1"/>
          </p:cNvSpPr>
          <p:nvPr>
            <p:ph type="ftr" sz="quarter" idx="11"/>
          </p:nvPr>
        </p:nvSpPr>
        <p:spPr/>
        <p:txBody>
          <a:bodyPr/>
          <a:lstStyle>
            <a:lvl1pPr>
              <a:defRPr/>
            </a:lvl1pPr>
          </a:lstStyle>
          <a:p>
            <a:pPr>
              <a:defRPr/>
            </a:pPr>
            <a:endParaRPr lang="es-AR"/>
          </a:p>
        </p:txBody>
      </p:sp>
      <p:sp>
        <p:nvSpPr>
          <p:cNvPr id="9" name="Slide Number Placeholder 5"/>
          <p:cNvSpPr>
            <a:spLocks noGrp="1"/>
          </p:cNvSpPr>
          <p:nvPr>
            <p:ph type="sldNum" sz="quarter" idx="12"/>
          </p:nvPr>
        </p:nvSpPr>
        <p:spPr/>
        <p:txBody>
          <a:bodyPr/>
          <a:lstStyle>
            <a:lvl1pPr>
              <a:defRPr/>
            </a:lvl1pPr>
          </a:lstStyle>
          <a:p>
            <a:pPr>
              <a:defRPr/>
            </a:pPr>
            <a:fld id="{EE71CC92-8128-4C9E-8CDD-4B63CE889EF4}" type="slidenum">
              <a:rPr lang="es-AR"/>
              <a:pPr>
                <a:defRPr/>
              </a:pPr>
              <a:t>‹#›</a:t>
            </a:fld>
            <a:endParaRPr lang="es-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AR"/>
          </a:p>
        </p:txBody>
      </p:sp>
      <p:sp>
        <p:nvSpPr>
          <p:cNvPr id="3" name="Date Placeholder 3"/>
          <p:cNvSpPr>
            <a:spLocks noGrp="1"/>
          </p:cNvSpPr>
          <p:nvPr>
            <p:ph type="dt" sz="half" idx="10"/>
          </p:nvPr>
        </p:nvSpPr>
        <p:spPr/>
        <p:txBody>
          <a:bodyPr/>
          <a:lstStyle>
            <a:lvl1pPr>
              <a:defRPr/>
            </a:lvl1pPr>
          </a:lstStyle>
          <a:p>
            <a:pPr>
              <a:defRPr/>
            </a:pPr>
            <a:fld id="{7C2C8668-60CC-4785-9629-D1B3CD7B2435}" type="datetimeFigureOut">
              <a:rPr lang="es-AR"/>
              <a:pPr>
                <a:defRPr/>
              </a:pPr>
              <a:t>02/08/2013</a:t>
            </a:fld>
            <a:endParaRPr lang="es-AR"/>
          </a:p>
        </p:txBody>
      </p:sp>
      <p:sp>
        <p:nvSpPr>
          <p:cNvPr id="4" name="Footer Placeholder 4"/>
          <p:cNvSpPr>
            <a:spLocks noGrp="1"/>
          </p:cNvSpPr>
          <p:nvPr>
            <p:ph type="ftr" sz="quarter" idx="11"/>
          </p:nvPr>
        </p:nvSpPr>
        <p:spPr/>
        <p:txBody>
          <a:bodyPr/>
          <a:lstStyle>
            <a:lvl1pPr>
              <a:defRPr/>
            </a:lvl1pPr>
          </a:lstStyle>
          <a:p>
            <a:pPr>
              <a:defRPr/>
            </a:pPr>
            <a:endParaRPr lang="es-AR"/>
          </a:p>
        </p:txBody>
      </p:sp>
      <p:sp>
        <p:nvSpPr>
          <p:cNvPr id="5" name="Slide Number Placeholder 5"/>
          <p:cNvSpPr>
            <a:spLocks noGrp="1"/>
          </p:cNvSpPr>
          <p:nvPr>
            <p:ph type="sldNum" sz="quarter" idx="12"/>
          </p:nvPr>
        </p:nvSpPr>
        <p:spPr/>
        <p:txBody>
          <a:bodyPr/>
          <a:lstStyle>
            <a:lvl1pPr>
              <a:defRPr/>
            </a:lvl1pPr>
          </a:lstStyle>
          <a:p>
            <a:pPr>
              <a:defRPr/>
            </a:pPr>
            <a:fld id="{8BA61ECA-9B2A-4EFA-BB5B-CCFD93AD39D2}" type="slidenum">
              <a:rPr lang="es-AR"/>
              <a:pPr>
                <a:defRPr/>
              </a:pPr>
              <a:t>‹#›</a:t>
            </a:fld>
            <a:endParaRPr lang="es-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0CFBB60-0B46-4C6D-9B31-FB7006E84DFA}" type="datetimeFigureOut">
              <a:rPr lang="es-AR"/>
              <a:pPr>
                <a:defRPr/>
              </a:pPr>
              <a:t>02/08/2013</a:t>
            </a:fld>
            <a:endParaRPr lang="es-AR"/>
          </a:p>
        </p:txBody>
      </p:sp>
      <p:sp>
        <p:nvSpPr>
          <p:cNvPr id="3" name="Footer Placeholder 4"/>
          <p:cNvSpPr>
            <a:spLocks noGrp="1"/>
          </p:cNvSpPr>
          <p:nvPr>
            <p:ph type="ftr" sz="quarter" idx="11"/>
          </p:nvPr>
        </p:nvSpPr>
        <p:spPr/>
        <p:txBody>
          <a:bodyPr/>
          <a:lstStyle>
            <a:lvl1pPr>
              <a:defRPr/>
            </a:lvl1pPr>
          </a:lstStyle>
          <a:p>
            <a:pPr>
              <a:defRPr/>
            </a:pPr>
            <a:endParaRPr lang="es-AR"/>
          </a:p>
        </p:txBody>
      </p:sp>
      <p:sp>
        <p:nvSpPr>
          <p:cNvPr id="4" name="Slide Number Placeholder 5"/>
          <p:cNvSpPr>
            <a:spLocks noGrp="1"/>
          </p:cNvSpPr>
          <p:nvPr>
            <p:ph type="sldNum" sz="quarter" idx="12"/>
          </p:nvPr>
        </p:nvSpPr>
        <p:spPr/>
        <p:txBody>
          <a:bodyPr/>
          <a:lstStyle>
            <a:lvl1pPr>
              <a:defRPr/>
            </a:lvl1pPr>
          </a:lstStyle>
          <a:p>
            <a:pPr>
              <a:defRPr/>
            </a:pPr>
            <a:fld id="{B7814C48-B4CF-4DB6-A5CD-27ECD56342AC}" type="slidenum">
              <a:rPr lang="es-AR"/>
              <a:pPr>
                <a:defRPr/>
              </a:pPr>
              <a:t>‹#›</a:t>
            </a:fld>
            <a:endParaRPr lang="es-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B6F889D-DD6A-4E7B-87CC-AB82721785A0}" type="datetimeFigureOut">
              <a:rPr lang="es-AR"/>
              <a:pPr>
                <a:defRPr/>
              </a:pPr>
              <a:t>02/08/2013</a:t>
            </a:fld>
            <a:endParaRPr lang="es-AR"/>
          </a:p>
        </p:txBody>
      </p:sp>
      <p:sp>
        <p:nvSpPr>
          <p:cNvPr id="6" name="Footer Placeholder 4"/>
          <p:cNvSpPr>
            <a:spLocks noGrp="1"/>
          </p:cNvSpPr>
          <p:nvPr>
            <p:ph type="ftr" sz="quarter" idx="11"/>
          </p:nvPr>
        </p:nvSpPr>
        <p:spPr/>
        <p:txBody>
          <a:bodyPr/>
          <a:lstStyle>
            <a:lvl1pPr>
              <a:defRPr/>
            </a:lvl1pPr>
          </a:lstStyle>
          <a:p>
            <a:pPr>
              <a:defRPr/>
            </a:pPr>
            <a:endParaRPr lang="es-AR"/>
          </a:p>
        </p:txBody>
      </p:sp>
      <p:sp>
        <p:nvSpPr>
          <p:cNvPr id="7" name="Slide Number Placeholder 5"/>
          <p:cNvSpPr>
            <a:spLocks noGrp="1"/>
          </p:cNvSpPr>
          <p:nvPr>
            <p:ph type="sldNum" sz="quarter" idx="12"/>
          </p:nvPr>
        </p:nvSpPr>
        <p:spPr/>
        <p:txBody>
          <a:bodyPr/>
          <a:lstStyle>
            <a:lvl1pPr>
              <a:defRPr/>
            </a:lvl1pPr>
          </a:lstStyle>
          <a:p>
            <a:pPr>
              <a:defRPr/>
            </a:pPr>
            <a:fld id="{8D9ACBF4-0DF7-4F81-9B19-5589BB39C71F}" type="slidenum">
              <a:rPr lang="es-AR"/>
              <a:pPr>
                <a:defRPr/>
              </a:pPr>
              <a:t>‹#›</a:t>
            </a:fld>
            <a:endParaRPr lang="es-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A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8B6F94D-BAC1-4DCE-9C85-45286DD0F7C5}" type="datetimeFigureOut">
              <a:rPr lang="es-AR"/>
              <a:pPr>
                <a:defRPr/>
              </a:pPr>
              <a:t>02/08/2013</a:t>
            </a:fld>
            <a:endParaRPr lang="es-AR"/>
          </a:p>
        </p:txBody>
      </p:sp>
      <p:sp>
        <p:nvSpPr>
          <p:cNvPr id="6" name="Footer Placeholder 4"/>
          <p:cNvSpPr>
            <a:spLocks noGrp="1"/>
          </p:cNvSpPr>
          <p:nvPr>
            <p:ph type="ftr" sz="quarter" idx="11"/>
          </p:nvPr>
        </p:nvSpPr>
        <p:spPr/>
        <p:txBody>
          <a:bodyPr/>
          <a:lstStyle>
            <a:lvl1pPr>
              <a:defRPr/>
            </a:lvl1pPr>
          </a:lstStyle>
          <a:p>
            <a:pPr>
              <a:defRPr/>
            </a:pPr>
            <a:endParaRPr lang="es-AR"/>
          </a:p>
        </p:txBody>
      </p:sp>
      <p:sp>
        <p:nvSpPr>
          <p:cNvPr id="7" name="Slide Number Placeholder 5"/>
          <p:cNvSpPr>
            <a:spLocks noGrp="1"/>
          </p:cNvSpPr>
          <p:nvPr>
            <p:ph type="sldNum" sz="quarter" idx="12"/>
          </p:nvPr>
        </p:nvSpPr>
        <p:spPr/>
        <p:txBody>
          <a:bodyPr/>
          <a:lstStyle>
            <a:lvl1pPr>
              <a:defRPr/>
            </a:lvl1pPr>
          </a:lstStyle>
          <a:p>
            <a:pPr>
              <a:defRPr/>
            </a:pPr>
            <a:fld id="{24F853C8-7FBF-46DF-80AF-8513C107A830}" type="slidenum">
              <a:rPr lang="es-AR"/>
              <a:pPr>
                <a:defRPr/>
              </a:pPr>
              <a:t>‹#›</a:t>
            </a:fld>
            <a:endParaRPr lang="es-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s-AR"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AR"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D7868800-C1C5-4FDE-AA14-C22AFE69D8F7}" type="datetimeFigureOut">
              <a:rPr lang="es-AR"/>
              <a:pPr>
                <a:defRPr/>
              </a:pPr>
              <a:t>02/08/2013</a:t>
            </a:fld>
            <a:endParaRPr lang="es-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s-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E8F42CEA-2FF1-4F8C-BEC0-C900D3A81769}" type="slidenum">
              <a:rPr lang="es-AR"/>
              <a:pPr>
                <a:defRPr/>
              </a:pPr>
              <a:t>‹#›</a:t>
            </a:fld>
            <a:endParaRPr lang="es-AR"/>
          </a:p>
        </p:txBody>
      </p:sp>
    </p:spTree>
  </p:cSld>
  <p:clrMap bg1="lt1" tx1="dk1" bg2="lt2" tx2="dk2" accent1="accent1" accent2="accent2" accent3="accent3" accent4="accent4" accent5="accent5" accent6="accent6" hlink="hlink" folHlink="folHlink"/>
  <p:sldLayoutIdLst>
    <p:sldLayoutId id="2147483687" r:id="rId1"/>
    <p:sldLayoutId id="2147483686" r:id="rId2"/>
    <p:sldLayoutId id="2147483685" r:id="rId3"/>
    <p:sldLayoutId id="2147483684" r:id="rId4"/>
    <p:sldLayoutId id="2147483683" r:id="rId5"/>
    <p:sldLayoutId id="2147483682" r:id="rId6"/>
    <p:sldLayoutId id="2147483681" r:id="rId7"/>
    <p:sldLayoutId id="2147483680" r:id="rId8"/>
    <p:sldLayoutId id="2147483679" r:id="rId9"/>
    <p:sldLayoutId id="2147483678" r:id="rId10"/>
    <p:sldLayoutId id="2147483677"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13314" name="Picture 1" descr="Captura de pantalla 2013-06-21 a la(s) 10.48.10.png"/>
          <p:cNvPicPr>
            <a:picLocks noChangeAspect="1"/>
          </p:cNvPicPr>
          <p:nvPr userDrawn="1"/>
        </p:nvPicPr>
        <p:blipFill>
          <a:blip r:embed="rId18" cstate="print"/>
          <a:srcRect/>
          <a:stretch>
            <a:fillRect/>
          </a:stretch>
        </p:blipFill>
        <p:spPr bwMode="auto">
          <a:xfrm>
            <a:off x="0" y="0"/>
            <a:ext cx="9139238" cy="6858000"/>
          </a:xfrm>
          <a:prstGeom prst="rect">
            <a:avLst/>
          </a:prstGeom>
          <a:noFill/>
          <a:ln w="9525">
            <a:noFill/>
            <a:miter lim="800000"/>
            <a:headEnd/>
            <a:tailEnd/>
          </a:ln>
        </p:spPr>
      </p:pic>
      <p:sp>
        <p:nvSpPr>
          <p:cNvPr id="13315"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6"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FFFFFF"/>
                </a:solidFill>
                <a:latin typeface="Arial" pitchFamily="34" charset="0"/>
                <a:ea typeface="ＭＳ Ｐゴシック" pitchFamily="34" charset="-128"/>
              </a:defRPr>
            </a:lvl1pPr>
          </a:lstStyle>
          <a:p>
            <a:pPr>
              <a:defRPr/>
            </a:pPr>
            <a:fld id="{BBBA8496-2B11-4E21-BF47-B236D95A0889}" type="datetime1">
              <a:rPr lang="en-US"/>
              <a:pPr>
                <a:defRPr/>
              </a:pPr>
              <a:t>8/2/2013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FFFFFF"/>
                </a:solidFill>
                <a:latin typeface="Arial" pitchFamily="34" charset="0"/>
                <a:ea typeface="ＭＳ Ｐゴシック" pitchFamily="34" charset="-128"/>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latin typeface="Arial" pitchFamily="34" charset="0"/>
                <a:ea typeface="ＭＳ Ｐゴシック" pitchFamily="34" charset="-128"/>
              </a:defRPr>
            </a:lvl1pPr>
          </a:lstStyle>
          <a:p>
            <a:pPr>
              <a:defRPr/>
            </a:pPr>
            <a:fld id="{E437EBFE-8ECE-4856-B705-72F69E520567}"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Lst>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p:cNvSpPr txBox="1">
            <a:spLocks noChangeArrowheads="1"/>
          </p:cNvSpPr>
          <p:nvPr/>
        </p:nvSpPr>
        <p:spPr bwMode="auto">
          <a:xfrm>
            <a:off x="-79375" y="-17463"/>
            <a:ext cx="9144000" cy="1143001"/>
          </a:xfrm>
          <a:prstGeom prst="rect">
            <a:avLst/>
          </a:prstGeom>
          <a:noFill/>
          <a:ln w="9525">
            <a:noFill/>
            <a:miter lim="800000"/>
            <a:headEnd/>
            <a:tailEnd/>
          </a:ln>
        </p:spPr>
        <p:txBody>
          <a:bodyPr anchor="ctr"/>
          <a:lstStyle/>
          <a:p>
            <a:pPr algn="ctr" eaLnBrk="0" hangingPunct="0"/>
            <a:r>
              <a:rPr lang="en-US" sz="2000" b="1" dirty="0">
                <a:solidFill>
                  <a:schemeClr val="bg1"/>
                </a:solidFill>
                <a:ea typeface="MS PGothic"/>
                <a:cs typeface="MS PGothic"/>
              </a:rPr>
              <a:t>TAG recommendation 2013:</a:t>
            </a:r>
          </a:p>
          <a:p>
            <a:pPr algn="ctr" eaLnBrk="0" hangingPunct="0"/>
            <a:r>
              <a:rPr lang="en-US" sz="2000" b="1" dirty="0" smtClean="0">
                <a:solidFill>
                  <a:schemeClr val="bg1"/>
                </a:solidFill>
                <a:ea typeface="MS PGothic"/>
                <a:cs typeface="MS PGothic"/>
              </a:rPr>
              <a:t>Measles-Rubella containing </a:t>
            </a:r>
            <a:r>
              <a:rPr lang="en-US" sz="2000" b="1" dirty="0">
                <a:solidFill>
                  <a:schemeClr val="bg1"/>
                </a:solidFill>
                <a:ea typeface="MS PGothic"/>
                <a:cs typeface="MS PGothic"/>
              </a:rPr>
              <a:t>Vaccine 2</a:t>
            </a:r>
            <a:r>
              <a:rPr lang="en-US" sz="2000" b="1" baseline="30000" dirty="0">
                <a:solidFill>
                  <a:schemeClr val="bg1"/>
                </a:solidFill>
                <a:ea typeface="MS PGothic"/>
                <a:cs typeface="MS PGothic"/>
              </a:rPr>
              <a:t>nd</a:t>
            </a:r>
            <a:r>
              <a:rPr lang="en-US" sz="2000" b="1" dirty="0">
                <a:solidFill>
                  <a:schemeClr val="bg1"/>
                </a:solidFill>
                <a:ea typeface="MS PGothic"/>
                <a:cs typeface="MS PGothic"/>
              </a:rPr>
              <a:t> Dose in Routine Immunization</a:t>
            </a:r>
            <a:endParaRPr lang="es-AR" sz="2000" b="1" dirty="0">
              <a:solidFill>
                <a:schemeClr val="bg1"/>
              </a:solidFill>
              <a:ea typeface="MS PGothic"/>
              <a:cs typeface="MS PGothic"/>
            </a:endParaRPr>
          </a:p>
        </p:txBody>
      </p:sp>
      <p:sp>
        <p:nvSpPr>
          <p:cNvPr id="32772" name="TextBox 2"/>
          <p:cNvSpPr txBox="1">
            <a:spLocks noChangeArrowheads="1"/>
          </p:cNvSpPr>
          <p:nvPr/>
        </p:nvSpPr>
        <p:spPr bwMode="auto">
          <a:xfrm>
            <a:off x="3429000" y="4422775"/>
            <a:ext cx="1019175" cy="277813"/>
          </a:xfrm>
          <a:prstGeom prst="rect">
            <a:avLst/>
          </a:prstGeom>
          <a:noFill/>
          <a:ln w="9525">
            <a:noFill/>
            <a:miter lim="800000"/>
            <a:headEnd/>
            <a:tailEnd/>
          </a:ln>
        </p:spPr>
        <p:txBody>
          <a:bodyPr wrap="none">
            <a:spAutoFit/>
          </a:bodyPr>
          <a:lstStyle/>
          <a:p>
            <a:r>
              <a:rPr lang="en-US" sz="1200" b="1" dirty="0">
                <a:solidFill>
                  <a:srgbClr val="000000"/>
                </a:solidFill>
                <a:ea typeface="MS PGothic"/>
                <a:cs typeface="MS PGothic"/>
              </a:rPr>
              <a:t>Age (years)</a:t>
            </a:r>
            <a:endParaRPr lang="es-AR" sz="1200" b="1" dirty="0">
              <a:solidFill>
                <a:srgbClr val="000000"/>
              </a:solidFill>
              <a:ea typeface="MS PGothic"/>
              <a:cs typeface="MS PGothic"/>
            </a:endParaRPr>
          </a:p>
        </p:txBody>
      </p:sp>
      <p:sp>
        <p:nvSpPr>
          <p:cNvPr id="32773" name="TextBox 12"/>
          <p:cNvSpPr txBox="1">
            <a:spLocks noChangeArrowheads="1"/>
          </p:cNvSpPr>
          <p:nvPr/>
        </p:nvSpPr>
        <p:spPr bwMode="auto">
          <a:xfrm rot="-5400000">
            <a:off x="-207962" y="2433638"/>
            <a:ext cx="2892425" cy="276225"/>
          </a:xfrm>
          <a:prstGeom prst="rect">
            <a:avLst/>
          </a:prstGeom>
          <a:noFill/>
          <a:ln w="9525">
            <a:noFill/>
            <a:miter lim="800000"/>
            <a:headEnd/>
            <a:tailEnd/>
          </a:ln>
        </p:spPr>
        <p:txBody>
          <a:bodyPr>
            <a:spAutoFit/>
          </a:bodyPr>
          <a:lstStyle/>
          <a:p>
            <a:r>
              <a:rPr lang="en-US" sz="1200" b="1" dirty="0">
                <a:solidFill>
                  <a:srgbClr val="000000"/>
                </a:solidFill>
                <a:ea typeface="MS PGothic"/>
                <a:cs typeface="MS PGothic"/>
              </a:rPr>
              <a:t>Susceptible population (%)</a:t>
            </a:r>
          </a:p>
        </p:txBody>
      </p:sp>
      <p:sp>
        <p:nvSpPr>
          <p:cNvPr id="32774" name="Rectangle 7"/>
          <p:cNvSpPr>
            <a:spLocks noChangeArrowheads="1"/>
          </p:cNvSpPr>
          <p:nvPr/>
        </p:nvSpPr>
        <p:spPr bwMode="auto">
          <a:xfrm>
            <a:off x="1143000" y="4648200"/>
            <a:ext cx="7011988" cy="2009775"/>
          </a:xfrm>
          <a:prstGeom prst="rect">
            <a:avLst/>
          </a:prstGeom>
          <a:noFill/>
          <a:ln w="9525">
            <a:noFill/>
            <a:miter lim="800000"/>
            <a:headEnd/>
            <a:tailEnd/>
          </a:ln>
        </p:spPr>
        <p:txBody>
          <a:bodyPr>
            <a:spAutoFit/>
          </a:bodyPr>
          <a:lstStyle/>
          <a:p>
            <a:r>
              <a:rPr lang="en-US" sz="1200" dirty="0">
                <a:solidFill>
                  <a:schemeClr val="bg1"/>
                </a:solidFill>
                <a:cs typeface="Arial" charset="0"/>
              </a:rPr>
              <a:t>Percentage of susceptible children 1-4 year old by age when MMR2 is given at 4 years (blue) and 18 months (red). </a:t>
            </a:r>
          </a:p>
          <a:p>
            <a:endParaRPr lang="en-US" sz="1200" dirty="0">
              <a:solidFill>
                <a:schemeClr val="bg1"/>
              </a:solidFill>
              <a:cs typeface="Arial" charset="0"/>
            </a:endParaRPr>
          </a:p>
          <a:p>
            <a:r>
              <a:rPr lang="en-US" sz="1200" dirty="0">
                <a:solidFill>
                  <a:schemeClr val="bg1"/>
                </a:solidFill>
                <a:cs typeface="Arial" charset="0"/>
              </a:rPr>
              <a:t>A mathematical model suggested that providing MMR2 at 18 months instead of 4 years of age would considerably reduce susceptibility in the 2-4 year age-group. It predicted that the proportion of susceptible children in the 0-4 age-group would fall from 25% to 20% once the new schedule has been established.</a:t>
            </a:r>
            <a:r>
              <a:rPr lang="en-US" sz="1200" dirty="0">
                <a:solidFill>
                  <a:schemeClr val="bg1"/>
                </a:solidFill>
                <a:ea typeface="MS PGothic"/>
                <a:cs typeface="Arial" charset="0"/>
              </a:rPr>
              <a:t> </a:t>
            </a:r>
          </a:p>
          <a:p>
            <a:endParaRPr lang="en-US" sz="1200" dirty="0">
              <a:solidFill>
                <a:schemeClr val="bg1"/>
              </a:solidFill>
              <a:ea typeface="MS PGothic"/>
              <a:cs typeface="Arial" charset="0"/>
            </a:endParaRPr>
          </a:p>
          <a:p>
            <a:r>
              <a:rPr lang="en-US" sz="1000" dirty="0">
                <a:solidFill>
                  <a:schemeClr val="bg1"/>
                </a:solidFill>
                <a:ea typeface="MS PGothic"/>
                <a:cs typeface="Arial" charset="0"/>
              </a:rPr>
              <a:t>Source:</a:t>
            </a:r>
            <a:r>
              <a:rPr lang="en-US" sz="1000" dirty="0">
                <a:solidFill>
                  <a:schemeClr val="bg1"/>
                </a:solidFill>
                <a:cs typeface="Arial" charset="0"/>
              </a:rPr>
              <a:t> Wood James G., </a:t>
            </a:r>
            <a:r>
              <a:rPr lang="en-US" sz="1000" dirty="0" err="1">
                <a:solidFill>
                  <a:schemeClr val="bg1"/>
                </a:solidFill>
                <a:cs typeface="Arial" charset="0"/>
              </a:rPr>
              <a:t>Gidding</a:t>
            </a:r>
            <a:r>
              <a:rPr lang="en-US" sz="1000">
                <a:solidFill>
                  <a:schemeClr val="bg1"/>
                </a:solidFill>
                <a:cs typeface="Arial" charset="0"/>
              </a:rPr>
              <a:t> Heather F., Heywood Anita, Macartney Kristine, McIntyre Peter B., MacIntyre C. Raina </a:t>
            </a:r>
            <a:r>
              <a:rPr lang="en-US" sz="1000" b="1">
                <a:solidFill>
                  <a:schemeClr val="bg1"/>
                </a:solidFill>
                <a:cs typeface="Arial" charset="0"/>
              </a:rPr>
              <a:t>Potential impacts of schedule changes, waning immunity and vaccine uptake on measles elimination  in Australia.</a:t>
            </a:r>
            <a:r>
              <a:rPr lang="en-US" sz="1000">
                <a:solidFill>
                  <a:schemeClr val="bg1"/>
                </a:solidFill>
                <a:cs typeface="Arial" charset="0"/>
              </a:rPr>
              <a:t>  Vaccine. 2009 27(2). p.313</a:t>
            </a:r>
          </a:p>
        </p:txBody>
      </p:sp>
      <p:grpSp>
        <p:nvGrpSpPr>
          <p:cNvPr id="2" name="Group 1"/>
          <p:cNvGrpSpPr/>
          <p:nvPr/>
        </p:nvGrpSpPr>
        <p:grpSpPr>
          <a:xfrm>
            <a:off x="1705384" y="1359931"/>
            <a:ext cx="6969360" cy="3113473"/>
            <a:chOff x="1705384" y="1359931"/>
            <a:chExt cx="6969360" cy="3113473"/>
          </a:xfrm>
        </p:grpSpPr>
        <p:graphicFrame>
          <p:nvGraphicFramePr>
            <p:cNvPr id="11" name="Chart 10"/>
            <p:cNvGraphicFramePr>
              <a:graphicFrameLocks/>
            </p:cNvGraphicFramePr>
            <p:nvPr>
              <p:extLst>
                <p:ext uri="{D42A27DB-BD31-4B8C-83A1-F6EECF244321}">
                  <p14:modId xmlns:p14="http://schemas.microsoft.com/office/powerpoint/2010/main" val="4023523343"/>
                </p:ext>
              </p:extLst>
            </p:nvPr>
          </p:nvGraphicFramePr>
          <p:xfrm>
            <a:off x="1705384" y="1359931"/>
            <a:ext cx="6969360" cy="311347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12"/>
            <p:cNvSpPr txBox="1">
              <a:spLocks noChangeArrowheads="1"/>
            </p:cNvSpPr>
            <p:nvPr/>
          </p:nvSpPr>
          <p:spPr bwMode="auto">
            <a:xfrm>
              <a:off x="7239000" y="3033711"/>
              <a:ext cx="1223964" cy="276999"/>
            </a:xfrm>
            <a:prstGeom prst="rect">
              <a:avLst/>
            </a:prstGeom>
            <a:solidFill>
              <a:schemeClr val="tx1"/>
            </a:solidFill>
            <a:ln>
              <a:noFill/>
            </a:ln>
            <a:extLst/>
          </p:spPr>
          <p:txBody>
            <a:bodyPr wrap="square" l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1" fontAlgn="base" hangingPunct="1">
                <a:spcBef>
                  <a:spcPct val="0"/>
                </a:spcBef>
                <a:spcAft>
                  <a:spcPct val="0"/>
                </a:spcAft>
              </a:pPr>
              <a:r>
                <a:rPr lang="en-US" sz="1200" b="1" dirty="0" smtClean="0">
                  <a:solidFill>
                    <a:prstClr val="black"/>
                  </a:solidFill>
                  <a:latin typeface="Arial" pitchFamily="34" charset="0"/>
                  <a:cs typeface="Arial" pitchFamily="34" charset="0"/>
                </a:rPr>
                <a:t>18 </a:t>
              </a:r>
              <a:r>
                <a:rPr lang="es-ES_tradnl" sz="1200" b="1" dirty="0" err="1" smtClean="0">
                  <a:solidFill>
                    <a:prstClr val="black"/>
                  </a:solidFill>
                  <a:latin typeface="Arial" pitchFamily="34" charset="0"/>
                  <a:cs typeface="Arial" pitchFamily="34" charset="0"/>
                </a:rPr>
                <a:t>months</a:t>
              </a:r>
              <a:endParaRPr lang="es-ES_tradnl" sz="1200" b="1" dirty="0">
                <a:solidFill>
                  <a:prstClr val="black"/>
                </a:solidFill>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p:cNvSpPr txBox="1">
            <a:spLocks noChangeArrowheads="1"/>
          </p:cNvSpPr>
          <p:nvPr/>
        </p:nvSpPr>
        <p:spPr bwMode="auto">
          <a:xfrm>
            <a:off x="-79375" y="-17463"/>
            <a:ext cx="9144000" cy="1143001"/>
          </a:xfrm>
          <a:prstGeom prst="rect">
            <a:avLst/>
          </a:prstGeom>
          <a:noFill/>
          <a:ln w="9525">
            <a:noFill/>
            <a:miter lim="800000"/>
            <a:headEnd/>
            <a:tailEnd/>
          </a:ln>
        </p:spPr>
        <p:txBody>
          <a:bodyPr anchor="ctr"/>
          <a:lstStyle/>
          <a:p>
            <a:pPr algn="ctr" eaLnBrk="0" hangingPunct="0"/>
            <a:r>
              <a:rPr lang="es-AR" b="1" dirty="0">
                <a:solidFill>
                  <a:schemeClr val="bg1"/>
                </a:solidFill>
                <a:ea typeface="MS PGothic"/>
                <a:cs typeface="MS PGothic"/>
              </a:rPr>
              <a:t>Recomendación </a:t>
            </a:r>
            <a:r>
              <a:rPr lang="es-AR" b="1" dirty="0" smtClean="0">
                <a:solidFill>
                  <a:schemeClr val="bg1"/>
                </a:solidFill>
                <a:ea typeface="MS PGothic"/>
                <a:cs typeface="MS PGothic"/>
              </a:rPr>
              <a:t>GTA 2013</a:t>
            </a:r>
            <a:r>
              <a:rPr lang="es-AR" b="1" dirty="0">
                <a:solidFill>
                  <a:schemeClr val="bg1"/>
                </a:solidFill>
                <a:ea typeface="MS PGothic"/>
                <a:cs typeface="MS PGothic"/>
              </a:rPr>
              <a:t>:</a:t>
            </a:r>
          </a:p>
          <a:p>
            <a:pPr algn="ctr" eaLnBrk="0" hangingPunct="0"/>
            <a:r>
              <a:rPr lang="es-AR" b="1" dirty="0" smtClean="0">
                <a:solidFill>
                  <a:schemeClr val="bg1"/>
                </a:solidFill>
                <a:ea typeface="MS PGothic"/>
                <a:cs typeface="MS PGothic"/>
              </a:rPr>
              <a:t>Segunda </a:t>
            </a:r>
            <a:r>
              <a:rPr lang="es-AR" b="1" dirty="0">
                <a:solidFill>
                  <a:schemeClr val="bg1"/>
                </a:solidFill>
                <a:ea typeface="MS PGothic"/>
                <a:cs typeface="MS PGothic"/>
              </a:rPr>
              <a:t>dosis </a:t>
            </a:r>
            <a:r>
              <a:rPr lang="es-AR" b="1" dirty="0" smtClean="0">
                <a:solidFill>
                  <a:schemeClr val="bg1"/>
                </a:solidFill>
                <a:ea typeface="MS PGothic"/>
                <a:cs typeface="MS PGothic"/>
              </a:rPr>
              <a:t>de la vacuna contra sarampión </a:t>
            </a:r>
            <a:r>
              <a:rPr lang="es-AR" b="1" dirty="0">
                <a:solidFill>
                  <a:schemeClr val="bg1"/>
                </a:solidFill>
                <a:ea typeface="MS PGothic"/>
                <a:cs typeface="MS PGothic"/>
              </a:rPr>
              <a:t>y rubéola </a:t>
            </a:r>
            <a:r>
              <a:rPr lang="es-AR" b="1" dirty="0" smtClean="0">
                <a:solidFill>
                  <a:schemeClr val="bg1"/>
                </a:solidFill>
                <a:ea typeface="MS PGothic"/>
                <a:cs typeface="MS PGothic"/>
              </a:rPr>
              <a:t/>
            </a:r>
            <a:br>
              <a:rPr lang="es-AR" b="1" dirty="0" smtClean="0">
                <a:solidFill>
                  <a:schemeClr val="bg1"/>
                </a:solidFill>
                <a:ea typeface="MS PGothic"/>
                <a:cs typeface="MS PGothic"/>
              </a:rPr>
            </a:br>
            <a:r>
              <a:rPr lang="es-AR" b="1" dirty="0" smtClean="0">
                <a:solidFill>
                  <a:schemeClr val="bg1"/>
                </a:solidFill>
                <a:ea typeface="MS PGothic"/>
                <a:cs typeface="MS PGothic"/>
              </a:rPr>
              <a:t>en la vacunación </a:t>
            </a:r>
            <a:r>
              <a:rPr lang="es-AR" b="1" dirty="0">
                <a:solidFill>
                  <a:schemeClr val="bg1"/>
                </a:solidFill>
                <a:ea typeface="MS PGothic"/>
                <a:cs typeface="MS PGothic"/>
              </a:rPr>
              <a:t>de rutina</a:t>
            </a:r>
          </a:p>
        </p:txBody>
      </p:sp>
      <p:sp>
        <p:nvSpPr>
          <p:cNvPr id="32772" name="TextBox 2"/>
          <p:cNvSpPr txBox="1">
            <a:spLocks noChangeArrowheads="1"/>
          </p:cNvSpPr>
          <p:nvPr/>
        </p:nvSpPr>
        <p:spPr bwMode="auto">
          <a:xfrm>
            <a:off x="3429000" y="4422775"/>
            <a:ext cx="1066318" cy="276999"/>
          </a:xfrm>
          <a:prstGeom prst="rect">
            <a:avLst/>
          </a:prstGeom>
          <a:noFill/>
          <a:ln w="9525">
            <a:noFill/>
            <a:miter lim="800000"/>
            <a:headEnd/>
            <a:tailEnd/>
          </a:ln>
        </p:spPr>
        <p:txBody>
          <a:bodyPr wrap="none">
            <a:spAutoFit/>
          </a:bodyPr>
          <a:lstStyle/>
          <a:p>
            <a:r>
              <a:rPr lang="en-US" sz="1200" b="1" dirty="0" err="1" smtClean="0">
                <a:solidFill>
                  <a:srgbClr val="000000"/>
                </a:solidFill>
                <a:ea typeface="MS PGothic"/>
                <a:cs typeface="MS PGothic"/>
              </a:rPr>
              <a:t>Edad</a:t>
            </a:r>
            <a:r>
              <a:rPr lang="en-US" sz="1200" b="1" dirty="0" smtClean="0">
                <a:solidFill>
                  <a:srgbClr val="000000"/>
                </a:solidFill>
                <a:ea typeface="MS PGothic"/>
                <a:cs typeface="MS PGothic"/>
              </a:rPr>
              <a:t> (</a:t>
            </a:r>
            <a:r>
              <a:rPr lang="en-US" sz="1200" b="1" dirty="0" err="1" smtClean="0">
                <a:solidFill>
                  <a:srgbClr val="000000"/>
                </a:solidFill>
                <a:ea typeface="MS PGothic"/>
                <a:cs typeface="MS PGothic"/>
              </a:rPr>
              <a:t>años</a:t>
            </a:r>
            <a:r>
              <a:rPr lang="en-US" sz="1200" b="1" dirty="0" smtClean="0">
                <a:solidFill>
                  <a:srgbClr val="000000"/>
                </a:solidFill>
                <a:ea typeface="MS PGothic"/>
                <a:cs typeface="MS PGothic"/>
              </a:rPr>
              <a:t>)</a:t>
            </a:r>
            <a:endParaRPr lang="es-AR" sz="1200" b="1" dirty="0">
              <a:solidFill>
                <a:srgbClr val="000000"/>
              </a:solidFill>
              <a:ea typeface="MS PGothic"/>
              <a:cs typeface="MS PGothic"/>
            </a:endParaRPr>
          </a:p>
        </p:txBody>
      </p:sp>
      <p:sp>
        <p:nvSpPr>
          <p:cNvPr id="32773" name="TextBox 12"/>
          <p:cNvSpPr txBox="1">
            <a:spLocks noChangeArrowheads="1"/>
          </p:cNvSpPr>
          <p:nvPr/>
        </p:nvSpPr>
        <p:spPr bwMode="auto">
          <a:xfrm rot="-5400000">
            <a:off x="-207962" y="2433638"/>
            <a:ext cx="2892425" cy="276225"/>
          </a:xfrm>
          <a:prstGeom prst="rect">
            <a:avLst/>
          </a:prstGeom>
          <a:noFill/>
          <a:ln w="9525">
            <a:noFill/>
            <a:miter lim="800000"/>
            <a:headEnd/>
            <a:tailEnd/>
          </a:ln>
        </p:spPr>
        <p:txBody>
          <a:bodyPr>
            <a:spAutoFit/>
          </a:bodyPr>
          <a:lstStyle/>
          <a:p>
            <a:r>
              <a:rPr lang="es-AR" sz="1200" b="1" dirty="0" smtClean="0">
                <a:solidFill>
                  <a:srgbClr val="000000"/>
                </a:solidFill>
                <a:ea typeface="MS PGothic"/>
                <a:cs typeface="MS PGothic"/>
              </a:rPr>
              <a:t>Población susceptible </a:t>
            </a:r>
            <a:r>
              <a:rPr lang="en-US" sz="1200" b="1" dirty="0" smtClean="0">
                <a:solidFill>
                  <a:srgbClr val="000000"/>
                </a:solidFill>
                <a:ea typeface="MS PGothic"/>
                <a:cs typeface="MS PGothic"/>
              </a:rPr>
              <a:t>(%)</a:t>
            </a:r>
            <a:endParaRPr lang="en-US" sz="1200" b="1" dirty="0">
              <a:solidFill>
                <a:srgbClr val="000000"/>
              </a:solidFill>
              <a:ea typeface="MS PGothic"/>
              <a:cs typeface="MS PGothic"/>
            </a:endParaRPr>
          </a:p>
        </p:txBody>
      </p:sp>
      <p:sp>
        <p:nvSpPr>
          <p:cNvPr id="32774" name="Rectangle 7"/>
          <p:cNvSpPr>
            <a:spLocks noChangeArrowheads="1"/>
          </p:cNvSpPr>
          <p:nvPr/>
        </p:nvSpPr>
        <p:spPr bwMode="auto">
          <a:xfrm>
            <a:off x="383059" y="4700588"/>
            <a:ext cx="8382000" cy="1692771"/>
          </a:xfrm>
          <a:prstGeom prst="rect">
            <a:avLst/>
          </a:prstGeom>
          <a:noFill/>
          <a:ln w="9525">
            <a:noFill/>
            <a:miter lim="800000"/>
            <a:headEnd/>
            <a:tailEnd/>
          </a:ln>
        </p:spPr>
        <p:txBody>
          <a:bodyPr wrap="square">
            <a:spAutoFit/>
          </a:bodyPr>
          <a:lstStyle/>
          <a:p>
            <a:r>
              <a:rPr lang="es-AR" sz="1200" dirty="0">
                <a:solidFill>
                  <a:schemeClr val="bg1"/>
                </a:solidFill>
                <a:ea typeface="MS PGothic"/>
                <a:cs typeface="Arial" charset="0"/>
              </a:rPr>
              <a:t>Porcentaje de niños de 1-4 años de edad susceptibles </a:t>
            </a:r>
            <a:r>
              <a:rPr lang="es-AR" sz="1200" dirty="0" smtClean="0">
                <a:solidFill>
                  <a:schemeClr val="bg1"/>
                </a:solidFill>
                <a:ea typeface="MS PGothic"/>
                <a:cs typeface="Arial" charset="0"/>
              </a:rPr>
              <a:t>al aplicar la vacuna SPR2 a </a:t>
            </a:r>
            <a:r>
              <a:rPr lang="es-AR" sz="1200" dirty="0">
                <a:solidFill>
                  <a:schemeClr val="bg1"/>
                </a:solidFill>
                <a:ea typeface="MS PGothic"/>
                <a:cs typeface="Arial" charset="0"/>
              </a:rPr>
              <a:t>los 4 años (azul) y </a:t>
            </a:r>
            <a:r>
              <a:rPr lang="es-AR" sz="1200" dirty="0" smtClean="0">
                <a:solidFill>
                  <a:schemeClr val="bg1"/>
                </a:solidFill>
                <a:ea typeface="MS PGothic"/>
                <a:cs typeface="Arial" charset="0"/>
              </a:rPr>
              <a:t>a los 18 </a:t>
            </a:r>
            <a:r>
              <a:rPr lang="es-AR" sz="1200" dirty="0">
                <a:solidFill>
                  <a:schemeClr val="bg1"/>
                </a:solidFill>
                <a:ea typeface="MS PGothic"/>
                <a:cs typeface="Arial" charset="0"/>
              </a:rPr>
              <a:t>meses (rojo).</a:t>
            </a:r>
          </a:p>
          <a:p>
            <a:endParaRPr lang="es-AR" sz="1200" dirty="0">
              <a:solidFill>
                <a:schemeClr val="bg1"/>
              </a:solidFill>
              <a:ea typeface="MS PGothic"/>
              <a:cs typeface="Arial" charset="0"/>
            </a:endParaRPr>
          </a:p>
          <a:p>
            <a:r>
              <a:rPr lang="es-AR" sz="1200" dirty="0">
                <a:solidFill>
                  <a:schemeClr val="bg1"/>
                </a:solidFill>
                <a:ea typeface="MS PGothic"/>
                <a:cs typeface="Arial" charset="0"/>
              </a:rPr>
              <a:t>Un modelo </a:t>
            </a:r>
            <a:r>
              <a:rPr lang="es-AR" sz="1200" dirty="0" smtClean="0">
                <a:solidFill>
                  <a:schemeClr val="bg1"/>
                </a:solidFill>
                <a:ea typeface="MS PGothic"/>
                <a:cs typeface="Arial" charset="0"/>
              </a:rPr>
              <a:t>matemático sugiere </a:t>
            </a:r>
            <a:r>
              <a:rPr lang="es-AR" sz="1200" dirty="0">
                <a:solidFill>
                  <a:schemeClr val="bg1"/>
                </a:solidFill>
                <a:ea typeface="MS PGothic"/>
                <a:cs typeface="Arial" charset="0"/>
              </a:rPr>
              <a:t>que la provisión de SRP2 a los 18 </a:t>
            </a:r>
            <a:r>
              <a:rPr lang="es-AR" sz="1200" dirty="0" smtClean="0">
                <a:solidFill>
                  <a:schemeClr val="bg1"/>
                </a:solidFill>
                <a:ea typeface="MS PGothic"/>
                <a:cs typeface="Arial" charset="0"/>
              </a:rPr>
              <a:t>meses, </a:t>
            </a:r>
            <a:r>
              <a:rPr lang="es-AR" sz="1200" dirty="0">
                <a:solidFill>
                  <a:schemeClr val="bg1"/>
                </a:solidFill>
                <a:ea typeface="MS PGothic"/>
                <a:cs typeface="Arial" charset="0"/>
              </a:rPr>
              <a:t>en lugar de </a:t>
            </a:r>
            <a:r>
              <a:rPr lang="es-AR" sz="1200" dirty="0" smtClean="0">
                <a:solidFill>
                  <a:schemeClr val="bg1"/>
                </a:solidFill>
                <a:ea typeface="MS PGothic"/>
                <a:cs typeface="Arial" charset="0"/>
              </a:rPr>
              <a:t>a los </a:t>
            </a:r>
            <a:r>
              <a:rPr lang="es-AR" sz="1200" dirty="0">
                <a:solidFill>
                  <a:schemeClr val="bg1"/>
                </a:solidFill>
                <a:ea typeface="MS PGothic"/>
                <a:cs typeface="Arial" charset="0"/>
              </a:rPr>
              <a:t>4 años de </a:t>
            </a:r>
            <a:r>
              <a:rPr lang="es-AR" sz="1200" dirty="0" smtClean="0">
                <a:solidFill>
                  <a:schemeClr val="bg1"/>
                </a:solidFill>
                <a:ea typeface="MS PGothic"/>
                <a:cs typeface="Arial" charset="0"/>
              </a:rPr>
              <a:t>edad, reduciría </a:t>
            </a:r>
            <a:r>
              <a:rPr lang="es-AR" sz="1200" dirty="0">
                <a:solidFill>
                  <a:schemeClr val="bg1"/>
                </a:solidFill>
                <a:ea typeface="MS PGothic"/>
                <a:cs typeface="Arial" charset="0"/>
              </a:rPr>
              <a:t>considerablemente la susceptibilidad en </a:t>
            </a:r>
            <a:r>
              <a:rPr lang="es-AR" sz="1200" dirty="0" smtClean="0">
                <a:solidFill>
                  <a:schemeClr val="bg1"/>
                </a:solidFill>
                <a:ea typeface="MS PGothic"/>
                <a:cs typeface="Arial" charset="0"/>
              </a:rPr>
              <a:t>los niños de 2-4 años. </a:t>
            </a:r>
            <a:r>
              <a:rPr lang="es-AR" sz="1200" dirty="0">
                <a:solidFill>
                  <a:schemeClr val="bg1"/>
                </a:solidFill>
                <a:ea typeface="MS PGothic"/>
                <a:cs typeface="Arial" charset="0"/>
              </a:rPr>
              <a:t>Se prevé que la proporción de niños susceptibles en el grupo de edad 0-4 caería del 25% al ​​20% una vez que </a:t>
            </a:r>
            <a:r>
              <a:rPr lang="es-AR" sz="1200" dirty="0" smtClean="0">
                <a:solidFill>
                  <a:schemeClr val="bg1"/>
                </a:solidFill>
                <a:ea typeface="MS PGothic"/>
                <a:cs typeface="Arial" charset="0"/>
              </a:rPr>
              <a:t>se ha establecido el nuevo esquema.</a:t>
            </a:r>
          </a:p>
          <a:p>
            <a:endParaRPr lang="en-US" sz="1200" dirty="0">
              <a:solidFill>
                <a:schemeClr val="bg1"/>
              </a:solidFill>
              <a:ea typeface="MS PGothic"/>
              <a:cs typeface="Arial" charset="0"/>
            </a:endParaRPr>
          </a:p>
          <a:p>
            <a:r>
              <a:rPr lang="en-US" sz="1000" dirty="0" err="1" smtClean="0">
                <a:solidFill>
                  <a:schemeClr val="bg1"/>
                </a:solidFill>
                <a:ea typeface="MS PGothic"/>
                <a:cs typeface="Arial" charset="0"/>
              </a:rPr>
              <a:t>Fuente</a:t>
            </a:r>
            <a:r>
              <a:rPr lang="en-US" sz="1000" dirty="0" smtClean="0">
                <a:solidFill>
                  <a:schemeClr val="bg1"/>
                </a:solidFill>
                <a:ea typeface="MS PGothic"/>
                <a:cs typeface="Arial" charset="0"/>
              </a:rPr>
              <a:t>:</a:t>
            </a:r>
            <a:r>
              <a:rPr lang="en-US" sz="1000" dirty="0" smtClean="0">
                <a:solidFill>
                  <a:schemeClr val="bg1"/>
                </a:solidFill>
                <a:cs typeface="Arial" charset="0"/>
              </a:rPr>
              <a:t> </a:t>
            </a:r>
            <a:r>
              <a:rPr lang="en-US" sz="1000" dirty="0">
                <a:solidFill>
                  <a:schemeClr val="bg1"/>
                </a:solidFill>
                <a:cs typeface="Arial" charset="0"/>
              </a:rPr>
              <a:t>Wood James G., </a:t>
            </a:r>
            <a:r>
              <a:rPr lang="en-US" sz="1000" dirty="0" err="1">
                <a:solidFill>
                  <a:schemeClr val="bg1"/>
                </a:solidFill>
                <a:cs typeface="Arial" charset="0"/>
              </a:rPr>
              <a:t>Gidding</a:t>
            </a:r>
            <a:r>
              <a:rPr lang="en-US" sz="1000" dirty="0">
                <a:solidFill>
                  <a:schemeClr val="bg1"/>
                </a:solidFill>
                <a:cs typeface="Arial" charset="0"/>
              </a:rPr>
              <a:t> Heather F., Heywood Anita, </a:t>
            </a:r>
            <a:r>
              <a:rPr lang="en-US" sz="1000" dirty="0" err="1">
                <a:solidFill>
                  <a:schemeClr val="bg1"/>
                </a:solidFill>
                <a:cs typeface="Arial" charset="0"/>
              </a:rPr>
              <a:t>Macartney</a:t>
            </a:r>
            <a:r>
              <a:rPr lang="en-US" sz="1000" dirty="0">
                <a:solidFill>
                  <a:schemeClr val="bg1"/>
                </a:solidFill>
                <a:cs typeface="Arial" charset="0"/>
              </a:rPr>
              <a:t> Kristine, McIntyre Peter B., </a:t>
            </a:r>
            <a:r>
              <a:rPr lang="en-US" sz="1000" dirty="0" err="1">
                <a:solidFill>
                  <a:schemeClr val="bg1"/>
                </a:solidFill>
                <a:cs typeface="Arial" charset="0"/>
              </a:rPr>
              <a:t>MacIntyre</a:t>
            </a:r>
            <a:r>
              <a:rPr lang="en-US" sz="1000" dirty="0">
                <a:solidFill>
                  <a:schemeClr val="bg1"/>
                </a:solidFill>
                <a:cs typeface="Arial" charset="0"/>
              </a:rPr>
              <a:t> C. </a:t>
            </a:r>
            <a:r>
              <a:rPr lang="en-US" sz="1000" dirty="0" err="1">
                <a:solidFill>
                  <a:schemeClr val="bg1"/>
                </a:solidFill>
                <a:cs typeface="Arial" charset="0"/>
              </a:rPr>
              <a:t>Raina</a:t>
            </a:r>
            <a:r>
              <a:rPr lang="en-US" sz="1000" dirty="0">
                <a:solidFill>
                  <a:schemeClr val="bg1"/>
                </a:solidFill>
                <a:cs typeface="Arial" charset="0"/>
              </a:rPr>
              <a:t> </a:t>
            </a:r>
            <a:r>
              <a:rPr lang="en-US" sz="1000" b="1" dirty="0">
                <a:solidFill>
                  <a:schemeClr val="bg1"/>
                </a:solidFill>
                <a:cs typeface="Arial" charset="0"/>
              </a:rPr>
              <a:t>Potential impacts of schedule changes, waning immunity and vaccine uptake on measles elimination  in Australia.</a:t>
            </a:r>
            <a:r>
              <a:rPr lang="en-US" sz="1000" dirty="0">
                <a:solidFill>
                  <a:schemeClr val="bg1"/>
                </a:solidFill>
                <a:cs typeface="Arial" charset="0"/>
              </a:rPr>
              <a:t>  Vaccine. 2009 27(2). p.313</a:t>
            </a:r>
          </a:p>
        </p:txBody>
      </p:sp>
      <p:grpSp>
        <p:nvGrpSpPr>
          <p:cNvPr id="2" name="Group 1"/>
          <p:cNvGrpSpPr/>
          <p:nvPr/>
        </p:nvGrpSpPr>
        <p:grpSpPr>
          <a:xfrm>
            <a:off x="1705384" y="1359931"/>
            <a:ext cx="6969360" cy="3113473"/>
            <a:chOff x="1705384" y="1359931"/>
            <a:chExt cx="6969360" cy="3113473"/>
          </a:xfrm>
        </p:grpSpPr>
        <p:graphicFrame>
          <p:nvGraphicFramePr>
            <p:cNvPr id="11" name="Chart 10"/>
            <p:cNvGraphicFramePr>
              <a:graphicFrameLocks/>
            </p:cNvGraphicFramePr>
            <p:nvPr>
              <p:extLst>
                <p:ext uri="{D42A27DB-BD31-4B8C-83A1-F6EECF244321}">
                  <p14:modId xmlns:p14="http://schemas.microsoft.com/office/powerpoint/2010/main" val="1520424294"/>
                </p:ext>
              </p:extLst>
            </p:nvPr>
          </p:nvGraphicFramePr>
          <p:xfrm>
            <a:off x="1705384" y="1359931"/>
            <a:ext cx="6969360" cy="311347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12"/>
            <p:cNvSpPr txBox="1">
              <a:spLocks noChangeArrowheads="1"/>
            </p:cNvSpPr>
            <p:nvPr/>
          </p:nvSpPr>
          <p:spPr bwMode="auto">
            <a:xfrm>
              <a:off x="7234236" y="3019647"/>
              <a:ext cx="919163" cy="276999"/>
            </a:xfrm>
            <a:prstGeom prst="rect">
              <a:avLst/>
            </a:prstGeom>
            <a:solidFill>
              <a:schemeClr val="tx1"/>
            </a:solidFill>
            <a:ln>
              <a:noFill/>
            </a:ln>
            <a:extLst/>
          </p:spPr>
          <p:txBody>
            <a:bodyPr wrap="square" l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1" fontAlgn="base" hangingPunct="1">
                <a:spcBef>
                  <a:spcPct val="0"/>
                </a:spcBef>
                <a:spcAft>
                  <a:spcPct val="0"/>
                </a:spcAft>
              </a:pPr>
              <a:r>
                <a:rPr lang="en-US" sz="1200" b="1" dirty="0" smtClean="0">
                  <a:solidFill>
                    <a:prstClr val="black"/>
                  </a:solidFill>
                  <a:latin typeface="Arial" pitchFamily="34" charset="0"/>
                  <a:cs typeface="Arial" pitchFamily="34" charset="0"/>
                </a:rPr>
                <a:t>18 </a:t>
              </a:r>
              <a:r>
                <a:rPr lang="es-ES_tradnl" sz="1200" b="1" dirty="0" smtClean="0">
                  <a:solidFill>
                    <a:prstClr val="black"/>
                  </a:solidFill>
                  <a:latin typeface="Arial" pitchFamily="34" charset="0"/>
                  <a:cs typeface="Arial" pitchFamily="34" charset="0"/>
                </a:rPr>
                <a:t>meses</a:t>
              </a:r>
              <a:endParaRPr lang="es-ES_tradnl" sz="1200" b="1" dirty="0">
                <a:solidFill>
                  <a:prstClr val="black"/>
                </a:solidFill>
                <a:latin typeface="Arial" pitchFamily="34" charset="0"/>
                <a:cs typeface="Arial" pitchFamily="34" charset="0"/>
              </a:endParaRPr>
            </a:p>
          </p:txBody>
        </p:sp>
      </p:grpSp>
    </p:spTree>
    <p:extLst>
      <p:ext uri="{BB962C8B-B14F-4D97-AF65-F5344CB8AC3E}">
        <p14:creationId xmlns:p14="http://schemas.microsoft.com/office/powerpoint/2010/main" val="33291897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5" name="Rectangle 4"/>
          <p:cNvSpPr>
            <a:spLocks noChangeArrowheads="1"/>
          </p:cNvSpPr>
          <p:nvPr/>
        </p:nvSpPr>
        <p:spPr bwMode="auto">
          <a:xfrm>
            <a:off x="393356" y="1772453"/>
            <a:ext cx="3581400" cy="3046988"/>
          </a:xfrm>
          <a:prstGeom prst="rect">
            <a:avLst/>
          </a:prstGeom>
          <a:noFill/>
          <a:ln w="9525">
            <a:noFill/>
            <a:miter lim="800000"/>
            <a:headEnd/>
            <a:tailEnd/>
          </a:ln>
        </p:spPr>
        <p:txBody>
          <a:bodyPr wrap="square">
            <a:spAutoFit/>
          </a:bodyPr>
          <a:lstStyle/>
          <a:p>
            <a:r>
              <a:rPr lang="en-US" sz="1200" dirty="0">
                <a:latin typeface="Arial" pitchFamily="34" charset="0"/>
                <a:cs typeface="Arial" pitchFamily="34" charset="0"/>
              </a:rPr>
              <a:t>In order to maintain the elimination of measles and rubella, coverage &gt;95% with two doses of MMR/MR is required. In light of this situation, countries should take advantage of every opportunity that children have contact with health facilities, for treatment or for the provision of health interventions including other vaccines, to provide MMR2. In its recent meeting, PAHO’s Technical Advisory Group on Vaccine-preventable Diseases (TAG) recommended to administer MMR2 vaccine at 15-18 months, when it can be given simultaneously with other vaccines, such as the first DPT booster. Giving MMR2 at 15-18 months of age ensures early protection of the individual and delays the accumulation of susceptible children as seen in the graph. </a:t>
            </a:r>
            <a:endParaRPr lang="es-AR" sz="1200" dirty="0">
              <a:latin typeface="Arial" pitchFamily="34" charset="0"/>
              <a:cs typeface="Arial" pitchFamily="34" charset="0"/>
            </a:endParaRPr>
          </a:p>
        </p:txBody>
      </p:sp>
      <p:sp>
        <p:nvSpPr>
          <p:cNvPr id="2" name="Rectangle 1"/>
          <p:cNvSpPr/>
          <p:nvPr/>
        </p:nvSpPr>
        <p:spPr>
          <a:xfrm>
            <a:off x="4572000" y="1600200"/>
            <a:ext cx="3657600" cy="3600986"/>
          </a:xfrm>
          <a:prstGeom prst="rect">
            <a:avLst/>
          </a:prstGeom>
        </p:spPr>
        <p:txBody>
          <a:bodyPr wrap="square">
            <a:spAutoFit/>
          </a:bodyPr>
          <a:lstStyle/>
          <a:p>
            <a:r>
              <a:rPr lang="es-AR" sz="1200" dirty="0"/>
              <a:t>Para mantener la eliminación del sarampión y la rubéola se requieren coberturas &gt;95% con </a:t>
            </a:r>
            <a:r>
              <a:rPr lang="es-AR" sz="1200" dirty="0" smtClean="0"/>
              <a:t>dos </a:t>
            </a:r>
            <a:r>
              <a:rPr lang="es-AR" sz="1200" dirty="0"/>
              <a:t>dosis de SRP o SR. Ante esta situación los países deberían </a:t>
            </a:r>
            <a:r>
              <a:rPr lang="es-AR" sz="1200" dirty="0" smtClean="0"/>
              <a:t>aprovechar cada oportunidad de contacto con los establecimientos de salud y provisión de otras intervenciones de salud incluyendo otras vacunas, para dar SRP2. </a:t>
            </a:r>
            <a:r>
              <a:rPr lang="es-AR" sz="1200" dirty="0"/>
              <a:t>En su reciente reunión, el Grupo Técnico Asesor sobre Enfermedades Prevenibles por Vacunación </a:t>
            </a:r>
            <a:r>
              <a:rPr lang="es-AR" sz="1200" dirty="0" smtClean="0"/>
              <a:t>(GTA) </a:t>
            </a:r>
            <a:r>
              <a:rPr lang="es-AR" sz="1200" dirty="0"/>
              <a:t>recomienda </a:t>
            </a:r>
            <a:r>
              <a:rPr lang="es-AR" sz="1200" dirty="0" smtClean="0"/>
              <a:t>la </a:t>
            </a:r>
            <a:r>
              <a:rPr lang="es-AR" sz="1200" dirty="0"/>
              <a:t>administración de SRP2 a </a:t>
            </a:r>
            <a:r>
              <a:rPr lang="es-AR" sz="1200" dirty="0" smtClean="0"/>
              <a:t>los15-18 meses</a:t>
            </a:r>
            <a:r>
              <a:rPr lang="es-AR" sz="1200" dirty="0"/>
              <a:t> </a:t>
            </a:r>
            <a:r>
              <a:rPr lang="es-AR" sz="1200" dirty="0" smtClean="0"/>
              <a:t>de edad cuando puede </a:t>
            </a:r>
            <a:r>
              <a:rPr lang="es-AR" sz="1200" dirty="0"/>
              <a:t>administrase simultáneamente con otras vacunas </a:t>
            </a:r>
            <a:r>
              <a:rPr lang="es-AR" sz="1200" dirty="0" smtClean="0"/>
              <a:t>como </a:t>
            </a:r>
            <a:r>
              <a:rPr lang="es-AR" sz="1200" dirty="0"/>
              <a:t>el refuerzo de DTP</a:t>
            </a:r>
            <a:r>
              <a:rPr lang="es-AR" sz="1200" dirty="0" smtClean="0"/>
              <a:t>. A\La administración </a:t>
            </a:r>
            <a:r>
              <a:rPr lang="es-AR" sz="1200" dirty="0"/>
              <a:t>de SRP2 a la edad de 15-18 meses </a:t>
            </a:r>
            <a:r>
              <a:rPr lang="es-AR" sz="1200" dirty="0" smtClean="0"/>
              <a:t> </a:t>
            </a:r>
            <a:r>
              <a:rPr lang="es-AR" sz="1200" dirty="0"/>
              <a:t>asegura la protección temprana del </a:t>
            </a:r>
            <a:r>
              <a:rPr lang="es-AR" sz="1200" dirty="0" smtClean="0"/>
              <a:t>individuo y retrasa </a:t>
            </a:r>
            <a:r>
              <a:rPr lang="es-AR" sz="1200" dirty="0"/>
              <a:t>la acumulación de los niños susceptibles, </a:t>
            </a:r>
            <a:r>
              <a:rPr lang="es-AR" sz="1200" dirty="0" smtClean="0"/>
              <a:t>como </a:t>
            </a:r>
            <a:r>
              <a:rPr lang="es-AR" sz="1200" dirty="0"/>
              <a:t>se ve en </a:t>
            </a:r>
            <a:r>
              <a:rPr lang="es-AR" sz="1200" dirty="0" smtClean="0"/>
              <a:t>la gráfica. </a:t>
            </a:r>
            <a:endParaRPr lang="es-AR" sz="1200" dirty="0"/>
          </a:p>
          <a:p>
            <a:endParaRPr lang="es-AR" sz="1200" dirty="0" smtClean="0"/>
          </a:p>
          <a:p>
            <a:endParaRPr lang="es-AR" sz="1200" dirty="0"/>
          </a:p>
          <a:p>
            <a:r>
              <a:rPr lang="es-AR" sz="1200" dirty="0" smtClean="0"/>
              <a:t>.</a:t>
            </a:r>
            <a:endParaRPr lang="es-AR" sz="12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1557</TotalTime>
  <Words>540</Words>
  <Application>Microsoft Office PowerPoint</Application>
  <PresentationFormat>On-screen Show (4:3)</PresentationFormat>
  <Paragraphs>30</Paragraphs>
  <Slides>3</Slides>
  <Notes>2</Notes>
  <HiddenSlides>0</HiddenSlides>
  <MMClips>0</MMClips>
  <ScaleCrop>false</ScaleCrop>
  <HeadingPairs>
    <vt:vector size="4" baseType="variant">
      <vt:variant>
        <vt:lpstr>Theme</vt:lpstr>
      </vt:variant>
      <vt:variant>
        <vt:i4>2</vt:i4>
      </vt:variant>
      <vt:variant>
        <vt:lpstr>Slide Titles</vt:lpstr>
      </vt:variant>
      <vt:variant>
        <vt:i4>3</vt:i4>
      </vt:variant>
    </vt:vector>
  </HeadingPairs>
  <TitlesOfParts>
    <vt:vector size="5" baseType="lpstr">
      <vt:lpstr>Office Theme</vt:lpstr>
      <vt:lpstr>Black</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Kontio, Ms. Katri (WDC)</dc:creator>
  <cp:lastModifiedBy>Pacis, Ms. Carmelita Lucia (WDC)</cp:lastModifiedBy>
  <cp:revision>25</cp:revision>
  <dcterms:created xsi:type="dcterms:W3CDTF">2013-07-29T20:12:42Z</dcterms:created>
  <dcterms:modified xsi:type="dcterms:W3CDTF">2013-08-02T14:25:40Z</dcterms:modified>
</cp:coreProperties>
</file>