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4660"/>
  </p:normalViewPr>
  <p:slideViewPr>
    <p:cSldViewPr>
      <p:cViewPr varScale="1">
        <p:scale>
          <a:sx n="77" d="100"/>
          <a:sy n="77" d="100"/>
        </p:scale>
        <p:origin x="-109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36782902137233E-2"/>
          <c:y val="0.10272536687631027"/>
          <c:w val="0.93250843644544434"/>
          <c:h val="0.821802935010482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</c:v>
                </c:pt>
              </c:strCache>
            </c:strRef>
          </c:tx>
          <c:spPr>
            <a:solidFill>
              <a:srgbClr val="003366"/>
            </a:solidFill>
            <a:ln w="12687">
              <a:solidFill>
                <a:srgbClr val="003366"/>
              </a:solidFill>
              <a:prstDash val="solid"/>
            </a:ln>
          </c:spPr>
          <c:invertIfNegative val="0"/>
          <c:cat>
            <c:strRef>
              <c:f>Sheet1!$B$1:$CA$1</c:f>
              <c:strCache>
                <c:ptCount val="76"/>
                <c:pt idx="0">
                  <c:v>1/1/2008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1/1/2009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1/1/2010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1/1/2011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1/1/2012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1/1/2013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1/1/2014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</c:strCache>
            </c:strRef>
          </c:cat>
          <c:val>
            <c:numRef>
              <c:f>Sheet1!$B$2:$CA$2</c:f>
              <c:numCache>
                <c:formatCode>General</c:formatCode>
                <c:ptCount val="76"/>
                <c:pt idx="0">
                  <c:v>5404</c:v>
                </c:pt>
                <c:pt idx="1">
                  <c:v>4423</c:v>
                </c:pt>
                <c:pt idx="2">
                  <c:v>2719</c:v>
                </c:pt>
                <c:pt idx="3">
                  <c:v>1686</c:v>
                </c:pt>
                <c:pt idx="4">
                  <c:v>895</c:v>
                </c:pt>
                <c:pt idx="5">
                  <c:v>556</c:v>
                </c:pt>
                <c:pt idx="6">
                  <c:v>522</c:v>
                </c:pt>
                <c:pt idx="7">
                  <c:v>435</c:v>
                </c:pt>
                <c:pt idx="8">
                  <c:v>388</c:v>
                </c:pt>
                <c:pt idx="9">
                  <c:v>525</c:v>
                </c:pt>
                <c:pt idx="10">
                  <c:v>556</c:v>
                </c:pt>
                <c:pt idx="11">
                  <c:v>592</c:v>
                </c:pt>
                <c:pt idx="12">
                  <c:v>2908</c:v>
                </c:pt>
                <c:pt idx="13">
                  <c:v>2169</c:v>
                </c:pt>
                <c:pt idx="14">
                  <c:v>1277</c:v>
                </c:pt>
                <c:pt idx="15">
                  <c:v>1497</c:v>
                </c:pt>
                <c:pt idx="16">
                  <c:v>2035</c:v>
                </c:pt>
                <c:pt idx="17">
                  <c:v>1376</c:v>
                </c:pt>
                <c:pt idx="18">
                  <c:v>986</c:v>
                </c:pt>
                <c:pt idx="19">
                  <c:v>1143</c:v>
                </c:pt>
                <c:pt idx="20">
                  <c:v>2197</c:v>
                </c:pt>
                <c:pt idx="21">
                  <c:v>2862</c:v>
                </c:pt>
                <c:pt idx="22">
                  <c:v>1404</c:v>
                </c:pt>
                <c:pt idx="23">
                  <c:v>891</c:v>
                </c:pt>
                <c:pt idx="24">
                  <c:v>4053</c:v>
                </c:pt>
                <c:pt idx="25">
                  <c:v>6062</c:v>
                </c:pt>
                <c:pt idx="26">
                  <c:v>6541</c:v>
                </c:pt>
                <c:pt idx="27">
                  <c:v>8843</c:v>
                </c:pt>
                <c:pt idx="28">
                  <c:v>18067</c:v>
                </c:pt>
                <c:pt idx="29">
                  <c:v>26257</c:v>
                </c:pt>
                <c:pt idx="30">
                  <c:v>30096</c:v>
                </c:pt>
                <c:pt idx="31">
                  <c:v>15856</c:v>
                </c:pt>
                <c:pt idx="32">
                  <c:v>4075</c:v>
                </c:pt>
                <c:pt idx="33">
                  <c:v>4177</c:v>
                </c:pt>
                <c:pt idx="34">
                  <c:v>1917</c:v>
                </c:pt>
                <c:pt idx="35">
                  <c:v>1272</c:v>
                </c:pt>
                <c:pt idx="36">
                  <c:v>4322</c:v>
                </c:pt>
                <c:pt idx="37">
                  <c:v>3404</c:v>
                </c:pt>
                <c:pt idx="38">
                  <c:v>3779</c:v>
                </c:pt>
                <c:pt idx="39">
                  <c:v>2843</c:v>
                </c:pt>
                <c:pt idx="40">
                  <c:v>2233</c:v>
                </c:pt>
                <c:pt idx="41">
                  <c:v>1586</c:v>
                </c:pt>
                <c:pt idx="42">
                  <c:v>1194</c:v>
                </c:pt>
                <c:pt idx="43">
                  <c:v>1780</c:v>
                </c:pt>
                <c:pt idx="44">
                  <c:v>1542</c:v>
                </c:pt>
                <c:pt idx="45">
                  <c:v>1070</c:v>
                </c:pt>
                <c:pt idx="46">
                  <c:v>1661</c:v>
                </c:pt>
                <c:pt idx="47">
                  <c:v>1513</c:v>
                </c:pt>
                <c:pt idx="48">
                  <c:v>4442</c:v>
                </c:pt>
                <c:pt idx="49">
                  <c:v>3695</c:v>
                </c:pt>
                <c:pt idx="50">
                  <c:v>4191</c:v>
                </c:pt>
                <c:pt idx="51">
                  <c:v>3292</c:v>
                </c:pt>
                <c:pt idx="52">
                  <c:v>2638</c:v>
                </c:pt>
                <c:pt idx="53">
                  <c:v>1757</c:v>
                </c:pt>
                <c:pt idx="54">
                  <c:v>1259</c:v>
                </c:pt>
                <c:pt idx="55">
                  <c:v>1786</c:v>
                </c:pt>
                <c:pt idx="56">
                  <c:v>1544</c:v>
                </c:pt>
                <c:pt idx="57">
                  <c:v>1090</c:v>
                </c:pt>
                <c:pt idx="58">
                  <c:v>1684</c:v>
                </c:pt>
                <c:pt idx="59">
                  <c:v>1543</c:v>
                </c:pt>
                <c:pt idx="60">
                  <c:v>9083</c:v>
                </c:pt>
                <c:pt idx="61">
                  <c:v>14770</c:v>
                </c:pt>
                <c:pt idx="62">
                  <c:v>20016</c:v>
                </c:pt>
                <c:pt idx="63">
                  <c:v>11093</c:v>
                </c:pt>
                <c:pt idx="64">
                  <c:v>6058</c:v>
                </c:pt>
                <c:pt idx="65">
                  <c:v>2969</c:v>
                </c:pt>
                <c:pt idx="66">
                  <c:v>2511</c:v>
                </c:pt>
                <c:pt idx="67">
                  <c:v>2186</c:v>
                </c:pt>
                <c:pt idx="68">
                  <c:v>2019</c:v>
                </c:pt>
                <c:pt idx="69">
                  <c:v>2209</c:v>
                </c:pt>
                <c:pt idx="70">
                  <c:v>2918</c:v>
                </c:pt>
                <c:pt idx="71">
                  <c:v>1558</c:v>
                </c:pt>
                <c:pt idx="72">
                  <c:v>3641</c:v>
                </c:pt>
                <c:pt idx="73">
                  <c:v>4888</c:v>
                </c:pt>
                <c:pt idx="74">
                  <c:v>3706</c:v>
                </c:pt>
                <c:pt idx="75">
                  <c:v>2145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SEAR</c:v>
                </c:pt>
              </c:strCache>
            </c:strRef>
          </c:tx>
          <c:spPr>
            <a:solidFill>
              <a:srgbClr val="008000"/>
            </a:solidFill>
            <a:ln w="12687">
              <a:solidFill>
                <a:srgbClr val="008000"/>
              </a:solidFill>
              <a:prstDash val="solid"/>
            </a:ln>
          </c:spPr>
          <c:invertIfNegative val="0"/>
          <c:cat>
            <c:strRef>
              <c:f>Sheet1!$B$1:$CA$1</c:f>
              <c:strCache>
                <c:ptCount val="76"/>
                <c:pt idx="0">
                  <c:v>1/1/2008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1/1/2009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1/1/2010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1/1/2011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1/1/2012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1/1/2013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1/1/2014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</c:strCache>
            </c:strRef>
          </c:cat>
          <c:val>
            <c:numRef>
              <c:f>Sheet1!$B$3:$CA$3</c:f>
              <c:numCache>
                <c:formatCode>General</c:formatCode>
                <c:ptCount val="76"/>
                <c:pt idx="0">
                  <c:v>2378</c:v>
                </c:pt>
                <c:pt idx="1">
                  <c:v>3399</c:v>
                </c:pt>
                <c:pt idx="2">
                  <c:v>4771</c:v>
                </c:pt>
                <c:pt idx="3">
                  <c:v>4283</c:v>
                </c:pt>
                <c:pt idx="4">
                  <c:v>3114</c:v>
                </c:pt>
                <c:pt idx="5">
                  <c:v>2397</c:v>
                </c:pt>
                <c:pt idx="6">
                  <c:v>2364</c:v>
                </c:pt>
                <c:pt idx="7">
                  <c:v>2397</c:v>
                </c:pt>
                <c:pt idx="8">
                  <c:v>2889</c:v>
                </c:pt>
                <c:pt idx="9">
                  <c:v>2474</c:v>
                </c:pt>
                <c:pt idx="10">
                  <c:v>2570</c:v>
                </c:pt>
                <c:pt idx="11">
                  <c:v>1597</c:v>
                </c:pt>
                <c:pt idx="12">
                  <c:v>4462</c:v>
                </c:pt>
                <c:pt idx="13">
                  <c:v>4211</c:v>
                </c:pt>
                <c:pt idx="14">
                  <c:v>6717</c:v>
                </c:pt>
                <c:pt idx="15">
                  <c:v>7282</c:v>
                </c:pt>
                <c:pt idx="16">
                  <c:v>5735</c:v>
                </c:pt>
                <c:pt idx="17">
                  <c:v>5120</c:v>
                </c:pt>
                <c:pt idx="18">
                  <c:v>2344</c:v>
                </c:pt>
                <c:pt idx="19">
                  <c:v>1493</c:v>
                </c:pt>
                <c:pt idx="20">
                  <c:v>1267</c:v>
                </c:pt>
                <c:pt idx="21">
                  <c:v>1848</c:v>
                </c:pt>
                <c:pt idx="22">
                  <c:v>2064</c:v>
                </c:pt>
                <c:pt idx="23">
                  <c:v>1528</c:v>
                </c:pt>
                <c:pt idx="24">
                  <c:v>4506</c:v>
                </c:pt>
                <c:pt idx="25">
                  <c:v>5241</c:v>
                </c:pt>
                <c:pt idx="26">
                  <c:v>7886</c:v>
                </c:pt>
                <c:pt idx="27">
                  <c:v>8270</c:v>
                </c:pt>
                <c:pt idx="28">
                  <c:v>4247</c:v>
                </c:pt>
                <c:pt idx="29">
                  <c:v>2382</c:v>
                </c:pt>
                <c:pt idx="30">
                  <c:v>2243</c:v>
                </c:pt>
                <c:pt idx="31">
                  <c:v>1693</c:v>
                </c:pt>
                <c:pt idx="32">
                  <c:v>1368</c:v>
                </c:pt>
                <c:pt idx="33">
                  <c:v>1455</c:v>
                </c:pt>
                <c:pt idx="34">
                  <c:v>1402</c:v>
                </c:pt>
                <c:pt idx="35">
                  <c:v>1354</c:v>
                </c:pt>
                <c:pt idx="36">
                  <c:v>3490</c:v>
                </c:pt>
                <c:pt idx="37">
                  <c:v>3066</c:v>
                </c:pt>
                <c:pt idx="38">
                  <c:v>3056</c:v>
                </c:pt>
                <c:pt idx="39">
                  <c:v>2227</c:v>
                </c:pt>
                <c:pt idx="40">
                  <c:v>1824</c:v>
                </c:pt>
                <c:pt idx="41">
                  <c:v>1121</c:v>
                </c:pt>
                <c:pt idx="42">
                  <c:v>1240</c:v>
                </c:pt>
                <c:pt idx="43">
                  <c:v>854</c:v>
                </c:pt>
                <c:pt idx="44">
                  <c:v>757</c:v>
                </c:pt>
                <c:pt idx="45">
                  <c:v>1004</c:v>
                </c:pt>
                <c:pt idx="46">
                  <c:v>854</c:v>
                </c:pt>
                <c:pt idx="47">
                  <c:v>628</c:v>
                </c:pt>
                <c:pt idx="48">
                  <c:v>4095</c:v>
                </c:pt>
                <c:pt idx="49">
                  <c:v>3388</c:v>
                </c:pt>
                <c:pt idx="50">
                  <c:v>3388</c:v>
                </c:pt>
                <c:pt idx="51">
                  <c:v>2663</c:v>
                </c:pt>
                <c:pt idx="52">
                  <c:v>2306</c:v>
                </c:pt>
                <c:pt idx="53">
                  <c:v>1782</c:v>
                </c:pt>
                <c:pt idx="54">
                  <c:v>1576</c:v>
                </c:pt>
                <c:pt idx="55">
                  <c:v>1144</c:v>
                </c:pt>
                <c:pt idx="56">
                  <c:v>1198</c:v>
                </c:pt>
                <c:pt idx="57">
                  <c:v>1434</c:v>
                </c:pt>
                <c:pt idx="58">
                  <c:v>1305</c:v>
                </c:pt>
                <c:pt idx="59">
                  <c:v>1150</c:v>
                </c:pt>
                <c:pt idx="60">
                  <c:v>1510</c:v>
                </c:pt>
                <c:pt idx="61">
                  <c:v>2142</c:v>
                </c:pt>
                <c:pt idx="62">
                  <c:v>1514</c:v>
                </c:pt>
                <c:pt idx="63">
                  <c:v>1482</c:v>
                </c:pt>
                <c:pt idx="64">
                  <c:v>1705</c:v>
                </c:pt>
                <c:pt idx="65">
                  <c:v>1479</c:v>
                </c:pt>
                <c:pt idx="66">
                  <c:v>1448</c:v>
                </c:pt>
                <c:pt idx="67">
                  <c:v>1329</c:v>
                </c:pt>
                <c:pt idx="68">
                  <c:v>1346</c:v>
                </c:pt>
                <c:pt idx="69">
                  <c:v>1224</c:v>
                </c:pt>
                <c:pt idx="70">
                  <c:v>1059</c:v>
                </c:pt>
                <c:pt idx="71">
                  <c:v>697</c:v>
                </c:pt>
                <c:pt idx="72">
                  <c:v>919</c:v>
                </c:pt>
                <c:pt idx="73">
                  <c:v>765</c:v>
                </c:pt>
                <c:pt idx="74">
                  <c:v>872</c:v>
                </c:pt>
                <c:pt idx="75">
                  <c:v>517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AMR</c:v>
                </c:pt>
              </c:strCache>
            </c:strRef>
          </c:tx>
          <c:spPr>
            <a:solidFill>
              <a:srgbClr val="00CCFF"/>
            </a:solidFill>
            <a:ln w="12687">
              <a:solidFill>
                <a:srgbClr val="00CCFF"/>
              </a:solidFill>
              <a:prstDash val="solid"/>
            </a:ln>
          </c:spPr>
          <c:invertIfNegative val="0"/>
          <c:cat>
            <c:strRef>
              <c:f>Sheet1!$B$1:$CA$1</c:f>
              <c:strCache>
                <c:ptCount val="76"/>
                <c:pt idx="0">
                  <c:v>1/1/2008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1/1/2009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1/1/2010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1/1/2011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1/1/2012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1/1/2013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1/1/2014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</c:strCache>
            </c:strRef>
          </c:cat>
          <c:val>
            <c:numRef>
              <c:f>Sheet1!$B$4:$CA$4</c:f>
              <c:numCache>
                <c:formatCode>General</c:formatCode>
                <c:ptCount val="76"/>
                <c:pt idx="0">
                  <c:v>2</c:v>
                </c:pt>
                <c:pt idx="1">
                  <c:v>18</c:v>
                </c:pt>
                <c:pt idx="2">
                  <c:v>29</c:v>
                </c:pt>
                <c:pt idx="3">
                  <c:v>74</c:v>
                </c:pt>
                <c:pt idx="4">
                  <c:v>50</c:v>
                </c:pt>
                <c:pt idx="5">
                  <c:v>18</c:v>
                </c:pt>
                <c:pt idx="6">
                  <c:v>5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</c:v>
                </c:pt>
                <c:pt idx="12">
                  <c:v>2</c:v>
                </c:pt>
                <c:pt idx="13">
                  <c:v>6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5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72</c:v>
                </c:pt>
                <c:pt idx="24">
                  <c:v>2</c:v>
                </c:pt>
                <c:pt idx="25">
                  <c:v>0</c:v>
                </c:pt>
                <c:pt idx="26">
                  <c:v>22</c:v>
                </c:pt>
                <c:pt idx="27">
                  <c:v>58</c:v>
                </c:pt>
                <c:pt idx="28">
                  <c:v>6</c:v>
                </c:pt>
                <c:pt idx="29">
                  <c:v>2</c:v>
                </c:pt>
                <c:pt idx="30">
                  <c:v>2</c:v>
                </c:pt>
                <c:pt idx="31">
                  <c:v>15</c:v>
                </c:pt>
                <c:pt idx="32">
                  <c:v>40</c:v>
                </c:pt>
                <c:pt idx="33">
                  <c:v>11</c:v>
                </c:pt>
                <c:pt idx="34">
                  <c:v>5</c:v>
                </c:pt>
                <c:pt idx="35">
                  <c:v>85</c:v>
                </c:pt>
                <c:pt idx="36">
                  <c:v>40</c:v>
                </c:pt>
                <c:pt idx="37">
                  <c:v>15</c:v>
                </c:pt>
                <c:pt idx="38">
                  <c:v>13</c:v>
                </c:pt>
                <c:pt idx="39">
                  <c:v>9</c:v>
                </c:pt>
                <c:pt idx="40">
                  <c:v>5</c:v>
                </c:pt>
                <c:pt idx="41">
                  <c:v>5</c:v>
                </c:pt>
                <c:pt idx="42">
                  <c:v>6</c:v>
                </c:pt>
                <c:pt idx="43">
                  <c:v>1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55</c:v>
                </c:pt>
                <c:pt idx="48">
                  <c:v>40</c:v>
                </c:pt>
                <c:pt idx="49">
                  <c:v>15</c:v>
                </c:pt>
                <c:pt idx="50">
                  <c:v>13</c:v>
                </c:pt>
                <c:pt idx="51">
                  <c:v>9</c:v>
                </c:pt>
                <c:pt idx="52">
                  <c:v>6</c:v>
                </c:pt>
                <c:pt idx="53">
                  <c:v>5</c:v>
                </c:pt>
                <c:pt idx="54">
                  <c:v>6</c:v>
                </c:pt>
                <c:pt idx="55">
                  <c:v>1</c:v>
                </c:pt>
                <c:pt idx="56">
                  <c:v>0</c:v>
                </c:pt>
                <c:pt idx="57">
                  <c:v>2</c:v>
                </c:pt>
                <c:pt idx="58">
                  <c:v>0</c:v>
                </c:pt>
                <c:pt idx="59">
                  <c:v>56</c:v>
                </c:pt>
                <c:pt idx="60">
                  <c:v>5</c:v>
                </c:pt>
                <c:pt idx="61">
                  <c:v>3</c:v>
                </c:pt>
                <c:pt idx="62">
                  <c:v>13</c:v>
                </c:pt>
                <c:pt idx="63">
                  <c:v>17</c:v>
                </c:pt>
                <c:pt idx="64">
                  <c:v>37</c:v>
                </c:pt>
                <c:pt idx="65">
                  <c:v>36</c:v>
                </c:pt>
                <c:pt idx="66">
                  <c:v>27</c:v>
                </c:pt>
                <c:pt idx="67">
                  <c:v>16</c:v>
                </c:pt>
                <c:pt idx="68">
                  <c:v>13</c:v>
                </c:pt>
                <c:pt idx="69">
                  <c:v>16</c:v>
                </c:pt>
                <c:pt idx="70">
                  <c:v>65</c:v>
                </c:pt>
                <c:pt idx="71">
                  <c:v>215</c:v>
                </c:pt>
                <c:pt idx="72">
                  <c:v>96</c:v>
                </c:pt>
                <c:pt idx="73">
                  <c:v>81</c:v>
                </c:pt>
                <c:pt idx="74">
                  <c:v>59</c:v>
                </c:pt>
                <c:pt idx="75">
                  <c:v>38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EMR</c:v>
                </c:pt>
              </c:strCache>
            </c:strRef>
          </c:tx>
          <c:spPr>
            <a:solidFill>
              <a:srgbClr val="FFCC00"/>
            </a:solidFill>
            <a:ln w="12687">
              <a:solidFill>
                <a:srgbClr val="FFCC00"/>
              </a:solidFill>
              <a:prstDash val="solid"/>
            </a:ln>
          </c:spPr>
          <c:invertIfNegative val="0"/>
          <c:cat>
            <c:strRef>
              <c:f>Sheet1!$B$1:$CA$1</c:f>
              <c:strCache>
                <c:ptCount val="76"/>
                <c:pt idx="0">
                  <c:v>1/1/2008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1/1/2009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1/1/2010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1/1/2011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1/1/2012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1/1/2013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1/1/2014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</c:strCache>
            </c:strRef>
          </c:cat>
          <c:val>
            <c:numRef>
              <c:f>Sheet1!$B$5:$CA$5</c:f>
              <c:numCache>
                <c:formatCode>General</c:formatCode>
                <c:ptCount val="76"/>
                <c:pt idx="0">
                  <c:v>324</c:v>
                </c:pt>
                <c:pt idx="1">
                  <c:v>474</c:v>
                </c:pt>
                <c:pt idx="2">
                  <c:v>1048</c:v>
                </c:pt>
                <c:pt idx="3">
                  <c:v>1468</c:v>
                </c:pt>
                <c:pt idx="4">
                  <c:v>1741</c:v>
                </c:pt>
                <c:pt idx="5">
                  <c:v>1672</c:v>
                </c:pt>
                <c:pt idx="6">
                  <c:v>1049</c:v>
                </c:pt>
                <c:pt idx="7">
                  <c:v>953</c:v>
                </c:pt>
                <c:pt idx="8">
                  <c:v>604</c:v>
                </c:pt>
                <c:pt idx="9">
                  <c:v>830</c:v>
                </c:pt>
                <c:pt idx="10">
                  <c:v>1075</c:v>
                </c:pt>
                <c:pt idx="11">
                  <c:v>451</c:v>
                </c:pt>
                <c:pt idx="12">
                  <c:v>1898</c:v>
                </c:pt>
                <c:pt idx="13">
                  <c:v>3090</c:v>
                </c:pt>
                <c:pt idx="14">
                  <c:v>3053</c:v>
                </c:pt>
                <c:pt idx="15">
                  <c:v>2073</c:v>
                </c:pt>
                <c:pt idx="16">
                  <c:v>2072</c:v>
                </c:pt>
                <c:pt idx="17">
                  <c:v>1623</c:v>
                </c:pt>
                <c:pt idx="18">
                  <c:v>637</c:v>
                </c:pt>
                <c:pt idx="19">
                  <c:v>290</c:v>
                </c:pt>
                <c:pt idx="20">
                  <c:v>175</c:v>
                </c:pt>
                <c:pt idx="21">
                  <c:v>181</c:v>
                </c:pt>
                <c:pt idx="22">
                  <c:v>198</c:v>
                </c:pt>
                <c:pt idx="23">
                  <c:v>295</c:v>
                </c:pt>
                <c:pt idx="24">
                  <c:v>781</c:v>
                </c:pt>
                <c:pt idx="25">
                  <c:v>879</c:v>
                </c:pt>
                <c:pt idx="26">
                  <c:v>765</c:v>
                </c:pt>
                <c:pt idx="27">
                  <c:v>764</c:v>
                </c:pt>
                <c:pt idx="28">
                  <c:v>957</c:v>
                </c:pt>
                <c:pt idx="29">
                  <c:v>666</c:v>
                </c:pt>
                <c:pt idx="30">
                  <c:v>477</c:v>
                </c:pt>
                <c:pt idx="31">
                  <c:v>323</c:v>
                </c:pt>
                <c:pt idx="32">
                  <c:v>243</c:v>
                </c:pt>
                <c:pt idx="33">
                  <c:v>291</c:v>
                </c:pt>
                <c:pt idx="34">
                  <c:v>254</c:v>
                </c:pt>
                <c:pt idx="35">
                  <c:v>350</c:v>
                </c:pt>
                <c:pt idx="36">
                  <c:v>921</c:v>
                </c:pt>
                <c:pt idx="37">
                  <c:v>1666</c:v>
                </c:pt>
                <c:pt idx="38">
                  <c:v>2367</c:v>
                </c:pt>
                <c:pt idx="39">
                  <c:v>1818</c:v>
                </c:pt>
                <c:pt idx="40">
                  <c:v>1917</c:v>
                </c:pt>
                <c:pt idx="41">
                  <c:v>1167</c:v>
                </c:pt>
                <c:pt idx="42">
                  <c:v>532</c:v>
                </c:pt>
                <c:pt idx="43">
                  <c:v>283</c:v>
                </c:pt>
                <c:pt idx="44">
                  <c:v>423</c:v>
                </c:pt>
                <c:pt idx="45">
                  <c:v>542</c:v>
                </c:pt>
                <c:pt idx="46">
                  <c:v>516</c:v>
                </c:pt>
                <c:pt idx="47">
                  <c:v>724</c:v>
                </c:pt>
                <c:pt idx="48">
                  <c:v>2137</c:v>
                </c:pt>
                <c:pt idx="49">
                  <c:v>2706</c:v>
                </c:pt>
                <c:pt idx="50">
                  <c:v>2771</c:v>
                </c:pt>
                <c:pt idx="51">
                  <c:v>2453</c:v>
                </c:pt>
                <c:pt idx="52">
                  <c:v>3177</c:v>
                </c:pt>
                <c:pt idx="53">
                  <c:v>2293</c:v>
                </c:pt>
                <c:pt idx="54">
                  <c:v>1282</c:v>
                </c:pt>
                <c:pt idx="55">
                  <c:v>1386</c:v>
                </c:pt>
                <c:pt idx="56">
                  <c:v>1327</c:v>
                </c:pt>
                <c:pt idx="57">
                  <c:v>985</c:v>
                </c:pt>
                <c:pt idx="58">
                  <c:v>1133</c:v>
                </c:pt>
                <c:pt idx="59">
                  <c:v>1654</c:v>
                </c:pt>
                <c:pt idx="60">
                  <c:v>4393</c:v>
                </c:pt>
                <c:pt idx="61">
                  <c:v>2359</c:v>
                </c:pt>
                <c:pt idx="62">
                  <c:v>2002</c:v>
                </c:pt>
                <c:pt idx="63">
                  <c:v>1938</c:v>
                </c:pt>
                <c:pt idx="64">
                  <c:v>2042</c:v>
                </c:pt>
                <c:pt idx="65">
                  <c:v>1517</c:v>
                </c:pt>
                <c:pt idx="66">
                  <c:v>808</c:v>
                </c:pt>
                <c:pt idx="67">
                  <c:v>348</c:v>
                </c:pt>
                <c:pt idx="68">
                  <c:v>314</c:v>
                </c:pt>
                <c:pt idx="69">
                  <c:v>311</c:v>
                </c:pt>
                <c:pt idx="70">
                  <c:v>306</c:v>
                </c:pt>
                <c:pt idx="71">
                  <c:v>327</c:v>
                </c:pt>
                <c:pt idx="72">
                  <c:v>609</c:v>
                </c:pt>
                <c:pt idx="73">
                  <c:v>647</c:v>
                </c:pt>
                <c:pt idx="74">
                  <c:v>1185</c:v>
                </c:pt>
                <c:pt idx="75">
                  <c:v>567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EUR</c:v>
                </c:pt>
              </c:strCache>
            </c:strRef>
          </c:tx>
          <c:spPr>
            <a:solidFill>
              <a:srgbClr val="FF0000"/>
            </a:solidFill>
            <a:ln w="12687">
              <a:solidFill>
                <a:srgbClr val="FF0000"/>
              </a:solidFill>
              <a:prstDash val="solid"/>
            </a:ln>
          </c:spPr>
          <c:invertIfNegative val="0"/>
          <c:cat>
            <c:strRef>
              <c:f>Sheet1!$B$1:$CA$1</c:f>
              <c:strCache>
                <c:ptCount val="76"/>
                <c:pt idx="0">
                  <c:v>1/1/2008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1/1/2009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1/1/2010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1/1/2011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1/1/2012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1/1/2013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1/1/2014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</c:strCache>
            </c:strRef>
          </c:cat>
          <c:val>
            <c:numRef>
              <c:f>Sheet1!$B$6:$CA$6</c:f>
              <c:numCache>
                <c:formatCode>General</c:formatCode>
                <c:ptCount val="76"/>
                <c:pt idx="0">
                  <c:v>995</c:v>
                </c:pt>
                <c:pt idx="1">
                  <c:v>892</c:v>
                </c:pt>
                <c:pt idx="2">
                  <c:v>1673</c:v>
                </c:pt>
                <c:pt idx="3">
                  <c:v>1618</c:v>
                </c:pt>
                <c:pt idx="4">
                  <c:v>1119</c:v>
                </c:pt>
                <c:pt idx="5">
                  <c:v>732</c:v>
                </c:pt>
                <c:pt idx="6">
                  <c:v>410</c:v>
                </c:pt>
                <c:pt idx="7">
                  <c:v>293</c:v>
                </c:pt>
                <c:pt idx="8">
                  <c:v>208</c:v>
                </c:pt>
                <c:pt idx="9">
                  <c:v>343</c:v>
                </c:pt>
                <c:pt idx="10">
                  <c:v>363</c:v>
                </c:pt>
                <c:pt idx="11">
                  <c:v>323</c:v>
                </c:pt>
                <c:pt idx="12">
                  <c:v>442</c:v>
                </c:pt>
                <c:pt idx="13">
                  <c:v>730</c:v>
                </c:pt>
                <c:pt idx="14">
                  <c:v>854</c:v>
                </c:pt>
                <c:pt idx="15">
                  <c:v>875</c:v>
                </c:pt>
                <c:pt idx="16">
                  <c:v>809</c:v>
                </c:pt>
                <c:pt idx="17">
                  <c:v>585</c:v>
                </c:pt>
                <c:pt idx="18">
                  <c:v>457</c:v>
                </c:pt>
                <c:pt idx="19">
                  <c:v>339</c:v>
                </c:pt>
                <c:pt idx="20">
                  <c:v>291</c:v>
                </c:pt>
                <c:pt idx="21">
                  <c:v>260</c:v>
                </c:pt>
                <c:pt idx="22">
                  <c:v>429</c:v>
                </c:pt>
                <c:pt idx="23">
                  <c:v>1348</c:v>
                </c:pt>
                <c:pt idx="24">
                  <c:v>2713</c:v>
                </c:pt>
                <c:pt idx="25">
                  <c:v>3086</c:v>
                </c:pt>
                <c:pt idx="26">
                  <c:v>6598</c:v>
                </c:pt>
                <c:pt idx="27">
                  <c:v>5960</c:v>
                </c:pt>
                <c:pt idx="28">
                  <c:v>4660</c:v>
                </c:pt>
                <c:pt idx="29">
                  <c:v>2865</c:v>
                </c:pt>
                <c:pt idx="30">
                  <c:v>1073</c:v>
                </c:pt>
                <c:pt idx="31">
                  <c:v>561</c:v>
                </c:pt>
                <c:pt idx="32">
                  <c:v>400</c:v>
                </c:pt>
                <c:pt idx="33">
                  <c:v>538</c:v>
                </c:pt>
                <c:pt idx="34">
                  <c:v>931</c:v>
                </c:pt>
                <c:pt idx="35">
                  <c:v>1444</c:v>
                </c:pt>
                <c:pt idx="36">
                  <c:v>3989</c:v>
                </c:pt>
                <c:pt idx="37">
                  <c:v>3020</c:v>
                </c:pt>
                <c:pt idx="38">
                  <c:v>3643</c:v>
                </c:pt>
                <c:pt idx="39">
                  <c:v>2994</c:v>
                </c:pt>
                <c:pt idx="40">
                  <c:v>3247</c:v>
                </c:pt>
                <c:pt idx="41">
                  <c:v>2110</c:v>
                </c:pt>
                <c:pt idx="42">
                  <c:v>1229</c:v>
                </c:pt>
                <c:pt idx="43">
                  <c:v>792</c:v>
                </c:pt>
                <c:pt idx="44">
                  <c:v>528</c:v>
                </c:pt>
                <c:pt idx="45">
                  <c:v>817</c:v>
                </c:pt>
                <c:pt idx="46">
                  <c:v>993</c:v>
                </c:pt>
                <c:pt idx="47">
                  <c:v>674</c:v>
                </c:pt>
                <c:pt idx="48">
                  <c:v>6651</c:v>
                </c:pt>
                <c:pt idx="49">
                  <c:v>3997</c:v>
                </c:pt>
                <c:pt idx="50">
                  <c:v>3947</c:v>
                </c:pt>
                <c:pt idx="51">
                  <c:v>4433</c:v>
                </c:pt>
                <c:pt idx="52">
                  <c:v>3382</c:v>
                </c:pt>
                <c:pt idx="53">
                  <c:v>2427</c:v>
                </c:pt>
                <c:pt idx="54">
                  <c:v>1616</c:v>
                </c:pt>
                <c:pt idx="55">
                  <c:v>738</c:v>
                </c:pt>
                <c:pt idx="56">
                  <c:v>539</c:v>
                </c:pt>
                <c:pt idx="57">
                  <c:v>834</c:v>
                </c:pt>
                <c:pt idx="58">
                  <c:v>987</c:v>
                </c:pt>
                <c:pt idx="59">
                  <c:v>1278</c:v>
                </c:pt>
                <c:pt idx="60">
                  <c:v>1687</c:v>
                </c:pt>
                <c:pt idx="61">
                  <c:v>2424</c:v>
                </c:pt>
                <c:pt idx="62">
                  <c:v>3339</c:v>
                </c:pt>
                <c:pt idx="63">
                  <c:v>4879</c:v>
                </c:pt>
                <c:pt idx="64">
                  <c:v>5673</c:v>
                </c:pt>
                <c:pt idx="65">
                  <c:v>4267</c:v>
                </c:pt>
                <c:pt idx="66">
                  <c:v>2701</c:v>
                </c:pt>
                <c:pt idx="67">
                  <c:v>1162</c:v>
                </c:pt>
                <c:pt idx="68">
                  <c:v>1136</c:v>
                </c:pt>
                <c:pt idx="69">
                  <c:v>1461</c:v>
                </c:pt>
                <c:pt idx="70">
                  <c:v>1742</c:v>
                </c:pt>
                <c:pt idx="71">
                  <c:v>1534</c:v>
                </c:pt>
                <c:pt idx="72">
                  <c:v>1961</c:v>
                </c:pt>
                <c:pt idx="73">
                  <c:v>1279</c:v>
                </c:pt>
                <c:pt idx="74">
                  <c:v>1502</c:v>
                </c:pt>
                <c:pt idx="75">
                  <c:v>1364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WPR</c:v>
                </c:pt>
              </c:strCache>
            </c:strRef>
          </c:tx>
          <c:spPr>
            <a:solidFill>
              <a:srgbClr val="993300"/>
            </a:solidFill>
            <a:ln w="12687">
              <a:solidFill>
                <a:srgbClr val="993300"/>
              </a:solidFill>
              <a:prstDash val="solid"/>
            </a:ln>
          </c:spPr>
          <c:invertIfNegative val="0"/>
          <c:cat>
            <c:strRef>
              <c:f>Sheet1!$B$1:$CA$1</c:f>
              <c:strCache>
                <c:ptCount val="76"/>
                <c:pt idx="0">
                  <c:v>1/1/2008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1/1/2009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1/1/2010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1/1/2011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Oct</c:v>
                </c:pt>
                <c:pt idx="46">
                  <c:v>Nov</c:v>
                </c:pt>
                <c:pt idx="47">
                  <c:v>Dec</c:v>
                </c:pt>
                <c:pt idx="48">
                  <c:v>1/1/2012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1/1/2013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1/1/2014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</c:strCache>
            </c:strRef>
          </c:cat>
          <c:val>
            <c:numRef>
              <c:f>Sheet1!$B$7:$CA$7</c:f>
              <c:numCache>
                <c:formatCode>General</c:formatCode>
                <c:ptCount val="76"/>
                <c:pt idx="0">
                  <c:v>3125</c:v>
                </c:pt>
                <c:pt idx="1">
                  <c:v>2021</c:v>
                </c:pt>
                <c:pt idx="2">
                  <c:v>2150</c:v>
                </c:pt>
                <c:pt idx="3">
                  <c:v>2092</c:v>
                </c:pt>
                <c:pt idx="4">
                  <c:v>1847</c:v>
                </c:pt>
                <c:pt idx="5">
                  <c:v>1222</c:v>
                </c:pt>
                <c:pt idx="6">
                  <c:v>548</c:v>
                </c:pt>
                <c:pt idx="7">
                  <c:v>431</c:v>
                </c:pt>
                <c:pt idx="8">
                  <c:v>350</c:v>
                </c:pt>
                <c:pt idx="9">
                  <c:v>267</c:v>
                </c:pt>
                <c:pt idx="10">
                  <c:v>185</c:v>
                </c:pt>
                <c:pt idx="11">
                  <c:v>194</c:v>
                </c:pt>
                <c:pt idx="12">
                  <c:v>773</c:v>
                </c:pt>
                <c:pt idx="13">
                  <c:v>2200</c:v>
                </c:pt>
                <c:pt idx="14">
                  <c:v>1569</c:v>
                </c:pt>
                <c:pt idx="15">
                  <c:v>821</c:v>
                </c:pt>
                <c:pt idx="16">
                  <c:v>480</c:v>
                </c:pt>
                <c:pt idx="17">
                  <c:v>393</c:v>
                </c:pt>
                <c:pt idx="18">
                  <c:v>522</c:v>
                </c:pt>
                <c:pt idx="19">
                  <c:v>541</c:v>
                </c:pt>
                <c:pt idx="20">
                  <c:v>578</c:v>
                </c:pt>
                <c:pt idx="21">
                  <c:v>362</c:v>
                </c:pt>
                <c:pt idx="22">
                  <c:v>328</c:v>
                </c:pt>
                <c:pt idx="23">
                  <c:v>247</c:v>
                </c:pt>
                <c:pt idx="24">
                  <c:v>2616</c:v>
                </c:pt>
                <c:pt idx="25">
                  <c:v>4494</c:v>
                </c:pt>
                <c:pt idx="26">
                  <c:v>7565</c:v>
                </c:pt>
                <c:pt idx="27">
                  <c:v>10262</c:v>
                </c:pt>
                <c:pt idx="28">
                  <c:v>14000</c:v>
                </c:pt>
                <c:pt idx="29">
                  <c:v>6366</c:v>
                </c:pt>
                <c:pt idx="30">
                  <c:v>2796</c:v>
                </c:pt>
                <c:pt idx="31">
                  <c:v>2094</c:v>
                </c:pt>
                <c:pt idx="32">
                  <c:v>1575</c:v>
                </c:pt>
                <c:pt idx="33">
                  <c:v>912</c:v>
                </c:pt>
                <c:pt idx="34">
                  <c:v>1016</c:v>
                </c:pt>
                <c:pt idx="35">
                  <c:v>1221</c:v>
                </c:pt>
                <c:pt idx="36">
                  <c:v>788</c:v>
                </c:pt>
                <c:pt idx="37">
                  <c:v>721</c:v>
                </c:pt>
                <c:pt idx="38">
                  <c:v>839</c:v>
                </c:pt>
                <c:pt idx="39">
                  <c:v>1104</c:v>
                </c:pt>
                <c:pt idx="40">
                  <c:v>1230</c:v>
                </c:pt>
                <c:pt idx="41">
                  <c:v>1283</c:v>
                </c:pt>
                <c:pt idx="42">
                  <c:v>1101</c:v>
                </c:pt>
                <c:pt idx="43">
                  <c:v>894</c:v>
                </c:pt>
                <c:pt idx="44">
                  <c:v>603</c:v>
                </c:pt>
                <c:pt idx="45">
                  <c:v>685</c:v>
                </c:pt>
                <c:pt idx="46">
                  <c:v>706</c:v>
                </c:pt>
                <c:pt idx="47">
                  <c:v>860</c:v>
                </c:pt>
                <c:pt idx="48">
                  <c:v>846</c:v>
                </c:pt>
                <c:pt idx="49">
                  <c:v>701</c:v>
                </c:pt>
                <c:pt idx="50">
                  <c:v>831</c:v>
                </c:pt>
                <c:pt idx="51">
                  <c:v>1082</c:v>
                </c:pt>
                <c:pt idx="52">
                  <c:v>1194</c:v>
                </c:pt>
                <c:pt idx="53">
                  <c:v>1247</c:v>
                </c:pt>
                <c:pt idx="54">
                  <c:v>1076</c:v>
                </c:pt>
                <c:pt idx="55">
                  <c:v>890</c:v>
                </c:pt>
                <c:pt idx="56">
                  <c:v>593</c:v>
                </c:pt>
                <c:pt idx="57">
                  <c:v>680</c:v>
                </c:pt>
                <c:pt idx="58">
                  <c:v>695</c:v>
                </c:pt>
                <c:pt idx="59">
                  <c:v>859</c:v>
                </c:pt>
                <c:pt idx="60">
                  <c:v>2774</c:v>
                </c:pt>
                <c:pt idx="61">
                  <c:v>2770</c:v>
                </c:pt>
                <c:pt idx="62">
                  <c:v>4322</c:v>
                </c:pt>
                <c:pt idx="63">
                  <c:v>5071</c:v>
                </c:pt>
                <c:pt idx="64">
                  <c:v>4991</c:v>
                </c:pt>
                <c:pt idx="65">
                  <c:v>3000</c:v>
                </c:pt>
                <c:pt idx="66">
                  <c:v>2705</c:v>
                </c:pt>
                <c:pt idx="67">
                  <c:v>2165</c:v>
                </c:pt>
                <c:pt idx="68">
                  <c:v>1409</c:v>
                </c:pt>
                <c:pt idx="69">
                  <c:v>1330</c:v>
                </c:pt>
                <c:pt idx="70">
                  <c:v>2096</c:v>
                </c:pt>
                <c:pt idx="71">
                  <c:v>1872</c:v>
                </c:pt>
                <c:pt idx="72">
                  <c:v>13061</c:v>
                </c:pt>
                <c:pt idx="73">
                  <c:v>9339</c:v>
                </c:pt>
                <c:pt idx="74">
                  <c:v>10866</c:v>
                </c:pt>
                <c:pt idx="75">
                  <c:v>10741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overlap val="100"/>
        <c:axId val="143643776"/>
        <c:axId val="143645312"/>
      </c:barChart>
      <c:catAx>
        <c:axId val="143643776"/>
        <c:scaling>
          <c:orientation val="minMax"/>
        </c:scaling>
        <c:delete val="0"/>
        <c:axPos val="b"/>
        <c:numFmt formatCode="mmm\ yyyy" sourceLinked="0"/>
        <c:majorTickMark val="in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9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364531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43645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9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3643776"/>
        <c:crosses val="autoZero"/>
        <c:crossBetween val="between"/>
      </c:valAx>
      <c:spPr>
        <a:noFill/>
        <a:ln w="12687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220472440944884"/>
          <c:y val="6.2893081761006293E-3"/>
          <c:w val="0.32058492688413948"/>
          <c:h val="5.0314465408805034E-2"/>
        </c:manualLayout>
      </c:layout>
      <c:overlay val="0"/>
      <c:spPr>
        <a:solidFill>
          <a:schemeClr val="bg1"/>
        </a:solidFill>
        <a:ln w="3172">
          <a:solidFill>
            <a:schemeClr val="tx1"/>
          </a:solidFill>
          <a:prstDash val="solid"/>
        </a:ln>
      </c:spPr>
      <c:txPr>
        <a:bodyPr/>
        <a:lstStyle/>
        <a:p>
          <a:pPr>
            <a:defRPr sz="91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9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0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2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7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8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2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9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1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66E1C-C31C-44FE-9868-F2713AE5E25F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AC9CA-615A-48C4-AB69-17A8FF6AA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5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2765"/>
              </p:ext>
            </p:extLst>
          </p:nvPr>
        </p:nvGraphicFramePr>
        <p:xfrm>
          <a:off x="373063" y="1366838"/>
          <a:ext cx="8458200" cy="4532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"/>
          <p:cNvSpPr txBox="1">
            <a:spLocks/>
          </p:cNvSpPr>
          <p:nvPr/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b="1" dirty="0" smtClean="0">
                <a:solidFill>
                  <a:schemeClr val="tx2"/>
                </a:solidFill>
                <a:latin typeface="Arial" charset="0"/>
              </a:rPr>
              <a:t>Measles Case Distribution by Month and WHO Regions, 2008-2014*</a:t>
            </a:r>
            <a:endParaRPr lang="en-GB" altLang="en-US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Footnote"/>
          <p:cNvSpPr txBox="1">
            <a:spLocks noChangeArrowheads="1"/>
          </p:cNvSpPr>
          <p:nvPr/>
        </p:nvSpPr>
        <p:spPr bwMode="auto">
          <a:xfrm>
            <a:off x="2044700" y="6143625"/>
            <a:ext cx="65516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900" dirty="0">
                <a:latin typeface="Arial" charset="0"/>
              </a:rPr>
              <a:t>This is surveillance data, hence for the last month, the data may be incomplete. </a:t>
            </a:r>
          </a:p>
          <a:p>
            <a:pPr eaLnBrk="1" hangingPunct="1"/>
            <a:r>
              <a:rPr lang="en-US" altLang="en-US" sz="900" dirty="0">
                <a:latin typeface="Arial" charset="0"/>
              </a:rPr>
              <a:t>SEAR  India is not included in this graph.</a:t>
            </a:r>
          </a:p>
          <a:p>
            <a:pPr eaLnBrk="1" hangingPunct="1"/>
            <a:r>
              <a:rPr lang="en-US" altLang="en-US" sz="900" dirty="0">
                <a:latin typeface="Arial" charset="0"/>
              </a:rPr>
              <a:t>As of 27 May 2013, South Sudan has reassigned to the Africa region (AFR) from the Eastern Mediterranean region (EMR).</a:t>
            </a:r>
            <a:endParaRPr lang="en-GB" altLang="en-US" sz="900" dirty="0">
              <a:latin typeface="Arial" charset="0"/>
            </a:endParaRPr>
          </a:p>
        </p:txBody>
      </p:sp>
      <p:sp>
        <p:nvSpPr>
          <p:cNvPr id="8" name="DataSource"/>
          <p:cNvSpPr txBox="1">
            <a:spLocks noChangeArrowheads="1"/>
          </p:cNvSpPr>
          <p:nvPr/>
        </p:nvSpPr>
        <p:spPr bwMode="auto">
          <a:xfrm>
            <a:off x="0" y="6510338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en-US" sz="900" dirty="0" smtClean="0">
                <a:latin typeface="Arial" charset="0"/>
              </a:rPr>
              <a:t>Data </a:t>
            </a:r>
            <a:r>
              <a:rPr lang="fr-FR" altLang="en-US" sz="900" dirty="0">
                <a:latin typeface="Arial" charset="0"/>
              </a:rPr>
              <a:t>source: surveillance DEF file</a:t>
            </a:r>
            <a:endParaRPr lang="en-GB" altLang="en-US" sz="900" dirty="0">
              <a:latin typeface="Arial" charset="0"/>
            </a:endParaRPr>
          </a:p>
        </p:txBody>
      </p:sp>
      <p:sp>
        <p:nvSpPr>
          <p:cNvPr id="9" name="Timestamp"/>
          <p:cNvSpPr txBox="1">
            <a:spLocks noChangeArrowheads="1"/>
          </p:cNvSpPr>
          <p:nvPr/>
        </p:nvSpPr>
        <p:spPr bwMode="auto">
          <a:xfrm>
            <a:off x="0" y="6653213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900" dirty="0" smtClean="0">
                <a:latin typeface="Arial" charset="0"/>
              </a:rPr>
              <a:t>*Data </a:t>
            </a:r>
            <a:r>
              <a:rPr lang="en-US" altLang="en-US" sz="900" dirty="0">
                <a:latin typeface="Arial" charset="0"/>
              </a:rPr>
              <a:t>in HQ as of 10 June 2014</a:t>
            </a:r>
            <a:endParaRPr lang="en-GB" alt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88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8</cp:revision>
  <dcterms:created xsi:type="dcterms:W3CDTF">2014-06-19T16:20:28Z</dcterms:created>
  <dcterms:modified xsi:type="dcterms:W3CDTF">2014-06-19T21:36:58Z</dcterms:modified>
</cp:coreProperties>
</file>