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BBC83-55F0-4839-A87E-70A0F323E7AE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D70D4-CF7F-4E16-AFC2-EE9B80DF9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2F1F-67E7-4191-8C44-A354AD96B34A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D2CDD-4631-46D5-B9DE-3A3ADA00C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72E89-6E96-481A-B271-D12E35B27749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95351-FB86-4725-BE25-D3833C341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6EF7-2D3E-483C-B988-329DDE9787A0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2BC4-289F-4F82-A968-FEBC2C15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C995-0251-47CC-9665-7C8BEB0E77C8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00DB1-CFFA-4581-AA88-5BE41A83C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97526-F885-4469-97EB-74A777D2ECB1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1C8F7-4ED5-458F-BFA9-DA31DB222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DC621-6D3A-4FD4-A357-0F88DAF18CB1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8EC8D-B6F8-4984-8E01-79BE9F680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4262F-2307-43C8-AF73-4DA19E72229D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37097-7A23-4B25-A558-2741881B0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BD0DB-6661-47DE-9EB9-F58B9CB26BC9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F56AE-4C3E-486D-AB07-5C0E41ED2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84BB-2217-49AD-BA69-49E6F276BBC7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06BC6-81A5-4210-B865-44F86142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F297-FD14-4E77-A406-69F8BF4F9188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56DE5-8A4C-4BA2-9AE8-6ECFBF3AE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196E04-922F-4952-BB7A-FD006D0D2C01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17C8E7-935B-4C85-8BD6-DD2720DCB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/>
          </p:cNvPicPr>
          <p:nvPr/>
        </p:nvPicPr>
        <p:blipFill>
          <a:blip r:embed="rId2"/>
          <a:srcRect l="6360" t="8086" r="20789" b="7779"/>
          <a:stretch>
            <a:fillRect/>
          </a:stretch>
        </p:blipFill>
        <p:spPr bwMode="auto">
          <a:xfrm>
            <a:off x="885825" y="1063625"/>
            <a:ext cx="5632450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0" y="21907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>
                <a:latin typeface="Calibri" pitchFamily="34" charset="0"/>
              </a:rPr>
              <a:t>Tasa de casos confirmados de sarampión por 100.000 habitantes, </a:t>
            </a:r>
          </a:p>
          <a:p>
            <a:pPr algn="ctr"/>
            <a:r>
              <a:rPr lang="es-ES" sz="2400">
                <a:latin typeface="Calibri" pitchFamily="34" charset="0"/>
              </a:rPr>
              <a:t>las Américas, 2011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7208838" y="4625975"/>
            <a:ext cx="12668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latin typeface="Calibri" pitchFamily="34" charset="0"/>
              </a:rPr>
              <a:t> </a:t>
            </a:r>
          </a:p>
          <a:p>
            <a:r>
              <a:rPr lang="es-ES" sz="1400">
                <a:latin typeface="Calibri" pitchFamily="34" charset="0"/>
              </a:rPr>
              <a:t>&lt;1</a:t>
            </a:r>
          </a:p>
          <a:p>
            <a:r>
              <a:rPr lang="es-ES" sz="1400">
                <a:latin typeface="Calibri" pitchFamily="34" charset="0"/>
              </a:rPr>
              <a:t>1</a:t>
            </a:r>
          </a:p>
          <a:p>
            <a:r>
              <a:rPr lang="es-ES" sz="1400">
                <a:latin typeface="Calibri" pitchFamily="34" charset="0"/>
                <a:cs typeface="Arial" charset="0"/>
              </a:rPr>
              <a:t>≥2</a:t>
            </a:r>
            <a:endParaRPr lang="es-ES" sz="1400">
              <a:latin typeface="Calibri" pitchFamily="34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999288" y="5354638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6999288" y="5153025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6705600" y="4572000"/>
            <a:ext cx="1944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u="sng">
                <a:latin typeface="Calibri" pitchFamily="34" charset="0"/>
              </a:rPr>
              <a:t>Tasa por 100.000 habitantes</a:t>
            </a: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6999288" y="4949825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3320" name="Text Box 21"/>
          <p:cNvSpPr txBox="1">
            <a:spLocks noChangeArrowheads="1"/>
          </p:cNvSpPr>
          <p:nvPr/>
        </p:nvSpPr>
        <p:spPr bwMode="auto">
          <a:xfrm>
            <a:off x="446088" y="6324600"/>
            <a:ext cx="4454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236538" algn="l"/>
              </a:tabLst>
            </a:pPr>
            <a:r>
              <a:rPr lang="es-ES" sz="1400"/>
              <a:t>Fuente: MESS, ISIS y reportes de países a OPS/OMS</a:t>
            </a:r>
          </a:p>
        </p:txBody>
      </p:sp>
      <p:sp>
        <p:nvSpPr>
          <p:cNvPr id="13321" name="TextBox 3"/>
          <p:cNvSpPr txBox="1">
            <a:spLocks noChangeArrowheads="1"/>
          </p:cNvSpPr>
          <p:nvPr/>
        </p:nvSpPr>
        <p:spPr bwMode="auto">
          <a:xfrm>
            <a:off x="446088" y="5611813"/>
            <a:ext cx="33496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100">
                <a:latin typeface="Calibri" pitchFamily="34" charset="0"/>
              </a:rPr>
              <a:t>Número total de casos de sarampión confirmados = 346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Carilu</cp:lastModifiedBy>
  <cp:revision>5</cp:revision>
  <dcterms:created xsi:type="dcterms:W3CDTF">2012-10-11T19:09:16Z</dcterms:created>
  <dcterms:modified xsi:type="dcterms:W3CDTF">2012-10-11T23:01:39Z</dcterms:modified>
</cp:coreProperties>
</file>