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60E"/>
    <a:srgbClr val="FF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4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9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6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7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7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9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1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1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1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9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6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 t="4019" r="26480" b="4331"/>
          <a:stretch/>
        </p:blipFill>
        <p:spPr>
          <a:xfrm>
            <a:off x="44497" y="1378673"/>
            <a:ext cx="5032969" cy="48933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Distribution of confirmed measles cases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and genotypes, Brazil, 2013*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347032"/>
              </p:ext>
            </p:extLst>
          </p:nvPr>
        </p:nvGraphicFramePr>
        <p:xfrm>
          <a:off x="4800600" y="3578423"/>
          <a:ext cx="4114798" cy="2606362"/>
        </p:xfrm>
        <a:graphic>
          <a:graphicData uri="http://schemas.openxmlformats.org/drawingml/2006/table">
            <a:tbl>
              <a:tblPr/>
              <a:tblGrid>
                <a:gridCol w="1341782"/>
                <a:gridCol w="1341782"/>
                <a:gridCol w="1431234"/>
              </a:tblGrid>
              <a:tr h="30765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Confirmed measles cases in Brazil, 2013*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6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N°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confirmed cases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Genotype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São 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Paulo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effectLst/>
                          <a:latin typeface="Arial"/>
                        </a:rPr>
                        <a:t>D8 (2); D4 (1), </a:t>
                      </a:r>
                      <a:r>
                        <a:rPr lang="pt-BR" sz="1100" b="0" i="0" u="none" strike="noStrike" dirty="0" smtClean="0">
                          <a:effectLst/>
                          <a:latin typeface="Arial"/>
                        </a:rPr>
                        <a:t>unknown (2</a:t>
                      </a:r>
                      <a:r>
                        <a:rPr lang="pt-BR" sz="1100" b="0" i="0" u="none" strike="noStrike" dirty="0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effectLst/>
                          <a:latin typeface="Arial"/>
                        </a:rPr>
                        <a:t>Mato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effectLst/>
                          <a:latin typeface="Arial"/>
                        </a:rPr>
                        <a:t>Grosso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del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 Sur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D8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Santa </a:t>
                      </a:r>
                      <a:r>
                        <a:rPr lang="en-US" sz="1100" b="0" i="0" u="none" strike="noStrike" dirty="0" err="1">
                          <a:effectLst/>
                          <a:latin typeface="Arial"/>
                        </a:rPr>
                        <a:t>Catarina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D8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effectLst/>
                          <a:latin typeface="Arial"/>
                        </a:rPr>
                        <a:t>Pernambuco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D8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effectLst/>
                          <a:latin typeface="Arial"/>
                        </a:rPr>
                        <a:t>Paraíba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D8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Distrito 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Federal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Brazil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D8, D4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68">
                <a:tc gridSpan="3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198" y="5940623"/>
            <a:ext cx="270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*Data updated on 8 October 2013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31260" y="6400800"/>
            <a:ext cx="2172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Country report to PAHO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95069" y="4484002"/>
            <a:ext cx="104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 dot = 1 case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6104402" y="2275066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04402" y="2650550"/>
            <a:ext cx="76200" cy="76200"/>
          </a:xfrm>
          <a:prstGeom prst="ellipse">
            <a:avLst/>
          </a:prstGeom>
          <a:solidFill>
            <a:srgbClr val="00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04402" y="2462808"/>
            <a:ext cx="76200" cy="76200"/>
          </a:xfrm>
          <a:prstGeom prst="ellipse">
            <a:avLst/>
          </a:prstGeom>
          <a:solidFill>
            <a:srgbClr val="F2A60E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04402" y="2838291"/>
            <a:ext cx="76200" cy="76200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46312" y="2176482"/>
            <a:ext cx="1389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D8 genotype</a:t>
            </a:r>
          </a:p>
          <a:p>
            <a:r>
              <a:rPr lang="en-US" sz="1200" dirty="0" smtClean="0"/>
              <a:t>D4 genotype</a:t>
            </a:r>
          </a:p>
          <a:p>
            <a:r>
              <a:rPr lang="en-US" sz="1200" dirty="0" smtClean="0"/>
              <a:t>B3 genotype</a:t>
            </a:r>
          </a:p>
          <a:p>
            <a:r>
              <a:rPr lang="en-US" sz="1200" dirty="0" smtClean="0"/>
              <a:t>unknown genotype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45884" y="1982993"/>
            <a:ext cx="633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Legend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3290743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96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Distribution of confirmed measles cases and genotypes, Brazil, 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confirmed measles cases and genotypes, Brazil, 2013*</dc:title>
  <dc:creator>Pacis, Ms. Carmelita Lucia (WDC)</dc:creator>
  <cp:lastModifiedBy>Pacis, Ms. Carmelita Lucia (WDC)</cp:lastModifiedBy>
  <cp:revision>13</cp:revision>
  <dcterms:created xsi:type="dcterms:W3CDTF">2013-10-10T19:02:39Z</dcterms:created>
  <dcterms:modified xsi:type="dcterms:W3CDTF">2013-10-28T19:00:11Z</dcterms:modified>
</cp:coreProperties>
</file>