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7010400" cy="92964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678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E2FC26-D0D6-461A-8AAC-3FCAA7E3C1E9}" type="datetimeFigureOut">
              <a:rPr lang="es-AR"/>
              <a:pPr>
                <a:defRPr/>
              </a:pPr>
              <a:t>26/04/2013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CFC986-701A-42CE-8628-63F59E0362A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5436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9168B-E7D8-4FF0-9694-51C23038FB14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25324-9A0A-4FD9-A9F2-6CED1B45499D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3293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CFF79-AB49-4BD8-89D1-265F6500568C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07D06-B797-4C67-A83A-DBAAD0FC1213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9724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443A-C8C4-43F1-AD06-26342DAA46F6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19650-8FC9-4362-9E71-13B35050B51B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855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C802-B4D9-45CC-96CA-72D64AF0F11F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77E5-34C4-40D9-ACE3-ED0F85C90F82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415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6E613-DA96-4118-8390-E4280924368B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B45E0-2427-48AC-AFD2-7BC97C9FF7A1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5266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08C99-10E8-41F0-BFF9-E39437286679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2E1E-80B1-4061-A5FA-6D4AB65207D9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534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97F08-9312-4FDB-AEB1-5D525B642ADF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17081-A021-4474-96C5-2673952FDB5C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986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B645-EA61-4D6C-B543-B4CDA6FEBA98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987D-A42A-4A68-B135-B8822DF798A3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6594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8077D-CDC8-4069-8256-B0C8A502C232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688A-3B08-493E-9BA9-5223C1D602D8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7680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09C9-F71C-448A-909F-0AB662A15C61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F562D-C88E-43E5-8BC4-69469306E7D2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1843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6C350-76DD-4EB4-A134-75C006E28BB6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C91D-B459-4939-869C-1CC1F5586B3E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733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A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E8F26-C9A7-4D06-B291-AD50153A0009}" type="datetimeFigureOut">
              <a:rPr lang="es-AR"/>
              <a:pPr>
                <a:defRPr/>
              </a:pPr>
              <a:t>26/04/2013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D82A5D-2180-4D27-99EF-7037F96CE6A5}" type="slidenum">
              <a:rPr lang="es-AR"/>
              <a:pPr>
                <a:defRPr/>
              </a:pPr>
              <a:t>‹#›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704850"/>
          <a:ext cx="8381999" cy="5719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7246"/>
                <a:gridCol w="1322230"/>
                <a:gridCol w="2479182"/>
                <a:gridCol w="1133341"/>
              </a:tblGrid>
              <a:tr h="5214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WHO region</a:t>
                      </a:r>
                      <a:endParaRPr lang="en-US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Total # of cases</a:t>
                      </a:r>
                      <a:endParaRPr lang="en-US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Countries (# of cases)</a:t>
                      </a:r>
                      <a:endParaRPr lang="en-US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Genotype identified</a:t>
                      </a:r>
                      <a:endParaRPr lang="en-US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FF33CC"/>
                    </a:solidFill>
                  </a:tcPr>
                </a:tc>
              </a:tr>
              <a:tr h="2607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African</a:t>
                      </a:r>
                      <a:endParaRPr lang="en-US" sz="1600" b="1" i="0" u="none" strike="noStrike" noProof="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Cameroon  (1)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42739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Uganda (2)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N/A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Ethiopia (3)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4273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Eastern Mediterranean</a:t>
                      </a:r>
                      <a:endParaRPr lang="en-US" sz="1600" b="1" i="0" u="none" strike="noStrike" noProof="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Afghanistan (3)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427394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Lebanon (1)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D4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558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Pakistan (7)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B3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European</a:t>
                      </a:r>
                      <a:endParaRPr lang="en-US" sz="1600" b="1" i="0" u="none" strike="noStrike" noProof="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France (1)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D4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Ukraine (1)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Spain (1)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D4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UK (2)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D8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Romania (1)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D8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Italy (1)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D4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South East Asia</a:t>
                      </a:r>
                      <a:endParaRPr lang="en-US" sz="1600" b="1" i="0" u="none" strike="noStrike" noProof="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India (2)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D8, D4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Thailand (2)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D8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7822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Western Pacific</a:t>
                      </a:r>
                      <a:endParaRPr lang="en-US" sz="1600" b="1" i="0" u="none" strike="noStrike" noProof="0" dirty="0"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Hong Kong/Macau/Thailand (1)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N/A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  <a:tr h="2607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Malaysia/Thailand (1)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D9</a:t>
                      </a:r>
                      <a:endParaRPr lang="en-US" sz="1600" b="1" i="0" u="none" strike="noStrike" noProof="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2120" name="TextBox 5"/>
          <p:cNvSpPr txBox="1">
            <a:spLocks noChangeArrowheads="1"/>
          </p:cNvSpPr>
          <p:nvPr/>
        </p:nvSpPr>
        <p:spPr bwMode="auto">
          <a:xfrm flipH="1">
            <a:off x="-6350" y="11113"/>
            <a:ext cx="937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/>
              <a:t>Source of measles virus importations to the Americas </a:t>
            </a:r>
          </a:p>
          <a:p>
            <a:pPr algn="ctr" eaLnBrk="1" hangingPunct="1"/>
            <a:r>
              <a:rPr lang="en-US" sz="2000" b="1"/>
              <a:t>by WHO region in 2012*</a:t>
            </a:r>
          </a:p>
        </p:txBody>
      </p:sp>
      <p:sp>
        <p:nvSpPr>
          <p:cNvPr id="2121" name="Text Box 74"/>
          <p:cNvSpPr txBox="1">
            <a:spLocks noChangeArrowheads="1"/>
          </p:cNvSpPr>
          <p:nvPr/>
        </p:nvSpPr>
        <p:spPr bwMode="auto">
          <a:xfrm>
            <a:off x="669925" y="6353175"/>
            <a:ext cx="5815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It only includes imported cases with known source of infection. </a:t>
            </a:r>
          </a:p>
          <a:p>
            <a:pPr eaLnBrk="1" hangingPunct="1"/>
            <a:r>
              <a:rPr lang="en-US" sz="1400"/>
              <a:t>* Data as of Dec 2012. Source: Global Measles and Rubella Lab Network (CDC)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9875</TotalTime>
  <Words>150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26</cp:revision>
  <cp:lastPrinted>2013-01-23T20:04:00Z</cp:lastPrinted>
  <dcterms:created xsi:type="dcterms:W3CDTF">2013-01-18T22:40:49Z</dcterms:created>
  <dcterms:modified xsi:type="dcterms:W3CDTF">2013-04-26T16:38:28Z</dcterms:modified>
</cp:coreProperties>
</file>