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>
        <p:scale>
          <a:sx n="73" d="100"/>
          <a:sy n="73" d="100"/>
        </p:scale>
        <p:origin x="-1038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0E75D-BA0D-469C-960F-BDFB286BA3B2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5DFBE-3B49-46C7-890F-6ED38585ED19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399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09EA8AAD-7062-47B3-904C-C4F442022912}" type="slidenum">
              <a:rPr lang="es-AR" smtClean="0"/>
              <a:pPr eaLnBrk="1" hangingPunct="1">
                <a:defRPr/>
              </a:pPr>
              <a:t>1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996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23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87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028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20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847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8679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864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601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411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5837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95E4-9B3C-4C0E-BC6D-A495B20B3EE5}" type="datetimeFigureOut">
              <a:rPr lang="es-AR" smtClean="0"/>
              <a:t>24/06/2013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509C6-93EC-42BB-8C60-A0ECABD0AE8F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65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457200" y="6059488"/>
            <a:ext cx="5943600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 smtClean="0"/>
              <a:t>Source: Countries reporting only measles / rubella ISIS system.</a:t>
            </a:r>
          </a:p>
          <a:p>
            <a:pPr eaLnBrk="1" hangingPunct="1"/>
            <a:r>
              <a:rPr lang="en-US" sz="1200" dirty="0" smtClean="0"/>
              <a:t>* Data as of May 30, 2013.</a:t>
            </a:r>
            <a:endParaRPr lang="en-US" sz="1200" dirty="0"/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803827"/>
              </p:ext>
            </p:extLst>
          </p:nvPr>
        </p:nvGraphicFramePr>
        <p:xfrm>
          <a:off x="839788" y="1295400"/>
          <a:ext cx="7843837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Worksheet" r:id="rId5" imgW="8724833" imgH="5000544" progId="Excel.Sheet.8">
                  <p:embed/>
                </p:oleObj>
              </mc:Choice>
              <mc:Fallback>
                <p:oleObj name="Worksheet" r:id="rId5" imgW="8724833" imgH="500054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295400"/>
                        <a:ext cx="7843837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itle 1"/>
          <p:cNvSpPr>
            <a:spLocks noGrp="1"/>
          </p:cNvSpPr>
          <p:nvPr>
            <p:ph type="title"/>
          </p:nvPr>
        </p:nvSpPr>
        <p:spPr>
          <a:xfrm>
            <a:off x="-76200" y="228600"/>
            <a:ext cx="9296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Notification by sector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Selected countries in the Region of the Americas, 2012</a:t>
            </a:r>
          </a:p>
        </p:txBody>
      </p:sp>
    </p:spTree>
    <p:extLst>
      <p:ext uri="{BB962C8B-B14F-4D97-AF65-F5344CB8AC3E}">
        <p14:creationId xmlns:p14="http://schemas.microsoft.com/office/powerpoint/2010/main" val="38602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Notification by sector Selected countries in the Region of the Americas,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Notification by sector Selected countries in the Region of the Americas, 2012</dc:title>
  <dc:creator>Kontio, Ms. Katri (WDC)</dc:creator>
  <cp:lastModifiedBy>Pacis, Ms. Carmelita Lucia (WDC)</cp:lastModifiedBy>
  <cp:revision>25</cp:revision>
  <dcterms:created xsi:type="dcterms:W3CDTF">2013-06-13T20:46:45Z</dcterms:created>
  <dcterms:modified xsi:type="dcterms:W3CDTF">2013-06-24T16:23:56Z</dcterms:modified>
</cp:coreProperties>
</file>