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66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8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1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5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5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9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1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0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29074-77ED-477F-85B4-ABFD0773DC0B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37DF-5E33-4B82-A224-35CE7E85B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82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0" t="21082" r="-379" b="-423"/>
          <a:stretch/>
        </p:blipFill>
        <p:spPr bwMode="auto">
          <a:xfrm>
            <a:off x="0" y="838200"/>
            <a:ext cx="91821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4140200" y="4149725"/>
            <a:ext cx="3381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84" charset="-128"/>
              </a:defRPr>
            </a:lvl9pPr>
          </a:lstStyle>
          <a:p>
            <a:pPr eaLnBrk="1" hangingPunct="1"/>
            <a:r>
              <a:rPr lang="en-US">
                <a:latin typeface="Calibri" pitchFamily="-84" charset="0"/>
              </a:rPr>
              <a:t>155 MS reporting measles in 2012</a:t>
            </a:r>
          </a:p>
          <a:p>
            <a:pPr eaLnBrk="1" hangingPunct="1"/>
            <a:r>
              <a:rPr lang="en-US">
                <a:latin typeface="Calibri" pitchFamily="-84" charset="0"/>
              </a:rPr>
              <a:t>49 reported genotypes</a:t>
            </a:r>
          </a:p>
        </p:txBody>
      </p:sp>
      <p:sp>
        <p:nvSpPr>
          <p:cNvPr id="5" name="Rectangle 633"/>
          <p:cNvSpPr>
            <a:spLocks noChangeArrowheads="1"/>
          </p:cNvSpPr>
          <p:nvPr/>
        </p:nvSpPr>
        <p:spPr bwMode="auto">
          <a:xfrm>
            <a:off x="1585271" y="152400"/>
            <a:ext cx="62142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ＭＳ Ｐゴシック" pitchFamily="34" charset="-128"/>
              </a:rPr>
              <a:t>Distribution of measles genotypes, 2012* 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65" y="3429000"/>
            <a:ext cx="197361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1100" dirty="0" smtClean="0"/>
              <a:t>*Data as of  07 </a:t>
            </a:r>
            <a:r>
              <a:rPr lang="es-AR" sz="1100" dirty="0" err="1" smtClean="0"/>
              <a:t>February</a:t>
            </a:r>
            <a:r>
              <a:rPr lang="es-AR" sz="1100" dirty="0" smtClean="0"/>
              <a:t> </a:t>
            </a:r>
            <a:r>
              <a:rPr lang="es-AR" sz="1100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93087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2013-03-07T22:10:18Z</dcterms:created>
  <dcterms:modified xsi:type="dcterms:W3CDTF">2013-03-15T22:13:54Z</dcterms:modified>
</cp:coreProperties>
</file>