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61"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5FBCF-710B-482C-80EE-B2FC50896CC1}" type="datetimeFigureOut">
              <a:rPr lang="en-US" smtClean="0"/>
              <a:t>3/13/2014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4EC62D-513C-47F9-9EA4-6EF9EAEA0CB1}" type="slidenum">
              <a:rPr lang="en-US" smtClean="0"/>
              <a:t>‹#›</a:t>
            </a:fld>
            <a:endParaRPr lang="en-US"/>
          </a:p>
        </p:txBody>
      </p:sp>
    </p:spTree>
    <p:extLst>
      <p:ext uri="{BB962C8B-B14F-4D97-AF65-F5344CB8AC3E}">
        <p14:creationId xmlns:p14="http://schemas.microsoft.com/office/powerpoint/2010/main" val="303140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6BE57E-AF2A-4980-B0A6-3270E586950A}"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408983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BE57E-AF2A-4980-B0A6-3270E586950A}"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209382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BE57E-AF2A-4980-B0A6-3270E586950A}"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4210386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rgbClr val="1E7FB8"/>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 y="0"/>
            <a:ext cx="9260059" cy="6957392"/>
          </a:xfrm>
          <a:prstGeom prst="rect">
            <a:avLst/>
          </a:prstGeom>
        </p:spPr>
      </p:pic>
      <p:pic>
        <p:nvPicPr>
          <p:cNvPr id="2" name="Picture 1" descr="VERTICAL-WHITE-PORTUGUE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1800" y="2636912"/>
            <a:ext cx="4041755" cy="2886968"/>
          </a:xfrm>
          <a:prstGeom prst="rect">
            <a:avLst/>
          </a:prstGeom>
        </p:spPr>
      </p:pic>
    </p:spTree>
    <p:extLst>
      <p:ext uri="{BB962C8B-B14F-4D97-AF65-F5344CB8AC3E}">
        <p14:creationId xmlns:p14="http://schemas.microsoft.com/office/powerpoint/2010/main" val="2273995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extLst>
      <p:ext uri="{BB962C8B-B14F-4D97-AF65-F5344CB8AC3E}">
        <p14:creationId xmlns:p14="http://schemas.microsoft.com/office/powerpoint/2010/main" val="584753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Tree>
    <p:extLst>
      <p:ext uri="{BB962C8B-B14F-4D97-AF65-F5344CB8AC3E}">
        <p14:creationId xmlns:p14="http://schemas.microsoft.com/office/powerpoint/2010/main" val="4887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42913" y="1541463"/>
            <a:ext cx="4068762"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Content Placeholder 3"/>
          <p:cNvSpPr>
            <a:spLocks noGrp="1"/>
          </p:cNvSpPr>
          <p:nvPr>
            <p:ph sz="half" idx="2"/>
          </p:nvPr>
        </p:nvSpPr>
        <p:spPr>
          <a:xfrm>
            <a:off x="4664075" y="1541463"/>
            <a:ext cx="4070350"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extLst>
      <p:ext uri="{BB962C8B-B14F-4D97-AF65-F5344CB8AC3E}">
        <p14:creationId xmlns:p14="http://schemas.microsoft.com/office/powerpoint/2010/main" val="167206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extLst>
      <p:ext uri="{BB962C8B-B14F-4D97-AF65-F5344CB8AC3E}">
        <p14:creationId xmlns:p14="http://schemas.microsoft.com/office/powerpoint/2010/main" val="3049215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Tree>
    <p:extLst>
      <p:ext uri="{BB962C8B-B14F-4D97-AF65-F5344CB8AC3E}">
        <p14:creationId xmlns:p14="http://schemas.microsoft.com/office/powerpoint/2010/main" val="348979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5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extLst>
      <p:ext uri="{BB962C8B-B14F-4D97-AF65-F5344CB8AC3E}">
        <p14:creationId xmlns:p14="http://schemas.microsoft.com/office/powerpoint/2010/main" val="88201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BE57E-AF2A-4980-B0A6-3270E586950A}"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4246118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pt-BR" smtClean="0"/>
              <a:t>Clique para editar o título mestre</a:t>
            </a:r>
            <a:endParaRPr lang="en-US"/>
          </a:p>
        </p:txBody>
      </p:sp>
      <p:sp>
        <p:nvSpPr>
          <p:cNvPr id="3" name="Table Placeholder 2"/>
          <p:cNvSpPr>
            <a:spLocks noGrp="1"/>
          </p:cNvSpPr>
          <p:nvPr>
            <p:ph type="tbl" idx="1"/>
          </p:nvPr>
        </p:nvSpPr>
        <p:spPr>
          <a:xfrm>
            <a:off x="442913" y="1541463"/>
            <a:ext cx="8291512" cy="4310062"/>
          </a:xfrm>
        </p:spPr>
        <p:txBody>
          <a:bodyPr/>
          <a:lstStyle/>
          <a:p>
            <a:r>
              <a:rPr lang="pt-BR" smtClean="0"/>
              <a:t>Clique no ícone para adicionar tabela</a:t>
            </a:r>
            <a:endParaRPr lang="en-US"/>
          </a:p>
        </p:txBody>
      </p:sp>
    </p:spTree>
    <p:extLst>
      <p:ext uri="{BB962C8B-B14F-4D97-AF65-F5344CB8AC3E}">
        <p14:creationId xmlns:p14="http://schemas.microsoft.com/office/powerpoint/2010/main" val="40509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BE57E-AF2A-4980-B0A6-3270E586950A}"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24720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6BE57E-AF2A-4980-B0A6-3270E586950A}"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21159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6BE57E-AF2A-4980-B0A6-3270E586950A}" type="datetimeFigureOut">
              <a:rPr lang="en-US" smtClean="0"/>
              <a:t>3/13/2014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150916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6BE57E-AF2A-4980-B0A6-3270E586950A}" type="datetimeFigureOut">
              <a:rPr lang="en-US" smtClean="0"/>
              <a:t>3/13/2014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400689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BE57E-AF2A-4980-B0A6-3270E586950A}" type="datetimeFigureOut">
              <a:rPr lang="en-US" smtClean="0"/>
              <a:t>3/13/2014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37075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BE57E-AF2A-4980-B0A6-3270E586950A}"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43872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BE57E-AF2A-4980-B0A6-3270E586950A}"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EF73E-EB73-4766-BAB4-9C19F773DDCC}" type="slidenum">
              <a:rPr lang="en-US" smtClean="0"/>
              <a:t>‹#›</a:t>
            </a:fld>
            <a:endParaRPr lang="en-US"/>
          </a:p>
        </p:txBody>
      </p:sp>
    </p:spTree>
    <p:extLst>
      <p:ext uri="{BB962C8B-B14F-4D97-AF65-F5344CB8AC3E}">
        <p14:creationId xmlns:p14="http://schemas.microsoft.com/office/powerpoint/2010/main" val="55606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vmlDrawing" Target="../drawings/vmlDrawing1.v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E57E-AF2A-4980-B0A6-3270E586950A}" type="datetimeFigureOut">
              <a:rPr lang="en-US" smtClean="0"/>
              <a:t>3/13/2014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EF73E-EB73-4766-BAB4-9C19F773DDCC}" type="slidenum">
              <a:rPr lang="en-US" smtClean="0"/>
              <a:t>‹#›</a:t>
            </a:fld>
            <a:endParaRPr lang="en-US"/>
          </a:p>
        </p:txBody>
      </p:sp>
    </p:spTree>
    <p:extLst>
      <p:ext uri="{BB962C8B-B14F-4D97-AF65-F5344CB8AC3E}">
        <p14:creationId xmlns:p14="http://schemas.microsoft.com/office/powerpoint/2010/main" val="136103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Screen shot 2013-06-06 at 1.56.39 PM.png"/>
          <p:cNvPicPr>
            <a:picLocks noChangeAspect="1"/>
          </p:cNvPicPr>
          <p:nvPr/>
        </p:nvPicPr>
        <p:blipFill>
          <a:blip r:embed="rId12"/>
          <a:stretch>
            <a:fillRect/>
          </a:stretch>
        </p:blipFill>
        <p:spPr>
          <a:xfrm>
            <a:off x="0" y="1219200"/>
            <a:ext cx="9144000" cy="762000"/>
          </a:xfrm>
          <a:prstGeom prst="rect">
            <a:avLst/>
          </a:prstGeom>
        </p:spPr>
      </p:pic>
      <p:sp>
        <p:nvSpPr>
          <p:cNvPr id="12290" name="Rectangle 2"/>
          <p:cNvSpPr>
            <a:spLocks noGrp="1" noChangeArrowheads="1"/>
          </p:cNvSpPr>
          <p:nvPr>
            <p:ph type="title"/>
          </p:nvPr>
        </p:nvSpPr>
        <p:spPr bwMode="auto">
          <a:xfrm>
            <a:off x="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pt-BR" smtClean="0"/>
              <a:t>Clique para editar o título mestre</a:t>
            </a:r>
            <a:endParaRPr lang="en-US" dirty="0"/>
          </a:p>
        </p:txBody>
      </p:sp>
      <p:sp>
        <p:nvSpPr>
          <p:cNvPr id="12291" name="Rectangle 3"/>
          <p:cNvSpPr>
            <a:spLocks noGrp="1" noChangeArrowheads="1"/>
          </p:cNvSpPr>
          <p:nvPr>
            <p:ph type="body" idx="1"/>
          </p:nvPr>
        </p:nvSpPr>
        <p:spPr bwMode="auto">
          <a:xfrm>
            <a:off x="442913" y="1541463"/>
            <a:ext cx="8291512" cy="43100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294" name="Rectangle 6"/>
          <p:cNvSpPr>
            <a:spLocks noChangeArrowheads="1"/>
          </p:cNvSpPr>
          <p:nvPr/>
        </p:nvSpPr>
        <p:spPr bwMode="auto">
          <a:xfrm>
            <a:off x="827088" y="6426200"/>
            <a:ext cx="4348162" cy="431800"/>
          </a:xfrm>
          <a:prstGeom prst="rect">
            <a:avLst/>
          </a:prstGeom>
          <a:noFill/>
          <a:ln w="9525">
            <a:noFill/>
            <a:miter lim="800000"/>
            <a:headEnd/>
            <a:tailEnd/>
          </a:ln>
          <a:effectLst/>
        </p:spPr>
        <p:txBody>
          <a:bodyPr lIns="0" tIns="0" rIns="0" bIns="0">
            <a:prstTxWarp prst="textNoShape">
              <a:avLst/>
            </a:prstTxWarp>
          </a:bodyPr>
          <a:lstStyle/>
          <a:p>
            <a:pPr fontAlgn="base">
              <a:spcBef>
                <a:spcPct val="0"/>
              </a:spcBef>
              <a:spcAft>
                <a:spcPct val="0"/>
              </a:spcAft>
            </a:pPr>
            <a:r>
              <a:rPr lang="en-US" sz="1200" b="1" dirty="0" err="1">
                <a:solidFill>
                  <a:srgbClr val="96CCEE"/>
                </a:solidFill>
                <a:latin typeface="Arial Narrow" charset="0"/>
              </a:rPr>
              <a:t>Título</a:t>
            </a:r>
            <a:r>
              <a:rPr lang="en-US" sz="1200" b="1" dirty="0">
                <a:solidFill>
                  <a:srgbClr val="96CCEE"/>
                </a:solidFill>
                <a:latin typeface="Arial Narrow" charset="0"/>
              </a:rPr>
              <a:t> </a:t>
            </a:r>
            <a:r>
              <a:rPr lang="en-US" sz="1200" b="1" dirty="0" err="1">
                <a:solidFill>
                  <a:srgbClr val="96CCEE"/>
                </a:solidFill>
                <a:latin typeface="Arial Narrow" charset="0"/>
              </a:rPr>
              <a:t>da</a:t>
            </a:r>
            <a:r>
              <a:rPr lang="en-US" sz="1200" b="1" dirty="0">
                <a:solidFill>
                  <a:srgbClr val="96CCEE"/>
                </a:solidFill>
                <a:latin typeface="Arial Narrow" charset="0"/>
              </a:rPr>
              <a:t> </a:t>
            </a:r>
            <a:r>
              <a:rPr lang="en-US" sz="1200" b="1" dirty="0" err="1">
                <a:solidFill>
                  <a:srgbClr val="96CCEE"/>
                </a:solidFill>
                <a:latin typeface="Arial Narrow" charset="0"/>
              </a:rPr>
              <a:t>apresentação</a:t>
            </a:r>
            <a:r>
              <a:rPr lang="en-US" b="1" baseline="12000" dirty="0">
                <a:solidFill>
                  <a:srgbClr val="FFFFFF"/>
                </a:solidFill>
                <a:latin typeface="Arial Narrow" charset="0"/>
              </a:rPr>
              <a:t>|</a:t>
            </a:r>
            <a:r>
              <a:rPr lang="en-US" sz="1200" b="1" dirty="0">
                <a:solidFill>
                  <a:srgbClr val="96CCEE"/>
                </a:solidFill>
                <a:latin typeface="Arial Narrow" charset="0"/>
              </a:rPr>
              <a:t> 2013</a:t>
            </a:r>
          </a:p>
        </p:txBody>
      </p:sp>
      <p:sp>
        <p:nvSpPr>
          <p:cNvPr id="12295" name="Rectangle 7"/>
          <p:cNvSpPr>
            <a:spLocks noChangeArrowheads="1"/>
          </p:cNvSpPr>
          <p:nvPr/>
        </p:nvSpPr>
        <p:spPr bwMode="auto">
          <a:xfrm>
            <a:off x="360363" y="6399213"/>
            <a:ext cx="355600" cy="331787"/>
          </a:xfrm>
          <a:prstGeom prst="rect">
            <a:avLst/>
          </a:prstGeom>
          <a:noFill/>
          <a:ln w="9525">
            <a:noFill/>
            <a:miter lim="800000"/>
            <a:headEnd/>
            <a:tailEnd/>
          </a:ln>
          <a:effectLst/>
        </p:spPr>
        <p:txBody>
          <a:bodyPr lIns="0" tIns="0" rIns="0" bIns="0">
            <a:prstTxWarp prst="textNoShape">
              <a:avLst/>
            </a:prstTxWarp>
          </a:bodyPr>
          <a:lstStyle/>
          <a:p>
            <a:pPr algn="r" fontAlgn="base">
              <a:spcBef>
                <a:spcPct val="0"/>
              </a:spcBef>
              <a:spcAft>
                <a:spcPct val="0"/>
              </a:spcAft>
            </a:pPr>
            <a:fld id="{3D35E3A0-7489-5B4A-9178-1EFC836545FF}" type="slidenum">
              <a:rPr lang="ar-SA" sz="1500" b="1">
                <a:solidFill>
                  <a:srgbClr val="72BBE8"/>
                </a:solidFill>
                <a:latin typeface="Arial Narrow" charset="0"/>
              </a:rPr>
              <a:pPr algn="r" fontAlgn="base">
                <a:spcBef>
                  <a:spcPct val="0"/>
                </a:spcBef>
                <a:spcAft>
                  <a:spcPct val="0"/>
                </a:spcAft>
              </a:pPr>
              <a:t>‹#›</a:t>
            </a:fld>
            <a:r>
              <a:rPr lang="en-US" sz="1500" b="1">
                <a:solidFill>
                  <a:srgbClr val="72BBE8"/>
                </a:solidFill>
                <a:latin typeface="Arial Narrow" charset="0"/>
              </a:rPr>
              <a:t> </a:t>
            </a:r>
            <a:r>
              <a:rPr lang="en-US" sz="2100" b="1" baseline="14000">
                <a:solidFill>
                  <a:srgbClr val="FFFFFF"/>
                </a:solidFill>
                <a:latin typeface="Arial Narrow" charset="0"/>
              </a:rPr>
              <a:t>|</a:t>
            </a:r>
          </a:p>
        </p:txBody>
      </p:sp>
      <p:graphicFrame>
        <p:nvGraphicFramePr>
          <p:cNvPr id="1229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44" r:id="rId13" imgW="0" imgH="0" progId="PowerPoint.Show.8">
                  <p:embed/>
                </p:oleObj>
              </mc:Choice>
              <mc:Fallback>
                <p:oleObj r:id="rId13"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969696">
                                  <a:alpha val="74998"/>
                                </a:srgbClr>
                              </a:outerShdw>
                            </a:effectLst>
                          </a14:hiddenEffects>
                        </a:ext>
                      </a:extLst>
                    </p:spPr>
                  </p:pic>
                </p:oleObj>
              </mc:Fallback>
            </mc:AlternateContent>
          </a:graphicData>
        </a:graphic>
      </p:graphicFrame>
      <p:pic>
        <p:nvPicPr>
          <p:cNvPr id="14" name="Picture 13" descr="Screen shot 2013-06-06 at 1.52.49 PM.png"/>
          <p:cNvPicPr>
            <a:picLocks noChangeAspect="1"/>
          </p:cNvPicPr>
          <p:nvPr/>
        </p:nvPicPr>
        <p:blipFill>
          <a:blip r:embed="rId14"/>
          <a:stretch>
            <a:fillRect/>
          </a:stretch>
        </p:blipFill>
        <p:spPr>
          <a:xfrm>
            <a:off x="5715000" y="6171330"/>
            <a:ext cx="3376832" cy="610470"/>
          </a:xfrm>
          <a:prstGeom prst="rect">
            <a:avLst/>
          </a:prstGeom>
        </p:spPr>
      </p:pic>
      <p:pic>
        <p:nvPicPr>
          <p:cNvPr id="2" name="Picture 1" descr="horizontal-ON-WHITE-PORTUGUESE"/>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49272" y="5889725"/>
            <a:ext cx="3994728" cy="935483"/>
          </a:xfrm>
          <a:prstGeom prst="rect">
            <a:avLst/>
          </a:prstGeom>
        </p:spPr>
      </p:pic>
    </p:spTree>
    <p:extLst>
      <p:ext uri="{BB962C8B-B14F-4D97-AF65-F5344CB8AC3E}">
        <p14:creationId xmlns:p14="http://schemas.microsoft.com/office/powerpoint/2010/main" val="2819747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1" fontAlgn="base" hangingPunct="1">
        <a:spcBef>
          <a:spcPct val="0"/>
        </a:spcBef>
        <a:spcAft>
          <a:spcPct val="0"/>
        </a:spcAft>
        <a:defRPr sz="3500" b="1">
          <a:solidFill>
            <a:srgbClr val="000066"/>
          </a:solidFill>
          <a:latin typeface="+mj-lt"/>
          <a:ea typeface="+mj-ea"/>
          <a:cs typeface="+mj-cs"/>
        </a:defRPr>
      </a:lvl1pPr>
      <a:lvl2pPr algn="ctr" rtl="0" eaLnBrk="1" fontAlgn="base" hangingPunct="1">
        <a:spcBef>
          <a:spcPct val="0"/>
        </a:spcBef>
        <a:spcAft>
          <a:spcPct val="0"/>
        </a:spcAft>
        <a:defRPr sz="3500" b="1">
          <a:solidFill>
            <a:srgbClr val="000066"/>
          </a:solidFill>
          <a:latin typeface="Arial" charset="0"/>
          <a:ea typeface="Arial" charset="0"/>
          <a:cs typeface="Arial" charset="0"/>
        </a:defRPr>
      </a:lvl2pPr>
      <a:lvl3pPr algn="ctr" rtl="0" eaLnBrk="1" fontAlgn="base" hangingPunct="1">
        <a:spcBef>
          <a:spcPct val="0"/>
        </a:spcBef>
        <a:spcAft>
          <a:spcPct val="0"/>
        </a:spcAft>
        <a:defRPr sz="3500" b="1">
          <a:solidFill>
            <a:srgbClr val="000066"/>
          </a:solidFill>
          <a:latin typeface="Arial" charset="0"/>
          <a:ea typeface="Arial" charset="0"/>
          <a:cs typeface="Arial" charset="0"/>
        </a:defRPr>
      </a:lvl3pPr>
      <a:lvl4pPr algn="ctr" rtl="0" eaLnBrk="1" fontAlgn="base" hangingPunct="1">
        <a:spcBef>
          <a:spcPct val="0"/>
        </a:spcBef>
        <a:spcAft>
          <a:spcPct val="0"/>
        </a:spcAft>
        <a:defRPr sz="3500" b="1">
          <a:solidFill>
            <a:srgbClr val="000066"/>
          </a:solidFill>
          <a:latin typeface="Arial" charset="0"/>
          <a:ea typeface="Arial" charset="0"/>
          <a:cs typeface="Arial" charset="0"/>
        </a:defRPr>
      </a:lvl4pPr>
      <a:lvl5pPr algn="ctr" rtl="0" eaLnBrk="1" fontAlgn="base" hangingPunct="1">
        <a:spcBef>
          <a:spcPct val="0"/>
        </a:spcBef>
        <a:spcAft>
          <a:spcPct val="0"/>
        </a:spcAft>
        <a:defRPr sz="3500" b="1">
          <a:solidFill>
            <a:srgbClr val="000066"/>
          </a:solidFill>
          <a:latin typeface="Arial" charset="0"/>
          <a:ea typeface="Arial" charset="0"/>
          <a:cs typeface="Arial" charset="0"/>
        </a:defRPr>
      </a:lvl5pPr>
      <a:lvl6pPr marL="457200" algn="ctr" rtl="0" eaLnBrk="1" fontAlgn="base" hangingPunct="1">
        <a:spcBef>
          <a:spcPct val="0"/>
        </a:spcBef>
        <a:spcAft>
          <a:spcPct val="0"/>
        </a:spcAft>
        <a:defRPr sz="3500" b="1">
          <a:solidFill>
            <a:srgbClr val="000066"/>
          </a:solidFill>
          <a:latin typeface="Arial" charset="0"/>
          <a:ea typeface="Arial" charset="0"/>
          <a:cs typeface="Arial" charset="0"/>
        </a:defRPr>
      </a:lvl6pPr>
      <a:lvl7pPr marL="914400" algn="ctr" rtl="0" eaLnBrk="1" fontAlgn="base" hangingPunct="1">
        <a:spcBef>
          <a:spcPct val="0"/>
        </a:spcBef>
        <a:spcAft>
          <a:spcPct val="0"/>
        </a:spcAft>
        <a:defRPr sz="3500" b="1">
          <a:solidFill>
            <a:srgbClr val="000066"/>
          </a:solidFill>
          <a:latin typeface="Arial" charset="0"/>
          <a:ea typeface="Arial" charset="0"/>
          <a:cs typeface="Arial" charset="0"/>
        </a:defRPr>
      </a:lvl7pPr>
      <a:lvl8pPr marL="1371600" algn="ctr" rtl="0" eaLnBrk="1" fontAlgn="base" hangingPunct="1">
        <a:spcBef>
          <a:spcPct val="0"/>
        </a:spcBef>
        <a:spcAft>
          <a:spcPct val="0"/>
        </a:spcAft>
        <a:defRPr sz="3500" b="1">
          <a:solidFill>
            <a:srgbClr val="000066"/>
          </a:solidFill>
          <a:latin typeface="Arial" charset="0"/>
          <a:ea typeface="Arial" charset="0"/>
          <a:cs typeface="Arial" charset="0"/>
        </a:defRPr>
      </a:lvl8pPr>
      <a:lvl9pPr marL="1828800" algn="ctr" rtl="0" eaLnBrk="1" fontAlgn="base" hangingPunct="1">
        <a:spcBef>
          <a:spcPct val="0"/>
        </a:spcBef>
        <a:spcAft>
          <a:spcPct val="0"/>
        </a:spcAft>
        <a:defRPr sz="3500" b="1">
          <a:solidFill>
            <a:srgbClr val="000066"/>
          </a:solidFill>
          <a:latin typeface="Arial" charset="0"/>
          <a:ea typeface="Arial" charset="0"/>
          <a:cs typeface="Arial" charset="0"/>
        </a:defRPr>
      </a:lvl9pPr>
    </p:titleStyle>
    <p:bodyStyle>
      <a:lvl1pPr marL="342900" indent="-342900" algn="l" rtl="0" eaLnBrk="1" fontAlgn="base" hangingPunct="1">
        <a:spcBef>
          <a:spcPct val="80000"/>
        </a:spcBef>
        <a:spcAft>
          <a:spcPct val="0"/>
        </a:spcAft>
        <a:buClr>
          <a:srgbClr val="1E7FB8"/>
        </a:buClr>
        <a:buFont typeface="Wingdings" charset="2"/>
        <a:buChar char="l"/>
        <a:defRPr sz="2500">
          <a:solidFill>
            <a:srgbClr val="000066"/>
          </a:solidFill>
          <a:latin typeface="+mn-lt"/>
          <a:ea typeface="+mn-ea"/>
          <a:cs typeface="+mn-cs"/>
        </a:defRPr>
      </a:lvl1pPr>
      <a:lvl2pPr marL="804863" indent="-280988" algn="l" rtl="0" eaLnBrk="1" fontAlgn="base" hangingPunct="1">
        <a:spcBef>
          <a:spcPct val="20000"/>
        </a:spcBef>
        <a:spcAft>
          <a:spcPct val="0"/>
        </a:spcAft>
        <a:buClr>
          <a:srgbClr val="1E7FB8"/>
        </a:buClr>
        <a:buFont typeface="Arial" charset="0"/>
        <a:buChar char="–"/>
        <a:defRPr sz="2100">
          <a:solidFill>
            <a:srgbClr val="000066"/>
          </a:solidFill>
          <a:latin typeface="+mn-lt"/>
          <a:ea typeface="+mn-ea"/>
          <a:cs typeface="+mn-cs"/>
        </a:defRPr>
      </a:lvl2pPr>
      <a:lvl3pPr marL="1255713" indent="-269875" algn="l" rtl="0" eaLnBrk="1" fontAlgn="base" hangingPunct="1">
        <a:spcBef>
          <a:spcPct val="20000"/>
        </a:spcBef>
        <a:spcAft>
          <a:spcPct val="0"/>
        </a:spcAft>
        <a:buClr>
          <a:srgbClr val="1E7FB8"/>
        </a:buClr>
        <a:buChar char="•"/>
        <a:defRPr sz="2100">
          <a:solidFill>
            <a:srgbClr val="000066"/>
          </a:solidFill>
          <a:latin typeface="Arial Narrow" charset="0"/>
          <a:ea typeface="+mn-ea"/>
          <a:cs typeface="+mn-cs"/>
        </a:defRPr>
      </a:lvl3pPr>
      <a:lvl4pPr marL="1663700" indent="-227013" algn="l" rtl="0" eaLnBrk="1" fontAlgn="base" hangingPunct="1">
        <a:spcBef>
          <a:spcPct val="20000"/>
        </a:spcBef>
        <a:spcAft>
          <a:spcPct val="0"/>
        </a:spcAft>
        <a:buClr>
          <a:srgbClr val="1E7FB8"/>
        </a:buClr>
        <a:buChar char="–"/>
        <a:defRPr sz="2100">
          <a:solidFill>
            <a:srgbClr val="000066"/>
          </a:solidFill>
          <a:latin typeface="Arial Narrow" charset="0"/>
          <a:ea typeface="+mn-ea"/>
          <a:cs typeface="+mn-cs"/>
        </a:defRPr>
      </a:lvl4pPr>
      <a:lvl5pPr marL="1989138" indent="-146050" algn="r" rtl="1" eaLnBrk="1" fontAlgn="base" hangingPunct="1">
        <a:spcBef>
          <a:spcPct val="20000"/>
        </a:spcBef>
        <a:spcAft>
          <a:spcPct val="0"/>
        </a:spcAft>
        <a:buChar char="»"/>
        <a:defRPr sz="2000">
          <a:solidFill>
            <a:srgbClr val="000066"/>
          </a:solidFill>
          <a:latin typeface="+mn-lt"/>
          <a:ea typeface="+mn-ea"/>
          <a:cs typeface="+mn-cs"/>
        </a:defRPr>
      </a:lvl5pPr>
      <a:lvl6pPr marL="2446338" indent="-146050" algn="r" rtl="1" eaLnBrk="1" fontAlgn="base" hangingPunct="1">
        <a:spcBef>
          <a:spcPct val="20000"/>
        </a:spcBef>
        <a:spcAft>
          <a:spcPct val="0"/>
        </a:spcAft>
        <a:buChar char="»"/>
        <a:defRPr sz="2000">
          <a:solidFill>
            <a:srgbClr val="000066"/>
          </a:solidFill>
          <a:latin typeface="+mn-lt"/>
          <a:ea typeface="+mn-ea"/>
          <a:cs typeface="+mn-cs"/>
        </a:defRPr>
      </a:lvl6pPr>
      <a:lvl7pPr marL="2903538" indent="-146050" algn="r" rtl="1" eaLnBrk="1" fontAlgn="base" hangingPunct="1">
        <a:spcBef>
          <a:spcPct val="20000"/>
        </a:spcBef>
        <a:spcAft>
          <a:spcPct val="0"/>
        </a:spcAft>
        <a:buChar char="»"/>
        <a:defRPr sz="2000">
          <a:solidFill>
            <a:srgbClr val="000066"/>
          </a:solidFill>
          <a:latin typeface="+mn-lt"/>
          <a:ea typeface="+mn-ea"/>
          <a:cs typeface="+mn-cs"/>
        </a:defRPr>
      </a:lvl7pPr>
      <a:lvl8pPr marL="3360738" indent="-146050" algn="r" rtl="1" eaLnBrk="1" fontAlgn="base" hangingPunct="1">
        <a:spcBef>
          <a:spcPct val="20000"/>
        </a:spcBef>
        <a:spcAft>
          <a:spcPct val="0"/>
        </a:spcAft>
        <a:buChar char="»"/>
        <a:defRPr sz="2000">
          <a:solidFill>
            <a:srgbClr val="000066"/>
          </a:solidFill>
          <a:latin typeface="+mn-lt"/>
          <a:ea typeface="+mn-ea"/>
          <a:cs typeface="+mn-cs"/>
        </a:defRPr>
      </a:lvl8pPr>
      <a:lvl9pPr marL="3817938" indent="-146050" algn="r" rtl="1" eaLnBrk="1" fontAlgn="base" hangingPunct="1">
        <a:spcBef>
          <a:spcPct val="20000"/>
        </a:spcBef>
        <a:spcAft>
          <a:spcPct val="0"/>
        </a:spcAft>
        <a:buChar char="»"/>
        <a:defRPr sz="2000">
          <a:solidFill>
            <a:srgbClr val="00006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p:cNvGrpSpPr>
            <a:grpSpLocks/>
          </p:cNvGrpSpPr>
          <p:nvPr/>
        </p:nvGrpSpPr>
        <p:grpSpPr bwMode="auto">
          <a:xfrm>
            <a:off x="0" y="987425"/>
            <a:ext cx="9144000" cy="5332413"/>
            <a:chOff x="0" y="986837"/>
            <a:chExt cx="9144000" cy="5332256"/>
          </a:xfrm>
        </p:grpSpPr>
        <p:pic>
          <p:nvPicPr>
            <p:cNvPr id="9224" name="Picture 2" descr="Y:\maps\measles\genotypes\measles_genotype_map_Jan_Dec_2013.png"/>
            <p:cNvPicPr>
              <a:picLocks noChangeAspect="1" noChangeArrowheads="1"/>
            </p:cNvPicPr>
            <p:nvPr/>
          </p:nvPicPr>
          <p:blipFill>
            <a:blip r:embed="rId2" cstate="print">
              <a:extLst>
                <a:ext uri="{28A0092B-C50C-407E-A947-70E740481C1C}">
                  <a14:useLocalDpi xmlns:a14="http://schemas.microsoft.com/office/drawing/2010/main" val="0"/>
                </a:ext>
              </a:extLst>
            </a:blip>
            <a:srcRect t="17595"/>
            <a:stretch>
              <a:fillRect/>
            </a:stretch>
          </p:blipFill>
          <p:spPr bwMode="auto">
            <a:xfrm>
              <a:off x="0" y="986837"/>
              <a:ext cx="9144000" cy="53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_na"/>
            <p:cNvSpPr/>
            <p:nvPr/>
          </p:nvSpPr>
          <p:spPr bwMode="auto">
            <a:xfrm>
              <a:off x="6645275" y="6006364"/>
              <a:ext cx="319088" cy="168270"/>
            </a:xfrm>
            <a:prstGeom prst="rect">
              <a:avLst/>
            </a:prstGeom>
            <a:solidFill>
              <a:srgbClr val="82828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es-MX" altLang="es-MX" smtClean="0">
                <a:solidFill>
                  <a:srgbClr val="FFFFFF"/>
                </a:solidFill>
              </a:endParaRPr>
            </a:p>
          </p:txBody>
        </p:sp>
        <p:sp>
          <p:nvSpPr>
            <p:cNvPr id="9226" name="legend_na"/>
            <p:cNvSpPr txBox="1">
              <a:spLocks noChangeArrowheads="1"/>
            </p:cNvSpPr>
            <p:nvPr/>
          </p:nvSpPr>
          <p:spPr bwMode="auto">
            <a:xfrm>
              <a:off x="6952014" y="5960271"/>
              <a:ext cx="129239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s-MX" sz="1100" b="1">
                  <a:latin typeface="Arial" charset="0"/>
                </a:rPr>
                <a:t>Not applicable</a:t>
              </a:r>
            </a:p>
          </p:txBody>
        </p:sp>
      </p:grpSp>
      <p:sp>
        <p:nvSpPr>
          <p:cNvPr id="9219" name="Title"/>
          <p:cNvSpPr>
            <a:spLocks noGrp="1"/>
          </p:cNvSpPr>
          <p:nvPr>
            <p:ph type="title"/>
          </p:nvPr>
        </p:nvSpPr>
        <p:spPr>
          <a:xfrm>
            <a:off x="457200" y="1588"/>
            <a:ext cx="8229600" cy="1143000"/>
          </a:xfrm>
        </p:spPr>
        <p:txBody>
          <a:bodyPr/>
          <a:lstStyle/>
          <a:p>
            <a:pPr eaLnBrk="1" hangingPunct="1"/>
            <a:r>
              <a:rPr lang="en-US" altLang="es-MX" sz="2400" b="1" dirty="0" smtClean="0">
                <a:latin typeface="Arial" charset="0"/>
              </a:rPr>
              <a:t>Global distribution of measles genotypes, 2013*</a:t>
            </a:r>
          </a:p>
        </p:txBody>
      </p:sp>
      <p:sp>
        <p:nvSpPr>
          <p:cNvPr id="9220" name="DataSource"/>
          <p:cNvSpPr txBox="1">
            <a:spLocks noChangeArrowheads="1"/>
          </p:cNvSpPr>
          <p:nvPr/>
        </p:nvSpPr>
        <p:spPr bwMode="auto">
          <a:xfrm>
            <a:off x="203200" y="6477000"/>
            <a:ext cx="2540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es-MX" sz="900" dirty="0" smtClean="0">
                <a:latin typeface="Arial" charset="0"/>
              </a:rPr>
              <a:t>*Data </a:t>
            </a:r>
            <a:r>
              <a:rPr lang="fr-FR" altLang="es-MX" sz="900" dirty="0">
                <a:latin typeface="Arial" charset="0"/>
              </a:rPr>
              <a:t>source: </a:t>
            </a:r>
            <a:r>
              <a:rPr lang="fr-FR" altLang="es-MX" sz="900" dirty="0" err="1">
                <a:latin typeface="Arial" charset="0"/>
              </a:rPr>
              <a:t>MeaNS</a:t>
            </a:r>
            <a:r>
              <a:rPr lang="fr-FR" altLang="es-MX" sz="900" dirty="0">
                <a:latin typeface="Arial" charset="0"/>
              </a:rPr>
              <a:t> </a:t>
            </a:r>
            <a:r>
              <a:rPr lang="fr-FR" altLang="es-MX" sz="900" dirty="0" err="1">
                <a:latin typeface="Arial" charset="0"/>
              </a:rPr>
              <a:t>Database</a:t>
            </a:r>
            <a:endParaRPr lang="en-US" altLang="es-MX" sz="900" dirty="0">
              <a:latin typeface="Arial" charset="0"/>
            </a:endParaRPr>
          </a:p>
        </p:txBody>
      </p:sp>
      <p:sp>
        <p:nvSpPr>
          <p:cNvPr id="9221" name="Timestamp"/>
          <p:cNvSpPr txBox="1">
            <a:spLocks noChangeArrowheads="1"/>
          </p:cNvSpPr>
          <p:nvPr/>
        </p:nvSpPr>
        <p:spPr bwMode="auto">
          <a:xfrm>
            <a:off x="203200" y="6619875"/>
            <a:ext cx="254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s-MX" sz="900">
                <a:latin typeface="Arial" charset="0"/>
              </a:rPr>
              <a:t>Updated on 03 February 2014</a:t>
            </a:r>
          </a:p>
        </p:txBody>
      </p:sp>
      <p:sp>
        <p:nvSpPr>
          <p:cNvPr id="9222" name="Disclaimer"/>
          <p:cNvSpPr txBox="1">
            <a:spLocks noChangeArrowheads="1"/>
          </p:cNvSpPr>
          <p:nvPr/>
        </p:nvSpPr>
        <p:spPr bwMode="auto">
          <a:xfrm>
            <a:off x="5772150" y="6240463"/>
            <a:ext cx="3048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s-MX" sz="600">
                <a:latin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2014. All rights reserved.</a:t>
            </a:r>
          </a:p>
        </p:txBody>
      </p:sp>
      <p:pic>
        <p:nvPicPr>
          <p:cNvPr id="9223" name="WHOlogo"/>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780463" y="6381750"/>
            <a:ext cx="33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247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ort_blue_ppt">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a:ln>
              <a:noFill/>
            </a:ln>
            <a:solidFill>
              <a:srgbClr val="000066"/>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a:ln>
              <a:noFill/>
            </a:ln>
            <a:solidFill>
              <a:srgbClr val="000066"/>
            </a:solidFill>
            <a:effectLst/>
            <a:latin typeface="Arial" charset="0"/>
            <a:ea typeface="Arial" charset="0"/>
            <a:cs typeface="Arial" charset="0"/>
          </a:defRPr>
        </a:defPPr>
      </a:lstStyle>
    </a:lnDef>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104</Words>
  <Application>Microsoft Office PowerPoint</Application>
  <PresentationFormat>On-screen Show (4:3)</PresentationFormat>
  <Paragraphs>5</Paragraphs>
  <Slides>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4" baseType="lpstr">
      <vt:lpstr>Office Theme</vt:lpstr>
      <vt:lpstr>template_port_blue_ppt</vt:lpstr>
      <vt:lpstr>Microsoft PowerPoint 97-2003 Presentation</vt:lpstr>
      <vt:lpstr>Global distribution of measles genotypes, 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of measles genotypes from Jan to Dec 2013</dc:title>
  <dc:creator>Bravo, Ms. Pamela (WDC)</dc:creator>
  <cp:lastModifiedBy>Pacis, Ms. Carmelita Lucia (WDC)</cp:lastModifiedBy>
  <cp:revision>14</cp:revision>
  <dcterms:created xsi:type="dcterms:W3CDTF">2014-03-11T18:50:48Z</dcterms:created>
  <dcterms:modified xsi:type="dcterms:W3CDTF">2014-03-13T22:23:15Z</dcterms:modified>
</cp:coreProperties>
</file>