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B55-63A4-48E5-8670-DD56FFD75D69}" type="datetimeFigureOut">
              <a:rPr lang="en-US" smtClean="0"/>
              <a:t>12/23/2013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61D5-AF36-4E28-A7CA-7BF0EA62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9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B55-63A4-48E5-8670-DD56FFD75D69}" type="datetimeFigureOut">
              <a:rPr lang="en-US" smtClean="0"/>
              <a:t>12/23/2013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61D5-AF36-4E28-A7CA-7BF0EA62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5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B55-63A4-48E5-8670-DD56FFD75D69}" type="datetimeFigureOut">
              <a:rPr lang="en-US" smtClean="0"/>
              <a:t>12/23/2013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61D5-AF36-4E28-A7CA-7BF0EA62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97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B55-63A4-48E5-8670-DD56FFD75D69}" type="datetimeFigureOut">
              <a:rPr lang="en-US" smtClean="0"/>
              <a:t>12/23/2013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61D5-AF36-4E28-A7CA-7BF0EA62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8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B55-63A4-48E5-8670-DD56FFD75D69}" type="datetimeFigureOut">
              <a:rPr lang="en-US" smtClean="0"/>
              <a:t>12/23/2013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61D5-AF36-4E28-A7CA-7BF0EA62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8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B55-63A4-48E5-8670-DD56FFD75D69}" type="datetimeFigureOut">
              <a:rPr lang="en-US" smtClean="0"/>
              <a:t>12/23/2013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61D5-AF36-4E28-A7CA-7BF0EA62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2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B55-63A4-48E5-8670-DD56FFD75D69}" type="datetimeFigureOut">
              <a:rPr lang="en-US" smtClean="0"/>
              <a:t>12/23/2013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61D5-AF36-4E28-A7CA-7BF0EA62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60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B55-63A4-48E5-8670-DD56FFD75D69}" type="datetimeFigureOut">
              <a:rPr lang="en-US" smtClean="0"/>
              <a:t>12/23/2013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61D5-AF36-4E28-A7CA-7BF0EA62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6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B55-63A4-48E5-8670-DD56FFD75D69}" type="datetimeFigureOut">
              <a:rPr lang="en-US" smtClean="0"/>
              <a:t>12/23/2013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61D5-AF36-4E28-A7CA-7BF0EA62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66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B55-63A4-48E5-8670-DD56FFD75D69}" type="datetimeFigureOut">
              <a:rPr lang="en-US" smtClean="0"/>
              <a:t>12/23/2013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61D5-AF36-4E28-A7CA-7BF0EA62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92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B55-63A4-48E5-8670-DD56FFD75D69}" type="datetimeFigureOut">
              <a:rPr lang="en-US" smtClean="0"/>
              <a:t>12/23/2013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61D5-AF36-4E28-A7CA-7BF0EA62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10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F4B55-63A4-48E5-8670-DD56FFD75D69}" type="datetimeFigureOut">
              <a:rPr lang="en-US" smtClean="0"/>
              <a:t>12/23/2013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661D5-AF36-4E28-A7CA-7BF0EA62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64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096" y="5078895"/>
            <a:ext cx="247226" cy="381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 rot="20734590">
            <a:off x="4024762" y="4711150"/>
            <a:ext cx="4174785" cy="1066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21387139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34000">
                      <a:srgbClr val="00B050"/>
                    </a:gs>
                    <a:gs pos="78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Christmas!</a:t>
            </a:r>
            <a:endParaRPr lang="en-US" sz="8000" b="1" cap="none" spc="50" dirty="0">
              <a:ln w="11430"/>
              <a:gradFill>
                <a:gsLst>
                  <a:gs pos="34000">
                    <a:srgbClr val="00B050"/>
                  </a:gs>
                  <a:gs pos="78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15425">
            <a:off x="2494254" y="606858"/>
            <a:ext cx="3924289" cy="483736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rot="21226063">
            <a:off x="1138562" y="5017826"/>
            <a:ext cx="3505201" cy="16764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088245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34000">
                      <a:srgbClr val="00B050"/>
                    </a:gs>
                    <a:gs pos="78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Merry</a:t>
            </a:r>
            <a:endParaRPr lang="en-US" sz="8000" b="1" cap="none" spc="50" dirty="0">
              <a:ln w="11430"/>
              <a:gradFill>
                <a:gsLst>
                  <a:gs pos="34000">
                    <a:srgbClr val="00B050"/>
                  </a:gs>
                  <a:gs pos="78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20754306">
            <a:off x="4502574" y="768326"/>
            <a:ext cx="3938620" cy="1066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20944822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err="1" smtClean="0">
                <a:ln w="11430"/>
                <a:gradFill>
                  <a:gsLst>
                    <a:gs pos="34000">
                      <a:srgbClr val="00B050"/>
                    </a:gs>
                    <a:gs pos="78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Navidad</a:t>
            </a:r>
            <a:r>
              <a:rPr lang="en-US" sz="8000" b="1" cap="none" spc="50" dirty="0" smtClean="0">
                <a:ln w="11430"/>
                <a:gradFill>
                  <a:gsLst>
                    <a:gs pos="34000">
                      <a:srgbClr val="00B050"/>
                    </a:gs>
                    <a:gs pos="78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!</a:t>
            </a:r>
            <a:endParaRPr lang="en-US" sz="8000" b="1" cap="none" spc="50" dirty="0">
              <a:ln w="11430"/>
              <a:gradFill>
                <a:gsLst>
                  <a:gs pos="34000">
                    <a:srgbClr val="00B050"/>
                  </a:gs>
                  <a:gs pos="78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21001843">
            <a:off x="1087317" y="1199943"/>
            <a:ext cx="3505201" cy="16764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213424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34000">
                      <a:srgbClr val="00B050"/>
                    </a:gs>
                    <a:gs pos="78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¡</a:t>
            </a:r>
            <a:r>
              <a:rPr lang="en-US" sz="8000" b="1" cap="none" spc="50" dirty="0" err="1" smtClean="0">
                <a:ln w="11430"/>
                <a:gradFill>
                  <a:gsLst>
                    <a:gs pos="34000">
                      <a:srgbClr val="00B050"/>
                    </a:gs>
                    <a:gs pos="78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Feliz</a:t>
            </a:r>
            <a:endParaRPr lang="en-US" sz="8000" b="1" cap="none" spc="50" dirty="0">
              <a:ln w="11430"/>
              <a:gradFill>
                <a:gsLst>
                  <a:gs pos="34000">
                    <a:srgbClr val="00B050"/>
                  </a:gs>
                  <a:gs pos="78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734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22</cp:revision>
  <dcterms:created xsi:type="dcterms:W3CDTF">2013-12-16T18:01:27Z</dcterms:created>
  <dcterms:modified xsi:type="dcterms:W3CDTF">2013-12-23T19:55:41Z</dcterms:modified>
</cp:coreProperties>
</file>