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623" r:id="rId5"/>
  </p:sldIdLst>
  <p:sldSz cx="9144000" cy="6858000" type="screen4x3"/>
  <p:notesSz cx="6805613" cy="9939338"/>
  <p:defaultTextStyle>
    <a:defPPr>
      <a:defRPr lang="en-GB"/>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33"/>
    <a:srgbClr val="0000FF"/>
    <a:srgbClr val="CCCCFF"/>
    <a:srgbClr val="DDDDDD"/>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54" autoAdjust="0"/>
    <p:restoredTop sz="96261" autoAdjust="0"/>
  </p:normalViewPr>
  <p:slideViewPr>
    <p:cSldViewPr snapToGrid="0" snapToObjects="1" showGuides="1">
      <p:cViewPr varScale="1">
        <p:scale>
          <a:sx n="116" d="100"/>
          <a:sy n="116" d="100"/>
        </p:scale>
        <p:origin x="-1771" y="-91"/>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97" d="100"/>
          <a:sy n="97" d="100"/>
        </p:scale>
        <p:origin x="-3486" y="-114"/>
      </p:cViewPr>
      <p:guideLst>
        <p:guide orient="horz" pos="3131"/>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6" rIns="91166" bIns="45586" numCol="1" anchor="t" anchorCtr="0" compatLnSpc="1">
            <a:prstTxWarp prst="textNoShape">
              <a:avLst/>
            </a:prstTxWarp>
          </a:bodyPr>
          <a:lstStyle>
            <a:lvl1pPr defTabSz="912813">
              <a:defRPr sz="1200">
                <a:latin typeface="Arial" charset="0"/>
                <a:cs typeface="Arial" charset="0"/>
              </a:defRPr>
            </a:lvl1pPr>
          </a:lstStyle>
          <a:p>
            <a:pPr>
              <a:defRPr/>
            </a:pPr>
            <a:endParaRPr lang="en-GB"/>
          </a:p>
        </p:txBody>
      </p:sp>
      <p:sp>
        <p:nvSpPr>
          <p:cNvPr id="26627" name="Rectangle 3"/>
          <p:cNvSpPr>
            <a:spLocks noGrp="1" noChangeArrowheads="1"/>
          </p:cNvSpPr>
          <p:nvPr>
            <p:ph type="dt" sz="quarter"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6" rIns="91166" bIns="45586" numCol="1" anchor="t" anchorCtr="0" compatLnSpc="1">
            <a:prstTxWarp prst="textNoShape">
              <a:avLst/>
            </a:prstTxWarp>
          </a:bodyPr>
          <a:lstStyle>
            <a:lvl1pPr algn="r" defTabSz="912813">
              <a:defRPr sz="1200">
                <a:latin typeface="Arial" charset="0"/>
                <a:cs typeface="Arial" charset="0"/>
              </a:defRPr>
            </a:lvl1pPr>
          </a:lstStyle>
          <a:p>
            <a:pPr>
              <a:defRPr/>
            </a:pPr>
            <a:endParaRPr lang="en-GB"/>
          </a:p>
        </p:txBody>
      </p:sp>
      <p:sp>
        <p:nvSpPr>
          <p:cNvPr id="2662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6" rIns="91166" bIns="45586" numCol="1" anchor="b" anchorCtr="0" compatLnSpc="1">
            <a:prstTxWarp prst="textNoShape">
              <a:avLst/>
            </a:prstTxWarp>
          </a:bodyPr>
          <a:lstStyle>
            <a:lvl1pPr defTabSz="912813">
              <a:defRPr sz="1200">
                <a:latin typeface="Arial" charset="0"/>
                <a:cs typeface="Arial" charset="0"/>
              </a:defRPr>
            </a:lvl1pPr>
          </a:lstStyle>
          <a:p>
            <a:pPr>
              <a:defRPr/>
            </a:pPr>
            <a:endParaRPr lang="en-GB"/>
          </a:p>
        </p:txBody>
      </p:sp>
      <p:sp>
        <p:nvSpPr>
          <p:cNvPr id="26629" name="Rectangle 5"/>
          <p:cNvSpPr>
            <a:spLocks noGrp="1" noChangeArrowheads="1"/>
          </p:cNvSpPr>
          <p:nvPr>
            <p:ph type="sldNum" sz="quarter" idx="3"/>
          </p:nvPr>
        </p:nvSpPr>
        <p:spPr bwMode="auto">
          <a:xfrm>
            <a:off x="385445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6" rIns="91166" bIns="45586" numCol="1" anchor="b" anchorCtr="0" compatLnSpc="1">
            <a:prstTxWarp prst="textNoShape">
              <a:avLst/>
            </a:prstTxWarp>
          </a:bodyPr>
          <a:lstStyle>
            <a:lvl1pPr algn="r" defTabSz="912813">
              <a:defRPr sz="1200">
                <a:latin typeface="Arial" charset="0"/>
                <a:cs typeface="Arial" charset="0"/>
              </a:defRPr>
            </a:lvl1pPr>
          </a:lstStyle>
          <a:p>
            <a:pPr>
              <a:defRPr/>
            </a:pPr>
            <a:fld id="{064B12A8-3D7F-43D4-A09D-E55A48CA6E7F}" type="slidenum">
              <a:rPr lang="en-GB"/>
              <a:pPr>
                <a:defRPr/>
              </a:pPr>
              <a:t>‹#›</a:t>
            </a:fld>
            <a:endParaRPr lang="en-GB"/>
          </a:p>
        </p:txBody>
      </p:sp>
    </p:spTree>
    <p:extLst>
      <p:ext uri="{BB962C8B-B14F-4D97-AF65-F5344CB8AC3E}">
        <p14:creationId xmlns:p14="http://schemas.microsoft.com/office/powerpoint/2010/main" val="2581753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t" anchorCtr="0" compatLnSpc="1">
            <a:prstTxWarp prst="textNoShape">
              <a:avLst/>
            </a:prstTxWarp>
          </a:bodyPr>
          <a:lstStyle>
            <a:lvl1pPr defTabSz="912813">
              <a:defRPr sz="1200">
                <a:latin typeface="Arial" charset="0"/>
                <a:cs typeface="Arial" charset="0"/>
              </a:defRPr>
            </a:lvl1pPr>
          </a:lstStyle>
          <a:p>
            <a:pPr>
              <a:defRPr/>
            </a:pPr>
            <a:endParaRPr lang="en-GB"/>
          </a:p>
        </p:txBody>
      </p:sp>
      <p:sp>
        <p:nvSpPr>
          <p:cNvPr id="4099" name="Rectangle 3"/>
          <p:cNvSpPr>
            <a:spLocks noGrp="1" noChangeArrowheads="1"/>
          </p:cNvSpPr>
          <p:nvPr>
            <p:ph type="dt"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t" anchorCtr="0" compatLnSpc="1">
            <a:prstTxWarp prst="textNoShape">
              <a:avLst/>
            </a:prstTxWarp>
          </a:bodyPr>
          <a:lstStyle>
            <a:lvl1pPr algn="r" defTabSz="912813">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920750" y="747713"/>
            <a:ext cx="4970463"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1038" y="4721225"/>
            <a:ext cx="5443537"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b" anchorCtr="0" compatLnSpc="1">
            <a:prstTxWarp prst="textNoShape">
              <a:avLst/>
            </a:prstTxWarp>
          </a:bodyPr>
          <a:lstStyle>
            <a:lvl1pPr defTabSz="912813">
              <a:defRPr sz="1200">
                <a:latin typeface="Arial" charset="0"/>
                <a:cs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5445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b" anchorCtr="0" compatLnSpc="1">
            <a:prstTxWarp prst="textNoShape">
              <a:avLst/>
            </a:prstTxWarp>
          </a:bodyPr>
          <a:lstStyle>
            <a:lvl1pPr algn="r" defTabSz="912813">
              <a:defRPr sz="1200">
                <a:latin typeface="Arial" charset="0"/>
                <a:cs typeface="Arial" charset="0"/>
              </a:defRPr>
            </a:lvl1pPr>
          </a:lstStyle>
          <a:p>
            <a:pPr>
              <a:defRPr/>
            </a:pPr>
            <a:fld id="{18B14803-28B0-4A27-98E6-477E7E23F24D}" type="slidenum">
              <a:rPr lang="en-GB"/>
              <a:pPr>
                <a:defRPr/>
              </a:pPr>
              <a:t>‹#›</a:t>
            </a:fld>
            <a:endParaRPr lang="en-GB"/>
          </a:p>
        </p:txBody>
      </p:sp>
    </p:spTree>
    <p:extLst>
      <p:ext uri="{BB962C8B-B14F-4D97-AF65-F5344CB8AC3E}">
        <p14:creationId xmlns:p14="http://schemas.microsoft.com/office/powerpoint/2010/main" val="833350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12813" eaLnBrk="0" hangingPunct="0">
              <a:defRPr sz="1000">
                <a:solidFill>
                  <a:schemeClr val="tx1"/>
                </a:solidFill>
                <a:latin typeface="Arial" charset="0"/>
                <a:cs typeface="Arial" charset="0"/>
              </a:defRPr>
            </a:lvl1pPr>
            <a:lvl2pPr marL="742950" indent="-285750" defTabSz="912813" eaLnBrk="0" hangingPunct="0">
              <a:defRPr sz="1000">
                <a:solidFill>
                  <a:schemeClr val="tx1"/>
                </a:solidFill>
                <a:latin typeface="Arial" charset="0"/>
                <a:cs typeface="Arial" charset="0"/>
              </a:defRPr>
            </a:lvl2pPr>
            <a:lvl3pPr marL="1143000" indent="-228600" defTabSz="912813" eaLnBrk="0" hangingPunct="0">
              <a:defRPr sz="1000">
                <a:solidFill>
                  <a:schemeClr val="tx1"/>
                </a:solidFill>
                <a:latin typeface="Arial" charset="0"/>
                <a:cs typeface="Arial" charset="0"/>
              </a:defRPr>
            </a:lvl3pPr>
            <a:lvl4pPr marL="1600200" indent="-228600" defTabSz="912813" eaLnBrk="0" hangingPunct="0">
              <a:defRPr sz="1000">
                <a:solidFill>
                  <a:schemeClr val="tx1"/>
                </a:solidFill>
                <a:latin typeface="Arial" charset="0"/>
                <a:cs typeface="Arial" charset="0"/>
              </a:defRPr>
            </a:lvl4pPr>
            <a:lvl5pPr marL="2057400" indent="-228600" defTabSz="912813" eaLnBrk="0" hangingPunct="0">
              <a:defRPr sz="1000">
                <a:solidFill>
                  <a:schemeClr val="tx1"/>
                </a:solidFill>
                <a:latin typeface="Arial" charset="0"/>
                <a:cs typeface="Arial" charset="0"/>
              </a:defRPr>
            </a:lvl5pPr>
            <a:lvl6pPr marL="2514600" indent="-228600" defTabSz="912813" eaLnBrk="0" fontAlgn="base" hangingPunct="0">
              <a:spcBef>
                <a:spcPct val="0"/>
              </a:spcBef>
              <a:spcAft>
                <a:spcPct val="0"/>
              </a:spcAft>
              <a:defRPr sz="1000">
                <a:solidFill>
                  <a:schemeClr val="tx1"/>
                </a:solidFill>
                <a:latin typeface="Arial" charset="0"/>
                <a:cs typeface="Arial" charset="0"/>
              </a:defRPr>
            </a:lvl6pPr>
            <a:lvl7pPr marL="2971800" indent="-228600" defTabSz="912813" eaLnBrk="0" fontAlgn="base" hangingPunct="0">
              <a:spcBef>
                <a:spcPct val="0"/>
              </a:spcBef>
              <a:spcAft>
                <a:spcPct val="0"/>
              </a:spcAft>
              <a:defRPr sz="1000">
                <a:solidFill>
                  <a:schemeClr val="tx1"/>
                </a:solidFill>
                <a:latin typeface="Arial" charset="0"/>
                <a:cs typeface="Arial" charset="0"/>
              </a:defRPr>
            </a:lvl7pPr>
            <a:lvl8pPr marL="3429000" indent="-228600" defTabSz="912813" eaLnBrk="0" fontAlgn="base" hangingPunct="0">
              <a:spcBef>
                <a:spcPct val="0"/>
              </a:spcBef>
              <a:spcAft>
                <a:spcPct val="0"/>
              </a:spcAft>
              <a:defRPr sz="1000">
                <a:solidFill>
                  <a:schemeClr val="tx1"/>
                </a:solidFill>
                <a:latin typeface="Arial" charset="0"/>
                <a:cs typeface="Arial" charset="0"/>
              </a:defRPr>
            </a:lvl8pPr>
            <a:lvl9pPr marL="3886200" indent="-228600" defTabSz="912813" eaLnBrk="0" fontAlgn="base" hangingPunct="0">
              <a:spcBef>
                <a:spcPct val="0"/>
              </a:spcBef>
              <a:spcAft>
                <a:spcPct val="0"/>
              </a:spcAft>
              <a:defRPr sz="1000">
                <a:solidFill>
                  <a:schemeClr val="tx1"/>
                </a:solidFill>
                <a:latin typeface="Arial" charset="0"/>
                <a:cs typeface="Arial" charset="0"/>
              </a:defRPr>
            </a:lvl9pPr>
          </a:lstStyle>
          <a:p>
            <a:pPr eaLnBrk="1" hangingPunct="1"/>
            <a:fld id="{77EFA23C-BE21-4C02-934B-2386E831A874}" type="slidenum">
              <a:rPr lang="en-GB" sz="1200" smtClean="0"/>
              <a:pPr eaLnBrk="1" hangingPunct="1"/>
              <a:t>1</a:t>
            </a:fld>
            <a:endParaRPr lang="en-GB"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B1E341D6-27A7-466A-9437-EE8E8B12EE3C}" type="slidenum">
              <a:rPr lang="en-GB"/>
              <a:pPr>
                <a:defRPr/>
              </a:pPr>
              <a:t>‹#›</a:t>
            </a:fld>
            <a:endParaRPr lang="en-GB"/>
          </a:p>
        </p:txBody>
      </p:sp>
    </p:spTree>
    <p:extLst>
      <p:ext uri="{BB962C8B-B14F-4D97-AF65-F5344CB8AC3E}">
        <p14:creationId xmlns:p14="http://schemas.microsoft.com/office/powerpoint/2010/main" val="31686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7C912B8B-D127-4474-995A-65365AB54BD3}" type="slidenum">
              <a:rPr lang="en-GB"/>
              <a:pPr>
                <a:defRPr/>
              </a:pPr>
              <a:t>‹#›</a:t>
            </a:fld>
            <a:endParaRPr lang="en-GB"/>
          </a:p>
        </p:txBody>
      </p:sp>
    </p:spTree>
    <p:extLst>
      <p:ext uri="{BB962C8B-B14F-4D97-AF65-F5344CB8AC3E}">
        <p14:creationId xmlns:p14="http://schemas.microsoft.com/office/powerpoint/2010/main" val="178439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CA88416B-187A-4094-A313-9BCE82494D3C}" type="slidenum">
              <a:rPr lang="en-GB"/>
              <a:pPr>
                <a:defRPr/>
              </a:pPr>
              <a:t>‹#›</a:t>
            </a:fld>
            <a:endParaRPr lang="en-GB"/>
          </a:p>
        </p:txBody>
      </p:sp>
    </p:spTree>
    <p:extLst>
      <p:ext uri="{BB962C8B-B14F-4D97-AF65-F5344CB8AC3E}">
        <p14:creationId xmlns:p14="http://schemas.microsoft.com/office/powerpoint/2010/main" val="46504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2BAB74DB-5D8E-46CA-BC09-BCB0298AB97E}" type="slidenum">
              <a:rPr lang="en-GB"/>
              <a:pPr>
                <a:defRPr/>
              </a:pPr>
              <a:t>‹#›</a:t>
            </a:fld>
            <a:endParaRPr lang="en-GB"/>
          </a:p>
        </p:txBody>
      </p:sp>
    </p:spTree>
    <p:extLst>
      <p:ext uri="{BB962C8B-B14F-4D97-AF65-F5344CB8AC3E}">
        <p14:creationId xmlns:p14="http://schemas.microsoft.com/office/powerpoint/2010/main" val="148171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50D41621-5D90-413D-845E-E16C542FBB4E}" type="slidenum">
              <a:rPr lang="en-GB"/>
              <a:pPr>
                <a:defRPr/>
              </a:pPr>
              <a:t>‹#›</a:t>
            </a:fld>
            <a:endParaRPr lang="en-GB"/>
          </a:p>
        </p:txBody>
      </p:sp>
    </p:spTree>
    <p:extLst>
      <p:ext uri="{BB962C8B-B14F-4D97-AF65-F5344CB8AC3E}">
        <p14:creationId xmlns:p14="http://schemas.microsoft.com/office/powerpoint/2010/main" val="279398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8AB3F430-EC6A-486B-AF6C-CAFC7B2623BE}" type="slidenum">
              <a:rPr lang="en-GB"/>
              <a:pPr>
                <a:defRPr/>
              </a:pPr>
              <a:t>‹#›</a:t>
            </a:fld>
            <a:endParaRPr lang="en-GB"/>
          </a:p>
        </p:txBody>
      </p:sp>
    </p:spTree>
    <p:extLst>
      <p:ext uri="{BB962C8B-B14F-4D97-AF65-F5344CB8AC3E}">
        <p14:creationId xmlns:p14="http://schemas.microsoft.com/office/powerpoint/2010/main" val="377796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GB"/>
          </a:p>
        </p:txBody>
      </p:sp>
      <p:sp>
        <p:nvSpPr>
          <p:cNvPr id="8" name="Rectangle 6"/>
          <p:cNvSpPr>
            <a:spLocks noGrp="1" noChangeArrowheads="1"/>
          </p:cNvSpPr>
          <p:nvPr>
            <p:ph type="sldNum" sz="quarter" idx="11"/>
          </p:nvPr>
        </p:nvSpPr>
        <p:spPr>
          <a:ln/>
        </p:spPr>
        <p:txBody>
          <a:bodyPr/>
          <a:lstStyle>
            <a:lvl1pPr>
              <a:defRPr/>
            </a:lvl1pPr>
          </a:lstStyle>
          <a:p>
            <a:pPr>
              <a:defRPr/>
            </a:pPr>
            <a:fld id="{1FA427AD-3F28-407B-B498-8B29CC97B8EB}" type="slidenum">
              <a:rPr lang="en-GB"/>
              <a:pPr>
                <a:defRPr/>
              </a:pPr>
              <a:t>‹#›</a:t>
            </a:fld>
            <a:endParaRPr lang="en-GB"/>
          </a:p>
        </p:txBody>
      </p:sp>
    </p:spTree>
    <p:extLst>
      <p:ext uri="{BB962C8B-B14F-4D97-AF65-F5344CB8AC3E}">
        <p14:creationId xmlns:p14="http://schemas.microsoft.com/office/powerpoint/2010/main" val="248825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GB"/>
          </a:p>
        </p:txBody>
      </p:sp>
      <p:sp>
        <p:nvSpPr>
          <p:cNvPr id="4" name="Rectangle 6"/>
          <p:cNvSpPr>
            <a:spLocks noGrp="1" noChangeArrowheads="1"/>
          </p:cNvSpPr>
          <p:nvPr>
            <p:ph type="sldNum" sz="quarter" idx="11"/>
          </p:nvPr>
        </p:nvSpPr>
        <p:spPr>
          <a:ln/>
        </p:spPr>
        <p:txBody>
          <a:bodyPr/>
          <a:lstStyle>
            <a:lvl1pPr>
              <a:defRPr/>
            </a:lvl1pPr>
          </a:lstStyle>
          <a:p>
            <a:pPr>
              <a:defRPr/>
            </a:pPr>
            <a:fld id="{4ADA2956-2EDF-42D1-99E2-3F16306028CF}" type="slidenum">
              <a:rPr lang="en-GB"/>
              <a:pPr>
                <a:defRPr/>
              </a:pPr>
              <a:t>‹#›</a:t>
            </a:fld>
            <a:endParaRPr lang="en-GB"/>
          </a:p>
        </p:txBody>
      </p:sp>
    </p:spTree>
    <p:extLst>
      <p:ext uri="{BB962C8B-B14F-4D97-AF65-F5344CB8AC3E}">
        <p14:creationId xmlns:p14="http://schemas.microsoft.com/office/powerpoint/2010/main" val="812855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p>
        </p:txBody>
      </p:sp>
      <p:sp>
        <p:nvSpPr>
          <p:cNvPr id="3" name="Rectangle 6"/>
          <p:cNvSpPr>
            <a:spLocks noGrp="1" noChangeArrowheads="1"/>
          </p:cNvSpPr>
          <p:nvPr>
            <p:ph type="sldNum" sz="quarter" idx="11"/>
          </p:nvPr>
        </p:nvSpPr>
        <p:spPr>
          <a:ln/>
        </p:spPr>
        <p:txBody>
          <a:bodyPr/>
          <a:lstStyle>
            <a:lvl1pPr>
              <a:defRPr/>
            </a:lvl1pPr>
          </a:lstStyle>
          <a:p>
            <a:pPr>
              <a:defRPr/>
            </a:pPr>
            <a:fld id="{F99478FB-B123-4834-9438-1DA6D7C20FDE}" type="slidenum">
              <a:rPr lang="en-GB"/>
              <a:pPr>
                <a:defRPr/>
              </a:pPr>
              <a:t>‹#›</a:t>
            </a:fld>
            <a:endParaRPr lang="en-GB"/>
          </a:p>
        </p:txBody>
      </p:sp>
    </p:spTree>
    <p:extLst>
      <p:ext uri="{BB962C8B-B14F-4D97-AF65-F5344CB8AC3E}">
        <p14:creationId xmlns:p14="http://schemas.microsoft.com/office/powerpoint/2010/main" val="41450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A476DA3B-9B21-4E99-87BD-CADAC834D481}" type="slidenum">
              <a:rPr lang="en-GB"/>
              <a:pPr>
                <a:defRPr/>
              </a:pPr>
              <a:t>‹#›</a:t>
            </a:fld>
            <a:endParaRPr lang="en-GB"/>
          </a:p>
        </p:txBody>
      </p:sp>
    </p:spTree>
    <p:extLst>
      <p:ext uri="{BB962C8B-B14F-4D97-AF65-F5344CB8AC3E}">
        <p14:creationId xmlns:p14="http://schemas.microsoft.com/office/powerpoint/2010/main" val="17081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7764A84E-72FA-4D90-ABDE-A3BB4CD8D311}" type="slidenum">
              <a:rPr lang="en-GB"/>
              <a:pPr>
                <a:defRPr/>
              </a:pPr>
              <a:t>‹#›</a:t>
            </a:fld>
            <a:endParaRPr lang="en-GB"/>
          </a:p>
        </p:txBody>
      </p:sp>
    </p:spTree>
    <p:extLst>
      <p:ext uri="{BB962C8B-B14F-4D97-AF65-F5344CB8AC3E}">
        <p14:creationId xmlns:p14="http://schemas.microsoft.com/office/powerpoint/2010/main" val="244118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FB269605-4555-4C69-B799-C42251C7F2D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5937" y="3764523"/>
            <a:ext cx="5595409" cy="2519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4" name="Rectangle 4"/>
          <p:cNvSpPr>
            <a:spLocks noGrp="1" noChangeArrowheads="1"/>
          </p:cNvSpPr>
          <p:nvPr>
            <p:ph type="title"/>
          </p:nvPr>
        </p:nvSpPr>
        <p:spPr>
          <a:xfrm>
            <a:off x="685800" y="41860"/>
            <a:ext cx="7772400" cy="533400"/>
          </a:xfrm>
        </p:spPr>
        <p:txBody>
          <a:bodyPr/>
          <a:lstStyle/>
          <a:p>
            <a:pPr eaLnBrk="1" hangingPunct="1"/>
            <a:r>
              <a:rPr lang="en-GB" sz="2400" dirty="0" smtClean="0"/>
              <a:t>Adequate Stool Collection Percentage</a:t>
            </a:r>
            <a:endParaRPr lang="en-GB" sz="2800" b="1" dirty="0" smtClean="0"/>
          </a:p>
        </p:txBody>
      </p:sp>
      <p:sp>
        <p:nvSpPr>
          <p:cNvPr id="10245" name="Rectangle 5"/>
          <p:cNvSpPr>
            <a:spLocks noChangeArrowheads="1"/>
          </p:cNvSpPr>
          <p:nvPr/>
        </p:nvSpPr>
        <p:spPr bwMode="auto">
          <a:xfrm>
            <a:off x="180975" y="4873625"/>
            <a:ext cx="381000" cy="2286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ChangeArrowheads="1"/>
          </p:cNvSpPr>
          <p:nvPr/>
        </p:nvSpPr>
        <p:spPr bwMode="auto">
          <a:xfrm>
            <a:off x="1322388" y="4879975"/>
            <a:ext cx="3810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latin typeface="Times New Roman" pitchFamily="18" charset="0"/>
            </a:endParaRPr>
          </a:p>
        </p:txBody>
      </p:sp>
      <p:sp>
        <p:nvSpPr>
          <p:cNvPr id="10247" name="Rectangle 7"/>
          <p:cNvSpPr>
            <a:spLocks noChangeArrowheads="1"/>
          </p:cNvSpPr>
          <p:nvPr/>
        </p:nvSpPr>
        <p:spPr bwMode="auto">
          <a:xfrm>
            <a:off x="180975" y="5260975"/>
            <a:ext cx="381000" cy="2286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Text Box 8"/>
          <p:cNvSpPr txBox="1">
            <a:spLocks noChangeArrowheads="1"/>
          </p:cNvSpPr>
          <p:nvPr/>
        </p:nvSpPr>
        <p:spPr bwMode="auto">
          <a:xfrm>
            <a:off x="622300" y="4814888"/>
            <a:ext cx="654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a:latin typeface="Times New Roman" pitchFamily="18" charset="0"/>
              </a:rPr>
              <a:t>&lt; 60%</a:t>
            </a:r>
          </a:p>
        </p:txBody>
      </p:sp>
      <p:sp>
        <p:nvSpPr>
          <p:cNvPr id="10249" name="Text Box 9"/>
          <p:cNvSpPr txBox="1">
            <a:spLocks noChangeArrowheads="1"/>
          </p:cNvSpPr>
          <p:nvPr/>
        </p:nvSpPr>
        <p:spPr bwMode="auto">
          <a:xfrm>
            <a:off x="1703388" y="4814888"/>
            <a:ext cx="1249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a:latin typeface="Times New Roman" pitchFamily="18" charset="0"/>
              </a:rPr>
              <a:t> 60% - 79.99%</a:t>
            </a:r>
          </a:p>
        </p:txBody>
      </p:sp>
      <p:sp>
        <p:nvSpPr>
          <p:cNvPr id="10250" name="Text Box 10"/>
          <p:cNvSpPr txBox="1">
            <a:spLocks noChangeArrowheads="1"/>
          </p:cNvSpPr>
          <p:nvPr/>
        </p:nvSpPr>
        <p:spPr bwMode="auto">
          <a:xfrm>
            <a:off x="492125" y="5195888"/>
            <a:ext cx="742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a:latin typeface="Times New Roman" pitchFamily="18" charset="0"/>
              </a:rPr>
              <a:t>  </a:t>
            </a:r>
            <a:r>
              <a:rPr lang="en-GB" sz="1400" u="sng">
                <a:latin typeface="Times New Roman" pitchFamily="18" charset="0"/>
              </a:rPr>
              <a:t>&gt;</a:t>
            </a:r>
            <a:r>
              <a:rPr lang="en-GB" sz="1400">
                <a:latin typeface="Times New Roman" pitchFamily="18" charset="0"/>
              </a:rPr>
              <a:t> 80%</a:t>
            </a:r>
          </a:p>
        </p:txBody>
      </p:sp>
      <p:sp>
        <p:nvSpPr>
          <p:cNvPr id="10251" name="Rectangle 11"/>
          <p:cNvSpPr>
            <a:spLocks noChangeArrowheads="1"/>
          </p:cNvSpPr>
          <p:nvPr/>
        </p:nvSpPr>
        <p:spPr bwMode="auto">
          <a:xfrm>
            <a:off x="1303338" y="5272088"/>
            <a:ext cx="381000" cy="2286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Text Box 13"/>
          <p:cNvSpPr txBox="1">
            <a:spLocks noChangeArrowheads="1"/>
          </p:cNvSpPr>
          <p:nvPr/>
        </p:nvSpPr>
        <p:spPr bwMode="auto">
          <a:xfrm>
            <a:off x="1744663" y="5207000"/>
            <a:ext cx="2051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a:latin typeface="Times New Roman" pitchFamily="18" charset="0"/>
              </a:rPr>
              <a:t>No AFP Surveillance/data</a:t>
            </a:r>
          </a:p>
        </p:txBody>
      </p:sp>
      <p:sp>
        <p:nvSpPr>
          <p:cNvPr id="10254" name="Rectangle 14"/>
          <p:cNvSpPr>
            <a:spLocks noChangeArrowheads="1"/>
          </p:cNvSpPr>
          <p:nvPr/>
        </p:nvSpPr>
        <p:spPr bwMode="auto">
          <a:xfrm>
            <a:off x="104775" y="4738688"/>
            <a:ext cx="3690938"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Text Box 14"/>
          <p:cNvSpPr txBox="1">
            <a:spLocks noChangeArrowheads="1"/>
          </p:cNvSpPr>
          <p:nvPr/>
        </p:nvSpPr>
        <p:spPr bwMode="auto">
          <a:xfrm>
            <a:off x="1074737" y="506540"/>
            <a:ext cx="22900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600" b="1" dirty="0" smtClean="0">
                <a:ea typeface="Arial Unicode MS" pitchFamily="34" charset="-128"/>
                <a:cs typeface="Arial Unicode MS" pitchFamily="34" charset="-128"/>
              </a:rPr>
              <a:t>Dec. 2011 – Nov. 2012</a:t>
            </a:r>
            <a:endParaRPr lang="en-GB" sz="1600" b="1" dirty="0">
              <a:ea typeface="Arial Unicode MS" pitchFamily="34" charset="-128"/>
              <a:cs typeface="Arial Unicode MS" pitchFamily="34" charset="-128"/>
            </a:endParaRPr>
          </a:p>
        </p:txBody>
      </p:sp>
      <p:sp>
        <p:nvSpPr>
          <p:cNvPr id="21" name="Text Box 17"/>
          <p:cNvSpPr txBox="1">
            <a:spLocks noChangeArrowheads="1"/>
          </p:cNvSpPr>
          <p:nvPr/>
        </p:nvSpPr>
        <p:spPr bwMode="auto">
          <a:xfrm>
            <a:off x="5359400" y="3430588"/>
            <a:ext cx="23013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600" b="1" dirty="0" smtClean="0">
                <a:ea typeface="Arial Unicode MS" pitchFamily="34" charset="-128"/>
                <a:cs typeface="Arial Unicode MS" pitchFamily="34" charset="-128"/>
              </a:rPr>
              <a:t>Dec. 2012 – Nov. 2013</a:t>
            </a:r>
            <a:endParaRPr lang="en-GB" sz="1600" b="1" dirty="0">
              <a:ea typeface="Arial Unicode MS" pitchFamily="34" charset="-128"/>
              <a:cs typeface="Arial Unicode MS" pitchFamily="34" charset="-128"/>
            </a:endParaRPr>
          </a:p>
        </p:txBody>
      </p:sp>
      <p:sp>
        <p:nvSpPr>
          <p:cNvPr id="19" name="Rectangle 47"/>
          <p:cNvSpPr>
            <a:spLocks noChangeArrowheads="1"/>
          </p:cNvSpPr>
          <p:nvPr/>
        </p:nvSpPr>
        <p:spPr bwMode="auto">
          <a:xfrm>
            <a:off x="3176" y="6396335"/>
            <a:ext cx="50815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GB" sz="600" dirty="0"/>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eaLnBrk="0" hangingPunct="0"/>
            <a:r>
              <a:rPr lang="en-GB" sz="600" dirty="0">
                <a:sym typeface="Symbol" pitchFamily="18" charset="2"/>
              </a:rPr>
              <a:t>© </a:t>
            </a:r>
            <a:r>
              <a:rPr lang="en-GB" sz="600" smtClean="0"/>
              <a:t>WHO </a:t>
            </a:r>
            <a:r>
              <a:rPr lang="en-GB" sz="600" smtClean="0"/>
              <a:t>2014. </a:t>
            </a:r>
            <a:r>
              <a:rPr lang="en-GB" sz="600" dirty="0"/>
              <a:t>All rights reserved</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634" y="845094"/>
            <a:ext cx="5463009" cy="2461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862912" y="6504056"/>
            <a:ext cx="2210862" cy="246221"/>
          </a:xfrm>
          <a:prstGeom prst="rect">
            <a:avLst/>
          </a:prstGeom>
        </p:spPr>
        <p:txBody>
          <a:bodyPr wrap="none">
            <a:spAutoFit/>
          </a:bodyPr>
          <a:lstStyle/>
          <a:p>
            <a:r>
              <a:rPr lang="en-GB" dirty="0"/>
              <a:t>Data in WHO/HQ as of 14 Jan 2014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52FE2D9-949D-465D-B4AF-22A205C6A1B2}">
  <ds:schemaRefs>
    <ds:schemaRef ds:uri="ESRI.ArcGIS.Mapping.OfficeIntegration.PowerPointInfo"/>
  </ds:schemaRefs>
</ds:datastoreItem>
</file>

<file path=customXml/itemProps2.xml><?xml version="1.0" encoding="utf-8"?>
<ds:datastoreItem xmlns:ds="http://schemas.openxmlformats.org/officeDocument/2006/customXml" ds:itemID="{5194581A-D30F-4DE6-BDAE-12F0625BC0E2}">
  <ds:schemaRefs>
    <ds:schemaRef ds:uri="ESRI.ArcGIS.Mapping.OfficeIntegration.PowerPointInfo"/>
  </ds:schemaRefs>
</ds:datastoreItem>
</file>

<file path=customXml/itemProps3.xml><?xml version="1.0" encoding="utf-8"?>
<ds:datastoreItem xmlns:ds="http://schemas.openxmlformats.org/officeDocument/2006/customXml" ds:itemID="{72E8DAB5-B5EC-4DFF-A380-6240B092355E}">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28962</TotalTime>
  <Words>125</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Adequate Stool Collection Percentage</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garniers</dc:creator>
  <cp:lastModifiedBy>Revilla, Mr. Fernando (WDC)</cp:lastModifiedBy>
  <cp:revision>1755</cp:revision>
  <cp:lastPrinted>2013-12-10T07:53:01Z</cp:lastPrinted>
  <dcterms:created xsi:type="dcterms:W3CDTF">2006-05-08T10:56:49Z</dcterms:created>
  <dcterms:modified xsi:type="dcterms:W3CDTF">2014-01-23T19:41:23Z</dcterms:modified>
</cp:coreProperties>
</file>