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680" autoAdjust="0"/>
    <p:restoredTop sz="94632" autoAdjust="0"/>
  </p:normalViewPr>
  <p:slideViewPr>
    <p:cSldViewPr>
      <p:cViewPr varScale="1">
        <p:scale>
          <a:sx n="116" d="100"/>
          <a:sy n="116" d="100"/>
        </p:scale>
        <p:origin x="-1723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A1F33F1-AE28-4456-A293-B03856029AE0}" type="datetimeFigureOut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7D9970-E1EE-4FF0-A47F-CED7750B7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94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8252B7-6282-41A5-94C4-56A66AF94AA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82530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B1AF44-6EBE-44E0-9D9C-5E96DA88A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54384A-5980-4CF6-AB00-A2CA12EF3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7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438422-23B2-4ECD-B1D6-DFACEAD8C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F3D8E1B-FD1C-4188-AC1B-1F93643AB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6B390F-904B-428B-BEE4-95152A4CF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4F33D9-E02C-427A-9B22-B4A8EF490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5A9616-97FD-4CFD-8575-95061A140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34513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32B3CD-7384-441E-8ECC-2924DD299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235543-0DB2-4A0F-98F6-BB55AECD9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250" y="61547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154738"/>
            <a:ext cx="409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1BF3BC-7481-4E5A-B651-E46CFC6F0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ＭＳ Ｐゴシック" charset="0"/>
          <a:cs typeface="ＭＳ Ｐゴシック" charset="0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ＭＳ Ｐゴシック" charset="0"/>
          <a:cs typeface="ＭＳ Ｐゴシック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ＭＳ Ｐゴシック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ＭＳ Ｐゴシック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ＭＳ Ｐゴシック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 sz="2800" b="1" dirty="0"/>
              <a:t>Acute Flaccid Paralysis Rate per 100,000</a:t>
            </a:r>
            <a:br>
              <a:rPr lang="en-US" sz="2800" b="1" dirty="0"/>
            </a:br>
            <a:r>
              <a:rPr lang="en-US" sz="2800" b="1" dirty="0"/>
              <a:t>children &lt;15 years of Age, </a:t>
            </a:r>
            <a:r>
              <a:rPr lang="en-US" sz="2800" b="1" dirty="0" smtClean="0"/>
              <a:t>The Americas, </a:t>
            </a:r>
            <a:r>
              <a:rPr lang="en-US" sz="2800" b="1" dirty="0" smtClean="0"/>
              <a:t>2013*</a:t>
            </a:r>
            <a:endParaRPr lang="en-US" sz="2800" dirty="0"/>
          </a:p>
        </p:txBody>
      </p:sp>
      <p:graphicFrame>
        <p:nvGraphicFramePr>
          <p:cNvPr id="14338" name="Content Placeholder 3"/>
          <p:cNvGraphicFramePr>
            <a:graphicFrameLocks noGrp="1"/>
          </p:cNvGraphicFramePr>
          <p:nvPr>
            <p:ph idx="1"/>
          </p:nvPr>
        </p:nvGraphicFramePr>
        <p:xfrm>
          <a:off x="276225" y="1595438"/>
          <a:ext cx="8461375" cy="485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r:id="rId4" imgW="8461981" imgH="4852837" progId="Excel.Chart.8">
                  <p:embed/>
                </p:oleObj>
              </mc:Choice>
              <mc:Fallback>
                <p:oleObj r:id="rId4" imgW="8461981" imgH="4852837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1595438"/>
                        <a:ext cx="8461375" cy="4856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320675" y="6324600"/>
            <a:ext cx="2941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Palatino Linotype" pitchFamily="18" charset="0"/>
              </a:rPr>
              <a:t>Source: ISIS, PESS and countries reports.</a:t>
            </a:r>
          </a:p>
          <a:p>
            <a:r>
              <a:rPr lang="en-US" sz="1200">
                <a:latin typeface="Palatino Linotype" pitchFamily="18" charset="0"/>
              </a:rPr>
              <a:t>* Data as of 3 January 2014.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143000" y="3856038"/>
            <a:ext cx="7620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1" name="Picture 6" descr="horizontal WHO .pd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30988" y="6118225"/>
            <a:ext cx="2513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pWhiteEnglish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MapWhiteEnglish</Template>
  <TotalTime>252</TotalTime>
  <Words>24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MapWhiteEnglish</vt:lpstr>
      <vt:lpstr>Microsoft Excel Chart</vt:lpstr>
      <vt:lpstr>Acute Flaccid Paralysis Rate per 100,000 children &lt;15 years of Age, The Americas, 2013*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Revilla, Mr. Fernando (WDC)</cp:lastModifiedBy>
  <cp:revision>24</cp:revision>
  <dcterms:created xsi:type="dcterms:W3CDTF">2013-10-28T15:07:09Z</dcterms:created>
  <dcterms:modified xsi:type="dcterms:W3CDTF">2014-01-09T21:48:39Z</dcterms:modified>
</cp:coreProperties>
</file>