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9" t="28913" r="4786" b="24187"/>
          <a:stretch/>
        </p:blipFill>
        <p:spPr>
          <a:xfrm>
            <a:off x="82620" y="1524000"/>
            <a:ext cx="8945429" cy="3999706"/>
          </a:xfrm>
          <a:prstGeom prst="rect">
            <a:avLst/>
          </a:prstGeom>
        </p:spPr>
      </p:pic>
      <p:sp>
        <p:nvSpPr>
          <p:cNvPr id="22540" name="Text Box 45"/>
          <p:cNvSpPr txBox="1">
            <a:spLocks noChangeArrowheads="1"/>
          </p:cNvSpPr>
          <p:nvPr/>
        </p:nvSpPr>
        <p:spPr bwMode="auto">
          <a:xfrm>
            <a:off x="5511884" y="5448283"/>
            <a:ext cx="524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2013</a:t>
            </a:r>
            <a:endParaRPr lang="en-US" sz="1200" b="1" dirty="0"/>
          </a:p>
        </p:txBody>
      </p:sp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617406" y="252413"/>
            <a:ext cx="78758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800" b="1" dirty="0" err="1" smtClean="0"/>
              <a:t>Número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casos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confirmados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sarampión</a:t>
            </a:r>
            <a:endParaRPr lang="en-US" sz="2800" b="1" dirty="0" smtClean="0"/>
          </a:p>
          <a:p>
            <a:pPr algn="ctr" eaLnBrk="1" hangingPunct="1"/>
            <a:r>
              <a:rPr lang="en-US" sz="2800" b="1" dirty="0" err="1" smtClean="0"/>
              <a:t>Estados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América</a:t>
            </a:r>
            <a:r>
              <a:rPr lang="en-US" sz="2800" b="1" dirty="0" smtClean="0"/>
              <a:t>, 2013*</a:t>
            </a:r>
            <a:endParaRPr lang="en-US" sz="28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533400" y="6172200"/>
            <a:ext cx="3081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* </a:t>
            </a:r>
            <a:r>
              <a:rPr lang="en-US" sz="1200" b="1" dirty="0" err="1" smtClean="0">
                <a:solidFill>
                  <a:srgbClr val="000000"/>
                </a:solidFill>
                <a:latin typeface="Arial" charset="0"/>
              </a:rPr>
              <a:t>Datos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al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22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de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agosto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del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2013.</a:t>
            </a:r>
          </a:p>
          <a:p>
            <a:pPr eaLnBrk="1" hangingPunct="1"/>
            <a:r>
              <a:rPr lang="en-US" sz="1200" b="1" dirty="0" err="1" smtClean="0"/>
              <a:t>Fuente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Informe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país</a:t>
            </a:r>
            <a:r>
              <a:rPr lang="en-US" sz="1200" b="1" dirty="0" smtClean="0"/>
              <a:t> a FGL-IM/OPS.</a:t>
            </a:r>
            <a:endParaRPr lang="en-US" sz="1200" b="1" dirty="0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5181600" y="5666484"/>
            <a:ext cx="1664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smtClean="0"/>
              <a:t>N=143 </a:t>
            </a:r>
            <a:r>
              <a:rPr lang="en-US" sz="1000" dirty="0" err="1" smtClean="0"/>
              <a:t>casos</a:t>
            </a:r>
            <a:r>
              <a:rPr lang="en-US" sz="1000" dirty="0" smtClean="0"/>
              <a:t> </a:t>
            </a:r>
            <a:r>
              <a:rPr lang="en-US" sz="1000" dirty="0" err="1" smtClean="0"/>
              <a:t>confirmados</a:t>
            </a:r>
            <a:endParaRPr lang="en-US" sz="1000" dirty="0" smtClean="0"/>
          </a:p>
          <a:p>
            <a:pPr eaLnBrk="1" hangingPunct="1"/>
            <a:r>
              <a:rPr lang="en-US" sz="1000" dirty="0" smtClean="0"/>
              <a:t>1 </a:t>
            </a:r>
            <a:r>
              <a:rPr lang="en-US" sz="1000" dirty="0" err="1" smtClean="0"/>
              <a:t>punto</a:t>
            </a:r>
            <a:r>
              <a:rPr lang="en-US" sz="1000" dirty="0" smtClean="0"/>
              <a:t> = 1 </a:t>
            </a:r>
            <a:r>
              <a:rPr lang="en-US" sz="1000" dirty="0" err="1" smtClean="0"/>
              <a:t>caso</a:t>
            </a:r>
            <a:endParaRPr lang="en-US" sz="1000" dirty="0"/>
          </a:p>
        </p:txBody>
      </p:sp>
      <p:sp>
        <p:nvSpPr>
          <p:cNvPr id="22547" name="Line 4"/>
          <p:cNvSpPr>
            <a:spLocks noChangeShapeType="1"/>
          </p:cNvSpPr>
          <p:nvPr/>
        </p:nvSpPr>
        <p:spPr bwMode="auto">
          <a:xfrm>
            <a:off x="842963" y="1233488"/>
            <a:ext cx="74088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01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17</cp:revision>
  <dcterms:created xsi:type="dcterms:W3CDTF">2013-03-08T21:18:39Z</dcterms:created>
  <dcterms:modified xsi:type="dcterms:W3CDTF">2013-08-22T21:40:50Z</dcterms:modified>
</cp:coreProperties>
</file>