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81" r:id="rId5"/>
    <p:sldMasterId id="2147483806" r:id="rId6"/>
  </p:sldMasterIdLst>
  <p:notesMasterIdLst>
    <p:notesMasterId r:id="rId18"/>
  </p:notesMasterIdLst>
  <p:sldIdLst>
    <p:sldId id="460" r:id="rId7"/>
    <p:sldId id="426" r:id="rId8"/>
    <p:sldId id="432" r:id="rId9"/>
    <p:sldId id="452" r:id="rId10"/>
    <p:sldId id="453" r:id="rId11"/>
    <p:sldId id="456" r:id="rId12"/>
    <p:sldId id="450" r:id="rId13"/>
    <p:sldId id="451" r:id="rId14"/>
    <p:sldId id="459" r:id="rId15"/>
    <p:sldId id="458" r:id="rId16"/>
    <p:sldId id="425"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3" autoAdjust="0"/>
    <p:restoredTop sz="79929" autoAdjust="0"/>
  </p:normalViewPr>
  <p:slideViewPr>
    <p:cSldViewPr snapToGrid="0" snapToObjects="1">
      <p:cViewPr varScale="1">
        <p:scale>
          <a:sx n="92" d="100"/>
          <a:sy n="92" d="100"/>
        </p:scale>
        <p:origin x="-1650" y="-102"/>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20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0" tIns="46221" rIns="92440" bIns="46221" rtlCol="0"/>
          <a:lstStyle>
            <a:lvl1pPr algn="l">
              <a:defRPr sz="1200"/>
            </a:lvl1pPr>
          </a:lstStyle>
          <a:p>
            <a:endParaRPr lang="es-CL"/>
          </a:p>
        </p:txBody>
      </p:sp>
      <p:sp>
        <p:nvSpPr>
          <p:cNvPr id="3" name="Date Placeholder 2"/>
          <p:cNvSpPr>
            <a:spLocks noGrp="1"/>
          </p:cNvSpPr>
          <p:nvPr>
            <p:ph type="dt" idx="1"/>
          </p:nvPr>
        </p:nvSpPr>
        <p:spPr>
          <a:xfrm>
            <a:off x="3970940" y="0"/>
            <a:ext cx="3037840" cy="464820"/>
          </a:xfrm>
          <a:prstGeom prst="rect">
            <a:avLst/>
          </a:prstGeom>
        </p:spPr>
        <p:txBody>
          <a:bodyPr vert="horz" lIns="92440" tIns="46221" rIns="92440" bIns="46221" rtlCol="0"/>
          <a:lstStyle>
            <a:lvl1pPr algn="r">
              <a:defRPr sz="1200"/>
            </a:lvl1pPr>
          </a:lstStyle>
          <a:p>
            <a:fld id="{7B345FB5-0F60-4600-8875-CC5A8AFBD1DA}" type="datetimeFigureOut">
              <a:rPr lang="es-CL" smtClean="0"/>
              <a:t>03-12-2013</a:t>
            </a:fld>
            <a:endParaRPr lang="es-CL"/>
          </a:p>
        </p:txBody>
      </p:sp>
      <p:sp>
        <p:nvSpPr>
          <p:cNvPr id="4" name="Slide Image Placeholder 3"/>
          <p:cNvSpPr>
            <a:spLocks noGrp="1" noRot="1" noChangeAspect="1"/>
          </p:cNvSpPr>
          <p:nvPr>
            <p:ph type="sldImg" idx="2"/>
          </p:nvPr>
        </p:nvSpPr>
        <p:spPr>
          <a:xfrm>
            <a:off x="1181100" y="695325"/>
            <a:ext cx="4649788" cy="3487738"/>
          </a:xfrm>
          <a:prstGeom prst="rect">
            <a:avLst/>
          </a:prstGeom>
          <a:noFill/>
          <a:ln w="12700">
            <a:solidFill>
              <a:prstClr val="black"/>
            </a:solidFill>
          </a:ln>
        </p:spPr>
        <p:txBody>
          <a:bodyPr vert="horz" lIns="92440" tIns="46221" rIns="92440" bIns="46221" rtlCol="0" anchor="ctr"/>
          <a:lstStyle/>
          <a:p>
            <a:endParaRPr lang="es-CL"/>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40" tIns="46221" rIns="92440" bIns="4622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6" name="Footer Placeholder 5"/>
          <p:cNvSpPr>
            <a:spLocks noGrp="1"/>
          </p:cNvSpPr>
          <p:nvPr>
            <p:ph type="ftr" sz="quarter" idx="4"/>
          </p:nvPr>
        </p:nvSpPr>
        <p:spPr>
          <a:xfrm>
            <a:off x="1" y="8829968"/>
            <a:ext cx="3037840" cy="464820"/>
          </a:xfrm>
          <a:prstGeom prst="rect">
            <a:avLst/>
          </a:prstGeom>
        </p:spPr>
        <p:txBody>
          <a:bodyPr vert="horz" lIns="92440" tIns="46221" rIns="92440" bIns="46221" rtlCol="0" anchor="b"/>
          <a:lstStyle>
            <a:lvl1pPr algn="l">
              <a:defRPr sz="1200"/>
            </a:lvl1pPr>
          </a:lstStyle>
          <a:p>
            <a:endParaRPr lang="es-CL"/>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2440" tIns="46221" rIns="92440" bIns="46221" rtlCol="0" anchor="b"/>
          <a:lstStyle>
            <a:lvl1pPr algn="r">
              <a:defRPr sz="1200"/>
            </a:lvl1pPr>
          </a:lstStyle>
          <a:p>
            <a:fld id="{818D8326-3516-4829-9907-BEB202A59B5E}" type="slidenum">
              <a:rPr lang="es-CL" smtClean="0"/>
              <a:t>‹#›</a:t>
            </a:fld>
            <a:endParaRPr lang="es-CL"/>
          </a:p>
        </p:txBody>
      </p:sp>
    </p:spTree>
    <p:extLst>
      <p:ext uri="{BB962C8B-B14F-4D97-AF65-F5344CB8AC3E}">
        <p14:creationId xmlns:p14="http://schemas.microsoft.com/office/powerpoint/2010/main" val="272519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_tradnl"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33292" indent="-282035">
              <a:defRPr sz="2400">
                <a:solidFill>
                  <a:schemeClr val="tx1"/>
                </a:solidFill>
                <a:latin typeface="Times" charset="0"/>
              </a:defRPr>
            </a:lvl2pPr>
            <a:lvl3pPr marL="1128141" indent="-225628">
              <a:defRPr sz="2400">
                <a:solidFill>
                  <a:schemeClr val="tx1"/>
                </a:solidFill>
                <a:latin typeface="Times" charset="0"/>
              </a:defRPr>
            </a:lvl3pPr>
            <a:lvl4pPr marL="1579397" indent="-225628">
              <a:defRPr sz="2400">
                <a:solidFill>
                  <a:schemeClr val="tx1"/>
                </a:solidFill>
                <a:latin typeface="Times" charset="0"/>
              </a:defRPr>
            </a:lvl4pPr>
            <a:lvl5pPr marL="2030654" indent="-225628">
              <a:defRPr sz="2400">
                <a:solidFill>
                  <a:schemeClr val="tx1"/>
                </a:solidFill>
                <a:latin typeface="Times" charset="0"/>
              </a:defRPr>
            </a:lvl5pPr>
            <a:lvl6pPr marL="2481910" indent="-225628" eaLnBrk="0" fontAlgn="base" hangingPunct="0">
              <a:spcBef>
                <a:spcPct val="0"/>
              </a:spcBef>
              <a:spcAft>
                <a:spcPct val="0"/>
              </a:spcAft>
              <a:defRPr sz="2400">
                <a:solidFill>
                  <a:schemeClr val="tx1"/>
                </a:solidFill>
                <a:latin typeface="Times" charset="0"/>
              </a:defRPr>
            </a:lvl6pPr>
            <a:lvl7pPr marL="2933167" indent="-225628" eaLnBrk="0" fontAlgn="base" hangingPunct="0">
              <a:spcBef>
                <a:spcPct val="0"/>
              </a:spcBef>
              <a:spcAft>
                <a:spcPct val="0"/>
              </a:spcAft>
              <a:defRPr sz="2400">
                <a:solidFill>
                  <a:schemeClr val="tx1"/>
                </a:solidFill>
                <a:latin typeface="Times" charset="0"/>
              </a:defRPr>
            </a:lvl7pPr>
            <a:lvl8pPr marL="3384423" indent="-225628" eaLnBrk="0" fontAlgn="base" hangingPunct="0">
              <a:spcBef>
                <a:spcPct val="0"/>
              </a:spcBef>
              <a:spcAft>
                <a:spcPct val="0"/>
              </a:spcAft>
              <a:defRPr sz="2400">
                <a:solidFill>
                  <a:schemeClr val="tx1"/>
                </a:solidFill>
                <a:latin typeface="Times" charset="0"/>
              </a:defRPr>
            </a:lvl8pPr>
            <a:lvl9pPr marL="3835679" indent="-225628" eaLnBrk="0" fontAlgn="base" hangingPunct="0">
              <a:spcBef>
                <a:spcPct val="0"/>
              </a:spcBef>
              <a:spcAft>
                <a:spcPct val="0"/>
              </a:spcAft>
              <a:defRPr sz="2400">
                <a:solidFill>
                  <a:schemeClr val="tx1"/>
                </a:solidFill>
                <a:latin typeface="Times" charset="0"/>
              </a:defRPr>
            </a:lvl9pPr>
          </a:lstStyle>
          <a:p>
            <a:fld id="{33A284FB-E596-44C4-970C-C0A8045A8FEF}"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EXAMPLES:</a:t>
            </a:r>
          </a:p>
          <a:p>
            <a:pPr>
              <a:defRPr/>
            </a:pPr>
            <a:endParaRPr lang="en-US" dirty="0" smtClean="0"/>
          </a:p>
          <a:p>
            <a:pPr marL="169221" indent="-169221">
              <a:buFont typeface="Arial" pitchFamily="34" charset="0"/>
              <a:buChar char="•"/>
              <a:defRPr/>
            </a:pPr>
            <a:r>
              <a:rPr lang="en-US" dirty="0" smtClean="0"/>
              <a:t>People and Family Centered Models of Care: Peru, Ecuador, with the adoption of evidence based guidelines for Maternal and Child  Healthcare.</a:t>
            </a:r>
          </a:p>
          <a:p>
            <a:pPr>
              <a:buFont typeface="Arial" pitchFamily="34" charset="0"/>
              <a:buNone/>
              <a:defRPr/>
            </a:pPr>
            <a:endParaRPr lang="en-US" dirty="0" smtClean="0"/>
          </a:p>
          <a:p>
            <a:pPr marL="169221" indent="-169221">
              <a:buFont typeface="Arial" pitchFamily="34" charset="0"/>
              <a:buChar char="•"/>
              <a:defRPr/>
            </a:pPr>
            <a:r>
              <a:rPr lang="en-US" dirty="0" smtClean="0"/>
              <a:t>Intercultural models of services in Bolivia and Canada taking into consideration the needs of indigenous populations.</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33292" indent="-282035">
              <a:defRPr sz="2400">
                <a:solidFill>
                  <a:schemeClr val="tx1"/>
                </a:solidFill>
                <a:latin typeface="Times" charset="0"/>
              </a:defRPr>
            </a:lvl2pPr>
            <a:lvl3pPr marL="1128141" indent="-225628">
              <a:defRPr sz="2400">
                <a:solidFill>
                  <a:schemeClr val="tx1"/>
                </a:solidFill>
                <a:latin typeface="Times" charset="0"/>
              </a:defRPr>
            </a:lvl3pPr>
            <a:lvl4pPr marL="1579397" indent="-225628">
              <a:defRPr sz="2400">
                <a:solidFill>
                  <a:schemeClr val="tx1"/>
                </a:solidFill>
                <a:latin typeface="Times" charset="0"/>
              </a:defRPr>
            </a:lvl4pPr>
            <a:lvl5pPr marL="2030654" indent="-225628">
              <a:defRPr sz="2400">
                <a:solidFill>
                  <a:schemeClr val="tx1"/>
                </a:solidFill>
                <a:latin typeface="Times" charset="0"/>
              </a:defRPr>
            </a:lvl5pPr>
            <a:lvl6pPr marL="2481910" indent="-225628" eaLnBrk="0" fontAlgn="base" hangingPunct="0">
              <a:spcBef>
                <a:spcPct val="0"/>
              </a:spcBef>
              <a:spcAft>
                <a:spcPct val="0"/>
              </a:spcAft>
              <a:defRPr sz="2400">
                <a:solidFill>
                  <a:schemeClr val="tx1"/>
                </a:solidFill>
                <a:latin typeface="Times" charset="0"/>
              </a:defRPr>
            </a:lvl6pPr>
            <a:lvl7pPr marL="2933167" indent="-225628" eaLnBrk="0" fontAlgn="base" hangingPunct="0">
              <a:spcBef>
                <a:spcPct val="0"/>
              </a:spcBef>
              <a:spcAft>
                <a:spcPct val="0"/>
              </a:spcAft>
              <a:defRPr sz="2400">
                <a:solidFill>
                  <a:schemeClr val="tx1"/>
                </a:solidFill>
                <a:latin typeface="Times" charset="0"/>
              </a:defRPr>
            </a:lvl7pPr>
            <a:lvl8pPr marL="3384423" indent="-225628" eaLnBrk="0" fontAlgn="base" hangingPunct="0">
              <a:spcBef>
                <a:spcPct val="0"/>
              </a:spcBef>
              <a:spcAft>
                <a:spcPct val="0"/>
              </a:spcAft>
              <a:defRPr sz="2400">
                <a:solidFill>
                  <a:schemeClr val="tx1"/>
                </a:solidFill>
                <a:latin typeface="Times" charset="0"/>
              </a:defRPr>
            </a:lvl8pPr>
            <a:lvl9pPr marL="3835679" indent="-225628" eaLnBrk="0" fontAlgn="base" hangingPunct="0">
              <a:spcBef>
                <a:spcPct val="0"/>
              </a:spcBef>
              <a:spcAft>
                <a:spcPct val="0"/>
              </a:spcAft>
              <a:defRPr sz="2400">
                <a:solidFill>
                  <a:schemeClr val="tx1"/>
                </a:solidFill>
                <a:latin typeface="Times" charset="0"/>
              </a:defRPr>
            </a:lvl9pPr>
          </a:lstStyle>
          <a:p>
            <a:fld id="{20943B4D-0081-462D-9468-84105D8C621E}"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indent="-462204">
              <a:buFontTx/>
              <a:buChar char="•"/>
            </a:pPr>
            <a:r>
              <a:rPr lang="en-US" sz="2900" b="1"/>
              <a:t>Because of efficiency and equity consideration, it seems important to dissociate the individual’s contribution to finance the health system from the moment they seek healthcare</a:t>
            </a:r>
          </a:p>
          <a:p>
            <a:pPr lvl="1" indent="-462204">
              <a:buFontTx/>
              <a:buChar char="•"/>
            </a:pPr>
            <a:r>
              <a:rPr lang="en-CA" sz="2900" b="1"/>
              <a:t>No country has made significant progress towards SPH without strong political will… with concrete expressions of its fiscal priorities </a:t>
            </a:r>
          </a:p>
          <a:p>
            <a:pPr lvl="1" indent="-462204">
              <a:buFontTx/>
              <a:buChar char="•"/>
            </a:pPr>
            <a:r>
              <a:rPr lang="en-CA" sz="2900" b="1"/>
              <a:t>Private sector has to be considered in building up UHC but strong regulation has to be deployed along with expansion of public health expenditures to 5-6% of GDP</a:t>
            </a:r>
          </a:p>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a:defRPr>
            </a:lvl1pPr>
            <a:lvl2pPr marL="751082" indent="-288877">
              <a:defRPr sz="2500">
                <a:solidFill>
                  <a:schemeClr val="tx1"/>
                </a:solidFill>
                <a:latin typeface="Times"/>
              </a:defRPr>
            </a:lvl2pPr>
            <a:lvl3pPr marL="1155511" indent="-231103">
              <a:defRPr sz="2500">
                <a:solidFill>
                  <a:schemeClr val="tx1"/>
                </a:solidFill>
                <a:latin typeface="Times"/>
              </a:defRPr>
            </a:lvl3pPr>
            <a:lvl4pPr marL="1617716" indent="-231103">
              <a:defRPr sz="2500">
                <a:solidFill>
                  <a:schemeClr val="tx1"/>
                </a:solidFill>
                <a:latin typeface="Times"/>
              </a:defRPr>
            </a:lvl4pPr>
            <a:lvl5pPr marL="2079920" indent="-231103">
              <a:defRPr sz="2500">
                <a:solidFill>
                  <a:schemeClr val="tx1"/>
                </a:solidFill>
                <a:latin typeface="Times"/>
              </a:defRPr>
            </a:lvl5pPr>
            <a:lvl6pPr marL="2542125" indent="-231103" eaLnBrk="0" fontAlgn="base" hangingPunct="0">
              <a:spcBef>
                <a:spcPct val="0"/>
              </a:spcBef>
              <a:spcAft>
                <a:spcPct val="0"/>
              </a:spcAft>
              <a:defRPr sz="2500">
                <a:solidFill>
                  <a:schemeClr val="tx1"/>
                </a:solidFill>
                <a:latin typeface="Times"/>
              </a:defRPr>
            </a:lvl6pPr>
            <a:lvl7pPr marL="3004329" indent="-231103" eaLnBrk="0" fontAlgn="base" hangingPunct="0">
              <a:spcBef>
                <a:spcPct val="0"/>
              </a:spcBef>
              <a:spcAft>
                <a:spcPct val="0"/>
              </a:spcAft>
              <a:defRPr sz="2500">
                <a:solidFill>
                  <a:schemeClr val="tx1"/>
                </a:solidFill>
                <a:latin typeface="Times"/>
              </a:defRPr>
            </a:lvl7pPr>
            <a:lvl8pPr marL="3466533" indent="-231103" eaLnBrk="0" fontAlgn="base" hangingPunct="0">
              <a:spcBef>
                <a:spcPct val="0"/>
              </a:spcBef>
              <a:spcAft>
                <a:spcPct val="0"/>
              </a:spcAft>
              <a:defRPr sz="2500">
                <a:solidFill>
                  <a:schemeClr val="tx1"/>
                </a:solidFill>
                <a:latin typeface="Times"/>
              </a:defRPr>
            </a:lvl8pPr>
            <a:lvl9pPr marL="3928738" indent="-231103" eaLnBrk="0" fontAlgn="base" hangingPunct="0">
              <a:spcBef>
                <a:spcPct val="0"/>
              </a:spcBef>
              <a:spcAft>
                <a:spcPct val="0"/>
              </a:spcAft>
              <a:defRPr sz="2500">
                <a:solidFill>
                  <a:schemeClr val="tx1"/>
                </a:solidFill>
                <a:latin typeface="Times"/>
              </a:defRPr>
            </a:lvl9pPr>
          </a:lstStyle>
          <a:p>
            <a:fld id="{216E8E4F-ED10-47BA-9B6B-A6525F37B4F7}" type="slidenum">
              <a:rPr lang="en-US" sz="1200"/>
              <a:pPr/>
              <a:t>11</a:t>
            </a:fld>
            <a:endParaRPr lang="en-US" sz="1200"/>
          </a:p>
        </p:txBody>
      </p:sp>
    </p:spTree>
    <p:extLst>
      <p:ext uri="{BB962C8B-B14F-4D97-AF65-F5344CB8AC3E}">
        <p14:creationId xmlns:p14="http://schemas.microsoft.com/office/powerpoint/2010/main" val="66249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08857">
              <a:lnSpc>
                <a:spcPct val="90000"/>
              </a:lnSpc>
              <a:spcBef>
                <a:spcPct val="45000"/>
              </a:spcBef>
              <a:buClr>
                <a:srgbClr val="000099"/>
              </a:buClr>
              <a:defRPr/>
            </a:pPr>
            <a:r>
              <a:rPr lang="en-GB" sz="1000" dirty="0"/>
              <a:t>World Health Assembly Resolution 58.33, 2005 </a:t>
            </a:r>
          </a:p>
          <a:p>
            <a:pPr lvl="1" defTabSz="808857">
              <a:lnSpc>
                <a:spcPct val="90000"/>
              </a:lnSpc>
              <a:spcBef>
                <a:spcPct val="45000"/>
              </a:spcBef>
              <a:buClr>
                <a:srgbClr val="000099"/>
              </a:buClr>
              <a:defRPr/>
            </a:pPr>
            <a:r>
              <a:rPr lang="en-GB" sz="1000" dirty="0"/>
              <a:t>Urged countries to develop health financing systems to: </a:t>
            </a:r>
          </a:p>
          <a:p>
            <a:pPr lvl="2" defTabSz="808857">
              <a:lnSpc>
                <a:spcPct val="90000"/>
              </a:lnSpc>
              <a:buClr>
                <a:srgbClr val="000099"/>
              </a:buClr>
              <a:defRPr/>
            </a:pPr>
            <a:r>
              <a:rPr lang="en-GB" sz="1000" dirty="0"/>
              <a:t>Ensure </a:t>
            </a:r>
            <a:r>
              <a:rPr lang="en-GB" sz="1000" dirty="0">
                <a:solidFill>
                  <a:srgbClr val="FF0000"/>
                </a:solidFill>
              </a:rPr>
              <a:t>all people </a:t>
            </a:r>
            <a:r>
              <a:rPr lang="en-GB" sz="1000" dirty="0"/>
              <a:t>have access to needed services</a:t>
            </a:r>
          </a:p>
          <a:p>
            <a:pPr lvl="2" defTabSz="808857">
              <a:lnSpc>
                <a:spcPct val="90000"/>
              </a:lnSpc>
              <a:buClr>
                <a:srgbClr val="000099"/>
              </a:buClr>
              <a:defRPr/>
            </a:pPr>
            <a:r>
              <a:rPr lang="en-GB" sz="1000" dirty="0"/>
              <a:t>Diminish the risk of financial ruin linked to paying for care</a:t>
            </a:r>
          </a:p>
          <a:p>
            <a:pPr lvl="1" defTabSz="808857">
              <a:lnSpc>
                <a:spcPct val="90000"/>
              </a:lnSpc>
              <a:buClr>
                <a:srgbClr val="000099"/>
              </a:buClr>
              <a:defRPr/>
            </a:pPr>
            <a:r>
              <a:rPr lang="en-GB" sz="1000" dirty="0"/>
              <a:t>Defined this as achieving </a:t>
            </a:r>
            <a:r>
              <a:rPr lang="en-GB" sz="1000" dirty="0">
                <a:solidFill>
                  <a:srgbClr val="FF0000"/>
                </a:solidFill>
              </a:rPr>
              <a:t>Universal Coverage: </a:t>
            </a:r>
            <a:r>
              <a:rPr lang="en-GB" sz="1000" dirty="0"/>
              <a:t>coverage of health services; financial risk protection; for all.</a:t>
            </a:r>
          </a:p>
          <a:p>
            <a:pPr defTabSz="808857">
              <a:lnSpc>
                <a:spcPct val="90000"/>
              </a:lnSpc>
              <a:spcBef>
                <a:spcPct val="45000"/>
              </a:spcBef>
              <a:buClr>
                <a:srgbClr val="000099"/>
              </a:buClr>
              <a:defRPr/>
            </a:pPr>
            <a:r>
              <a:rPr lang="en-GB" sz="1000" dirty="0"/>
              <a:t>World Health Report, 2010</a:t>
            </a:r>
          </a:p>
          <a:p>
            <a:pPr lvl="1" defTabSz="808857">
              <a:lnSpc>
                <a:spcPct val="90000"/>
              </a:lnSpc>
              <a:spcBef>
                <a:spcPct val="45000"/>
              </a:spcBef>
              <a:buClr>
                <a:srgbClr val="000099"/>
              </a:buClr>
              <a:defRPr/>
            </a:pPr>
            <a:r>
              <a:rPr lang="en-GB" sz="1000" dirty="0"/>
              <a:t>Provide </a:t>
            </a:r>
            <a:r>
              <a:rPr lang="en-GB" sz="1000" dirty="0">
                <a:solidFill>
                  <a:srgbClr val="FF0000"/>
                </a:solidFill>
              </a:rPr>
              <a:t>all people </a:t>
            </a:r>
            <a:r>
              <a:rPr lang="en-GB" sz="1000" dirty="0"/>
              <a:t>with access to needed health services (including prevention, promotion, treatment and rehabilitation) of sufficient quality to be effective</a:t>
            </a:r>
          </a:p>
          <a:p>
            <a:pPr lvl="1" defTabSz="808857">
              <a:lnSpc>
                <a:spcPct val="90000"/>
              </a:lnSpc>
              <a:spcBef>
                <a:spcPct val="45000"/>
              </a:spcBef>
              <a:buClr>
                <a:srgbClr val="000099"/>
              </a:buClr>
              <a:defRPr/>
            </a:pPr>
            <a:r>
              <a:rPr lang="en-GB" sz="1000" dirty="0"/>
              <a:t>…Without exposing users to financial hardship</a:t>
            </a:r>
          </a:p>
          <a:p>
            <a:pPr defTabSz="808857">
              <a:lnSpc>
                <a:spcPct val="90000"/>
              </a:lnSpc>
              <a:spcBef>
                <a:spcPct val="45000"/>
              </a:spcBef>
              <a:buClr>
                <a:srgbClr val="000099"/>
              </a:buClr>
              <a:defRPr/>
            </a:pPr>
            <a:r>
              <a:rPr lang="en-GB" sz="1000" dirty="0"/>
              <a:t>Health services:  prevention, promotion, treatment, rehabilitation – not just treatment</a:t>
            </a:r>
          </a:p>
          <a:p>
            <a:pPr marL="584175" indent="-584175" defTabSz="808857">
              <a:lnSpc>
                <a:spcPct val="90000"/>
              </a:lnSpc>
              <a:spcBef>
                <a:spcPct val="45000"/>
              </a:spcBef>
              <a:buClr>
                <a:srgbClr val="000099"/>
              </a:buClr>
              <a:buFont typeface="Calibri" pitchFamily="34" charset="0"/>
              <a:buAutoNum type="arabicPeriod"/>
              <a:defRPr/>
            </a:pPr>
            <a:r>
              <a:rPr lang="en-GB" sz="1000" dirty="0"/>
              <a:t>Coverage with services of good quality</a:t>
            </a:r>
          </a:p>
          <a:p>
            <a:pPr marL="584175" indent="-584175" defTabSz="808857">
              <a:lnSpc>
                <a:spcPct val="90000"/>
              </a:lnSpc>
              <a:spcBef>
                <a:spcPct val="45000"/>
              </a:spcBef>
              <a:buClr>
                <a:srgbClr val="000099"/>
              </a:buClr>
              <a:buFont typeface="Calibri" pitchFamily="34" charset="0"/>
              <a:buAutoNum type="arabicPeriod"/>
              <a:defRPr/>
            </a:pPr>
            <a:r>
              <a:rPr lang="en-GB" sz="1000" dirty="0"/>
              <a:t>Universal Health Coverage (UHC) for MDG and sustainable development dialogue</a:t>
            </a:r>
          </a:p>
        </p:txBody>
      </p:sp>
      <p:sp>
        <p:nvSpPr>
          <p:cNvPr id="563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199">
              <a:defRPr sz="2500">
                <a:solidFill>
                  <a:schemeClr val="tx1"/>
                </a:solidFill>
                <a:latin typeface="Times"/>
              </a:defRPr>
            </a:lvl1pPr>
            <a:lvl2pPr marL="751082" indent="-288877" defTabSz="921199">
              <a:defRPr sz="2500">
                <a:solidFill>
                  <a:schemeClr val="tx1"/>
                </a:solidFill>
                <a:latin typeface="Times"/>
              </a:defRPr>
            </a:lvl2pPr>
            <a:lvl3pPr marL="1155511" indent="-231103" defTabSz="921199">
              <a:defRPr sz="2500">
                <a:solidFill>
                  <a:schemeClr val="tx1"/>
                </a:solidFill>
                <a:latin typeface="Times"/>
              </a:defRPr>
            </a:lvl3pPr>
            <a:lvl4pPr marL="1617716" indent="-231103" defTabSz="921199">
              <a:defRPr sz="2500">
                <a:solidFill>
                  <a:schemeClr val="tx1"/>
                </a:solidFill>
                <a:latin typeface="Times"/>
              </a:defRPr>
            </a:lvl4pPr>
            <a:lvl5pPr marL="2079920" indent="-231103" defTabSz="921199">
              <a:defRPr sz="2500">
                <a:solidFill>
                  <a:schemeClr val="tx1"/>
                </a:solidFill>
                <a:latin typeface="Times"/>
              </a:defRPr>
            </a:lvl5pPr>
            <a:lvl6pPr marL="2542125" indent="-231103" defTabSz="921199" eaLnBrk="0" fontAlgn="base" hangingPunct="0">
              <a:spcBef>
                <a:spcPct val="0"/>
              </a:spcBef>
              <a:spcAft>
                <a:spcPct val="0"/>
              </a:spcAft>
              <a:defRPr sz="2500">
                <a:solidFill>
                  <a:schemeClr val="tx1"/>
                </a:solidFill>
                <a:latin typeface="Times"/>
              </a:defRPr>
            </a:lvl6pPr>
            <a:lvl7pPr marL="3004329" indent="-231103" defTabSz="921199" eaLnBrk="0" fontAlgn="base" hangingPunct="0">
              <a:spcBef>
                <a:spcPct val="0"/>
              </a:spcBef>
              <a:spcAft>
                <a:spcPct val="0"/>
              </a:spcAft>
              <a:defRPr sz="2500">
                <a:solidFill>
                  <a:schemeClr val="tx1"/>
                </a:solidFill>
                <a:latin typeface="Times"/>
              </a:defRPr>
            </a:lvl7pPr>
            <a:lvl8pPr marL="3466533" indent="-231103" defTabSz="921199" eaLnBrk="0" fontAlgn="base" hangingPunct="0">
              <a:spcBef>
                <a:spcPct val="0"/>
              </a:spcBef>
              <a:spcAft>
                <a:spcPct val="0"/>
              </a:spcAft>
              <a:defRPr sz="2500">
                <a:solidFill>
                  <a:schemeClr val="tx1"/>
                </a:solidFill>
                <a:latin typeface="Times"/>
              </a:defRPr>
            </a:lvl8pPr>
            <a:lvl9pPr marL="3928738" indent="-231103" defTabSz="921199" eaLnBrk="0" fontAlgn="base" hangingPunct="0">
              <a:spcBef>
                <a:spcPct val="0"/>
              </a:spcBef>
              <a:spcAft>
                <a:spcPct val="0"/>
              </a:spcAft>
              <a:defRPr sz="2500">
                <a:solidFill>
                  <a:schemeClr val="tx1"/>
                </a:solidFill>
                <a:latin typeface="Times"/>
              </a:defRPr>
            </a:lvl9pPr>
          </a:lstStyle>
          <a:p>
            <a:pPr eaLnBrk="1" hangingPunct="1"/>
            <a:r>
              <a:rPr lang="en-US" sz="1200">
                <a:latin typeface="Arial" charset="0"/>
                <a:cs typeface="Arial" charset="0"/>
              </a:rPr>
              <a:t>World Health Organization</a:t>
            </a:r>
          </a:p>
        </p:txBody>
      </p:sp>
      <p:sp>
        <p:nvSpPr>
          <p:cNvPr id="563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199">
              <a:defRPr sz="2500">
                <a:solidFill>
                  <a:schemeClr val="tx1"/>
                </a:solidFill>
                <a:latin typeface="Times"/>
              </a:defRPr>
            </a:lvl1pPr>
            <a:lvl2pPr marL="751082" indent="-288877" defTabSz="921199">
              <a:defRPr sz="2500">
                <a:solidFill>
                  <a:schemeClr val="tx1"/>
                </a:solidFill>
                <a:latin typeface="Times"/>
              </a:defRPr>
            </a:lvl2pPr>
            <a:lvl3pPr marL="1155511" indent="-231103" defTabSz="921199">
              <a:defRPr sz="2500">
                <a:solidFill>
                  <a:schemeClr val="tx1"/>
                </a:solidFill>
                <a:latin typeface="Times"/>
              </a:defRPr>
            </a:lvl3pPr>
            <a:lvl4pPr marL="1617716" indent="-231103" defTabSz="921199">
              <a:defRPr sz="2500">
                <a:solidFill>
                  <a:schemeClr val="tx1"/>
                </a:solidFill>
                <a:latin typeface="Times"/>
              </a:defRPr>
            </a:lvl4pPr>
            <a:lvl5pPr marL="2079920" indent="-231103" defTabSz="921199">
              <a:defRPr sz="2500">
                <a:solidFill>
                  <a:schemeClr val="tx1"/>
                </a:solidFill>
                <a:latin typeface="Times"/>
              </a:defRPr>
            </a:lvl5pPr>
            <a:lvl6pPr marL="2542125" indent="-231103" defTabSz="921199" eaLnBrk="0" fontAlgn="base" hangingPunct="0">
              <a:spcBef>
                <a:spcPct val="0"/>
              </a:spcBef>
              <a:spcAft>
                <a:spcPct val="0"/>
              </a:spcAft>
              <a:defRPr sz="2500">
                <a:solidFill>
                  <a:schemeClr val="tx1"/>
                </a:solidFill>
                <a:latin typeface="Times"/>
              </a:defRPr>
            </a:lvl6pPr>
            <a:lvl7pPr marL="3004329" indent="-231103" defTabSz="921199" eaLnBrk="0" fontAlgn="base" hangingPunct="0">
              <a:spcBef>
                <a:spcPct val="0"/>
              </a:spcBef>
              <a:spcAft>
                <a:spcPct val="0"/>
              </a:spcAft>
              <a:defRPr sz="2500">
                <a:solidFill>
                  <a:schemeClr val="tx1"/>
                </a:solidFill>
                <a:latin typeface="Times"/>
              </a:defRPr>
            </a:lvl7pPr>
            <a:lvl8pPr marL="3466533" indent="-231103" defTabSz="921199" eaLnBrk="0" fontAlgn="base" hangingPunct="0">
              <a:spcBef>
                <a:spcPct val="0"/>
              </a:spcBef>
              <a:spcAft>
                <a:spcPct val="0"/>
              </a:spcAft>
              <a:defRPr sz="2500">
                <a:solidFill>
                  <a:schemeClr val="tx1"/>
                </a:solidFill>
                <a:latin typeface="Times"/>
              </a:defRPr>
            </a:lvl8pPr>
            <a:lvl9pPr marL="3928738" indent="-231103" defTabSz="921199" eaLnBrk="0" fontAlgn="base" hangingPunct="0">
              <a:spcBef>
                <a:spcPct val="0"/>
              </a:spcBef>
              <a:spcAft>
                <a:spcPct val="0"/>
              </a:spcAft>
              <a:defRPr sz="2500">
                <a:solidFill>
                  <a:schemeClr val="tx1"/>
                </a:solidFill>
                <a:latin typeface="Times"/>
              </a:defRPr>
            </a:lvl9pPr>
          </a:lstStyle>
          <a:p>
            <a:pPr eaLnBrk="1" hangingPunct="1"/>
            <a:fld id="{2A252FAD-EC20-4034-A6D1-9E4DC12D6414}" type="datetime3">
              <a:rPr lang="en-US" sz="1200">
                <a:latin typeface="Arial" charset="0"/>
                <a:cs typeface="Arial" charset="0"/>
              </a:rPr>
              <a:pPr eaLnBrk="1" hangingPunct="1"/>
              <a:t>3 December 2013</a:t>
            </a:fld>
            <a:endParaRPr lang="en-US" sz="1200">
              <a:latin typeface="Arial" charset="0"/>
              <a:cs typeface="Arial" charset="0"/>
            </a:endParaRPr>
          </a:p>
        </p:txBody>
      </p:sp>
      <p:sp>
        <p:nvSpPr>
          <p:cNvPr id="563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199">
              <a:defRPr sz="2500">
                <a:solidFill>
                  <a:schemeClr val="tx1"/>
                </a:solidFill>
                <a:latin typeface="Times"/>
              </a:defRPr>
            </a:lvl1pPr>
            <a:lvl2pPr marL="751082" indent="-288877" defTabSz="921199">
              <a:defRPr sz="2500">
                <a:solidFill>
                  <a:schemeClr val="tx1"/>
                </a:solidFill>
                <a:latin typeface="Times"/>
              </a:defRPr>
            </a:lvl2pPr>
            <a:lvl3pPr marL="1155511" indent="-231103" defTabSz="921199">
              <a:defRPr sz="2500">
                <a:solidFill>
                  <a:schemeClr val="tx1"/>
                </a:solidFill>
                <a:latin typeface="Times"/>
              </a:defRPr>
            </a:lvl3pPr>
            <a:lvl4pPr marL="1617716" indent="-231103" defTabSz="921199">
              <a:defRPr sz="2500">
                <a:solidFill>
                  <a:schemeClr val="tx1"/>
                </a:solidFill>
                <a:latin typeface="Times"/>
              </a:defRPr>
            </a:lvl4pPr>
            <a:lvl5pPr marL="2079920" indent="-231103" defTabSz="921199">
              <a:defRPr sz="2500">
                <a:solidFill>
                  <a:schemeClr val="tx1"/>
                </a:solidFill>
                <a:latin typeface="Times"/>
              </a:defRPr>
            </a:lvl5pPr>
            <a:lvl6pPr marL="2542125" indent="-231103" defTabSz="921199" eaLnBrk="0" fontAlgn="base" hangingPunct="0">
              <a:spcBef>
                <a:spcPct val="0"/>
              </a:spcBef>
              <a:spcAft>
                <a:spcPct val="0"/>
              </a:spcAft>
              <a:defRPr sz="2500">
                <a:solidFill>
                  <a:schemeClr val="tx1"/>
                </a:solidFill>
                <a:latin typeface="Times"/>
              </a:defRPr>
            </a:lvl6pPr>
            <a:lvl7pPr marL="3004329" indent="-231103" defTabSz="921199" eaLnBrk="0" fontAlgn="base" hangingPunct="0">
              <a:spcBef>
                <a:spcPct val="0"/>
              </a:spcBef>
              <a:spcAft>
                <a:spcPct val="0"/>
              </a:spcAft>
              <a:defRPr sz="2500">
                <a:solidFill>
                  <a:schemeClr val="tx1"/>
                </a:solidFill>
                <a:latin typeface="Times"/>
              </a:defRPr>
            </a:lvl7pPr>
            <a:lvl8pPr marL="3466533" indent="-231103" defTabSz="921199" eaLnBrk="0" fontAlgn="base" hangingPunct="0">
              <a:spcBef>
                <a:spcPct val="0"/>
              </a:spcBef>
              <a:spcAft>
                <a:spcPct val="0"/>
              </a:spcAft>
              <a:defRPr sz="2500">
                <a:solidFill>
                  <a:schemeClr val="tx1"/>
                </a:solidFill>
                <a:latin typeface="Times"/>
              </a:defRPr>
            </a:lvl8pPr>
            <a:lvl9pPr marL="3928738" indent="-231103" defTabSz="921199" eaLnBrk="0" fontAlgn="base" hangingPunct="0">
              <a:spcBef>
                <a:spcPct val="0"/>
              </a:spcBef>
              <a:spcAft>
                <a:spcPct val="0"/>
              </a:spcAft>
              <a:defRPr sz="2500">
                <a:solidFill>
                  <a:schemeClr val="tx1"/>
                </a:solidFill>
                <a:latin typeface="Times"/>
              </a:defRPr>
            </a:lvl9pPr>
          </a:lstStyle>
          <a:p>
            <a:pPr eaLnBrk="1" hangingPunct="1"/>
            <a:fld id="{63558696-AAB0-4851-8894-07E7EA63AB5B}" type="slidenum">
              <a:rPr lang="en-US" sz="1200">
                <a:latin typeface="Arial" charset="0"/>
                <a:cs typeface="Arial" charset="0"/>
              </a:rPr>
              <a:pPr eaLnBrk="1" hangingPunct="1"/>
              <a:t>2</a:t>
            </a:fld>
            <a:endParaRPr lang="en-US" sz="1200">
              <a:latin typeface="Arial" charset="0"/>
              <a:cs typeface="Arial" charset="0"/>
            </a:endParaRPr>
          </a:p>
        </p:txBody>
      </p:sp>
    </p:spTree>
    <p:extLst>
      <p:ext uri="{BB962C8B-B14F-4D97-AF65-F5344CB8AC3E}">
        <p14:creationId xmlns:p14="http://schemas.microsoft.com/office/powerpoint/2010/main" val="296418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08857">
              <a:lnSpc>
                <a:spcPct val="90000"/>
              </a:lnSpc>
              <a:spcBef>
                <a:spcPct val="45000"/>
              </a:spcBef>
              <a:buClr>
                <a:srgbClr val="000099"/>
              </a:buClr>
            </a:pPr>
            <a:r>
              <a:rPr lang="en-GB" sz="1100"/>
              <a:t>Is not just financial protection (but will ensure financial protection)</a:t>
            </a:r>
          </a:p>
          <a:p>
            <a:pPr defTabSz="808857">
              <a:lnSpc>
                <a:spcPct val="90000"/>
              </a:lnSpc>
              <a:spcBef>
                <a:spcPct val="45000"/>
              </a:spcBef>
              <a:buClr>
                <a:srgbClr val="000099"/>
              </a:buClr>
            </a:pPr>
            <a:r>
              <a:rPr lang="en-GB" sz="1100"/>
              <a:t>Is certainly not limited to UHI (even if UHI may under certain conditions help to move towards UHC)</a:t>
            </a:r>
          </a:p>
          <a:p>
            <a:pPr defTabSz="808857">
              <a:lnSpc>
                <a:spcPct val="90000"/>
              </a:lnSpc>
              <a:spcBef>
                <a:spcPct val="45000"/>
              </a:spcBef>
              <a:buClr>
                <a:srgbClr val="000099"/>
              </a:buClr>
            </a:pPr>
            <a:r>
              <a:rPr lang="en-GB" sz="1100"/>
              <a:t>Is not just a way to cover only the poorest and the most vulnerable (but they will be protected by UHC)</a:t>
            </a:r>
          </a:p>
          <a:p>
            <a:pPr defTabSz="808857">
              <a:lnSpc>
                <a:spcPct val="90000"/>
              </a:lnSpc>
              <a:spcBef>
                <a:spcPct val="45000"/>
              </a:spcBef>
              <a:buClr>
                <a:srgbClr val="000099"/>
              </a:buClr>
            </a:pPr>
            <a:r>
              <a:rPr lang="en-GB" sz="1100"/>
              <a:t>Is not a strategy to privatize health systems (even if under strong regulation private sector may play an important role in UHC, for instance, in delivering quality health care)</a:t>
            </a:r>
          </a:p>
          <a:p>
            <a:pPr defTabSz="808857">
              <a:lnSpc>
                <a:spcPct val="90000"/>
              </a:lnSpc>
              <a:spcBef>
                <a:spcPct val="45000"/>
              </a:spcBef>
              <a:buClr>
                <a:srgbClr val="000099"/>
              </a:buClr>
            </a:pPr>
            <a:endParaRPr lang="en-GB" sz="1100"/>
          </a:p>
        </p:txBody>
      </p:sp>
      <p:sp>
        <p:nvSpPr>
          <p:cNvPr id="583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199">
              <a:defRPr sz="2500">
                <a:solidFill>
                  <a:schemeClr val="tx1"/>
                </a:solidFill>
                <a:latin typeface="Times"/>
              </a:defRPr>
            </a:lvl1pPr>
            <a:lvl2pPr marL="751082" indent="-288877" defTabSz="921199">
              <a:defRPr sz="2500">
                <a:solidFill>
                  <a:schemeClr val="tx1"/>
                </a:solidFill>
                <a:latin typeface="Times"/>
              </a:defRPr>
            </a:lvl2pPr>
            <a:lvl3pPr marL="1155511" indent="-231103" defTabSz="921199">
              <a:defRPr sz="2500">
                <a:solidFill>
                  <a:schemeClr val="tx1"/>
                </a:solidFill>
                <a:latin typeface="Times"/>
              </a:defRPr>
            </a:lvl3pPr>
            <a:lvl4pPr marL="1617716" indent="-231103" defTabSz="921199">
              <a:defRPr sz="2500">
                <a:solidFill>
                  <a:schemeClr val="tx1"/>
                </a:solidFill>
                <a:latin typeface="Times"/>
              </a:defRPr>
            </a:lvl4pPr>
            <a:lvl5pPr marL="2079920" indent="-231103" defTabSz="921199">
              <a:defRPr sz="2500">
                <a:solidFill>
                  <a:schemeClr val="tx1"/>
                </a:solidFill>
                <a:latin typeface="Times"/>
              </a:defRPr>
            </a:lvl5pPr>
            <a:lvl6pPr marL="2542125" indent="-231103" defTabSz="921199" eaLnBrk="0" fontAlgn="base" hangingPunct="0">
              <a:spcBef>
                <a:spcPct val="0"/>
              </a:spcBef>
              <a:spcAft>
                <a:spcPct val="0"/>
              </a:spcAft>
              <a:defRPr sz="2500">
                <a:solidFill>
                  <a:schemeClr val="tx1"/>
                </a:solidFill>
                <a:latin typeface="Times"/>
              </a:defRPr>
            </a:lvl6pPr>
            <a:lvl7pPr marL="3004329" indent="-231103" defTabSz="921199" eaLnBrk="0" fontAlgn="base" hangingPunct="0">
              <a:spcBef>
                <a:spcPct val="0"/>
              </a:spcBef>
              <a:spcAft>
                <a:spcPct val="0"/>
              </a:spcAft>
              <a:defRPr sz="2500">
                <a:solidFill>
                  <a:schemeClr val="tx1"/>
                </a:solidFill>
                <a:latin typeface="Times"/>
              </a:defRPr>
            </a:lvl7pPr>
            <a:lvl8pPr marL="3466533" indent="-231103" defTabSz="921199" eaLnBrk="0" fontAlgn="base" hangingPunct="0">
              <a:spcBef>
                <a:spcPct val="0"/>
              </a:spcBef>
              <a:spcAft>
                <a:spcPct val="0"/>
              </a:spcAft>
              <a:defRPr sz="2500">
                <a:solidFill>
                  <a:schemeClr val="tx1"/>
                </a:solidFill>
                <a:latin typeface="Times"/>
              </a:defRPr>
            </a:lvl8pPr>
            <a:lvl9pPr marL="3928738" indent="-231103" defTabSz="921199" eaLnBrk="0" fontAlgn="base" hangingPunct="0">
              <a:spcBef>
                <a:spcPct val="0"/>
              </a:spcBef>
              <a:spcAft>
                <a:spcPct val="0"/>
              </a:spcAft>
              <a:defRPr sz="2500">
                <a:solidFill>
                  <a:schemeClr val="tx1"/>
                </a:solidFill>
                <a:latin typeface="Times"/>
              </a:defRPr>
            </a:lvl9pPr>
          </a:lstStyle>
          <a:p>
            <a:pPr eaLnBrk="1" hangingPunct="1"/>
            <a:r>
              <a:rPr lang="en-US" sz="1200">
                <a:latin typeface="Arial" charset="0"/>
                <a:cs typeface="Arial" charset="0"/>
              </a:rPr>
              <a:t>World Health Organization</a:t>
            </a:r>
          </a:p>
        </p:txBody>
      </p:sp>
      <p:sp>
        <p:nvSpPr>
          <p:cNvPr id="5837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199">
              <a:defRPr sz="2500">
                <a:solidFill>
                  <a:schemeClr val="tx1"/>
                </a:solidFill>
                <a:latin typeface="Times"/>
              </a:defRPr>
            </a:lvl1pPr>
            <a:lvl2pPr marL="751082" indent="-288877" defTabSz="921199">
              <a:defRPr sz="2500">
                <a:solidFill>
                  <a:schemeClr val="tx1"/>
                </a:solidFill>
                <a:latin typeface="Times"/>
              </a:defRPr>
            </a:lvl2pPr>
            <a:lvl3pPr marL="1155511" indent="-231103" defTabSz="921199">
              <a:defRPr sz="2500">
                <a:solidFill>
                  <a:schemeClr val="tx1"/>
                </a:solidFill>
                <a:latin typeface="Times"/>
              </a:defRPr>
            </a:lvl3pPr>
            <a:lvl4pPr marL="1617716" indent="-231103" defTabSz="921199">
              <a:defRPr sz="2500">
                <a:solidFill>
                  <a:schemeClr val="tx1"/>
                </a:solidFill>
                <a:latin typeface="Times"/>
              </a:defRPr>
            </a:lvl4pPr>
            <a:lvl5pPr marL="2079920" indent="-231103" defTabSz="921199">
              <a:defRPr sz="2500">
                <a:solidFill>
                  <a:schemeClr val="tx1"/>
                </a:solidFill>
                <a:latin typeface="Times"/>
              </a:defRPr>
            </a:lvl5pPr>
            <a:lvl6pPr marL="2542125" indent="-231103" defTabSz="921199" eaLnBrk="0" fontAlgn="base" hangingPunct="0">
              <a:spcBef>
                <a:spcPct val="0"/>
              </a:spcBef>
              <a:spcAft>
                <a:spcPct val="0"/>
              </a:spcAft>
              <a:defRPr sz="2500">
                <a:solidFill>
                  <a:schemeClr val="tx1"/>
                </a:solidFill>
                <a:latin typeface="Times"/>
              </a:defRPr>
            </a:lvl6pPr>
            <a:lvl7pPr marL="3004329" indent="-231103" defTabSz="921199" eaLnBrk="0" fontAlgn="base" hangingPunct="0">
              <a:spcBef>
                <a:spcPct val="0"/>
              </a:spcBef>
              <a:spcAft>
                <a:spcPct val="0"/>
              </a:spcAft>
              <a:defRPr sz="2500">
                <a:solidFill>
                  <a:schemeClr val="tx1"/>
                </a:solidFill>
                <a:latin typeface="Times"/>
              </a:defRPr>
            </a:lvl7pPr>
            <a:lvl8pPr marL="3466533" indent="-231103" defTabSz="921199" eaLnBrk="0" fontAlgn="base" hangingPunct="0">
              <a:spcBef>
                <a:spcPct val="0"/>
              </a:spcBef>
              <a:spcAft>
                <a:spcPct val="0"/>
              </a:spcAft>
              <a:defRPr sz="2500">
                <a:solidFill>
                  <a:schemeClr val="tx1"/>
                </a:solidFill>
                <a:latin typeface="Times"/>
              </a:defRPr>
            </a:lvl8pPr>
            <a:lvl9pPr marL="3928738" indent="-231103" defTabSz="921199" eaLnBrk="0" fontAlgn="base" hangingPunct="0">
              <a:spcBef>
                <a:spcPct val="0"/>
              </a:spcBef>
              <a:spcAft>
                <a:spcPct val="0"/>
              </a:spcAft>
              <a:defRPr sz="2500">
                <a:solidFill>
                  <a:schemeClr val="tx1"/>
                </a:solidFill>
                <a:latin typeface="Times"/>
              </a:defRPr>
            </a:lvl9pPr>
          </a:lstStyle>
          <a:p>
            <a:pPr eaLnBrk="1" hangingPunct="1"/>
            <a:fld id="{3B297998-4D34-4929-A52B-00AA9F94F941}" type="datetime3">
              <a:rPr lang="en-US" sz="1200">
                <a:latin typeface="Arial" charset="0"/>
                <a:cs typeface="Arial" charset="0"/>
              </a:rPr>
              <a:pPr eaLnBrk="1" hangingPunct="1"/>
              <a:t>3 December 2013</a:t>
            </a:fld>
            <a:endParaRPr lang="en-US" sz="1200">
              <a:latin typeface="Arial" charset="0"/>
              <a:cs typeface="Arial" charset="0"/>
            </a:endParaRPr>
          </a:p>
        </p:txBody>
      </p:sp>
      <p:sp>
        <p:nvSpPr>
          <p:cNvPr id="583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199">
              <a:defRPr sz="2500">
                <a:solidFill>
                  <a:schemeClr val="tx1"/>
                </a:solidFill>
                <a:latin typeface="Times"/>
              </a:defRPr>
            </a:lvl1pPr>
            <a:lvl2pPr marL="751082" indent="-288877" defTabSz="921199">
              <a:defRPr sz="2500">
                <a:solidFill>
                  <a:schemeClr val="tx1"/>
                </a:solidFill>
                <a:latin typeface="Times"/>
              </a:defRPr>
            </a:lvl2pPr>
            <a:lvl3pPr marL="1155511" indent="-231103" defTabSz="921199">
              <a:defRPr sz="2500">
                <a:solidFill>
                  <a:schemeClr val="tx1"/>
                </a:solidFill>
                <a:latin typeface="Times"/>
              </a:defRPr>
            </a:lvl3pPr>
            <a:lvl4pPr marL="1617716" indent="-231103" defTabSz="921199">
              <a:defRPr sz="2500">
                <a:solidFill>
                  <a:schemeClr val="tx1"/>
                </a:solidFill>
                <a:latin typeface="Times"/>
              </a:defRPr>
            </a:lvl4pPr>
            <a:lvl5pPr marL="2079920" indent="-231103" defTabSz="921199">
              <a:defRPr sz="2500">
                <a:solidFill>
                  <a:schemeClr val="tx1"/>
                </a:solidFill>
                <a:latin typeface="Times"/>
              </a:defRPr>
            </a:lvl5pPr>
            <a:lvl6pPr marL="2542125" indent="-231103" defTabSz="921199" eaLnBrk="0" fontAlgn="base" hangingPunct="0">
              <a:spcBef>
                <a:spcPct val="0"/>
              </a:spcBef>
              <a:spcAft>
                <a:spcPct val="0"/>
              </a:spcAft>
              <a:defRPr sz="2500">
                <a:solidFill>
                  <a:schemeClr val="tx1"/>
                </a:solidFill>
                <a:latin typeface="Times"/>
              </a:defRPr>
            </a:lvl6pPr>
            <a:lvl7pPr marL="3004329" indent="-231103" defTabSz="921199" eaLnBrk="0" fontAlgn="base" hangingPunct="0">
              <a:spcBef>
                <a:spcPct val="0"/>
              </a:spcBef>
              <a:spcAft>
                <a:spcPct val="0"/>
              </a:spcAft>
              <a:defRPr sz="2500">
                <a:solidFill>
                  <a:schemeClr val="tx1"/>
                </a:solidFill>
                <a:latin typeface="Times"/>
              </a:defRPr>
            </a:lvl7pPr>
            <a:lvl8pPr marL="3466533" indent="-231103" defTabSz="921199" eaLnBrk="0" fontAlgn="base" hangingPunct="0">
              <a:spcBef>
                <a:spcPct val="0"/>
              </a:spcBef>
              <a:spcAft>
                <a:spcPct val="0"/>
              </a:spcAft>
              <a:defRPr sz="2500">
                <a:solidFill>
                  <a:schemeClr val="tx1"/>
                </a:solidFill>
                <a:latin typeface="Times"/>
              </a:defRPr>
            </a:lvl8pPr>
            <a:lvl9pPr marL="3928738" indent="-231103" defTabSz="921199" eaLnBrk="0" fontAlgn="base" hangingPunct="0">
              <a:spcBef>
                <a:spcPct val="0"/>
              </a:spcBef>
              <a:spcAft>
                <a:spcPct val="0"/>
              </a:spcAft>
              <a:defRPr sz="2500">
                <a:solidFill>
                  <a:schemeClr val="tx1"/>
                </a:solidFill>
                <a:latin typeface="Times"/>
              </a:defRPr>
            </a:lvl9pPr>
          </a:lstStyle>
          <a:p>
            <a:pPr eaLnBrk="1" hangingPunct="1"/>
            <a:fld id="{1E3A7022-95D5-466F-8C8E-88CA494237E9}" type="slidenum">
              <a:rPr lang="en-US" sz="1200">
                <a:latin typeface="Arial" charset="0"/>
                <a:cs typeface="Arial" charset="0"/>
              </a:rPr>
              <a:pPr eaLnBrk="1" hangingPunct="1"/>
              <a:t>3</a:t>
            </a:fld>
            <a:endParaRPr lang="en-US" sz="1200">
              <a:latin typeface="Arial" charset="0"/>
              <a:cs typeface="Arial" charset="0"/>
            </a:endParaRPr>
          </a:p>
        </p:txBody>
      </p:sp>
    </p:spTree>
    <p:extLst>
      <p:ext uri="{BB962C8B-B14F-4D97-AF65-F5344CB8AC3E}">
        <p14:creationId xmlns:p14="http://schemas.microsoft.com/office/powerpoint/2010/main" val="3475960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08501">
              <a:lnSpc>
                <a:spcPct val="90000"/>
              </a:lnSpc>
              <a:spcBef>
                <a:spcPct val="45000"/>
              </a:spcBef>
              <a:buClr>
                <a:srgbClr val="000099"/>
              </a:buClr>
            </a:pPr>
            <a:endParaRPr lang="en-GB" altLang="en-US" sz="1000"/>
          </a:p>
        </p:txBody>
      </p:sp>
      <p:sp>
        <p:nvSpPr>
          <p:cNvPr id="378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9749">
              <a:defRPr sz="2400">
                <a:solidFill>
                  <a:schemeClr val="tx1"/>
                </a:solidFill>
                <a:latin typeface="Times" charset="0"/>
              </a:defRPr>
            </a:lvl1pPr>
            <a:lvl2pPr marL="733292" indent="-282035" defTabSz="919749">
              <a:defRPr sz="2400">
                <a:solidFill>
                  <a:schemeClr val="tx1"/>
                </a:solidFill>
                <a:latin typeface="Times" charset="0"/>
              </a:defRPr>
            </a:lvl2pPr>
            <a:lvl3pPr marL="1128141" indent="-225628" defTabSz="919749">
              <a:defRPr sz="2400">
                <a:solidFill>
                  <a:schemeClr val="tx1"/>
                </a:solidFill>
                <a:latin typeface="Times" charset="0"/>
              </a:defRPr>
            </a:lvl3pPr>
            <a:lvl4pPr marL="1579397" indent="-225628" defTabSz="919749">
              <a:defRPr sz="2400">
                <a:solidFill>
                  <a:schemeClr val="tx1"/>
                </a:solidFill>
                <a:latin typeface="Times" charset="0"/>
              </a:defRPr>
            </a:lvl4pPr>
            <a:lvl5pPr marL="2030654" indent="-225628" defTabSz="919749">
              <a:defRPr sz="2400">
                <a:solidFill>
                  <a:schemeClr val="tx1"/>
                </a:solidFill>
                <a:latin typeface="Times" charset="0"/>
              </a:defRPr>
            </a:lvl5pPr>
            <a:lvl6pPr marL="2481910" indent="-225628" defTabSz="919749" eaLnBrk="0" fontAlgn="base" hangingPunct="0">
              <a:spcBef>
                <a:spcPct val="0"/>
              </a:spcBef>
              <a:spcAft>
                <a:spcPct val="0"/>
              </a:spcAft>
              <a:defRPr sz="2400">
                <a:solidFill>
                  <a:schemeClr val="tx1"/>
                </a:solidFill>
                <a:latin typeface="Times" charset="0"/>
              </a:defRPr>
            </a:lvl6pPr>
            <a:lvl7pPr marL="2933167" indent="-225628" defTabSz="919749" eaLnBrk="0" fontAlgn="base" hangingPunct="0">
              <a:spcBef>
                <a:spcPct val="0"/>
              </a:spcBef>
              <a:spcAft>
                <a:spcPct val="0"/>
              </a:spcAft>
              <a:defRPr sz="2400">
                <a:solidFill>
                  <a:schemeClr val="tx1"/>
                </a:solidFill>
                <a:latin typeface="Times" charset="0"/>
              </a:defRPr>
            </a:lvl7pPr>
            <a:lvl8pPr marL="3384423" indent="-225628" defTabSz="919749" eaLnBrk="0" fontAlgn="base" hangingPunct="0">
              <a:spcBef>
                <a:spcPct val="0"/>
              </a:spcBef>
              <a:spcAft>
                <a:spcPct val="0"/>
              </a:spcAft>
              <a:defRPr sz="2400">
                <a:solidFill>
                  <a:schemeClr val="tx1"/>
                </a:solidFill>
                <a:latin typeface="Times" charset="0"/>
              </a:defRPr>
            </a:lvl8pPr>
            <a:lvl9pPr marL="3835679" indent="-225628" defTabSz="919749" eaLnBrk="0" fontAlgn="base" hangingPunct="0">
              <a:spcBef>
                <a:spcPct val="0"/>
              </a:spcBef>
              <a:spcAft>
                <a:spcPct val="0"/>
              </a:spcAft>
              <a:defRPr sz="2400">
                <a:solidFill>
                  <a:schemeClr val="tx1"/>
                </a:solidFill>
                <a:latin typeface="Times" charset="0"/>
              </a:defRPr>
            </a:lvl9pPr>
          </a:lstStyle>
          <a:p>
            <a:pPr eaLnBrk="1" hangingPunct="1"/>
            <a:r>
              <a:rPr lang="en-US" altLang="en-US" sz="1200">
                <a:latin typeface="Arial" charset="0"/>
                <a:cs typeface="Arial" charset="0"/>
              </a:rPr>
              <a:t>World Health Organization</a:t>
            </a:r>
          </a:p>
        </p:txBody>
      </p:sp>
      <p:sp>
        <p:nvSpPr>
          <p:cNvPr id="378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9749">
              <a:defRPr sz="2400">
                <a:solidFill>
                  <a:schemeClr val="tx1"/>
                </a:solidFill>
                <a:latin typeface="Times" charset="0"/>
              </a:defRPr>
            </a:lvl1pPr>
            <a:lvl2pPr marL="733292" indent="-282035" defTabSz="919749">
              <a:defRPr sz="2400">
                <a:solidFill>
                  <a:schemeClr val="tx1"/>
                </a:solidFill>
                <a:latin typeface="Times" charset="0"/>
              </a:defRPr>
            </a:lvl2pPr>
            <a:lvl3pPr marL="1128141" indent="-225628" defTabSz="919749">
              <a:defRPr sz="2400">
                <a:solidFill>
                  <a:schemeClr val="tx1"/>
                </a:solidFill>
                <a:latin typeface="Times" charset="0"/>
              </a:defRPr>
            </a:lvl3pPr>
            <a:lvl4pPr marL="1579397" indent="-225628" defTabSz="919749">
              <a:defRPr sz="2400">
                <a:solidFill>
                  <a:schemeClr val="tx1"/>
                </a:solidFill>
                <a:latin typeface="Times" charset="0"/>
              </a:defRPr>
            </a:lvl4pPr>
            <a:lvl5pPr marL="2030654" indent="-225628" defTabSz="919749">
              <a:defRPr sz="2400">
                <a:solidFill>
                  <a:schemeClr val="tx1"/>
                </a:solidFill>
                <a:latin typeface="Times" charset="0"/>
              </a:defRPr>
            </a:lvl5pPr>
            <a:lvl6pPr marL="2481910" indent="-225628" defTabSz="919749" eaLnBrk="0" fontAlgn="base" hangingPunct="0">
              <a:spcBef>
                <a:spcPct val="0"/>
              </a:spcBef>
              <a:spcAft>
                <a:spcPct val="0"/>
              </a:spcAft>
              <a:defRPr sz="2400">
                <a:solidFill>
                  <a:schemeClr val="tx1"/>
                </a:solidFill>
                <a:latin typeface="Times" charset="0"/>
              </a:defRPr>
            </a:lvl6pPr>
            <a:lvl7pPr marL="2933167" indent="-225628" defTabSz="919749" eaLnBrk="0" fontAlgn="base" hangingPunct="0">
              <a:spcBef>
                <a:spcPct val="0"/>
              </a:spcBef>
              <a:spcAft>
                <a:spcPct val="0"/>
              </a:spcAft>
              <a:defRPr sz="2400">
                <a:solidFill>
                  <a:schemeClr val="tx1"/>
                </a:solidFill>
                <a:latin typeface="Times" charset="0"/>
              </a:defRPr>
            </a:lvl7pPr>
            <a:lvl8pPr marL="3384423" indent="-225628" defTabSz="919749" eaLnBrk="0" fontAlgn="base" hangingPunct="0">
              <a:spcBef>
                <a:spcPct val="0"/>
              </a:spcBef>
              <a:spcAft>
                <a:spcPct val="0"/>
              </a:spcAft>
              <a:defRPr sz="2400">
                <a:solidFill>
                  <a:schemeClr val="tx1"/>
                </a:solidFill>
                <a:latin typeface="Times" charset="0"/>
              </a:defRPr>
            </a:lvl8pPr>
            <a:lvl9pPr marL="3835679" indent="-225628" defTabSz="919749" eaLnBrk="0" fontAlgn="base" hangingPunct="0">
              <a:spcBef>
                <a:spcPct val="0"/>
              </a:spcBef>
              <a:spcAft>
                <a:spcPct val="0"/>
              </a:spcAft>
              <a:defRPr sz="2400">
                <a:solidFill>
                  <a:schemeClr val="tx1"/>
                </a:solidFill>
                <a:latin typeface="Times" charset="0"/>
              </a:defRPr>
            </a:lvl9pPr>
          </a:lstStyle>
          <a:p>
            <a:pPr eaLnBrk="1" hangingPunct="1"/>
            <a:fld id="{089D201C-78F0-4EF5-AAB7-569A3096633D}" type="datetime3">
              <a:rPr lang="en-US" altLang="en-US" sz="1200">
                <a:latin typeface="Arial" charset="0"/>
                <a:cs typeface="Arial" charset="0"/>
              </a:rPr>
              <a:pPr eaLnBrk="1" hangingPunct="1"/>
              <a:t>3 December 2013</a:t>
            </a:fld>
            <a:endParaRPr lang="en-US" altLang="en-US" sz="1200">
              <a:latin typeface="Arial" charset="0"/>
              <a:cs typeface="Arial" charset="0"/>
            </a:endParaRPr>
          </a:p>
        </p:txBody>
      </p:sp>
      <p:sp>
        <p:nvSpPr>
          <p:cNvPr id="3789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749">
              <a:defRPr sz="2400">
                <a:solidFill>
                  <a:schemeClr val="tx1"/>
                </a:solidFill>
                <a:latin typeface="Times" charset="0"/>
              </a:defRPr>
            </a:lvl1pPr>
            <a:lvl2pPr marL="733292" indent="-282035" defTabSz="919749">
              <a:defRPr sz="2400">
                <a:solidFill>
                  <a:schemeClr val="tx1"/>
                </a:solidFill>
                <a:latin typeface="Times" charset="0"/>
              </a:defRPr>
            </a:lvl2pPr>
            <a:lvl3pPr marL="1128141" indent="-225628" defTabSz="919749">
              <a:defRPr sz="2400">
                <a:solidFill>
                  <a:schemeClr val="tx1"/>
                </a:solidFill>
                <a:latin typeface="Times" charset="0"/>
              </a:defRPr>
            </a:lvl3pPr>
            <a:lvl4pPr marL="1579397" indent="-225628" defTabSz="919749">
              <a:defRPr sz="2400">
                <a:solidFill>
                  <a:schemeClr val="tx1"/>
                </a:solidFill>
                <a:latin typeface="Times" charset="0"/>
              </a:defRPr>
            </a:lvl4pPr>
            <a:lvl5pPr marL="2030654" indent="-225628" defTabSz="919749">
              <a:defRPr sz="2400">
                <a:solidFill>
                  <a:schemeClr val="tx1"/>
                </a:solidFill>
                <a:latin typeface="Times" charset="0"/>
              </a:defRPr>
            </a:lvl5pPr>
            <a:lvl6pPr marL="2481910" indent="-225628" defTabSz="919749" eaLnBrk="0" fontAlgn="base" hangingPunct="0">
              <a:spcBef>
                <a:spcPct val="0"/>
              </a:spcBef>
              <a:spcAft>
                <a:spcPct val="0"/>
              </a:spcAft>
              <a:defRPr sz="2400">
                <a:solidFill>
                  <a:schemeClr val="tx1"/>
                </a:solidFill>
                <a:latin typeface="Times" charset="0"/>
              </a:defRPr>
            </a:lvl6pPr>
            <a:lvl7pPr marL="2933167" indent="-225628" defTabSz="919749" eaLnBrk="0" fontAlgn="base" hangingPunct="0">
              <a:spcBef>
                <a:spcPct val="0"/>
              </a:spcBef>
              <a:spcAft>
                <a:spcPct val="0"/>
              </a:spcAft>
              <a:defRPr sz="2400">
                <a:solidFill>
                  <a:schemeClr val="tx1"/>
                </a:solidFill>
                <a:latin typeface="Times" charset="0"/>
              </a:defRPr>
            </a:lvl7pPr>
            <a:lvl8pPr marL="3384423" indent="-225628" defTabSz="919749" eaLnBrk="0" fontAlgn="base" hangingPunct="0">
              <a:spcBef>
                <a:spcPct val="0"/>
              </a:spcBef>
              <a:spcAft>
                <a:spcPct val="0"/>
              </a:spcAft>
              <a:defRPr sz="2400">
                <a:solidFill>
                  <a:schemeClr val="tx1"/>
                </a:solidFill>
                <a:latin typeface="Times" charset="0"/>
              </a:defRPr>
            </a:lvl8pPr>
            <a:lvl9pPr marL="3835679" indent="-225628" defTabSz="919749" eaLnBrk="0" fontAlgn="base" hangingPunct="0">
              <a:spcBef>
                <a:spcPct val="0"/>
              </a:spcBef>
              <a:spcAft>
                <a:spcPct val="0"/>
              </a:spcAft>
              <a:defRPr sz="2400">
                <a:solidFill>
                  <a:schemeClr val="tx1"/>
                </a:solidFill>
                <a:latin typeface="Times" charset="0"/>
              </a:defRPr>
            </a:lvl9pPr>
          </a:lstStyle>
          <a:p>
            <a:pPr eaLnBrk="1" hangingPunct="1"/>
            <a:fld id="{CC6EA06C-1743-487F-9F99-A4D3B9A4DA67}" type="slidenum">
              <a:rPr lang="en-US" altLang="en-US" sz="1200">
                <a:latin typeface="Arial" charset="0"/>
                <a:cs typeface="Arial" charset="0"/>
              </a:rPr>
              <a:pPr eaLnBrk="1" hangingPunct="1"/>
              <a:t>4</a:t>
            </a:fld>
            <a:endParaRPr lang="en-US" altLang="en-US" sz="120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9749">
              <a:defRPr sz="2400">
                <a:solidFill>
                  <a:schemeClr val="tx1"/>
                </a:solidFill>
                <a:latin typeface="Times" charset="0"/>
              </a:defRPr>
            </a:lvl1pPr>
            <a:lvl2pPr marL="733292" indent="-282035" defTabSz="919749">
              <a:defRPr sz="2400">
                <a:solidFill>
                  <a:schemeClr val="tx1"/>
                </a:solidFill>
                <a:latin typeface="Times" charset="0"/>
              </a:defRPr>
            </a:lvl2pPr>
            <a:lvl3pPr marL="1128141" indent="-225628" defTabSz="919749">
              <a:defRPr sz="2400">
                <a:solidFill>
                  <a:schemeClr val="tx1"/>
                </a:solidFill>
                <a:latin typeface="Times" charset="0"/>
              </a:defRPr>
            </a:lvl3pPr>
            <a:lvl4pPr marL="1579397" indent="-225628" defTabSz="919749">
              <a:defRPr sz="2400">
                <a:solidFill>
                  <a:schemeClr val="tx1"/>
                </a:solidFill>
                <a:latin typeface="Times" charset="0"/>
              </a:defRPr>
            </a:lvl4pPr>
            <a:lvl5pPr marL="2030654" indent="-225628" defTabSz="919749">
              <a:defRPr sz="2400">
                <a:solidFill>
                  <a:schemeClr val="tx1"/>
                </a:solidFill>
                <a:latin typeface="Times" charset="0"/>
              </a:defRPr>
            </a:lvl5pPr>
            <a:lvl6pPr marL="2481910" indent="-225628" defTabSz="919749" eaLnBrk="0" fontAlgn="base" hangingPunct="0">
              <a:spcBef>
                <a:spcPct val="0"/>
              </a:spcBef>
              <a:spcAft>
                <a:spcPct val="0"/>
              </a:spcAft>
              <a:defRPr sz="2400">
                <a:solidFill>
                  <a:schemeClr val="tx1"/>
                </a:solidFill>
                <a:latin typeface="Times" charset="0"/>
              </a:defRPr>
            </a:lvl6pPr>
            <a:lvl7pPr marL="2933167" indent="-225628" defTabSz="919749" eaLnBrk="0" fontAlgn="base" hangingPunct="0">
              <a:spcBef>
                <a:spcPct val="0"/>
              </a:spcBef>
              <a:spcAft>
                <a:spcPct val="0"/>
              </a:spcAft>
              <a:defRPr sz="2400">
                <a:solidFill>
                  <a:schemeClr val="tx1"/>
                </a:solidFill>
                <a:latin typeface="Times" charset="0"/>
              </a:defRPr>
            </a:lvl7pPr>
            <a:lvl8pPr marL="3384423" indent="-225628" defTabSz="919749" eaLnBrk="0" fontAlgn="base" hangingPunct="0">
              <a:spcBef>
                <a:spcPct val="0"/>
              </a:spcBef>
              <a:spcAft>
                <a:spcPct val="0"/>
              </a:spcAft>
              <a:defRPr sz="2400">
                <a:solidFill>
                  <a:schemeClr val="tx1"/>
                </a:solidFill>
                <a:latin typeface="Times" charset="0"/>
              </a:defRPr>
            </a:lvl8pPr>
            <a:lvl9pPr marL="3835679" indent="-225628" defTabSz="919749" eaLnBrk="0" fontAlgn="base" hangingPunct="0">
              <a:spcBef>
                <a:spcPct val="0"/>
              </a:spcBef>
              <a:spcAft>
                <a:spcPct val="0"/>
              </a:spcAft>
              <a:defRPr sz="2400">
                <a:solidFill>
                  <a:schemeClr val="tx1"/>
                </a:solidFill>
                <a:latin typeface="Times" charset="0"/>
              </a:defRPr>
            </a:lvl9pPr>
          </a:lstStyle>
          <a:p>
            <a:pPr eaLnBrk="1" hangingPunct="1"/>
            <a:r>
              <a:rPr lang="en-US" altLang="en-US" sz="1200">
                <a:latin typeface="Arial" charset="0"/>
                <a:cs typeface="Arial" charset="0"/>
              </a:rPr>
              <a:t>World Health Organization</a:t>
            </a:r>
          </a:p>
        </p:txBody>
      </p:sp>
      <p:sp>
        <p:nvSpPr>
          <p:cNvPr id="38915"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19749">
              <a:defRPr sz="2400">
                <a:solidFill>
                  <a:schemeClr val="tx1"/>
                </a:solidFill>
                <a:latin typeface="Times" charset="0"/>
              </a:defRPr>
            </a:lvl1pPr>
            <a:lvl2pPr marL="733292" indent="-282035" defTabSz="919749">
              <a:defRPr sz="2400">
                <a:solidFill>
                  <a:schemeClr val="tx1"/>
                </a:solidFill>
                <a:latin typeface="Times" charset="0"/>
              </a:defRPr>
            </a:lvl2pPr>
            <a:lvl3pPr marL="1128141" indent="-225628" defTabSz="919749">
              <a:defRPr sz="2400">
                <a:solidFill>
                  <a:schemeClr val="tx1"/>
                </a:solidFill>
                <a:latin typeface="Times" charset="0"/>
              </a:defRPr>
            </a:lvl3pPr>
            <a:lvl4pPr marL="1579397" indent="-225628" defTabSz="919749">
              <a:defRPr sz="2400">
                <a:solidFill>
                  <a:schemeClr val="tx1"/>
                </a:solidFill>
                <a:latin typeface="Times" charset="0"/>
              </a:defRPr>
            </a:lvl4pPr>
            <a:lvl5pPr marL="2030654" indent="-225628" defTabSz="919749">
              <a:defRPr sz="2400">
                <a:solidFill>
                  <a:schemeClr val="tx1"/>
                </a:solidFill>
                <a:latin typeface="Times" charset="0"/>
              </a:defRPr>
            </a:lvl5pPr>
            <a:lvl6pPr marL="2481910" indent="-225628" defTabSz="919749" eaLnBrk="0" fontAlgn="base" hangingPunct="0">
              <a:spcBef>
                <a:spcPct val="0"/>
              </a:spcBef>
              <a:spcAft>
                <a:spcPct val="0"/>
              </a:spcAft>
              <a:defRPr sz="2400">
                <a:solidFill>
                  <a:schemeClr val="tx1"/>
                </a:solidFill>
                <a:latin typeface="Times" charset="0"/>
              </a:defRPr>
            </a:lvl6pPr>
            <a:lvl7pPr marL="2933167" indent="-225628" defTabSz="919749" eaLnBrk="0" fontAlgn="base" hangingPunct="0">
              <a:spcBef>
                <a:spcPct val="0"/>
              </a:spcBef>
              <a:spcAft>
                <a:spcPct val="0"/>
              </a:spcAft>
              <a:defRPr sz="2400">
                <a:solidFill>
                  <a:schemeClr val="tx1"/>
                </a:solidFill>
                <a:latin typeface="Times" charset="0"/>
              </a:defRPr>
            </a:lvl7pPr>
            <a:lvl8pPr marL="3384423" indent="-225628" defTabSz="919749" eaLnBrk="0" fontAlgn="base" hangingPunct="0">
              <a:spcBef>
                <a:spcPct val="0"/>
              </a:spcBef>
              <a:spcAft>
                <a:spcPct val="0"/>
              </a:spcAft>
              <a:defRPr sz="2400">
                <a:solidFill>
                  <a:schemeClr val="tx1"/>
                </a:solidFill>
                <a:latin typeface="Times" charset="0"/>
              </a:defRPr>
            </a:lvl8pPr>
            <a:lvl9pPr marL="3835679" indent="-225628" defTabSz="919749" eaLnBrk="0" fontAlgn="base" hangingPunct="0">
              <a:spcBef>
                <a:spcPct val="0"/>
              </a:spcBef>
              <a:spcAft>
                <a:spcPct val="0"/>
              </a:spcAft>
              <a:defRPr sz="2400">
                <a:solidFill>
                  <a:schemeClr val="tx1"/>
                </a:solidFill>
                <a:latin typeface="Times" charset="0"/>
              </a:defRPr>
            </a:lvl9pPr>
          </a:lstStyle>
          <a:p>
            <a:pPr eaLnBrk="1" hangingPunct="1"/>
            <a:fld id="{161C0A1C-6C35-44C7-9427-39F3D7D9BDF1}" type="datetime3">
              <a:rPr lang="en-US" altLang="en-US" sz="1200">
                <a:latin typeface="Arial" charset="0"/>
                <a:cs typeface="Arial" charset="0"/>
              </a:rPr>
              <a:pPr eaLnBrk="1" hangingPunct="1"/>
              <a:t>3 December 2013</a:t>
            </a:fld>
            <a:endParaRPr lang="en-US" altLang="en-US" sz="1200">
              <a:latin typeface="Arial" charset="0"/>
              <a:cs typeface="Arial" charset="0"/>
            </a:endParaRPr>
          </a:p>
        </p:txBody>
      </p:sp>
      <p:sp>
        <p:nvSpPr>
          <p:cNvPr id="389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749">
              <a:defRPr sz="2400">
                <a:solidFill>
                  <a:schemeClr val="tx1"/>
                </a:solidFill>
                <a:latin typeface="Times" charset="0"/>
              </a:defRPr>
            </a:lvl1pPr>
            <a:lvl2pPr marL="733292" indent="-282035" defTabSz="919749">
              <a:defRPr sz="2400">
                <a:solidFill>
                  <a:schemeClr val="tx1"/>
                </a:solidFill>
                <a:latin typeface="Times" charset="0"/>
              </a:defRPr>
            </a:lvl2pPr>
            <a:lvl3pPr marL="1128141" indent="-225628" defTabSz="919749">
              <a:defRPr sz="2400">
                <a:solidFill>
                  <a:schemeClr val="tx1"/>
                </a:solidFill>
                <a:latin typeface="Times" charset="0"/>
              </a:defRPr>
            </a:lvl3pPr>
            <a:lvl4pPr marL="1579397" indent="-225628" defTabSz="919749">
              <a:defRPr sz="2400">
                <a:solidFill>
                  <a:schemeClr val="tx1"/>
                </a:solidFill>
                <a:latin typeface="Times" charset="0"/>
              </a:defRPr>
            </a:lvl4pPr>
            <a:lvl5pPr marL="2030654" indent="-225628" defTabSz="919749">
              <a:defRPr sz="2400">
                <a:solidFill>
                  <a:schemeClr val="tx1"/>
                </a:solidFill>
                <a:latin typeface="Times" charset="0"/>
              </a:defRPr>
            </a:lvl5pPr>
            <a:lvl6pPr marL="2481910" indent="-225628" defTabSz="919749" eaLnBrk="0" fontAlgn="base" hangingPunct="0">
              <a:spcBef>
                <a:spcPct val="0"/>
              </a:spcBef>
              <a:spcAft>
                <a:spcPct val="0"/>
              </a:spcAft>
              <a:defRPr sz="2400">
                <a:solidFill>
                  <a:schemeClr val="tx1"/>
                </a:solidFill>
                <a:latin typeface="Times" charset="0"/>
              </a:defRPr>
            </a:lvl6pPr>
            <a:lvl7pPr marL="2933167" indent="-225628" defTabSz="919749" eaLnBrk="0" fontAlgn="base" hangingPunct="0">
              <a:spcBef>
                <a:spcPct val="0"/>
              </a:spcBef>
              <a:spcAft>
                <a:spcPct val="0"/>
              </a:spcAft>
              <a:defRPr sz="2400">
                <a:solidFill>
                  <a:schemeClr val="tx1"/>
                </a:solidFill>
                <a:latin typeface="Times" charset="0"/>
              </a:defRPr>
            </a:lvl7pPr>
            <a:lvl8pPr marL="3384423" indent="-225628" defTabSz="919749" eaLnBrk="0" fontAlgn="base" hangingPunct="0">
              <a:spcBef>
                <a:spcPct val="0"/>
              </a:spcBef>
              <a:spcAft>
                <a:spcPct val="0"/>
              </a:spcAft>
              <a:defRPr sz="2400">
                <a:solidFill>
                  <a:schemeClr val="tx1"/>
                </a:solidFill>
                <a:latin typeface="Times" charset="0"/>
              </a:defRPr>
            </a:lvl8pPr>
            <a:lvl9pPr marL="3835679" indent="-225628" defTabSz="919749" eaLnBrk="0" fontAlgn="base" hangingPunct="0">
              <a:spcBef>
                <a:spcPct val="0"/>
              </a:spcBef>
              <a:spcAft>
                <a:spcPct val="0"/>
              </a:spcAft>
              <a:defRPr sz="2400">
                <a:solidFill>
                  <a:schemeClr val="tx1"/>
                </a:solidFill>
                <a:latin typeface="Times" charset="0"/>
              </a:defRPr>
            </a:lvl9pPr>
          </a:lstStyle>
          <a:p>
            <a:pPr eaLnBrk="1" hangingPunct="1"/>
            <a:fld id="{10C51FD9-71A4-4977-A662-68658FA6BB16}" type="slidenum">
              <a:rPr lang="en-US" altLang="en-US" sz="1200">
                <a:latin typeface="Arial" charset="0"/>
                <a:cs typeface="Arial" charset="0"/>
              </a:rPr>
              <a:pPr eaLnBrk="1" hangingPunct="1"/>
              <a:t>5</a:t>
            </a:fld>
            <a:endParaRPr lang="en-US" altLang="en-US" sz="1200">
              <a:latin typeface="Arial" charset="0"/>
              <a:cs typeface="Arial" charset="0"/>
            </a:endParaRPr>
          </a:p>
        </p:txBody>
      </p:sp>
      <p:sp>
        <p:nvSpPr>
          <p:cNvPr id="38917" name="Rectangle 7"/>
          <p:cNvSpPr txBox="1">
            <a:spLocks noGrp="1" noChangeArrowheads="1"/>
          </p:cNvSpPr>
          <p:nvPr/>
        </p:nvSpPr>
        <p:spPr bwMode="auto">
          <a:xfrm>
            <a:off x="3971192" y="8830556"/>
            <a:ext cx="3037630" cy="46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23" tIns="48861" rIns="97723" bIns="48861" anchor="b"/>
          <a:lstStyle>
            <a:lvl1pPr defTabSz="966788">
              <a:defRPr sz="2400">
                <a:solidFill>
                  <a:schemeClr val="tx1"/>
                </a:solidFill>
                <a:latin typeface="Times" charset="0"/>
              </a:defRPr>
            </a:lvl1pPr>
            <a:lvl2pPr marL="742950" indent="-285750" defTabSz="966788">
              <a:defRPr sz="2400">
                <a:solidFill>
                  <a:schemeClr val="tx1"/>
                </a:solidFill>
                <a:latin typeface="Times" charset="0"/>
              </a:defRPr>
            </a:lvl2pPr>
            <a:lvl3pPr marL="1143000" indent="-228600" defTabSz="966788">
              <a:defRPr sz="2400">
                <a:solidFill>
                  <a:schemeClr val="tx1"/>
                </a:solidFill>
                <a:latin typeface="Times" charset="0"/>
              </a:defRPr>
            </a:lvl3pPr>
            <a:lvl4pPr marL="1600200" indent="-228600" defTabSz="966788">
              <a:defRPr sz="2400">
                <a:solidFill>
                  <a:schemeClr val="tx1"/>
                </a:solidFill>
                <a:latin typeface="Times" charset="0"/>
              </a:defRPr>
            </a:lvl4pPr>
            <a:lvl5pPr marL="2057400" indent="-228600" defTabSz="966788">
              <a:defRPr sz="2400">
                <a:solidFill>
                  <a:schemeClr val="tx1"/>
                </a:solidFill>
                <a:latin typeface="Times" charset="0"/>
              </a:defRPr>
            </a:lvl5pPr>
            <a:lvl6pPr marL="2514600" indent="-228600" defTabSz="966788" eaLnBrk="0" fontAlgn="base" hangingPunct="0">
              <a:spcBef>
                <a:spcPct val="0"/>
              </a:spcBef>
              <a:spcAft>
                <a:spcPct val="0"/>
              </a:spcAft>
              <a:defRPr sz="2400">
                <a:solidFill>
                  <a:schemeClr val="tx1"/>
                </a:solidFill>
                <a:latin typeface="Times" charset="0"/>
              </a:defRPr>
            </a:lvl6pPr>
            <a:lvl7pPr marL="2971800" indent="-228600" defTabSz="966788" eaLnBrk="0" fontAlgn="base" hangingPunct="0">
              <a:spcBef>
                <a:spcPct val="0"/>
              </a:spcBef>
              <a:spcAft>
                <a:spcPct val="0"/>
              </a:spcAft>
              <a:defRPr sz="2400">
                <a:solidFill>
                  <a:schemeClr val="tx1"/>
                </a:solidFill>
                <a:latin typeface="Times" charset="0"/>
              </a:defRPr>
            </a:lvl7pPr>
            <a:lvl8pPr marL="3429000" indent="-228600" defTabSz="966788" eaLnBrk="0" fontAlgn="base" hangingPunct="0">
              <a:spcBef>
                <a:spcPct val="0"/>
              </a:spcBef>
              <a:spcAft>
                <a:spcPct val="0"/>
              </a:spcAft>
              <a:defRPr sz="2400">
                <a:solidFill>
                  <a:schemeClr val="tx1"/>
                </a:solidFill>
                <a:latin typeface="Times" charset="0"/>
              </a:defRPr>
            </a:lvl8pPr>
            <a:lvl9pPr marL="3886200" indent="-228600" defTabSz="966788" eaLnBrk="0" fontAlgn="base" hangingPunct="0">
              <a:spcBef>
                <a:spcPct val="0"/>
              </a:spcBef>
              <a:spcAft>
                <a:spcPct val="0"/>
              </a:spcAft>
              <a:defRPr sz="2400">
                <a:solidFill>
                  <a:schemeClr val="tx1"/>
                </a:solidFill>
                <a:latin typeface="Times" charset="0"/>
              </a:defRPr>
            </a:lvl9pPr>
          </a:lstStyle>
          <a:p>
            <a:pPr algn="r" eaLnBrk="1" hangingPunct="1"/>
            <a:fld id="{FADF43A5-9B6D-4C5A-8DDE-01CE9790F487}" type="slidenum">
              <a:rPr lang="en-US" altLang="en-US" sz="1300">
                <a:latin typeface="Arial" charset="0"/>
                <a:cs typeface="Arial" charset="0"/>
              </a:rPr>
              <a:pPr algn="r" eaLnBrk="1" hangingPunct="1"/>
              <a:t>5</a:t>
            </a:fld>
            <a:endParaRPr lang="en-US" altLang="en-US" sz="1300">
              <a:latin typeface="Arial" charset="0"/>
              <a:cs typeface="Arial" charset="0"/>
            </a:endParaRPr>
          </a:p>
        </p:txBody>
      </p:sp>
      <p:sp>
        <p:nvSpPr>
          <p:cNvPr id="38918" name="Rectangle 2"/>
          <p:cNvSpPr>
            <a:spLocks noGrp="1" noRot="1" noChangeAspect="1" noChangeArrowheads="1" noTextEdit="1"/>
          </p:cNvSpPr>
          <p:nvPr>
            <p:ph type="sldImg"/>
          </p:nvPr>
        </p:nvSpPr>
        <p:spPr bwMode="auto">
          <a:xfrm>
            <a:off x="1181100" y="696913"/>
            <a:ext cx="4649788"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9" name="Rectangle 3"/>
          <p:cNvSpPr>
            <a:spLocks noGrp="1" noChangeArrowheads="1"/>
          </p:cNvSpPr>
          <p:nvPr>
            <p:ph type="body" idx="1"/>
          </p:nvPr>
        </p:nvSpPr>
        <p:spPr bwMode="auto">
          <a:xfrm>
            <a:off x="935142" y="4416856"/>
            <a:ext cx="5140118" cy="41815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23" tIns="48861" rIns="97723" bIns="48861"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_tradnl"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33292" indent="-282035">
              <a:defRPr sz="2400">
                <a:solidFill>
                  <a:schemeClr val="tx1"/>
                </a:solidFill>
                <a:latin typeface="Times" charset="0"/>
              </a:defRPr>
            </a:lvl2pPr>
            <a:lvl3pPr marL="1128141" indent="-225628">
              <a:defRPr sz="2400">
                <a:solidFill>
                  <a:schemeClr val="tx1"/>
                </a:solidFill>
                <a:latin typeface="Times" charset="0"/>
              </a:defRPr>
            </a:lvl3pPr>
            <a:lvl4pPr marL="1579397" indent="-225628">
              <a:defRPr sz="2400">
                <a:solidFill>
                  <a:schemeClr val="tx1"/>
                </a:solidFill>
                <a:latin typeface="Times" charset="0"/>
              </a:defRPr>
            </a:lvl4pPr>
            <a:lvl5pPr marL="2030654" indent="-225628">
              <a:defRPr sz="2400">
                <a:solidFill>
                  <a:schemeClr val="tx1"/>
                </a:solidFill>
                <a:latin typeface="Times" charset="0"/>
              </a:defRPr>
            </a:lvl5pPr>
            <a:lvl6pPr marL="2481910" indent="-225628" eaLnBrk="0" fontAlgn="base" hangingPunct="0">
              <a:spcBef>
                <a:spcPct val="0"/>
              </a:spcBef>
              <a:spcAft>
                <a:spcPct val="0"/>
              </a:spcAft>
              <a:defRPr sz="2400">
                <a:solidFill>
                  <a:schemeClr val="tx1"/>
                </a:solidFill>
                <a:latin typeface="Times" charset="0"/>
              </a:defRPr>
            </a:lvl6pPr>
            <a:lvl7pPr marL="2933167" indent="-225628" eaLnBrk="0" fontAlgn="base" hangingPunct="0">
              <a:spcBef>
                <a:spcPct val="0"/>
              </a:spcBef>
              <a:spcAft>
                <a:spcPct val="0"/>
              </a:spcAft>
              <a:defRPr sz="2400">
                <a:solidFill>
                  <a:schemeClr val="tx1"/>
                </a:solidFill>
                <a:latin typeface="Times" charset="0"/>
              </a:defRPr>
            </a:lvl7pPr>
            <a:lvl8pPr marL="3384423" indent="-225628" eaLnBrk="0" fontAlgn="base" hangingPunct="0">
              <a:spcBef>
                <a:spcPct val="0"/>
              </a:spcBef>
              <a:spcAft>
                <a:spcPct val="0"/>
              </a:spcAft>
              <a:defRPr sz="2400">
                <a:solidFill>
                  <a:schemeClr val="tx1"/>
                </a:solidFill>
                <a:latin typeface="Times" charset="0"/>
              </a:defRPr>
            </a:lvl8pPr>
            <a:lvl9pPr marL="3835679" indent="-225628" eaLnBrk="0" fontAlgn="base" hangingPunct="0">
              <a:spcBef>
                <a:spcPct val="0"/>
              </a:spcBef>
              <a:spcAft>
                <a:spcPct val="0"/>
              </a:spcAft>
              <a:defRPr sz="2400">
                <a:solidFill>
                  <a:schemeClr val="tx1"/>
                </a:solidFill>
                <a:latin typeface="Times" charset="0"/>
              </a:defRPr>
            </a:lvl9pPr>
          </a:lstStyle>
          <a:p>
            <a:fld id="{2145E25D-F3F7-4386-88C8-5DAB580A82F6}"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Universality and Equity </a:t>
            </a:r>
            <a:r>
              <a:rPr lang="en-US" altLang="en-US" smtClean="0"/>
              <a:t>in health constitute major challenges for our region, given the unmet needs of vulnerable and at-risk populations. Ex: women and children.</a:t>
            </a:r>
          </a:p>
          <a:p>
            <a:endParaRPr lang="en-US" altLang="en-US" smtClean="0"/>
          </a:p>
          <a:p>
            <a:r>
              <a:rPr lang="en-US" altLang="en-US" b="1" smtClean="0"/>
              <a:t>Right to Health: </a:t>
            </a:r>
            <a:r>
              <a:rPr lang="en-CA" altLang="en-US" smtClean="0"/>
              <a:t>34 states in the Region have committed  themselves to ensuring the right to highest attainable standard in health through  international human rights treaties; and 19 countries in the Region have provisions in their constitutions that guarantee access to health care </a:t>
            </a:r>
            <a:r>
              <a:rPr lang="en-IE" altLang="en-US" smtClean="0">
                <a:cs typeface="Arial" charset="0"/>
              </a:rPr>
              <a:t>for everyone </a:t>
            </a:r>
            <a:r>
              <a:rPr lang="en-CA" altLang="en-US" smtClean="0"/>
              <a:t>in their jurisdictions.</a:t>
            </a:r>
          </a:p>
          <a:p>
            <a:endParaRPr lang="en-US" altLang="en-US" smtClean="0"/>
          </a:p>
          <a:p>
            <a:r>
              <a:rPr lang="en-US" altLang="en-US" smtClean="0"/>
              <a:t>UHC is built on the principle of </a:t>
            </a:r>
            <a:r>
              <a:rPr lang="en-US" altLang="en-US" b="1" smtClean="0"/>
              <a:t>solidarity,</a:t>
            </a:r>
            <a:r>
              <a:rPr lang="en-US" altLang="en-US" smtClean="0"/>
              <a:t> pooling  and rational/efficient use of resources.</a:t>
            </a:r>
            <a:endParaRPr lang="es-ES_tradnl"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33292" indent="-282035">
              <a:defRPr sz="2400">
                <a:solidFill>
                  <a:schemeClr val="tx1"/>
                </a:solidFill>
                <a:latin typeface="Times" charset="0"/>
              </a:defRPr>
            </a:lvl2pPr>
            <a:lvl3pPr marL="1128141" indent="-225628">
              <a:defRPr sz="2400">
                <a:solidFill>
                  <a:schemeClr val="tx1"/>
                </a:solidFill>
                <a:latin typeface="Times" charset="0"/>
              </a:defRPr>
            </a:lvl3pPr>
            <a:lvl4pPr marL="1579397" indent="-225628">
              <a:defRPr sz="2400">
                <a:solidFill>
                  <a:schemeClr val="tx1"/>
                </a:solidFill>
                <a:latin typeface="Times" charset="0"/>
              </a:defRPr>
            </a:lvl4pPr>
            <a:lvl5pPr marL="2030654" indent="-225628">
              <a:defRPr sz="2400">
                <a:solidFill>
                  <a:schemeClr val="tx1"/>
                </a:solidFill>
                <a:latin typeface="Times" charset="0"/>
              </a:defRPr>
            </a:lvl5pPr>
            <a:lvl6pPr marL="2481910" indent="-225628" eaLnBrk="0" fontAlgn="base" hangingPunct="0">
              <a:spcBef>
                <a:spcPct val="0"/>
              </a:spcBef>
              <a:spcAft>
                <a:spcPct val="0"/>
              </a:spcAft>
              <a:defRPr sz="2400">
                <a:solidFill>
                  <a:schemeClr val="tx1"/>
                </a:solidFill>
                <a:latin typeface="Times" charset="0"/>
              </a:defRPr>
            </a:lvl6pPr>
            <a:lvl7pPr marL="2933167" indent="-225628" eaLnBrk="0" fontAlgn="base" hangingPunct="0">
              <a:spcBef>
                <a:spcPct val="0"/>
              </a:spcBef>
              <a:spcAft>
                <a:spcPct val="0"/>
              </a:spcAft>
              <a:defRPr sz="2400">
                <a:solidFill>
                  <a:schemeClr val="tx1"/>
                </a:solidFill>
                <a:latin typeface="Times" charset="0"/>
              </a:defRPr>
            </a:lvl7pPr>
            <a:lvl8pPr marL="3384423" indent="-225628" eaLnBrk="0" fontAlgn="base" hangingPunct="0">
              <a:spcBef>
                <a:spcPct val="0"/>
              </a:spcBef>
              <a:spcAft>
                <a:spcPct val="0"/>
              </a:spcAft>
              <a:defRPr sz="2400">
                <a:solidFill>
                  <a:schemeClr val="tx1"/>
                </a:solidFill>
                <a:latin typeface="Times" charset="0"/>
              </a:defRPr>
            </a:lvl8pPr>
            <a:lvl9pPr marL="3835679" indent="-225628" eaLnBrk="0" fontAlgn="base" hangingPunct="0">
              <a:spcBef>
                <a:spcPct val="0"/>
              </a:spcBef>
              <a:spcAft>
                <a:spcPct val="0"/>
              </a:spcAft>
              <a:defRPr sz="2400">
                <a:solidFill>
                  <a:schemeClr val="tx1"/>
                </a:solidFill>
                <a:latin typeface="Times" charset="0"/>
              </a:defRPr>
            </a:lvl9pPr>
          </a:lstStyle>
          <a:p>
            <a:fld id="{450B8735-E8F0-456B-A836-485149B50088}"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Universality and Equity </a:t>
            </a:r>
            <a:r>
              <a:rPr lang="en-US" altLang="en-US" smtClean="0"/>
              <a:t>in health constitute major challenges for our region, given the unmet needs of vulnerable and at-risk populations. Ex: women and children.</a:t>
            </a:r>
          </a:p>
          <a:p>
            <a:endParaRPr lang="en-US" altLang="en-US" smtClean="0"/>
          </a:p>
          <a:p>
            <a:r>
              <a:rPr lang="en-US" altLang="en-US" b="1" smtClean="0"/>
              <a:t>Right to Health: </a:t>
            </a:r>
            <a:r>
              <a:rPr lang="en-CA" altLang="en-US" smtClean="0"/>
              <a:t>34 states in the Region have committed  themselves to ensuring the right to highest attainable standard in health through  international human rights treaties; and 19 countries in the Region have provisions in their constitutions that guarantee access to health care </a:t>
            </a:r>
            <a:r>
              <a:rPr lang="en-IE" altLang="en-US" smtClean="0">
                <a:cs typeface="Arial" charset="0"/>
              </a:rPr>
              <a:t>for everyone </a:t>
            </a:r>
            <a:r>
              <a:rPr lang="en-CA" altLang="en-US" smtClean="0"/>
              <a:t>in their jurisdictions.</a:t>
            </a:r>
          </a:p>
          <a:p>
            <a:endParaRPr lang="en-US" altLang="en-US" smtClean="0"/>
          </a:p>
          <a:p>
            <a:r>
              <a:rPr lang="en-US" altLang="en-US" smtClean="0"/>
              <a:t>UHC is built on the principle of </a:t>
            </a:r>
            <a:r>
              <a:rPr lang="en-US" altLang="en-US" b="1" smtClean="0"/>
              <a:t>solidarity,</a:t>
            </a:r>
            <a:r>
              <a:rPr lang="en-US" altLang="en-US" smtClean="0"/>
              <a:t> pooling  and rational/efficient use of resources.</a:t>
            </a:r>
            <a:endParaRPr lang="es-ES_tradnl"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33292" indent="-282035">
              <a:defRPr sz="2400">
                <a:solidFill>
                  <a:schemeClr val="tx1"/>
                </a:solidFill>
                <a:latin typeface="Times" charset="0"/>
              </a:defRPr>
            </a:lvl2pPr>
            <a:lvl3pPr marL="1128141" indent="-225628">
              <a:defRPr sz="2400">
                <a:solidFill>
                  <a:schemeClr val="tx1"/>
                </a:solidFill>
                <a:latin typeface="Times" charset="0"/>
              </a:defRPr>
            </a:lvl3pPr>
            <a:lvl4pPr marL="1579397" indent="-225628">
              <a:defRPr sz="2400">
                <a:solidFill>
                  <a:schemeClr val="tx1"/>
                </a:solidFill>
                <a:latin typeface="Times" charset="0"/>
              </a:defRPr>
            </a:lvl4pPr>
            <a:lvl5pPr marL="2030654" indent="-225628">
              <a:defRPr sz="2400">
                <a:solidFill>
                  <a:schemeClr val="tx1"/>
                </a:solidFill>
                <a:latin typeface="Times" charset="0"/>
              </a:defRPr>
            </a:lvl5pPr>
            <a:lvl6pPr marL="2481910" indent="-225628" eaLnBrk="0" fontAlgn="base" hangingPunct="0">
              <a:spcBef>
                <a:spcPct val="0"/>
              </a:spcBef>
              <a:spcAft>
                <a:spcPct val="0"/>
              </a:spcAft>
              <a:defRPr sz="2400">
                <a:solidFill>
                  <a:schemeClr val="tx1"/>
                </a:solidFill>
                <a:latin typeface="Times" charset="0"/>
              </a:defRPr>
            </a:lvl6pPr>
            <a:lvl7pPr marL="2933167" indent="-225628" eaLnBrk="0" fontAlgn="base" hangingPunct="0">
              <a:spcBef>
                <a:spcPct val="0"/>
              </a:spcBef>
              <a:spcAft>
                <a:spcPct val="0"/>
              </a:spcAft>
              <a:defRPr sz="2400">
                <a:solidFill>
                  <a:schemeClr val="tx1"/>
                </a:solidFill>
                <a:latin typeface="Times" charset="0"/>
              </a:defRPr>
            </a:lvl7pPr>
            <a:lvl8pPr marL="3384423" indent="-225628" eaLnBrk="0" fontAlgn="base" hangingPunct="0">
              <a:spcBef>
                <a:spcPct val="0"/>
              </a:spcBef>
              <a:spcAft>
                <a:spcPct val="0"/>
              </a:spcAft>
              <a:defRPr sz="2400">
                <a:solidFill>
                  <a:schemeClr val="tx1"/>
                </a:solidFill>
                <a:latin typeface="Times" charset="0"/>
              </a:defRPr>
            </a:lvl8pPr>
            <a:lvl9pPr marL="3835679" indent="-225628" eaLnBrk="0" fontAlgn="base" hangingPunct="0">
              <a:spcBef>
                <a:spcPct val="0"/>
              </a:spcBef>
              <a:spcAft>
                <a:spcPct val="0"/>
              </a:spcAft>
              <a:defRPr sz="2400">
                <a:solidFill>
                  <a:schemeClr val="tx1"/>
                </a:solidFill>
                <a:latin typeface="Times" charset="0"/>
              </a:defRPr>
            </a:lvl9pPr>
          </a:lstStyle>
          <a:p>
            <a:fld id="{BA724A58-9963-4434-ABFA-9DA21A829B2D}"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_tradnl"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33292" indent="-282035">
              <a:defRPr sz="2400">
                <a:solidFill>
                  <a:schemeClr val="tx1"/>
                </a:solidFill>
                <a:latin typeface="Times" charset="0"/>
              </a:defRPr>
            </a:lvl2pPr>
            <a:lvl3pPr marL="1128141" indent="-225628">
              <a:defRPr sz="2400">
                <a:solidFill>
                  <a:schemeClr val="tx1"/>
                </a:solidFill>
                <a:latin typeface="Times" charset="0"/>
              </a:defRPr>
            </a:lvl3pPr>
            <a:lvl4pPr marL="1579397" indent="-225628">
              <a:defRPr sz="2400">
                <a:solidFill>
                  <a:schemeClr val="tx1"/>
                </a:solidFill>
                <a:latin typeface="Times" charset="0"/>
              </a:defRPr>
            </a:lvl4pPr>
            <a:lvl5pPr marL="2030654" indent="-225628">
              <a:defRPr sz="2400">
                <a:solidFill>
                  <a:schemeClr val="tx1"/>
                </a:solidFill>
                <a:latin typeface="Times" charset="0"/>
              </a:defRPr>
            </a:lvl5pPr>
            <a:lvl6pPr marL="2481910" indent="-225628" eaLnBrk="0" fontAlgn="base" hangingPunct="0">
              <a:spcBef>
                <a:spcPct val="0"/>
              </a:spcBef>
              <a:spcAft>
                <a:spcPct val="0"/>
              </a:spcAft>
              <a:defRPr sz="2400">
                <a:solidFill>
                  <a:schemeClr val="tx1"/>
                </a:solidFill>
                <a:latin typeface="Times" charset="0"/>
              </a:defRPr>
            </a:lvl6pPr>
            <a:lvl7pPr marL="2933167" indent="-225628" eaLnBrk="0" fontAlgn="base" hangingPunct="0">
              <a:spcBef>
                <a:spcPct val="0"/>
              </a:spcBef>
              <a:spcAft>
                <a:spcPct val="0"/>
              </a:spcAft>
              <a:defRPr sz="2400">
                <a:solidFill>
                  <a:schemeClr val="tx1"/>
                </a:solidFill>
                <a:latin typeface="Times" charset="0"/>
              </a:defRPr>
            </a:lvl7pPr>
            <a:lvl8pPr marL="3384423" indent="-225628" eaLnBrk="0" fontAlgn="base" hangingPunct="0">
              <a:spcBef>
                <a:spcPct val="0"/>
              </a:spcBef>
              <a:spcAft>
                <a:spcPct val="0"/>
              </a:spcAft>
              <a:defRPr sz="2400">
                <a:solidFill>
                  <a:schemeClr val="tx1"/>
                </a:solidFill>
                <a:latin typeface="Times" charset="0"/>
              </a:defRPr>
            </a:lvl8pPr>
            <a:lvl9pPr marL="3835679" indent="-225628" eaLnBrk="0" fontAlgn="base" hangingPunct="0">
              <a:spcBef>
                <a:spcPct val="0"/>
              </a:spcBef>
              <a:spcAft>
                <a:spcPct val="0"/>
              </a:spcAft>
              <a:defRPr sz="2400">
                <a:solidFill>
                  <a:schemeClr val="tx1"/>
                </a:solidFill>
                <a:latin typeface="Times" charset="0"/>
              </a:defRPr>
            </a:lvl9pPr>
          </a:lstStyle>
          <a:p>
            <a:fld id="{92E807E4-6999-4B02-BCC6-3371BEF0E01E}" type="slidenum">
              <a:rPr lang="en-US" altLang="en-US" sz="1200">
                <a:solidFill>
                  <a:prstClr val="black"/>
                </a:solidFill>
              </a:rPr>
              <a:pPr/>
              <a:t>9</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11017056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8A0262C-6729-334B-8DFE-EC7DC1E22ABB}" type="datetime1">
              <a:rPr lang="en-US"/>
              <a:pPr>
                <a:defRPr/>
              </a:pPr>
              <a:t>12/3/2013</a:t>
            </a:fld>
            <a:endParaRPr lang="en-US"/>
          </a:p>
        </p:txBody>
      </p:sp>
      <p:sp>
        <p:nvSpPr>
          <p:cNvPr id="6" name="Slide Number Placeholder 6"/>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5D3884D-4AEA-554A-AD94-D8D2C53A704A}" type="slidenum">
              <a:rPr lang="en-US"/>
              <a:pPr>
                <a:defRPr/>
              </a:pPr>
              <a:t>‹#›</a:t>
            </a:fld>
            <a:endParaRPr lang="en-US"/>
          </a:p>
        </p:txBody>
      </p:sp>
      <p:sp>
        <p:nvSpPr>
          <p:cNvPr id="9" name="8 Rectángulo"/>
          <p:cNvSpPr/>
          <p:nvPr userDrawn="1"/>
        </p:nvSpPr>
        <p:spPr>
          <a:xfrm>
            <a:off x="-318977" y="-117224"/>
            <a:ext cx="9654363" cy="508587"/>
          </a:xfrm>
          <a:prstGeom prst="rect">
            <a:avLst/>
          </a:prstGeom>
          <a:solidFill>
            <a:srgbClr val="6076B4">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17 Rectángulo"/>
          <p:cNvSpPr/>
          <p:nvPr userDrawn="1"/>
        </p:nvSpPr>
        <p:spPr>
          <a:xfrm>
            <a:off x="611369" y="20910"/>
            <a:ext cx="2657021" cy="338554"/>
          </a:xfrm>
          <a:prstGeom prst="rect">
            <a:avLst/>
          </a:prstGeom>
          <a:noFill/>
          <a:ln>
            <a:noFill/>
          </a:ln>
        </p:spPr>
        <p:txBody>
          <a:bodyPr wrap="square" lIns="91440" tIns="45720" rIns="91440" bIns="45720">
            <a:spAutoFit/>
          </a:bodyPr>
          <a:lstStyle/>
          <a:p>
            <a:pPr algn="ctr"/>
            <a:r>
              <a:rPr lang="es-ES" sz="1600" cap="all" spc="0" dirty="0" smtClean="0">
                <a:ln w="9000" cmpd="sng">
                  <a:noFill/>
                  <a:prstDash val="solid"/>
                </a:ln>
                <a:solidFill>
                  <a:schemeClr val="accent2">
                    <a:lumMod val="75000"/>
                  </a:schemeClr>
                </a:solidFill>
                <a:effectLst/>
                <a:latin typeface="Arial" pitchFamily="34" charset="0"/>
                <a:cs typeface="Arial" pitchFamily="34" charset="0"/>
              </a:rPr>
              <a:t>FORO INTERNACIONAL</a:t>
            </a:r>
            <a:endParaRPr lang="es-ES" sz="1600" cap="all" spc="0" dirty="0">
              <a:ln w="9000" cmpd="sng">
                <a:noFill/>
                <a:prstDash val="solid"/>
              </a:ln>
              <a:solidFill>
                <a:schemeClr val="accent2">
                  <a:lumMod val="75000"/>
                </a:schemeClr>
              </a:solidFill>
              <a:effectLst/>
              <a:latin typeface="Arial" pitchFamily="34" charset="0"/>
              <a:cs typeface="Arial" pitchFamily="34" charset="0"/>
            </a:endParaRPr>
          </a:p>
        </p:txBody>
      </p:sp>
      <p:sp>
        <p:nvSpPr>
          <p:cNvPr id="19" name="1 Título"/>
          <p:cNvSpPr txBox="1">
            <a:spLocks/>
          </p:cNvSpPr>
          <p:nvPr userDrawn="1"/>
        </p:nvSpPr>
        <p:spPr>
          <a:xfrm>
            <a:off x="3102025" y="-117224"/>
            <a:ext cx="6095140" cy="60428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s-ES_tradnl" sz="1200" b="0" dirty="0" smtClean="0">
                <a:solidFill>
                  <a:schemeClr val="bg2">
                    <a:lumMod val="50000"/>
                  </a:schemeClr>
                </a:solidFill>
                <a:effectLst>
                  <a:innerShdw blurRad="63500" dist="50800" dir="10800000">
                    <a:prstClr val="black">
                      <a:alpha val="50000"/>
                    </a:prstClr>
                  </a:innerShdw>
                </a:effectLst>
                <a:latin typeface="Arial" pitchFamily="34" charset="0"/>
                <a:ea typeface="Adobe Gothic Std B" pitchFamily="34" charset="-128"/>
                <a:cs typeface="Arial" pitchFamily="34" charset="0"/>
              </a:rPr>
              <a:t>Aportes de la Reforma a la Cobertura Universal en Salud El Salvador - 2013</a:t>
            </a:r>
            <a:endParaRPr lang="es-SV" sz="1200" b="0" dirty="0">
              <a:solidFill>
                <a:schemeClr val="bg2">
                  <a:lumMod val="50000"/>
                </a:schemeClr>
              </a:solidFill>
              <a:effectLst>
                <a:innerShdw blurRad="63500" dist="50800" dir="10800000">
                  <a:prstClr val="black">
                    <a:alpha val="50000"/>
                  </a:prstClr>
                </a:innerShdw>
              </a:effectLst>
              <a:latin typeface="Arial" pitchFamily="34" charset="0"/>
              <a:ea typeface="Adobe Gothic Std B" pitchFamily="34" charset="-128"/>
              <a:cs typeface="Arial" pitchFamily="34" charset="0"/>
            </a:endParaRPr>
          </a:p>
        </p:txBody>
      </p:sp>
    </p:spTree>
    <p:extLst>
      <p:ext uri="{BB962C8B-B14F-4D97-AF65-F5344CB8AC3E}">
        <p14:creationId xmlns:p14="http://schemas.microsoft.com/office/powerpoint/2010/main" val="5053029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52AF7D8-800B-CE44-9924-DAA4D3E5D44E}" type="datetime1">
              <a:rPr lang="en-US"/>
              <a:pPr>
                <a:defRPr/>
              </a:pPr>
              <a:t>12/3/2013</a:t>
            </a:fld>
            <a:endParaRPr lang="en-US"/>
          </a:p>
        </p:txBody>
      </p:sp>
      <p:sp>
        <p:nvSpPr>
          <p:cNvPr id="5" name="Slide Number Placeholder 5"/>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E7253BE-6F89-AE44-90A0-94BBCC3A64A1}" type="slidenum">
              <a:rPr lang="en-US"/>
              <a:pPr>
                <a:defRPr/>
              </a:pPr>
              <a:t>‹#›</a:t>
            </a:fld>
            <a:endParaRPr lang="en-US"/>
          </a:p>
        </p:txBody>
      </p:sp>
      <p:sp>
        <p:nvSpPr>
          <p:cNvPr id="8" name="7 Rectángulo"/>
          <p:cNvSpPr/>
          <p:nvPr userDrawn="1"/>
        </p:nvSpPr>
        <p:spPr>
          <a:xfrm>
            <a:off x="-318977" y="-117224"/>
            <a:ext cx="9654363" cy="508587"/>
          </a:xfrm>
          <a:prstGeom prst="rect">
            <a:avLst/>
          </a:prstGeom>
          <a:solidFill>
            <a:srgbClr val="6076B4">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16 Rectángulo"/>
          <p:cNvSpPr/>
          <p:nvPr userDrawn="1"/>
        </p:nvSpPr>
        <p:spPr>
          <a:xfrm>
            <a:off x="611369" y="20910"/>
            <a:ext cx="2657021" cy="338554"/>
          </a:xfrm>
          <a:prstGeom prst="rect">
            <a:avLst/>
          </a:prstGeom>
          <a:noFill/>
          <a:ln>
            <a:noFill/>
          </a:ln>
        </p:spPr>
        <p:txBody>
          <a:bodyPr wrap="square" lIns="91440" tIns="45720" rIns="91440" bIns="45720">
            <a:spAutoFit/>
          </a:bodyPr>
          <a:lstStyle/>
          <a:p>
            <a:pPr algn="ctr"/>
            <a:r>
              <a:rPr lang="es-ES" sz="1600" cap="all" spc="0" dirty="0" smtClean="0">
                <a:ln w="9000" cmpd="sng">
                  <a:noFill/>
                  <a:prstDash val="solid"/>
                </a:ln>
                <a:solidFill>
                  <a:schemeClr val="accent2">
                    <a:lumMod val="75000"/>
                  </a:schemeClr>
                </a:solidFill>
                <a:effectLst/>
                <a:latin typeface="Arial" pitchFamily="34" charset="0"/>
                <a:cs typeface="Arial" pitchFamily="34" charset="0"/>
              </a:rPr>
              <a:t>FORO INTERNACIONAL</a:t>
            </a:r>
            <a:endParaRPr lang="es-ES" sz="1600" cap="all" spc="0" dirty="0">
              <a:ln w="9000" cmpd="sng">
                <a:noFill/>
                <a:prstDash val="solid"/>
              </a:ln>
              <a:solidFill>
                <a:schemeClr val="accent2">
                  <a:lumMod val="75000"/>
                </a:schemeClr>
              </a:solidFill>
              <a:effectLst/>
              <a:latin typeface="Arial" pitchFamily="34" charset="0"/>
              <a:cs typeface="Arial" pitchFamily="34" charset="0"/>
            </a:endParaRPr>
          </a:p>
        </p:txBody>
      </p:sp>
      <p:sp>
        <p:nvSpPr>
          <p:cNvPr id="18" name="1 Título"/>
          <p:cNvSpPr txBox="1">
            <a:spLocks/>
          </p:cNvSpPr>
          <p:nvPr userDrawn="1"/>
        </p:nvSpPr>
        <p:spPr>
          <a:xfrm>
            <a:off x="3102025" y="-117224"/>
            <a:ext cx="6095140" cy="60428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s-ES_tradnl" sz="1200" b="0" dirty="0" smtClean="0">
                <a:solidFill>
                  <a:schemeClr val="bg2">
                    <a:lumMod val="50000"/>
                  </a:schemeClr>
                </a:solidFill>
                <a:effectLst>
                  <a:innerShdw blurRad="63500" dist="50800" dir="10800000">
                    <a:prstClr val="black">
                      <a:alpha val="50000"/>
                    </a:prstClr>
                  </a:innerShdw>
                </a:effectLst>
                <a:latin typeface="Arial" pitchFamily="34" charset="0"/>
                <a:ea typeface="Adobe Gothic Std B" pitchFamily="34" charset="-128"/>
                <a:cs typeface="Arial" pitchFamily="34" charset="0"/>
              </a:rPr>
              <a:t>Aportes de la Reforma a la Cobertura Universal en Salud El Salvador - 2013</a:t>
            </a:r>
            <a:endParaRPr lang="es-SV" sz="1200" b="0" dirty="0">
              <a:solidFill>
                <a:schemeClr val="bg2">
                  <a:lumMod val="50000"/>
                </a:schemeClr>
              </a:solidFill>
              <a:effectLst>
                <a:innerShdw blurRad="63500" dist="50800" dir="10800000">
                  <a:prstClr val="black">
                    <a:alpha val="50000"/>
                  </a:prstClr>
                </a:innerShdw>
              </a:effectLst>
              <a:latin typeface="Arial" pitchFamily="34" charset="0"/>
              <a:ea typeface="Adobe Gothic Std B" pitchFamily="34" charset="-128"/>
              <a:cs typeface="Arial" pitchFamily="34" charset="0"/>
            </a:endParaRPr>
          </a:p>
        </p:txBody>
      </p:sp>
    </p:spTree>
    <p:extLst>
      <p:ext uri="{BB962C8B-B14F-4D97-AF65-F5344CB8AC3E}">
        <p14:creationId xmlns:p14="http://schemas.microsoft.com/office/powerpoint/2010/main" val="26012434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3F1A05D-01E2-0E47-83D3-BA5BEB5C46B1}" type="datetime1">
              <a:rPr lang="en-US"/>
              <a:pPr>
                <a:defRPr/>
              </a:pPr>
              <a:t>12/3/2013</a:t>
            </a:fld>
            <a:endParaRPr lang="en-US"/>
          </a:p>
        </p:txBody>
      </p:sp>
      <p:sp>
        <p:nvSpPr>
          <p:cNvPr id="5" name="Slide Number Placeholder 5"/>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90D4E13-78F8-754C-902D-ACE1BFBFAF7B}" type="slidenum">
              <a:rPr lang="en-US"/>
              <a:pPr>
                <a:defRPr/>
              </a:pPr>
              <a:t>‹#›</a:t>
            </a:fld>
            <a:endParaRPr lang="en-US"/>
          </a:p>
        </p:txBody>
      </p:sp>
      <p:sp>
        <p:nvSpPr>
          <p:cNvPr id="8" name="7 Rectángulo"/>
          <p:cNvSpPr/>
          <p:nvPr userDrawn="1"/>
        </p:nvSpPr>
        <p:spPr>
          <a:xfrm>
            <a:off x="-318977" y="-117224"/>
            <a:ext cx="9654363" cy="508587"/>
          </a:xfrm>
          <a:prstGeom prst="rect">
            <a:avLst/>
          </a:prstGeom>
          <a:solidFill>
            <a:srgbClr val="6076B4">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16 Rectángulo"/>
          <p:cNvSpPr/>
          <p:nvPr userDrawn="1"/>
        </p:nvSpPr>
        <p:spPr>
          <a:xfrm>
            <a:off x="611369" y="20910"/>
            <a:ext cx="2657021" cy="338554"/>
          </a:xfrm>
          <a:prstGeom prst="rect">
            <a:avLst/>
          </a:prstGeom>
          <a:noFill/>
          <a:ln>
            <a:noFill/>
          </a:ln>
        </p:spPr>
        <p:txBody>
          <a:bodyPr wrap="square" lIns="91440" tIns="45720" rIns="91440" bIns="45720">
            <a:spAutoFit/>
          </a:bodyPr>
          <a:lstStyle/>
          <a:p>
            <a:pPr algn="ctr"/>
            <a:r>
              <a:rPr lang="es-ES" sz="1600" cap="all" spc="0" dirty="0" smtClean="0">
                <a:ln w="9000" cmpd="sng">
                  <a:noFill/>
                  <a:prstDash val="solid"/>
                </a:ln>
                <a:solidFill>
                  <a:schemeClr val="accent2">
                    <a:lumMod val="75000"/>
                  </a:schemeClr>
                </a:solidFill>
                <a:effectLst/>
                <a:latin typeface="Arial" pitchFamily="34" charset="0"/>
                <a:cs typeface="Arial" pitchFamily="34" charset="0"/>
              </a:rPr>
              <a:t>FORO INTERNACIONAL</a:t>
            </a:r>
            <a:endParaRPr lang="es-ES" sz="1600" cap="all" spc="0" dirty="0">
              <a:ln w="9000" cmpd="sng">
                <a:noFill/>
                <a:prstDash val="solid"/>
              </a:ln>
              <a:solidFill>
                <a:schemeClr val="accent2">
                  <a:lumMod val="75000"/>
                </a:schemeClr>
              </a:solidFill>
              <a:effectLst/>
              <a:latin typeface="Arial" pitchFamily="34" charset="0"/>
              <a:cs typeface="Arial" pitchFamily="34" charset="0"/>
            </a:endParaRPr>
          </a:p>
        </p:txBody>
      </p:sp>
      <p:sp>
        <p:nvSpPr>
          <p:cNvPr id="18" name="1 Título"/>
          <p:cNvSpPr txBox="1">
            <a:spLocks/>
          </p:cNvSpPr>
          <p:nvPr userDrawn="1"/>
        </p:nvSpPr>
        <p:spPr>
          <a:xfrm>
            <a:off x="3102025" y="-117224"/>
            <a:ext cx="6095140" cy="60428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s-ES_tradnl" sz="1200" b="0" dirty="0" smtClean="0">
                <a:solidFill>
                  <a:schemeClr val="bg2">
                    <a:lumMod val="50000"/>
                  </a:schemeClr>
                </a:solidFill>
                <a:effectLst>
                  <a:innerShdw blurRad="63500" dist="50800" dir="10800000">
                    <a:prstClr val="black">
                      <a:alpha val="50000"/>
                    </a:prstClr>
                  </a:innerShdw>
                </a:effectLst>
                <a:latin typeface="Arial" pitchFamily="34" charset="0"/>
                <a:ea typeface="Adobe Gothic Std B" pitchFamily="34" charset="-128"/>
                <a:cs typeface="Arial" pitchFamily="34" charset="0"/>
              </a:rPr>
              <a:t>Aportes de la Reforma a la Cobertura Universal en Salud El Salvador - 2013</a:t>
            </a:r>
            <a:endParaRPr lang="es-SV" sz="1200" b="0" dirty="0">
              <a:solidFill>
                <a:schemeClr val="bg2">
                  <a:lumMod val="50000"/>
                </a:schemeClr>
              </a:solidFill>
              <a:effectLst>
                <a:innerShdw blurRad="63500" dist="50800" dir="10800000">
                  <a:prstClr val="black">
                    <a:alpha val="50000"/>
                  </a:prstClr>
                </a:innerShdw>
              </a:effectLst>
              <a:latin typeface="Arial" pitchFamily="34" charset="0"/>
              <a:ea typeface="Adobe Gothic Std B" pitchFamily="34" charset="-128"/>
              <a:cs typeface="Arial" pitchFamily="34" charset="0"/>
            </a:endParaRPr>
          </a:p>
        </p:txBody>
      </p:sp>
      <p:grpSp>
        <p:nvGrpSpPr>
          <p:cNvPr id="27" name="26 Grupo"/>
          <p:cNvGrpSpPr/>
          <p:nvPr userDrawn="1"/>
        </p:nvGrpSpPr>
        <p:grpSpPr>
          <a:xfrm>
            <a:off x="293421" y="6138891"/>
            <a:ext cx="8639109" cy="582584"/>
            <a:chOff x="212141" y="6215064"/>
            <a:chExt cx="8639109" cy="582584"/>
          </a:xfrm>
        </p:grpSpPr>
        <p:pic>
          <p:nvPicPr>
            <p:cNvPr id="28" name="Picture 4"/>
            <p:cNvPicPr>
              <a:picLocks noChangeAspect="1"/>
            </p:cNvPicPr>
            <p:nvPr userDrawn="1"/>
          </p:nvPicPr>
          <p:blipFill>
            <a:blip r:embed="rId2"/>
            <a:stretch>
              <a:fillRect/>
            </a:stretch>
          </p:blipFill>
          <p:spPr>
            <a:xfrm>
              <a:off x="5489383" y="6215064"/>
              <a:ext cx="3361867" cy="565858"/>
            </a:xfrm>
            <a:prstGeom prst="rect">
              <a:avLst/>
            </a:prstGeom>
          </p:spPr>
        </p:pic>
        <p:grpSp>
          <p:nvGrpSpPr>
            <p:cNvPr id="29" name="28 Grupo"/>
            <p:cNvGrpSpPr/>
            <p:nvPr userDrawn="1"/>
          </p:nvGrpSpPr>
          <p:grpSpPr>
            <a:xfrm>
              <a:off x="212141" y="6305518"/>
              <a:ext cx="5004582" cy="492130"/>
              <a:chOff x="77875" y="4189248"/>
              <a:chExt cx="8861784" cy="868255"/>
            </a:xfrm>
          </p:grpSpPr>
          <p:pic>
            <p:nvPicPr>
              <p:cNvPr id="3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0038" y="4191000"/>
                <a:ext cx="1258604" cy="86042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19994" y="4191001"/>
                <a:ext cx="1194851" cy="86650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14845" y="4189248"/>
                <a:ext cx="1146672" cy="86825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61517" y="4189248"/>
                <a:ext cx="1381698" cy="86742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33 Imagen"/>
              <p:cNvPicPr>
                <a:picLocks noChangeAspect="1"/>
              </p:cNvPicPr>
              <p:nvPr/>
            </p:nvPicPr>
            <p:blipFill rotWithShape="1">
              <a:blip r:embed="rId7" cstate="email">
                <a:extLst>
                  <a:ext uri="{28A0092B-C50C-407E-A947-70E740481C1C}">
                    <a14:useLocalDpi xmlns:a14="http://schemas.microsoft.com/office/drawing/2010/main" val="0"/>
                  </a:ext>
                </a:extLst>
              </a:blip>
              <a:srcRect l="8857" t="581"/>
              <a:stretch/>
            </p:blipFill>
            <p:spPr>
              <a:xfrm>
                <a:off x="2711314" y="4191000"/>
                <a:ext cx="1222308" cy="860422"/>
              </a:xfrm>
              <a:prstGeom prst="rect">
                <a:avLst/>
              </a:prstGeom>
            </p:spPr>
          </p:pic>
          <p:pic>
            <p:nvPicPr>
              <p:cNvPr id="35" name="34 Imagen"/>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643215" y="4191000"/>
                <a:ext cx="1296444" cy="860420"/>
              </a:xfrm>
              <a:prstGeom prst="rect">
                <a:avLst/>
              </a:prstGeom>
            </p:spPr>
          </p:pic>
          <p:pic>
            <p:nvPicPr>
              <p:cNvPr id="36" name="35 Imagen"/>
              <p:cNvPicPr>
                <a:picLocks noChangeAspect="1"/>
              </p:cNvPicPr>
              <p:nvPr/>
            </p:nvPicPr>
            <p:blipFill rotWithShape="1">
              <a:blip r:embed="rId9" cstate="email">
                <a:extLst>
                  <a:ext uri="{28A0092B-C50C-407E-A947-70E740481C1C}">
                    <a14:useLocalDpi xmlns:a14="http://schemas.microsoft.com/office/drawing/2010/main" val="0"/>
                  </a:ext>
                </a:extLst>
              </a:blip>
              <a:srcRect b="5976"/>
              <a:stretch/>
            </p:blipFill>
            <p:spPr>
              <a:xfrm>
                <a:off x="77875" y="4191000"/>
                <a:ext cx="1393838" cy="860420"/>
              </a:xfrm>
              <a:prstGeom prst="rect">
                <a:avLst/>
              </a:prstGeom>
            </p:spPr>
          </p:pic>
        </p:grpSp>
      </p:grpSp>
    </p:spTree>
    <p:extLst>
      <p:ext uri="{BB962C8B-B14F-4D97-AF65-F5344CB8AC3E}">
        <p14:creationId xmlns:p14="http://schemas.microsoft.com/office/powerpoint/2010/main" val="27476768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C12059-3632-4AF1-99EB-433BD8E783A4}"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3135680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12059-3632-4AF1-99EB-433BD8E783A4}"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626212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12059-3632-4AF1-99EB-433BD8E783A4}"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3213972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C12059-3632-4AF1-99EB-433BD8E783A4}"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272290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C12059-3632-4AF1-99EB-433BD8E783A4}" type="datetimeFigureOut">
              <a:rPr lang="en-US" smtClean="0"/>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4289594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C12059-3632-4AF1-99EB-433BD8E783A4}" type="datetimeFigureOut">
              <a:rPr lang="en-US" smtClean="0"/>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2593992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12059-3632-4AF1-99EB-433BD8E783A4}" type="datetimeFigureOut">
              <a:rPr lang="en-US" smtClean="0"/>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91302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1A6E667-4459-7E4A-95CA-19A69E7D84E5}" type="datetime1">
              <a:rPr lang="en-US"/>
              <a:pPr>
                <a:defRPr/>
              </a:pPr>
              <a:t>12/3/2013</a:t>
            </a:fld>
            <a:endParaRPr lang="en-US"/>
          </a:p>
        </p:txBody>
      </p:sp>
      <p:sp>
        <p:nvSpPr>
          <p:cNvPr id="5" name="Slide Number Placeholder 5"/>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271996B-4104-AE42-93E9-43718F481ADC}" type="slidenum">
              <a:rPr lang="en-US"/>
              <a:pPr>
                <a:defRPr/>
              </a:pPr>
              <a:t>‹#›</a:t>
            </a:fld>
            <a:endParaRPr lang="en-US"/>
          </a:p>
        </p:txBody>
      </p:sp>
      <p:pic>
        <p:nvPicPr>
          <p:cNvPr id="9" name="Picture 2" descr="C:\Users\cialdelr\Documents\KMC\LogoPAHO - Copy.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153400" y="5924550"/>
            <a:ext cx="990600" cy="933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200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12059-3632-4AF1-99EB-433BD8E783A4}"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1682760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12059-3632-4AF1-99EB-433BD8E783A4}"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350042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12059-3632-4AF1-99EB-433BD8E783A4}"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2096045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12059-3632-4AF1-99EB-433BD8E783A4}"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4040159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lnSpc>
                <a:spcPct val="100000"/>
              </a:lnSpc>
              <a:defRPr sz="4000" b="1">
                <a:latin typeface="Cambria" pitchFamily="18" charset="0"/>
              </a:defRPr>
            </a:lvl1pPr>
          </a:lstStyle>
          <a:p>
            <a:r>
              <a:rPr lang="es-ES" dirty="0" smtClean="0"/>
              <a:t>Haga clic para modificar el estilo de título del patrón</a:t>
            </a:r>
            <a:endParaRPr lang="en-U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sz="2800">
                <a:latin typeface="Cambr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dirty="0" smtClean="0"/>
              <a:t>Haga clic para modificar el estilo de subtítulo del patrón</a:t>
            </a:r>
            <a:endParaRPr lang="en-US" dirty="0"/>
          </a:p>
        </p:txBody>
      </p:sp>
    </p:spTree>
    <p:extLst>
      <p:ext uri="{BB962C8B-B14F-4D97-AF65-F5344CB8AC3E}">
        <p14:creationId xmlns:p14="http://schemas.microsoft.com/office/powerpoint/2010/main" val="2317851566"/>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nSpc>
                <a:spcPct val="100000"/>
              </a:lnSpc>
              <a:defRPr sz="3600" b="1">
                <a:latin typeface="Cambria" pitchFamily="18" charset="0"/>
              </a:defRPr>
            </a:lvl1pPr>
          </a:lstStyle>
          <a:p>
            <a:r>
              <a:rPr lang="es-ES" dirty="0" smtClean="0"/>
              <a:t>Haga clic para modificar el estilo de título del patrón</a:t>
            </a:r>
            <a:endParaRPr lang="en-US" dirty="0"/>
          </a:p>
        </p:txBody>
      </p:sp>
      <p:sp>
        <p:nvSpPr>
          <p:cNvPr id="3" name="2 Marcador de contenido"/>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extLst>
      <p:ext uri="{BB962C8B-B14F-4D97-AF65-F5344CB8AC3E}">
        <p14:creationId xmlns:p14="http://schemas.microsoft.com/office/powerpoint/2010/main" val="2155356581"/>
      </p:ext>
    </p:extLst>
  </p:cSld>
  <p:clrMapOvr>
    <a:masterClrMapping/>
  </p:clrMapOvr>
  <p:transitio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dirty="0" smtClean="0"/>
              <a:t>Haga clic para modificar el estilo de título del patrón</a:t>
            </a:r>
            <a:endParaRPr lang="en-U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Date Placeholder 3"/>
          <p:cNvSpPr>
            <a:spLocks noGrp="1" noChangeArrowheads="1"/>
          </p:cNvSpPr>
          <p:nvPr>
            <p:ph type="dt" sz="half" idx="10"/>
          </p:nvPr>
        </p:nvSpPr>
        <p:spPr>
          <a:xfrm>
            <a:off x="8077200" y="152400"/>
            <a:ext cx="5334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2004</a:t>
            </a:r>
          </a:p>
        </p:txBody>
      </p:sp>
      <p:sp>
        <p:nvSpPr>
          <p:cNvPr id="5" name="Footer Placeholder 4"/>
          <p:cNvSpPr>
            <a:spLocks noGrp="1" noChangeArrowheads="1"/>
          </p:cNvSpPr>
          <p:nvPr>
            <p:ph type="ftr" sz="quarter" idx="11"/>
          </p:nvPr>
        </p:nvSpPr>
        <p:spPr>
          <a:xfrm>
            <a:off x="838200" y="6062663"/>
            <a:ext cx="13716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Pan American</a:t>
            </a:r>
          </a:p>
          <a:p>
            <a:pPr eaLnBrk="0" hangingPunct="0">
              <a:defRPr/>
            </a:pPr>
            <a:r>
              <a:rPr lang="en-US" sz="2400">
                <a:solidFill>
                  <a:srgbClr val="000000"/>
                </a:solidFill>
                <a:ea typeface="+mn-ea"/>
                <a:cs typeface="+mn-cs"/>
              </a:rPr>
              <a:t>Health</a:t>
            </a:r>
          </a:p>
          <a:p>
            <a:pPr eaLnBrk="0" hangingPunct="0">
              <a:defRPr/>
            </a:pPr>
            <a:r>
              <a:rPr lang="en-US" sz="2400">
                <a:solidFill>
                  <a:srgbClr val="000000"/>
                </a:solidFill>
                <a:ea typeface="+mn-ea"/>
                <a:cs typeface="+mn-cs"/>
              </a:rPr>
              <a:t>Organization</a:t>
            </a:r>
            <a:endParaRPr lang="en-US" sz="1400">
              <a:solidFill>
                <a:srgbClr val="333399"/>
              </a:solidFill>
              <a:ea typeface="+mn-ea"/>
              <a:cs typeface="+mn-cs"/>
            </a:endParaRPr>
          </a:p>
        </p:txBody>
      </p:sp>
      <p:sp>
        <p:nvSpPr>
          <p:cNvPr id="6" name="Slide Number Placeholder 5"/>
          <p:cNvSpPr>
            <a:spLocks noGrp="1" noChangeArrowheads="1"/>
          </p:cNvSpPr>
          <p:nvPr>
            <p:ph type="sldNum" sz="quarter" idx="12"/>
          </p:nvPr>
        </p:nvSpPr>
        <p:spPr>
          <a:xfrm>
            <a:off x="8610600" y="152400"/>
            <a:ext cx="533400" cy="457200"/>
          </a:xfrm>
          <a:prstGeom prst="rect">
            <a:avLst/>
          </a:prstGeom>
        </p:spPr>
        <p:txBody>
          <a:bodyPr/>
          <a:lstStyle>
            <a:lvl1pPr>
              <a:defRPr>
                <a:latin typeface="Times"/>
              </a:defRPr>
            </a:lvl1pPr>
          </a:lstStyle>
          <a:p>
            <a:pPr eaLnBrk="0" hangingPunct="0">
              <a:defRPr/>
            </a:pPr>
            <a:fld id="{CC8307A7-DF1A-4CC3-BEF9-98BE458C7F8D}" type="slidenum">
              <a:rPr lang="en-US" sz="2400">
                <a:solidFill>
                  <a:srgbClr val="000000"/>
                </a:solidFill>
                <a:ea typeface="+mn-ea"/>
                <a:cs typeface="+mn-cs"/>
              </a:rPr>
              <a:pPr eaLnBrk="0" hangingPunct="0">
                <a:defRPr/>
              </a:pPr>
              <a:t>‹#›</a:t>
            </a:fld>
            <a:endParaRPr lang="en-US" sz="2400" dirty="0">
              <a:solidFill>
                <a:srgbClr val="000000"/>
              </a:solidFill>
              <a:ea typeface="+mn-ea"/>
              <a:cs typeface="+mn-cs"/>
            </a:endParaRPr>
          </a:p>
        </p:txBody>
      </p:sp>
    </p:spTree>
    <p:extLst>
      <p:ext uri="{BB962C8B-B14F-4D97-AF65-F5344CB8AC3E}">
        <p14:creationId xmlns:p14="http://schemas.microsoft.com/office/powerpoint/2010/main" val="1793742822"/>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noChangeArrowheads="1"/>
          </p:cNvSpPr>
          <p:nvPr>
            <p:ph type="dt" sz="half" idx="10"/>
          </p:nvPr>
        </p:nvSpPr>
        <p:spPr>
          <a:xfrm>
            <a:off x="8077200" y="152400"/>
            <a:ext cx="5334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2004</a:t>
            </a:r>
          </a:p>
        </p:txBody>
      </p:sp>
      <p:sp>
        <p:nvSpPr>
          <p:cNvPr id="6" name="Footer Placeholder 5"/>
          <p:cNvSpPr>
            <a:spLocks noGrp="1" noChangeArrowheads="1"/>
          </p:cNvSpPr>
          <p:nvPr>
            <p:ph type="ftr" sz="quarter" idx="11"/>
          </p:nvPr>
        </p:nvSpPr>
        <p:spPr>
          <a:xfrm>
            <a:off x="838200" y="6062663"/>
            <a:ext cx="13716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Pan American</a:t>
            </a:r>
          </a:p>
          <a:p>
            <a:pPr eaLnBrk="0" hangingPunct="0">
              <a:defRPr/>
            </a:pPr>
            <a:r>
              <a:rPr lang="en-US" sz="2400">
                <a:solidFill>
                  <a:srgbClr val="000000"/>
                </a:solidFill>
                <a:ea typeface="+mn-ea"/>
                <a:cs typeface="+mn-cs"/>
              </a:rPr>
              <a:t>Health</a:t>
            </a:r>
          </a:p>
          <a:p>
            <a:pPr eaLnBrk="0" hangingPunct="0">
              <a:defRPr/>
            </a:pPr>
            <a:r>
              <a:rPr lang="en-US" sz="2400">
                <a:solidFill>
                  <a:srgbClr val="000000"/>
                </a:solidFill>
                <a:ea typeface="+mn-ea"/>
                <a:cs typeface="+mn-cs"/>
              </a:rPr>
              <a:t>Organization</a:t>
            </a:r>
            <a:endParaRPr lang="en-US" sz="1400">
              <a:solidFill>
                <a:srgbClr val="333399"/>
              </a:solidFill>
              <a:ea typeface="+mn-ea"/>
              <a:cs typeface="+mn-cs"/>
            </a:endParaRPr>
          </a:p>
        </p:txBody>
      </p:sp>
      <p:sp>
        <p:nvSpPr>
          <p:cNvPr id="7" name="Slide Number Placeholder 6"/>
          <p:cNvSpPr>
            <a:spLocks noGrp="1" noChangeArrowheads="1"/>
          </p:cNvSpPr>
          <p:nvPr>
            <p:ph type="sldNum" sz="quarter" idx="12"/>
          </p:nvPr>
        </p:nvSpPr>
        <p:spPr>
          <a:xfrm>
            <a:off x="8610600" y="152400"/>
            <a:ext cx="533400" cy="457200"/>
          </a:xfrm>
          <a:prstGeom prst="rect">
            <a:avLst/>
          </a:prstGeom>
        </p:spPr>
        <p:txBody>
          <a:bodyPr/>
          <a:lstStyle>
            <a:lvl1pPr>
              <a:defRPr>
                <a:latin typeface="Times"/>
              </a:defRPr>
            </a:lvl1pPr>
          </a:lstStyle>
          <a:p>
            <a:pPr eaLnBrk="0" hangingPunct="0">
              <a:defRPr/>
            </a:pPr>
            <a:fld id="{DAD48CFD-9EB7-4CFC-9B10-F6B4D936A15F}" type="slidenum">
              <a:rPr lang="en-US" sz="2400">
                <a:solidFill>
                  <a:srgbClr val="000000"/>
                </a:solidFill>
                <a:ea typeface="+mn-ea"/>
                <a:cs typeface="+mn-cs"/>
              </a:rPr>
              <a:pPr eaLnBrk="0" hangingPunct="0">
                <a:defRPr/>
              </a:pPr>
              <a:t>‹#›</a:t>
            </a:fld>
            <a:endParaRPr lang="en-US" sz="2400" dirty="0">
              <a:solidFill>
                <a:srgbClr val="000000"/>
              </a:solidFill>
              <a:ea typeface="+mn-ea"/>
              <a:cs typeface="+mn-cs"/>
            </a:endParaRPr>
          </a:p>
        </p:txBody>
      </p:sp>
    </p:spTree>
    <p:extLst>
      <p:ext uri="{BB962C8B-B14F-4D97-AF65-F5344CB8AC3E}">
        <p14:creationId xmlns:p14="http://schemas.microsoft.com/office/powerpoint/2010/main" val="3278825178"/>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noChangeArrowheads="1"/>
          </p:cNvSpPr>
          <p:nvPr>
            <p:ph type="dt" sz="half" idx="10"/>
          </p:nvPr>
        </p:nvSpPr>
        <p:spPr>
          <a:xfrm>
            <a:off x="8077200" y="152400"/>
            <a:ext cx="5334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2004</a:t>
            </a:r>
          </a:p>
        </p:txBody>
      </p:sp>
      <p:sp>
        <p:nvSpPr>
          <p:cNvPr id="8" name="Footer Placeholder 7"/>
          <p:cNvSpPr>
            <a:spLocks noGrp="1" noChangeArrowheads="1"/>
          </p:cNvSpPr>
          <p:nvPr>
            <p:ph type="ftr" sz="quarter" idx="11"/>
          </p:nvPr>
        </p:nvSpPr>
        <p:spPr>
          <a:xfrm>
            <a:off x="838200" y="6062663"/>
            <a:ext cx="13716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Pan American</a:t>
            </a:r>
          </a:p>
          <a:p>
            <a:pPr eaLnBrk="0" hangingPunct="0">
              <a:defRPr/>
            </a:pPr>
            <a:r>
              <a:rPr lang="en-US" sz="2400">
                <a:solidFill>
                  <a:srgbClr val="000000"/>
                </a:solidFill>
                <a:ea typeface="+mn-ea"/>
                <a:cs typeface="+mn-cs"/>
              </a:rPr>
              <a:t>Health</a:t>
            </a:r>
          </a:p>
          <a:p>
            <a:pPr eaLnBrk="0" hangingPunct="0">
              <a:defRPr/>
            </a:pPr>
            <a:r>
              <a:rPr lang="en-US" sz="2400">
                <a:solidFill>
                  <a:srgbClr val="000000"/>
                </a:solidFill>
                <a:ea typeface="+mn-ea"/>
                <a:cs typeface="+mn-cs"/>
              </a:rPr>
              <a:t>Organization</a:t>
            </a:r>
            <a:endParaRPr lang="en-US" sz="1400">
              <a:solidFill>
                <a:srgbClr val="333399"/>
              </a:solidFill>
              <a:ea typeface="+mn-ea"/>
              <a:cs typeface="+mn-cs"/>
            </a:endParaRPr>
          </a:p>
        </p:txBody>
      </p:sp>
      <p:sp>
        <p:nvSpPr>
          <p:cNvPr id="9" name="Slide Number Placeholder 8"/>
          <p:cNvSpPr>
            <a:spLocks noGrp="1" noChangeArrowheads="1"/>
          </p:cNvSpPr>
          <p:nvPr>
            <p:ph type="sldNum" sz="quarter" idx="12"/>
          </p:nvPr>
        </p:nvSpPr>
        <p:spPr>
          <a:xfrm>
            <a:off x="8610600" y="152400"/>
            <a:ext cx="533400" cy="457200"/>
          </a:xfrm>
          <a:prstGeom prst="rect">
            <a:avLst/>
          </a:prstGeom>
        </p:spPr>
        <p:txBody>
          <a:bodyPr/>
          <a:lstStyle>
            <a:lvl1pPr>
              <a:defRPr>
                <a:latin typeface="Times"/>
              </a:defRPr>
            </a:lvl1pPr>
          </a:lstStyle>
          <a:p>
            <a:pPr eaLnBrk="0" hangingPunct="0">
              <a:defRPr/>
            </a:pPr>
            <a:fld id="{1D96EB1B-C71E-43E3-8471-20E339E4E2DC}" type="slidenum">
              <a:rPr lang="en-US" sz="2400">
                <a:solidFill>
                  <a:srgbClr val="000000"/>
                </a:solidFill>
                <a:ea typeface="+mn-ea"/>
                <a:cs typeface="+mn-cs"/>
              </a:rPr>
              <a:pPr eaLnBrk="0" hangingPunct="0">
                <a:defRPr/>
              </a:pPr>
              <a:t>‹#›</a:t>
            </a:fld>
            <a:endParaRPr lang="en-US" sz="2400" dirty="0">
              <a:solidFill>
                <a:srgbClr val="000000"/>
              </a:solidFill>
              <a:ea typeface="+mn-ea"/>
              <a:cs typeface="+mn-cs"/>
            </a:endParaRPr>
          </a:p>
        </p:txBody>
      </p:sp>
    </p:spTree>
    <p:extLst>
      <p:ext uri="{BB962C8B-B14F-4D97-AF65-F5344CB8AC3E}">
        <p14:creationId xmlns:p14="http://schemas.microsoft.com/office/powerpoint/2010/main" val="553729912"/>
      </p:ext>
    </p:extLst>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noChangeArrowheads="1"/>
          </p:cNvSpPr>
          <p:nvPr>
            <p:ph type="dt" sz="half" idx="10"/>
          </p:nvPr>
        </p:nvSpPr>
        <p:spPr>
          <a:xfrm>
            <a:off x="8077200" y="152400"/>
            <a:ext cx="5334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2004</a:t>
            </a:r>
          </a:p>
        </p:txBody>
      </p:sp>
      <p:sp>
        <p:nvSpPr>
          <p:cNvPr id="4" name="Footer Placeholder 3"/>
          <p:cNvSpPr>
            <a:spLocks noGrp="1" noChangeArrowheads="1"/>
          </p:cNvSpPr>
          <p:nvPr>
            <p:ph type="ftr" sz="quarter" idx="11"/>
          </p:nvPr>
        </p:nvSpPr>
        <p:spPr>
          <a:xfrm>
            <a:off x="838200" y="6062663"/>
            <a:ext cx="13716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Pan American</a:t>
            </a:r>
          </a:p>
          <a:p>
            <a:pPr eaLnBrk="0" hangingPunct="0">
              <a:defRPr/>
            </a:pPr>
            <a:r>
              <a:rPr lang="en-US" sz="2400">
                <a:solidFill>
                  <a:srgbClr val="000000"/>
                </a:solidFill>
                <a:ea typeface="+mn-ea"/>
                <a:cs typeface="+mn-cs"/>
              </a:rPr>
              <a:t>Health</a:t>
            </a:r>
          </a:p>
          <a:p>
            <a:pPr eaLnBrk="0" hangingPunct="0">
              <a:defRPr/>
            </a:pPr>
            <a:r>
              <a:rPr lang="en-US" sz="2400">
                <a:solidFill>
                  <a:srgbClr val="000000"/>
                </a:solidFill>
                <a:ea typeface="+mn-ea"/>
                <a:cs typeface="+mn-cs"/>
              </a:rPr>
              <a:t>Organization</a:t>
            </a:r>
            <a:endParaRPr lang="en-US" sz="1400">
              <a:solidFill>
                <a:srgbClr val="333399"/>
              </a:solidFill>
              <a:ea typeface="+mn-ea"/>
              <a:cs typeface="+mn-cs"/>
            </a:endParaRPr>
          </a:p>
        </p:txBody>
      </p:sp>
      <p:sp>
        <p:nvSpPr>
          <p:cNvPr id="5" name="Slide Number Placeholder 4"/>
          <p:cNvSpPr>
            <a:spLocks noGrp="1" noChangeArrowheads="1"/>
          </p:cNvSpPr>
          <p:nvPr>
            <p:ph type="sldNum" sz="quarter" idx="12"/>
          </p:nvPr>
        </p:nvSpPr>
        <p:spPr>
          <a:xfrm>
            <a:off x="8610600" y="152400"/>
            <a:ext cx="533400" cy="457200"/>
          </a:xfrm>
          <a:prstGeom prst="rect">
            <a:avLst/>
          </a:prstGeom>
        </p:spPr>
        <p:txBody>
          <a:bodyPr/>
          <a:lstStyle>
            <a:lvl1pPr>
              <a:defRPr>
                <a:latin typeface="Times"/>
              </a:defRPr>
            </a:lvl1pPr>
          </a:lstStyle>
          <a:p>
            <a:pPr eaLnBrk="0" hangingPunct="0">
              <a:defRPr/>
            </a:pPr>
            <a:fld id="{A03D0746-9491-49E2-B3E8-CD3E45FF1FBB}" type="slidenum">
              <a:rPr lang="en-US" sz="2400">
                <a:solidFill>
                  <a:srgbClr val="000000"/>
                </a:solidFill>
                <a:ea typeface="+mn-ea"/>
                <a:cs typeface="+mn-cs"/>
              </a:rPr>
              <a:pPr eaLnBrk="0" hangingPunct="0">
                <a:defRPr/>
              </a:pPr>
              <a:t>‹#›</a:t>
            </a:fld>
            <a:endParaRPr lang="en-US" sz="2400" dirty="0">
              <a:solidFill>
                <a:srgbClr val="000000"/>
              </a:solidFill>
              <a:ea typeface="+mn-ea"/>
              <a:cs typeface="+mn-cs"/>
            </a:endParaRPr>
          </a:p>
        </p:txBody>
      </p:sp>
    </p:spTree>
    <p:extLst>
      <p:ext uri="{BB962C8B-B14F-4D97-AF65-F5344CB8AC3E}">
        <p14:creationId xmlns:p14="http://schemas.microsoft.com/office/powerpoint/2010/main" val="384276666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48598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8077200" y="152400"/>
            <a:ext cx="5334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2004</a:t>
            </a:r>
          </a:p>
        </p:txBody>
      </p:sp>
      <p:sp>
        <p:nvSpPr>
          <p:cNvPr id="3" name="Footer Placeholder 2"/>
          <p:cNvSpPr>
            <a:spLocks noGrp="1" noChangeArrowheads="1"/>
          </p:cNvSpPr>
          <p:nvPr>
            <p:ph type="ftr" sz="quarter" idx="11"/>
          </p:nvPr>
        </p:nvSpPr>
        <p:spPr>
          <a:xfrm>
            <a:off x="838200" y="6062663"/>
            <a:ext cx="13716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Pan American</a:t>
            </a:r>
          </a:p>
          <a:p>
            <a:pPr eaLnBrk="0" hangingPunct="0">
              <a:defRPr/>
            </a:pPr>
            <a:r>
              <a:rPr lang="en-US" sz="2400">
                <a:solidFill>
                  <a:srgbClr val="000000"/>
                </a:solidFill>
                <a:ea typeface="+mn-ea"/>
                <a:cs typeface="+mn-cs"/>
              </a:rPr>
              <a:t>Health</a:t>
            </a:r>
          </a:p>
          <a:p>
            <a:pPr eaLnBrk="0" hangingPunct="0">
              <a:defRPr/>
            </a:pPr>
            <a:r>
              <a:rPr lang="en-US" sz="2400">
                <a:solidFill>
                  <a:srgbClr val="000000"/>
                </a:solidFill>
                <a:ea typeface="+mn-ea"/>
                <a:cs typeface="+mn-cs"/>
              </a:rPr>
              <a:t>Organization</a:t>
            </a:r>
            <a:endParaRPr lang="en-US" sz="1400">
              <a:solidFill>
                <a:srgbClr val="333399"/>
              </a:solidFill>
              <a:ea typeface="+mn-ea"/>
              <a:cs typeface="+mn-cs"/>
            </a:endParaRPr>
          </a:p>
        </p:txBody>
      </p:sp>
      <p:sp>
        <p:nvSpPr>
          <p:cNvPr id="4" name="Slide Number Placeholder 3"/>
          <p:cNvSpPr>
            <a:spLocks noGrp="1" noChangeArrowheads="1"/>
          </p:cNvSpPr>
          <p:nvPr>
            <p:ph type="sldNum" sz="quarter" idx="12"/>
          </p:nvPr>
        </p:nvSpPr>
        <p:spPr>
          <a:xfrm>
            <a:off x="8610600" y="152400"/>
            <a:ext cx="533400" cy="457200"/>
          </a:xfrm>
          <a:prstGeom prst="rect">
            <a:avLst/>
          </a:prstGeom>
        </p:spPr>
        <p:txBody>
          <a:bodyPr/>
          <a:lstStyle>
            <a:lvl1pPr>
              <a:defRPr>
                <a:latin typeface="Times"/>
              </a:defRPr>
            </a:lvl1pPr>
          </a:lstStyle>
          <a:p>
            <a:pPr eaLnBrk="0" hangingPunct="0">
              <a:defRPr/>
            </a:pPr>
            <a:fld id="{F2E193F6-4C42-4974-820B-B73E0A8C91E9}" type="slidenum">
              <a:rPr lang="en-US" sz="2400">
                <a:solidFill>
                  <a:srgbClr val="000000"/>
                </a:solidFill>
                <a:ea typeface="+mn-ea"/>
                <a:cs typeface="+mn-cs"/>
              </a:rPr>
              <a:pPr eaLnBrk="0" hangingPunct="0">
                <a:defRPr/>
              </a:pPr>
              <a:t>‹#›</a:t>
            </a:fld>
            <a:endParaRPr lang="en-US" sz="2400" dirty="0">
              <a:solidFill>
                <a:srgbClr val="000000"/>
              </a:solidFill>
              <a:ea typeface="+mn-ea"/>
              <a:cs typeface="+mn-cs"/>
            </a:endParaRPr>
          </a:p>
        </p:txBody>
      </p:sp>
    </p:spTree>
    <p:extLst>
      <p:ext uri="{BB962C8B-B14F-4D97-AF65-F5344CB8AC3E}">
        <p14:creationId xmlns:p14="http://schemas.microsoft.com/office/powerpoint/2010/main" val="3657021784"/>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8077200" y="152400"/>
            <a:ext cx="5334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2004</a:t>
            </a:r>
          </a:p>
        </p:txBody>
      </p:sp>
      <p:sp>
        <p:nvSpPr>
          <p:cNvPr id="6" name="Footer Placeholder 5"/>
          <p:cNvSpPr>
            <a:spLocks noGrp="1" noChangeArrowheads="1"/>
          </p:cNvSpPr>
          <p:nvPr>
            <p:ph type="ftr" sz="quarter" idx="11"/>
          </p:nvPr>
        </p:nvSpPr>
        <p:spPr>
          <a:xfrm>
            <a:off x="838200" y="6062663"/>
            <a:ext cx="13716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Pan American</a:t>
            </a:r>
          </a:p>
          <a:p>
            <a:pPr eaLnBrk="0" hangingPunct="0">
              <a:defRPr/>
            </a:pPr>
            <a:r>
              <a:rPr lang="en-US" sz="2400">
                <a:solidFill>
                  <a:srgbClr val="000000"/>
                </a:solidFill>
                <a:ea typeface="+mn-ea"/>
                <a:cs typeface="+mn-cs"/>
              </a:rPr>
              <a:t>Health</a:t>
            </a:r>
          </a:p>
          <a:p>
            <a:pPr eaLnBrk="0" hangingPunct="0">
              <a:defRPr/>
            </a:pPr>
            <a:r>
              <a:rPr lang="en-US" sz="2400">
                <a:solidFill>
                  <a:srgbClr val="000000"/>
                </a:solidFill>
                <a:ea typeface="+mn-ea"/>
                <a:cs typeface="+mn-cs"/>
              </a:rPr>
              <a:t>Organization</a:t>
            </a:r>
            <a:endParaRPr lang="en-US" sz="1400">
              <a:solidFill>
                <a:srgbClr val="333399"/>
              </a:solidFill>
              <a:ea typeface="+mn-ea"/>
              <a:cs typeface="+mn-cs"/>
            </a:endParaRPr>
          </a:p>
        </p:txBody>
      </p:sp>
      <p:sp>
        <p:nvSpPr>
          <p:cNvPr id="7" name="Slide Number Placeholder 6"/>
          <p:cNvSpPr>
            <a:spLocks noGrp="1" noChangeArrowheads="1"/>
          </p:cNvSpPr>
          <p:nvPr>
            <p:ph type="sldNum" sz="quarter" idx="12"/>
          </p:nvPr>
        </p:nvSpPr>
        <p:spPr>
          <a:xfrm>
            <a:off x="8610600" y="152400"/>
            <a:ext cx="533400" cy="457200"/>
          </a:xfrm>
          <a:prstGeom prst="rect">
            <a:avLst/>
          </a:prstGeom>
        </p:spPr>
        <p:txBody>
          <a:bodyPr/>
          <a:lstStyle>
            <a:lvl1pPr>
              <a:defRPr>
                <a:latin typeface="Times"/>
              </a:defRPr>
            </a:lvl1pPr>
          </a:lstStyle>
          <a:p>
            <a:pPr eaLnBrk="0" hangingPunct="0">
              <a:defRPr/>
            </a:pPr>
            <a:fld id="{BA7771D2-44D1-41A2-B4D0-924838A396BE}" type="slidenum">
              <a:rPr lang="en-US" sz="2400">
                <a:solidFill>
                  <a:srgbClr val="000000"/>
                </a:solidFill>
                <a:ea typeface="+mn-ea"/>
                <a:cs typeface="+mn-cs"/>
              </a:rPr>
              <a:pPr eaLnBrk="0" hangingPunct="0">
                <a:defRPr/>
              </a:pPr>
              <a:t>‹#›</a:t>
            </a:fld>
            <a:endParaRPr lang="en-US" sz="2400" dirty="0">
              <a:solidFill>
                <a:srgbClr val="000000"/>
              </a:solidFill>
              <a:ea typeface="+mn-ea"/>
              <a:cs typeface="+mn-cs"/>
            </a:endParaRPr>
          </a:p>
        </p:txBody>
      </p:sp>
    </p:spTree>
    <p:extLst>
      <p:ext uri="{BB962C8B-B14F-4D97-AF65-F5344CB8AC3E}">
        <p14:creationId xmlns:p14="http://schemas.microsoft.com/office/powerpoint/2010/main" val="1876955757"/>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noChangeArrowheads="1"/>
          </p:cNvSpPr>
          <p:nvPr>
            <p:ph type="dt" sz="half" idx="10"/>
          </p:nvPr>
        </p:nvSpPr>
        <p:spPr>
          <a:xfrm>
            <a:off x="8077200" y="152400"/>
            <a:ext cx="5334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2004</a:t>
            </a:r>
          </a:p>
        </p:txBody>
      </p:sp>
      <p:sp>
        <p:nvSpPr>
          <p:cNvPr id="6" name="Footer Placeholder 5"/>
          <p:cNvSpPr>
            <a:spLocks noGrp="1" noChangeArrowheads="1"/>
          </p:cNvSpPr>
          <p:nvPr>
            <p:ph type="ftr" sz="quarter" idx="11"/>
          </p:nvPr>
        </p:nvSpPr>
        <p:spPr>
          <a:xfrm>
            <a:off x="838200" y="6062663"/>
            <a:ext cx="13716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Pan American</a:t>
            </a:r>
          </a:p>
          <a:p>
            <a:pPr eaLnBrk="0" hangingPunct="0">
              <a:defRPr/>
            </a:pPr>
            <a:r>
              <a:rPr lang="en-US" sz="2400">
                <a:solidFill>
                  <a:srgbClr val="000000"/>
                </a:solidFill>
                <a:ea typeface="+mn-ea"/>
                <a:cs typeface="+mn-cs"/>
              </a:rPr>
              <a:t>Health</a:t>
            </a:r>
          </a:p>
          <a:p>
            <a:pPr eaLnBrk="0" hangingPunct="0">
              <a:defRPr/>
            </a:pPr>
            <a:r>
              <a:rPr lang="en-US" sz="2400">
                <a:solidFill>
                  <a:srgbClr val="000000"/>
                </a:solidFill>
                <a:ea typeface="+mn-ea"/>
                <a:cs typeface="+mn-cs"/>
              </a:rPr>
              <a:t>Organization</a:t>
            </a:r>
            <a:endParaRPr lang="en-US" sz="1400">
              <a:solidFill>
                <a:srgbClr val="333399"/>
              </a:solidFill>
              <a:ea typeface="+mn-ea"/>
              <a:cs typeface="+mn-cs"/>
            </a:endParaRPr>
          </a:p>
        </p:txBody>
      </p:sp>
      <p:sp>
        <p:nvSpPr>
          <p:cNvPr id="7" name="Slide Number Placeholder 6"/>
          <p:cNvSpPr>
            <a:spLocks noGrp="1" noChangeArrowheads="1"/>
          </p:cNvSpPr>
          <p:nvPr>
            <p:ph type="sldNum" sz="quarter" idx="12"/>
          </p:nvPr>
        </p:nvSpPr>
        <p:spPr>
          <a:xfrm>
            <a:off x="8610600" y="152400"/>
            <a:ext cx="533400" cy="457200"/>
          </a:xfrm>
          <a:prstGeom prst="rect">
            <a:avLst/>
          </a:prstGeom>
        </p:spPr>
        <p:txBody>
          <a:bodyPr/>
          <a:lstStyle>
            <a:lvl1pPr>
              <a:defRPr>
                <a:latin typeface="Times"/>
              </a:defRPr>
            </a:lvl1pPr>
          </a:lstStyle>
          <a:p>
            <a:pPr eaLnBrk="0" hangingPunct="0">
              <a:defRPr/>
            </a:pPr>
            <a:fld id="{09C328A6-73E5-416D-9DD6-CEDE7CE2B8DB}" type="slidenum">
              <a:rPr lang="en-US" sz="2400">
                <a:solidFill>
                  <a:srgbClr val="000000"/>
                </a:solidFill>
                <a:ea typeface="+mn-ea"/>
                <a:cs typeface="+mn-cs"/>
              </a:rPr>
              <a:pPr eaLnBrk="0" hangingPunct="0">
                <a:defRPr/>
              </a:pPr>
              <a:t>‹#›</a:t>
            </a:fld>
            <a:endParaRPr lang="en-US" sz="2400" dirty="0">
              <a:solidFill>
                <a:srgbClr val="000000"/>
              </a:solidFill>
              <a:ea typeface="+mn-ea"/>
              <a:cs typeface="+mn-cs"/>
            </a:endParaRPr>
          </a:p>
        </p:txBody>
      </p:sp>
    </p:spTree>
    <p:extLst>
      <p:ext uri="{BB962C8B-B14F-4D97-AF65-F5344CB8AC3E}">
        <p14:creationId xmlns:p14="http://schemas.microsoft.com/office/powerpoint/2010/main" val="1083697094"/>
      </p:ext>
    </p:extLst>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noChangeArrowheads="1"/>
          </p:cNvSpPr>
          <p:nvPr>
            <p:ph type="dt" sz="half" idx="10"/>
          </p:nvPr>
        </p:nvSpPr>
        <p:spPr>
          <a:xfrm>
            <a:off x="8077200" y="152400"/>
            <a:ext cx="5334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2004</a:t>
            </a:r>
          </a:p>
        </p:txBody>
      </p:sp>
      <p:sp>
        <p:nvSpPr>
          <p:cNvPr id="5" name="Footer Placeholder 4"/>
          <p:cNvSpPr>
            <a:spLocks noGrp="1" noChangeArrowheads="1"/>
          </p:cNvSpPr>
          <p:nvPr>
            <p:ph type="ftr" sz="quarter" idx="11"/>
          </p:nvPr>
        </p:nvSpPr>
        <p:spPr>
          <a:xfrm>
            <a:off x="838200" y="6062663"/>
            <a:ext cx="13716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Pan American</a:t>
            </a:r>
          </a:p>
          <a:p>
            <a:pPr eaLnBrk="0" hangingPunct="0">
              <a:defRPr/>
            </a:pPr>
            <a:r>
              <a:rPr lang="en-US" sz="2400">
                <a:solidFill>
                  <a:srgbClr val="000000"/>
                </a:solidFill>
                <a:ea typeface="+mn-ea"/>
                <a:cs typeface="+mn-cs"/>
              </a:rPr>
              <a:t>Health</a:t>
            </a:r>
          </a:p>
          <a:p>
            <a:pPr eaLnBrk="0" hangingPunct="0">
              <a:defRPr/>
            </a:pPr>
            <a:r>
              <a:rPr lang="en-US" sz="2400">
                <a:solidFill>
                  <a:srgbClr val="000000"/>
                </a:solidFill>
                <a:ea typeface="+mn-ea"/>
                <a:cs typeface="+mn-cs"/>
              </a:rPr>
              <a:t>Organization</a:t>
            </a:r>
            <a:endParaRPr lang="en-US" sz="1400">
              <a:solidFill>
                <a:srgbClr val="333399"/>
              </a:solidFill>
              <a:ea typeface="+mn-ea"/>
              <a:cs typeface="+mn-cs"/>
            </a:endParaRPr>
          </a:p>
        </p:txBody>
      </p:sp>
      <p:sp>
        <p:nvSpPr>
          <p:cNvPr id="6" name="Slide Number Placeholder 5"/>
          <p:cNvSpPr>
            <a:spLocks noGrp="1" noChangeArrowheads="1"/>
          </p:cNvSpPr>
          <p:nvPr>
            <p:ph type="sldNum" sz="quarter" idx="12"/>
          </p:nvPr>
        </p:nvSpPr>
        <p:spPr>
          <a:xfrm>
            <a:off x="8610600" y="152400"/>
            <a:ext cx="533400" cy="457200"/>
          </a:xfrm>
          <a:prstGeom prst="rect">
            <a:avLst/>
          </a:prstGeom>
        </p:spPr>
        <p:txBody>
          <a:bodyPr/>
          <a:lstStyle>
            <a:lvl1pPr>
              <a:defRPr>
                <a:latin typeface="Times"/>
              </a:defRPr>
            </a:lvl1pPr>
          </a:lstStyle>
          <a:p>
            <a:pPr eaLnBrk="0" hangingPunct="0">
              <a:defRPr/>
            </a:pPr>
            <a:fld id="{998897AA-5303-4F9E-8F47-FC1C9B634BFD}" type="slidenum">
              <a:rPr lang="en-US" sz="2400">
                <a:solidFill>
                  <a:srgbClr val="000000"/>
                </a:solidFill>
                <a:ea typeface="+mn-ea"/>
                <a:cs typeface="+mn-cs"/>
              </a:rPr>
              <a:pPr eaLnBrk="0" hangingPunct="0">
                <a:defRPr/>
              </a:pPr>
              <a:t>‹#›</a:t>
            </a:fld>
            <a:endParaRPr lang="en-US" sz="2400" dirty="0">
              <a:solidFill>
                <a:srgbClr val="000000"/>
              </a:solidFill>
              <a:ea typeface="+mn-ea"/>
              <a:cs typeface="+mn-cs"/>
            </a:endParaRPr>
          </a:p>
        </p:txBody>
      </p:sp>
    </p:spTree>
    <p:extLst>
      <p:ext uri="{BB962C8B-B14F-4D97-AF65-F5344CB8AC3E}">
        <p14:creationId xmlns:p14="http://schemas.microsoft.com/office/powerpoint/2010/main" val="3767711617"/>
      </p:ext>
    </p:extLst>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noChangeArrowheads="1"/>
          </p:cNvSpPr>
          <p:nvPr>
            <p:ph type="dt" sz="half" idx="10"/>
          </p:nvPr>
        </p:nvSpPr>
        <p:spPr>
          <a:xfrm>
            <a:off x="8077200" y="152400"/>
            <a:ext cx="5334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2004</a:t>
            </a:r>
          </a:p>
        </p:txBody>
      </p:sp>
      <p:sp>
        <p:nvSpPr>
          <p:cNvPr id="5" name="Footer Placeholder 4"/>
          <p:cNvSpPr>
            <a:spLocks noGrp="1" noChangeArrowheads="1"/>
          </p:cNvSpPr>
          <p:nvPr>
            <p:ph type="ftr" sz="quarter" idx="11"/>
          </p:nvPr>
        </p:nvSpPr>
        <p:spPr>
          <a:xfrm>
            <a:off x="838200" y="6062663"/>
            <a:ext cx="1371600" cy="457200"/>
          </a:xfrm>
          <a:prstGeom prst="rect">
            <a:avLst/>
          </a:prstGeom>
        </p:spPr>
        <p:txBody>
          <a:bodyPr/>
          <a:lstStyle>
            <a:lvl1pPr>
              <a:defRPr>
                <a:latin typeface="Times"/>
              </a:defRPr>
            </a:lvl1pPr>
          </a:lstStyle>
          <a:p>
            <a:pPr eaLnBrk="0" hangingPunct="0">
              <a:defRPr/>
            </a:pPr>
            <a:r>
              <a:rPr lang="en-US" sz="2400">
                <a:solidFill>
                  <a:srgbClr val="000000"/>
                </a:solidFill>
                <a:ea typeface="+mn-ea"/>
                <a:cs typeface="+mn-cs"/>
              </a:rPr>
              <a:t>Pan American</a:t>
            </a:r>
          </a:p>
          <a:p>
            <a:pPr eaLnBrk="0" hangingPunct="0">
              <a:defRPr/>
            </a:pPr>
            <a:r>
              <a:rPr lang="en-US" sz="2400">
                <a:solidFill>
                  <a:srgbClr val="000000"/>
                </a:solidFill>
                <a:ea typeface="+mn-ea"/>
                <a:cs typeface="+mn-cs"/>
              </a:rPr>
              <a:t>Health</a:t>
            </a:r>
          </a:p>
          <a:p>
            <a:pPr eaLnBrk="0" hangingPunct="0">
              <a:defRPr/>
            </a:pPr>
            <a:r>
              <a:rPr lang="en-US" sz="2400">
                <a:solidFill>
                  <a:srgbClr val="000000"/>
                </a:solidFill>
                <a:ea typeface="+mn-ea"/>
                <a:cs typeface="+mn-cs"/>
              </a:rPr>
              <a:t>Organization</a:t>
            </a:r>
            <a:endParaRPr lang="en-US" sz="1400">
              <a:solidFill>
                <a:srgbClr val="333399"/>
              </a:solidFill>
              <a:ea typeface="+mn-ea"/>
              <a:cs typeface="+mn-cs"/>
            </a:endParaRPr>
          </a:p>
        </p:txBody>
      </p:sp>
      <p:sp>
        <p:nvSpPr>
          <p:cNvPr id="6" name="Slide Number Placeholder 5"/>
          <p:cNvSpPr>
            <a:spLocks noGrp="1" noChangeArrowheads="1"/>
          </p:cNvSpPr>
          <p:nvPr>
            <p:ph type="sldNum" sz="quarter" idx="12"/>
          </p:nvPr>
        </p:nvSpPr>
        <p:spPr>
          <a:xfrm>
            <a:off x="8610600" y="152400"/>
            <a:ext cx="533400" cy="457200"/>
          </a:xfrm>
          <a:prstGeom prst="rect">
            <a:avLst/>
          </a:prstGeom>
        </p:spPr>
        <p:txBody>
          <a:bodyPr/>
          <a:lstStyle>
            <a:lvl1pPr>
              <a:defRPr>
                <a:latin typeface="Times"/>
              </a:defRPr>
            </a:lvl1pPr>
          </a:lstStyle>
          <a:p>
            <a:pPr eaLnBrk="0" hangingPunct="0">
              <a:defRPr/>
            </a:pPr>
            <a:fld id="{31B48E29-756D-4EF2-838F-AB59FBBF66A9}" type="slidenum">
              <a:rPr lang="en-US" sz="2400">
                <a:solidFill>
                  <a:srgbClr val="000000"/>
                </a:solidFill>
                <a:ea typeface="+mn-ea"/>
                <a:cs typeface="+mn-cs"/>
              </a:rPr>
              <a:pPr eaLnBrk="0" hangingPunct="0">
                <a:defRPr/>
              </a:pPr>
              <a:t>‹#›</a:t>
            </a:fld>
            <a:endParaRPr lang="en-US" sz="2400" dirty="0">
              <a:solidFill>
                <a:srgbClr val="000000"/>
              </a:solidFill>
              <a:ea typeface="+mn-ea"/>
              <a:cs typeface="+mn-cs"/>
            </a:endParaRPr>
          </a:p>
        </p:txBody>
      </p:sp>
    </p:spTree>
    <p:extLst>
      <p:ext uri="{BB962C8B-B14F-4D97-AF65-F5344CB8AC3E}">
        <p14:creationId xmlns:p14="http://schemas.microsoft.com/office/powerpoint/2010/main" val="2761960654"/>
      </p:ext>
    </p:extLst>
  </p:cSld>
  <p:clrMapOvr>
    <a:masterClrMapping/>
  </p:clrMapOvr>
  <p:transition>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60600" y="381000"/>
            <a:ext cx="6281738"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noChangeArrowheads="1"/>
          </p:cNvSpPr>
          <p:nvPr>
            <p:ph type="dt" sz="half" idx="10"/>
          </p:nvPr>
        </p:nvSpPr>
        <p:spPr>
          <a:xfrm>
            <a:off x="685800" y="6172200"/>
            <a:ext cx="1905000" cy="457200"/>
          </a:xfrm>
          <a:prstGeom prst="rect">
            <a:avLst/>
          </a:prstGeom>
        </p:spPr>
        <p:txBody>
          <a:bodyPr/>
          <a:lstStyle>
            <a:lvl1pPr>
              <a:defRPr>
                <a:latin typeface="Times"/>
              </a:defRPr>
            </a:lvl1pPr>
          </a:lstStyle>
          <a:p>
            <a:pPr eaLnBrk="0" hangingPunct="0">
              <a:defRPr/>
            </a:pPr>
            <a:endParaRPr lang="en-US" sz="2400">
              <a:solidFill>
                <a:srgbClr val="000000"/>
              </a:solidFill>
              <a:ea typeface="+mn-ea"/>
              <a:cs typeface="+mn-cs"/>
            </a:endParaRPr>
          </a:p>
        </p:txBody>
      </p:sp>
      <p:sp>
        <p:nvSpPr>
          <p:cNvPr id="4" name="Footer Placeholder 3"/>
          <p:cNvSpPr>
            <a:spLocks noGrp="1" noChangeArrowheads="1"/>
          </p:cNvSpPr>
          <p:nvPr>
            <p:ph type="ftr" sz="quarter" idx="11"/>
          </p:nvPr>
        </p:nvSpPr>
        <p:spPr>
          <a:xfrm>
            <a:off x="3124200" y="6172200"/>
            <a:ext cx="2895600" cy="457200"/>
          </a:xfrm>
          <a:prstGeom prst="rect">
            <a:avLst/>
          </a:prstGeom>
        </p:spPr>
        <p:txBody>
          <a:bodyPr/>
          <a:lstStyle>
            <a:lvl1pPr>
              <a:defRPr>
                <a:latin typeface="Times"/>
              </a:defRPr>
            </a:lvl1pPr>
          </a:lstStyle>
          <a:p>
            <a:pPr eaLnBrk="0" hangingPunct="0">
              <a:defRPr/>
            </a:pPr>
            <a:endParaRPr lang="en-US" sz="2400">
              <a:solidFill>
                <a:srgbClr val="000000"/>
              </a:solidFill>
              <a:ea typeface="+mn-ea"/>
              <a:cs typeface="+mn-cs"/>
            </a:endParaRPr>
          </a:p>
        </p:txBody>
      </p:sp>
      <p:sp>
        <p:nvSpPr>
          <p:cNvPr id="5" name="Slide Number Placeholder 4"/>
          <p:cNvSpPr>
            <a:spLocks noGrp="1" noChangeArrowheads="1"/>
          </p:cNvSpPr>
          <p:nvPr>
            <p:ph type="sldNum" sz="quarter" idx="12"/>
          </p:nvPr>
        </p:nvSpPr>
        <p:spPr>
          <a:xfrm>
            <a:off x="6553200" y="6096000"/>
            <a:ext cx="1905000" cy="457200"/>
          </a:xfrm>
          <a:prstGeom prst="rect">
            <a:avLst/>
          </a:prstGeom>
        </p:spPr>
        <p:txBody>
          <a:bodyPr/>
          <a:lstStyle>
            <a:lvl1pPr>
              <a:defRPr>
                <a:latin typeface="Times"/>
              </a:defRPr>
            </a:lvl1pPr>
          </a:lstStyle>
          <a:p>
            <a:pPr eaLnBrk="0" hangingPunct="0">
              <a:defRPr/>
            </a:pPr>
            <a:fld id="{1242AE45-42A7-4EB6-93AF-44F1C74C3A01}" type="slidenum">
              <a:rPr lang="en-US" sz="2400">
                <a:solidFill>
                  <a:srgbClr val="000000"/>
                </a:solidFill>
                <a:ea typeface="+mn-ea"/>
                <a:cs typeface="+mn-cs"/>
              </a:rPr>
              <a:pPr eaLnBrk="0" hangingPunct="0">
                <a:defRPr/>
              </a:pPr>
              <a:t>‹#›</a:t>
            </a:fld>
            <a:endParaRPr lang="en-US" sz="2400" dirty="0">
              <a:solidFill>
                <a:srgbClr val="000000"/>
              </a:solidFill>
              <a:ea typeface="+mn-ea"/>
              <a:cs typeface="+mn-cs"/>
            </a:endParaRPr>
          </a:p>
        </p:txBody>
      </p:sp>
    </p:spTree>
    <p:extLst>
      <p:ext uri="{BB962C8B-B14F-4D97-AF65-F5344CB8AC3E}">
        <p14:creationId xmlns:p14="http://schemas.microsoft.com/office/powerpoint/2010/main" val="2299421119"/>
      </p:ext>
    </p:extLst>
  </p:cSld>
  <p:clrMapOvr>
    <a:masterClrMapping/>
  </p:clrMapOvr>
  <p:transition advTm="16720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13096231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41700810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5"/>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7BA97A3-1E80-D847-9AAB-CD9E8774EDB2}" type="datetime1">
              <a:rPr lang="en-US"/>
              <a:pPr>
                <a:defRPr/>
              </a:pPr>
              <a:t>12/3/2013</a:t>
            </a:fld>
            <a:endParaRPr lang="en-US"/>
          </a:p>
        </p:txBody>
      </p:sp>
      <p:sp>
        <p:nvSpPr>
          <p:cNvPr id="8" name="Footer Placeholder 7"/>
          <p:cNvSpPr>
            <a:spLocks noGrp="1"/>
          </p:cNvSpPr>
          <p:nvPr>
            <p:ph type="ftr" sz="quarter" idx="16"/>
          </p:nvPr>
        </p:nvSpPr>
        <p:spPr>
          <a:xfrm>
            <a:off x="658813" y="6356350"/>
            <a:ext cx="2847975"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Footer Text</a:t>
            </a:r>
          </a:p>
        </p:txBody>
      </p:sp>
      <p:sp>
        <p:nvSpPr>
          <p:cNvPr id="9" name="Slide Number Placeholder 8"/>
          <p:cNvSpPr>
            <a:spLocks noGrp="1"/>
          </p:cNvSpPr>
          <p:nvPr>
            <p:ph type="sldNum" sz="quarter" idx="17"/>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098B6CC-CC9D-FF49-ABC6-F17914AC5C94}" type="slidenum">
              <a:rPr lang="en-US"/>
              <a:pPr>
                <a:defRPr/>
              </a:pPr>
              <a:t>‹#›</a:t>
            </a:fld>
            <a:endParaRPr lang="en-US"/>
          </a:p>
        </p:txBody>
      </p:sp>
    </p:spTree>
    <p:extLst>
      <p:ext uri="{BB962C8B-B14F-4D97-AF65-F5344CB8AC3E}">
        <p14:creationId xmlns:p14="http://schemas.microsoft.com/office/powerpoint/2010/main" val="40782361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B377E7E-32E7-784B-B87E-581F2B980549}" type="datetime1">
              <a:rPr lang="en-US"/>
              <a:pPr>
                <a:defRPr/>
              </a:pPr>
              <a:t>12/3/2013</a:t>
            </a:fld>
            <a:endParaRPr lang="en-US"/>
          </a:p>
        </p:txBody>
      </p:sp>
      <p:sp>
        <p:nvSpPr>
          <p:cNvPr id="4" name="Footer Placeholder 3"/>
          <p:cNvSpPr>
            <a:spLocks noGrp="1"/>
          </p:cNvSpPr>
          <p:nvPr>
            <p:ph type="ftr" sz="quarter" idx="11"/>
          </p:nvPr>
        </p:nvSpPr>
        <p:spPr>
          <a:xfrm>
            <a:off x="658813" y="6356350"/>
            <a:ext cx="2847975"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Footer Text</a:t>
            </a:r>
          </a:p>
        </p:txBody>
      </p:sp>
      <p:sp>
        <p:nvSpPr>
          <p:cNvPr id="5" name="Slide Number Placeholder 4"/>
          <p:cNvSpPr>
            <a:spLocks noGrp="1"/>
          </p:cNvSpPr>
          <p:nvPr>
            <p:ph type="sldNum" sz="quarter" idx="12"/>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F32CC2B-D62F-B54E-89B1-ABB24E19A8E6}" type="slidenum">
              <a:rPr lang="en-US"/>
              <a:pPr>
                <a:defRPr/>
              </a:pPr>
              <a:t>‹#›</a:t>
            </a:fld>
            <a:endParaRPr lang="en-US"/>
          </a:p>
        </p:txBody>
      </p:sp>
    </p:spTree>
    <p:extLst>
      <p:ext uri="{BB962C8B-B14F-4D97-AF65-F5344CB8AC3E}">
        <p14:creationId xmlns:p14="http://schemas.microsoft.com/office/powerpoint/2010/main" val="8972605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569F1F0-3FF6-BD45-A676-4162BCAED0C0}" type="datetime1">
              <a:rPr lang="en-US"/>
              <a:pPr>
                <a:defRPr/>
              </a:pPr>
              <a:t>12/3/2013</a:t>
            </a:fld>
            <a:endParaRPr lang="en-US"/>
          </a:p>
        </p:txBody>
      </p:sp>
      <p:sp>
        <p:nvSpPr>
          <p:cNvPr id="3" name="Slide Number Placeholder 3"/>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7A2C8D-A405-E044-9A13-206611EDAAF3}" type="slidenum">
              <a:rPr lang="en-US"/>
              <a:pPr>
                <a:defRPr/>
              </a:pPr>
              <a:t>‹#›</a:t>
            </a:fld>
            <a:endParaRPr lang="en-US"/>
          </a:p>
        </p:txBody>
      </p:sp>
    </p:spTree>
    <p:extLst>
      <p:ext uri="{BB962C8B-B14F-4D97-AF65-F5344CB8AC3E}">
        <p14:creationId xmlns:p14="http://schemas.microsoft.com/office/powerpoint/2010/main" val="42247105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02D9F19-E993-4841-B5BF-F7B5A69CA4F8}" type="datetime1">
              <a:rPr lang="en-US"/>
              <a:pPr>
                <a:defRPr/>
              </a:pPr>
              <a:t>12/3/2013</a:t>
            </a:fld>
            <a:endParaRPr lang="en-US"/>
          </a:p>
        </p:txBody>
      </p:sp>
      <p:sp>
        <p:nvSpPr>
          <p:cNvPr id="6" name="Slide Number Placeholder 6"/>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5D0C21F-0D0F-B44A-AD17-C967E4C8F715}" type="slidenum">
              <a:rPr lang="en-US"/>
              <a:pPr>
                <a:defRPr/>
              </a:pPr>
              <a:t>‹#›</a:t>
            </a:fld>
            <a:endParaRPr lang="en-US"/>
          </a:p>
        </p:txBody>
      </p:sp>
      <p:sp>
        <p:nvSpPr>
          <p:cNvPr id="9" name="8 Rectángulo"/>
          <p:cNvSpPr/>
          <p:nvPr userDrawn="1"/>
        </p:nvSpPr>
        <p:spPr>
          <a:xfrm>
            <a:off x="-318977" y="-117224"/>
            <a:ext cx="9654363" cy="508587"/>
          </a:xfrm>
          <a:prstGeom prst="rect">
            <a:avLst/>
          </a:prstGeom>
          <a:solidFill>
            <a:srgbClr val="6076B4">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17 Rectángulo"/>
          <p:cNvSpPr/>
          <p:nvPr userDrawn="1"/>
        </p:nvSpPr>
        <p:spPr>
          <a:xfrm>
            <a:off x="611369" y="20910"/>
            <a:ext cx="2657021" cy="338554"/>
          </a:xfrm>
          <a:prstGeom prst="rect">
            <a:avLst/>
          </a:prstGeom>
          <a:noFill/>
          <a:ln>
            <a:noFill/>
          </a:ln>
        </p:spPr>
        <p:txBody>
          <a:bodyPr wrap="square" lIns="91440" tIns="45720" rIns="91440" bIns="45720">
            <a:spAutoFit/>
          </a:bodyPr>
          <a:lstStyle/>
          <a:p>
            <a:pPr algn="ctr"/>
            <a:r>
              <a:rPr lang="es-ES" sz="1600" cap="all" spc="0" dirty="0" smtClean="0">
                <a:ln w="9000" cmpd="sng">
                  <a:noFill/>
                  <a:prstDash val="solid"/>
                </a:ln>
                <a:solidFill>
                  <a:schemeClr val="accent2">
                    <a:lumMod val="75000"/>
                  </a:schemeClr>
                </a:solidFill>
                <a:effectLst/>
                <a:latin typeface="Arial" pitchFamily="34" charset="0"/>
                <a:cs typeface="Arial" pitchFamily="34" charset="0"/>
              </a:rPr>
              <a:t>FORO INTERNACIONAL</a:t>
            </a:r>
            <a:endParaRPr lang="es-ES" sz="1600" cap="all" spc="0" dirty="0">
              <a:ln w="9000" cmpd="sng">
                <a:noFill/>
                <a:prstDash val="solid"/>
              </a:ln>
              <a:solidFill>
                <a:schemeClr val="accent2">
                  <a:lumMod val="75000"/>
                </a:schemeClr>
              </a:solidFill>
              <a:effectLst/>
              <a:latin typeface="Arial" pitchFamily="34" charset="0"/>
              <a:cs typeface="Arial" pitchFamily="34" charset="0"/>
            </a:endParaRPr>
          </a:p>
        </p:txBody>
      </p:sp>
      <p:sp>
        <p:nvSpPr>
          <p:cNvPr id="19" name="1 Título"/>
          <p:cNvSpPr txBox="1">
            <a:spLocks/>
          </p:cNvSpPr>
          <p:nvPr userDrawn="1"/>
        </p:nvSpPr>
        <p:spPr>
          <a:xfrm>
            <a:off x="3102025" y="-117224"/>
            <a:ext cx="6095140" cy="60428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s-ES_tradnl" sz="1200" b="0" dirty="0" smtClean="0">
                <a:solidFill>
                  <a:schemeClr val="bg2">
                    <a:lumMod val="50000"/>
                  </a:schemeClr>
                </a:solidFill>
                <a:effectLst>
                  <a:innerShdw blurRad="63500" dist="50800" dir="10800000">
                    <a:prstClr val="black">
                      <a:alpha val="50000"/>
                    </a:prstClr>
                  </a:innerShdw>
                </a:effectLst>
                <a:latin typeface="Arial" pitchFamily="34" charset="0"/>
                <a:ea typeface="Adobe Gothic Std B" pitchFamily="34" charset="-128"/>
                <a:cs typeface="Arial" pitchFamily="34" charset="0"/>
              </a:rPr>
              <a:t>Aportes de la Reforma a la Cobertura Universal en Salud El Salvador - 2013</a:t>
            </a:r>
            <a:endParaRPr lang="es-SV" sz="1200" b="0" dirty="0">
              <a:solidFill>
                <a:schemeClr val="bg2">
                  <a:lumMod val="50000"/>
                </a:schemeClr>
              </a:solidFill>
              <a:effectLst>
                <a:innerShdw blurRad="63500" dist="50800" dir="10800000">
                  <a:prstClr val="black">
                    <a:alpha val="50000"/>
                  </a:prstClr>
                </a:innerShdw>
              </a:effectLst>
              <a:latin typeface="Arial" pitchFamily="34" charset="0"/>
              <a:ea typeface="Adobe Gothic Std B" pitchFamily="34" charset="-128"/>
              <a:cs typeface="Arial" pitchFamily="34" charset="0"/>
            </a:endParaRPr>
          </a:p>
        </p:txBody>
      </p:sp>
      <p:grpSp>
        <p:nvGrpSpPr>
          <p:cNvPr id="28" name="27 Grupo"/>
          <p:cNvGrpSpPr/>
          <p:nvPr userDrawn="1"/>
        </p:nvGrpSpPr>
        <p:grpSpPr>
          <a:xfrm>
            <a:off x="212141" y="6215064"/>
            <a:ext cx="8639109" cy="582584"/>
            <a:chOff x="212141" y="6215064"/>
            <a:chExt cx="8639109" cy="582584"/>
          </a:xfrm>
        </p:grpSpPr>
        <p:pic>
          <p:nvPicPr>
            <p:cNvPr id="29" name="Picture 4"/>
            <p:cNvPicPr>
              <a:picLocks noChangeAspect="1"/>
            </p:cNvPicPr>
            <p:nvPr userDrawn="1"/>
          </p:nvPicPr>
          <p:blipFill>
            <a:blip r:embed="rId2"/>
            <a:stretch>
              <a:fillRect/>
            </a:stretch>
          </p:blipFill>
          <p:spPr>
            <a:xfrm>
              <a:off x="5489383" y="6215064"/>
              <a:ext cx="3361867" cy="565858"/>
            </a:xfrm>
            <a:prstGeom prst="rect">
              <a:avLst/>
            </a:prstGeom>
          </p:spPr>
        </p:pic>
        <p:grpSp>
          <p:nvGrpSpPr>
            <p:cNvPr id="30" name="29 Grupo"/>
            <p:cNvGrpSpPr/>
            <p:nvPr userDrawn="1"/>
          </p:nvGrpSpPr>
          <p:grpSpPr>
            <a:xfrm>
              <a:off x="212141" y="6305518"/>
              <a:ext cx="5004582" cy="492130"/>
              <a:chOff x="77875" y="4189248"/>
              <a:chExt cx="8861784" cy="868255"/>
            </a:xfrm>
          </p:grpSpPr>
          <p:pic>
            <p:nvPicPr>
              <p:cNvPr id="3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0038" y="4191000"/>
                <a:ext cx="1258604" cy="86042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19994" y="4191001"/>
                <a:ext cx="1194851" cy="86650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14845" y="4189248"/>
                <a:ext cx="1146672" cy="86825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61517" y="4189248"/>
                <a:ext cx="1381698" cy="86742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34 Imagen"/>
              <p:cNvPicPr>
                <a:picLocks noChangeAspect="1"/>
              </p:cNvPicPr>
              <p:nvPr/>
            </p:nvPicPr>
            <p:blipFill rotWithShape="1">
              <a:blip r:embed="rId7" cstate="email">
                <a:extLst>
                  <a:ext uri="{28A0092B-C50C-407E-A947-70E740481C1C}">
                    <a14:useLocalDpi xmlns:a14="http://schemas.microsoft.com/office/drawing/2010/main" val="0"/>
                  </a:ext>
                </a:extLst>
              </a:blip>
              <a:srcRect l="8857" t="581"/>
              <a:stretch/>
            </p:blipFill>
            <p:spPr>
              <a:xfrm>
                <a:off x="2711314" y="4191000"/>
                <a:ext cx="1222308" cy="860422"/>
              </a:xfrm>
              <a:prstGeom prst="rect">
                <a:avLst/>
              </a:prstGeom>
            </p:spPr>
          </p:pic>
          <p:pic>
            <p:nvPicPr>
              <p:cNvPr id="36" name="35 Imagen"/>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643215" y="4191000"/>
                <a:ext cx="1296444" cy="860420"/>
              </a:xfrm>
              <a:prstGeom prst="rect">
                <a:avLst/>
              </a:prstGeom>
            </p:spPr>
          </p:pic>
          <p:pic>
            <p:nvPicPr>
              <p:cNvPr id="37" name="36 Imagen"/>
              <p:cNvPicPr>
                <a:picLocks noChangeAspect="1"/>
              </p:cNvPicPr>
              <p:nvPr/>
            </p:nvPicPr>
            <p:blipFill rotWithShape="1">
              <a:blip r:embed="rId9" cstate="email">
                <a:extLst>
                  <a:ext uri="{28A0092B-C50C-407E-A947-70E740481C1C}">
                    <a14:useLocalDpi xmlns:a14="http://schemas.microsoft.com/office/drawing/2010/main" val="0"/>
                  </a:ext>
                </a:extLst>
              </a:blip>
              <a:srcRect b="5976"/>
              <a:stretch/>
            </p:blipFill>
            <p:spPr>
              <a:xfrm>
                <a:off x="77875" y="4191000"/>
                <a:ext cx="1393838" cy="860420"/>
              </a:xfrm>
              <a:prstGeom prst="rect">
                <a:avLst/>
              </a:prstGeom>
            </p:spPr>
          </p:pic>
        </p:grpSp>
      </p:grpSp>
    </p:spTree>
    <p:extLst>
      <p:ext uri="{BB962C8B-B14F-4D97-AF65-F5344CB8AC3E}">
        <p14:creationId xmlns:p14="http://schemas.microsoft.com/office/powerpoint/2010/main" val="3705824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dirty="0" smtClean="0"/>
              <a:t>Haga clic para modificar el estilo de título del patrón</a:t>
            </a:r>
            <a:endParaRPr lang="en-US" dirty="0"/>
          </a:p>
        </p:txBody>
      </p:sp>
      <p:sp>
        <p:nvSpPr>
          <p:cNvPr id="1027" name="Text Placeholder 2"/>
          <p:cNvSpPr>
            <a:spLocks noGrp="1"/>
          </p:cNvSpPr>
          <p:nvPr>
            <p:ph type="body" idx="1"/>
          </p:nvPr>
        </p:nvSpPr>
        <p:spPr bwMode="auto">
          <a:xfrm>
            <a:off x="457200" y="1600200"/>
            <a:ext cx="82296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1" r:id="rId2"/>
    <p:sldLayoutId id="2147483780" r:id="rId3"/>
    <p:sldLayoutId id="2147483772" r:id="rId4"/>
    <p:sldLayoutId id="2147483770" r:id="rId5"/>
    <p:sldLayoutId id="2147483773" r:id="rId6"/>
    <p:sldLayoutId id="2147483774" r:id="rId7"/>
    <p:sldLayoutId id="2147483775"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sldNum="0" hdr="0" ftr="0" dt="0"/>
  <p:txStyles>
    <p:title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12059-3632-4AF1-99EB-433BD8E783A4}" type="datetimeFigureOut">
              <a:rPr lang="en-US" smtClean="0"/>
              <a:t>12/3/2013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2DA85-BA43-4186-BE23-F0192052D672}" type="slidenum">
              <a:rPr lang="en-US" smtClean="0"/>
              <a:t>‹#›</a:t>
            </a:fld>
            <a:endParaRPr lang="en-US"/>
          </a:p>
        </p:txBody>
      </p:sp>
    </p:spTree>
    <p:extLst>
      <p:ext uri="{BB962C8B-B14F-4D97-AF65-F5344CB8AC3E}">
        <p14:creationId xmlns:p14="http://schemas.microsoft.com/office/powerpoint/2010/main" val="135446397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2" descr="C:\Users\cialdelr\Documents\KMC\LogoPAHO - Copy.jpg"/>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7772400" y="5562600"/>
            <a:ext cx="990600" cy="933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545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p:cut/>
  </p:transition>
  <p:timing>
    <p:tnLst>
      <p:par>
        <p:cTn id="1" dur="indefinite" restart="never" nodeType="tmRoot"/>
      </p:par>
    </p:tnLst>
  </p:timing>
  <p:hf sldNum="0" hdr="0"/>
  <p:txStyles>
    <p:titleStyle>
      <a:lvl1pPr algn="ctr" rtl="0" eaLnBrk="0" fontAlgn="base" hangingPunct="0">
        <a:lnSpc>
          <a:spcPct val="70000"/>
        </a:lnSpc>
        <a:spcBef>
          <a:spcPct val="0"/>
        </a:spcBef>
        <a:spcAft>
          <a:spcPct val="0"/>
        </a:spcAft>
        <a:defRPr sz="4000" b="1">
          <a:solidFill>
            <a:srgbClr val="004080"/>
          </a:solidFill>
          <a:latin typeface="Cambria" pitchFamily="18" charset="0"/>
          <a:ea typeface="+mj-ea"/>
          <a:cs typeface="+mj-cs"/>
        </a:defRPr>
      </a:lvl1pPr>
      <a:lvl2pPr algn="ctr" rtl="0" eaLnBrk="0" fontAlgn="base" hangingPunct="0">
        <a:lnSpc>
          <a:spcPct val="70000"/>
        </a:lnSpc>
        <a:spcBef>
          <a:spcPct val="0"/>
        </a:spcBef>
        <a:spcAft>
          <a:spcPct val="0"/>
        </a:spcAft>
        <a:defRPr sz="4000" b="1">
          <a:solidFill>
            <a:srgbClr val="004080"/>
          </a:solidFill>
          <a:latin typeface="Cambria" pitchFamily="18" charset="0"/>
        </a:defRPr>
      </a:lvl2pPr>
      <a:lvl3pPr algn="ctr" rtl="0" eaLnBrk="0" fontAlgn="base" hangingPunct="0">
        <a:lnSpc>
          <a:spcPct val="70000"/>
        </a:lnSpc>
        <a:spcBef>
          <a:spcPct val="0"/>
        </a:spcBef>
        <a:spcAft>
          <a:spcPct val="0"/>
        </a:spcAft>
        <a:defRPr sz="4000" b="1">
          <a:solidFill>
            <a:srgbClr val="004080"/>
          </a:solidFill>
          <a:latin typeface="Cambria" pitchFamily="18" charset="0"/>
        </a:defRPr>
      </a:lvl3pPr>
      <a:lvl4pPr algn="ctr" rtl="0" eaLnBrk="0" fontAlgn="base" hangingPunct="0">
        <a:lnSpc>
          <a:spcPct val="70000"/>
        </a:lnSpc>
        <a:spcBef>
          <a:spcPct val="0"/>
        </a:spcBef>
        <a:spcAft>
          <a:spcPct val="0"/>
        </a:spcAft>
        <a:defRPr sz="4000" b="1">
          <a:solidFill>
            <a:srgbClr val="004080"/>
          </a:solidFill>
          <a:latin typeface="Cambria" pitchFamily="18" charset="0"/>
        </a:defRPr>
      </a:lvl4pPr>
      <a:lvl5pPr algn="ctr" rtl="0" eaLnBrk="0" fontAlgn="base" hangingPunct="0">
        <a:lnSpc>
          <a:spcPct val="70000"/>
        </a:lnSpc>
        <a:spcBef>
          <a:spcPct val="0"/>
        </a:spcBef>
        <a:spcAft>
          <a:spcPct val="0"/>
        </a:spcAft>
        <a:defRPr sz="4000" b="1">
          <a:solidFill>
            <a:srgbClr val="004080"/>
          </a:solidFill>
          <a:latin typeface="Cambria" pitchFamily="18" charset="0"/>
        </a:defRPr>
      </a:lvl5pPr>
      <a:lvl6pPr marL="457200" algn="ctr" rtl="0" fontAlgn="base">
        <a:lnSpc>
          <a:spcPct val="70000"/>
        </a:lnSpc>
        <a:spcBef>
          <a:spcPct val="0"/>
        </a:spcBef>
        <a:spcAft>
          <a:spcPct val="0"/>
        </a:spcAft>
        <a:defRPr sz="3200">
          <a:solidFill>
            <a:srgbClr val="004080"/>
          </a:solidFill>
          <a:latin typeface="Arial Black" charset="0"/>
        </a:defRPr>
      </a:lvl6pPr>
      <a:lvl7pPr marL="914400" algn="ctr" rtl="0" fontAlgn="base">
        <a:lnSpc>
          <a:spcPct val="70000"/>
        </a:lnSpc>
        <a:spcBef>
          <a:spcPct val="0"/>
        </a:spcBef>
        <a:spcAft>
          <a:spcPct val="0"/>
        </a:spcAft>
        <a:defRPr sz="3200">
          <a:solidFill>
            <a:srgbClr val="004080"/>
          </a:solidFill>
          <a:latin typeface="Arial Black" charset="0"/>
        </a:defRPr>
      </a:lvl7pPr>
      <a:lvl8pPr marL="1371600" algn="ctr" rtl="0" fontAlgn="base">
        <a:lnSpc>
          <a:spcPct val="70000"/>
        </a:lnSpc>
        <a:spcBef>
          <a:spcPct val="0"/>
        </a:spcBef>
        <a:spcAft>
          <a:spcPct val="0"/>
        </a:spcAft>
        <a:defRPr sz="3200">
          <a:solidFill>
            <a:srgbClr val="004080"/>
          </a:solidFill>
          <a:latin typeface="Arial Black" charset="0"/>
        </a:defRPr>
      </a:lvl8pPr>
      <a:lvl9pPr marL="1828800" algn="ctr" rtl="0" fontAlgn="base">
        <a:lnSpc>
          <a:spcPct val="70000"/>
        </a:lnSpc>
        <a:spcBef>
          <a:spcPct val="0"/>
        </a:spcBef>
        <a:spcAft>
          <a:spcPct val="0"/>
        </a:spcAft>
        <a:defRPr sz="3200">
          <a:solidFill>
            <a:srgbClr val="004080"/>
          </a:solidFill>
          <a:latin typeface="Arial Black" charset="0"/>
        </a:defRPr>
      </a:lvl9pPr>
    </p:titleStyle>
    <p:bodyStyle>
      <a:lvl1pPr marL="342900" indent="-342900" algn="l" rtl="0" eaLnBrk="0" fontAlgn="base" hangingPunct="0">
        <a:spcBef>
          <a:spcPct val="20000"/>
        </a:spcBef>
        <a:spcAft>
          <a:spcPct val="0"/>
        </a:spcAft>
        <a:buClr>
          <a:srgbClr val="0080FF"/>
        </a:buClr>
        <a:buChar char="•"/>
        <a:defRPr sz="2600">
          <a:solidFill>
            <a:srgbClr val="00005C"/>
          </a:solidFill>
          <a:latin typeface="Cambria" pitchFamily="18" charset="0"/>
          <a:ea typeface="+mn-ea"/>
          <a:cs typeface="+mn-cs"/>
        </a:defRPr>
      </a:lvl1pPr>
      <a:lvl2pPr marL="742950" indent="-285750" algn="l" rtl="0" eaLnBrk="0" fontAlgn="base" hangingPunct="0">
        <a:spcBef>
          <a:spcPct val="20000"/>
        </a:spcBef>
        <a:spcAft>
          <a:spcPct val="0"/>
        </a:spcAft>
        <a:buClr>
          <a:srgbClr val="0080FF"/>
        </a:buClr>
        <a:buChar char="–"/>
        <a:defRPr sz="2400">
          <a:solidFill>
            <a:srgbClr val="00005C"/>
          </a:solidFill>
          <a:latin typeface="Cambria" pitchFamily="18" charset="0"/>
        </a:defRPr>
      </a:lvl2pPr>
      <a:lvl3pPr marL="1143000" indent="-228600" algn="l" rtl="0" eaLnBrk="0" fontAlgn="base" hangingPunct="0">
        <a:spcBef>
          <a:spcPct val="20000"/>
        </a:spcBef>
        <a:spcAft>
          <a:spcPct val="0"/>
        </a:spcAft>
        <a:buClr>
          <a:srgbClr val="0080FF"/>
        </a:buClr>
        <a:buChar char="•"/>
        <a:defRPr sz="2000">
          <a:solidFill>
            <a:srgbClr val="00005C"/>
          </a:solidFill>
          <a:latin typeface="Cambria" pitchFamily="18" charset="0"/>
        </a:defRPr>
      </a:lvl3pPr>
      <a:lvl4pPr marL="1600200" indent="-228600" algn="l" rtl="0" eaLnBrk="0" fontAlgn="base" hangingPunct="0">
        <a:spcBef>
          <a:spcPct val="20000"/>
        </a:spcBef>
        <a:spcAft>
          <a:spcPct val="0"/>
        </a:spcAft>
        <a:buClr>
          <a:srgbClr val="0080FF"/>
        </a:buClr>
        <a:buChar char="–"/>
        <a:defRPr>
          <a:solidFill>
            <a:srgbClr val="00005C"/>
          </a:solidFill>
          <a:latin typeface="Cambria" pitchFamily="18" charset="0"/>
        </a:defRPr>
      </a:lvl4pPr>
      <a:lvl5pPr marL="2057400" indent="-228600" algn="l" rtl="0" eaLnBrk="0" fontAlgn="base" hangingPunct="0">
        <a:spcBef>
          <a:spcPct val="20000"/>
        </a:spcBef>
        <a:spcAft>
          <a:spcPct val="0"/>
        </a:spcAft>
        <a:buClr>
          <a:srgbClr val="0080FF"/>
        </a:buClr>
        <a:buChar char="»"/>
        <a:defRPr sz="1600">
          <a:solidFill>
            <a:srgbClr val="00005C"/>
          </a:solidFill>
          <a:latin typeface="Cambria" pitchFamily="18" charset="0"/>
        </a:defRPr>
      </a:lvl5pPr>
      <a:lvl6pPr marL="2514600" indent="-228600" algn="l" rtl="0" fontAlgn="base">
        <a:spcBef>
          <a:spcPct val="20000"/>
        </a:spcBef>
        <a:spcAft>
          <a:spcPct val="0"/>
        </a:spcAft>
        <a:buClr>
          <a:srgbClr val="0080FF"/>
        </a:buClr>
        <a:buChar char="»"/>
        <a:defRPr sz="1600">
          <a:solidFill>
            <a:srgbClr val="00005C"/>
          </a:solidFill>
          <a:latin typeface="+mn-lt"/>
        </a:defRPr>
      </a:lvl6pPr>
      <a:lvl7pPr marL="2971800" indent="-228600" algn="l" rtl="0" fontAlgn="base">
        <a:spcBef>
          <a:spcPct val="20000"/>
        </a:spcBef>
        <a:spcAft>
          <a:spcPct val="0"/>
        </a:spcAft>
        <a:buClr>
          <a:srgbClr val="0080FF"/>
        </a:buClr>
        <a:buChar char="»"/>
        <a:defRPr sz="1600">
          <a:solidFill>
            <a:srgbClr val="00005C"/>
          </a:solidFill>
          <a:latin typeface="+mn-lt"/>
        </a:defRPr>
      </a:lvl7pPr>
      <a:lvl8pPr marL="3429000" indent="-228600" algn="l" rtl="0" fontAlgn="base">
        <a:spcBef>
          <a:spcPct val="20000"/>
        </a:spcBef>
        <a:spcAft>
          <a:spcPct val="0"/>
        </a:spcAft>
        <a:buClr>
          <a:srgbClr val="0080FF"/>
        </a:buClr>
        <a:buChar char="»"/>
        <a:defRPr sz="1600">
          <a:solidFill>
            <a:srgbClr val="00005C"/>
          </a:solidFill>
          <a:latin typeface="+mn-lt"/>
        </a:defRPr>
      </a:lvl8pPr>
      <a:lvl9pPr marL="3886200" indent="-228600" algn="l" rtl="0" fontAlgn="base">
        <a:spcBef>
          <a:spcPct val="20000"/>
        </a:spcBef>
        <a:spcAft>
          <a:spcPct val="0"/>
        </a:spcAft>
        <a:buClr>
          <a:srgbClr val="0080FF"/>
        </a:buClr>
        <a:buChar char="»"/>
        <a:defRPr sz="1600">
          <a:solidFill>
            <a:srgbClr val="0000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46163" y="3276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70000"/>
              </a:lnSpc>
              <a:spcBef>
                <a:spcPct val="0"/>
              </a:spcBef>
              <a:spcAft>
                <a:spcPct val="0"/>
              </a:spcAft>
              <a:defRPr sz="3200">
                <a:solidFill>
                  <a:srgbClr val="004080"/>
                </a:solidFill>
                <a:latin typeface="+mj-lt"/>
                <a:ea typeface="+mj-ea"/>
                <a:cs typeface="+mj-cs"/>
              </a:defRPr>
            </a:lvl1pPr>
            <a:lvl2pPr algn="ctr" rtl="0" eaLnBrk="0" fontAlgn="base" hangingPunct="0">
              <a:lnSpc>
                <a:spcPct val="70000"/>
              </a:lnSpc>
              <a:spcBef>
                <a:spcPct val="0"/>
              </a:spcBef>
              <a:spcAft>
                <a:spcPct val="0"/>
              </a:spcAft>
              <a:defRPr sz="3200">
                <a:solidFill>
                  <a:srgbClr val="004080"/>
                </a:solidFill>
                <a:latin typeface="Arial Black" charset="0"/>
              </a:defRPr>
            </a:lvl2pPr>
            <a:lvl3pPr algn="ctr" rtl="0" eaLnBrk="0" fontAlgn="base" hangingPunct="0">
              <a:lnSpc>
                <a:spcPct val="70000"/>
              </a:lnSpc>
              <a:spcBef>
                <a:spcPct val="0"/>
              </a:spcBef>
              <a:spcAft>
                <a:spcPct val="0"/>
              </a:spcAft>
              <a:defRPr sz="3200">
                <a:solidFill>
                  <a:srgbClr val="004080"/>
                </a:solidFill>
                <a:latin typeface="Arial Black" charset="0"/>
              </a:defRPr>
            </a:lvl3pPr>
            <a:lvl4pPr algn="ctr" rtl="0" eaLnBrk="0" fontAlgn="base" hangingPunct="0">
              <a:lnSpc>
                <a:spcPct val="70000"/>
              </a:lnSpc>
              <a:spcBef>
                <a:spcPct val="0"/>
              </a:spcBef>
              <a:spcAft>
                <a:spcPct val="0"/>
              </a:spcAft>
              <a:defRPr sz="3200">
                <a:solidFill>
                  <a:srgbClr val="004080"/>
                </a:solidFill>
                <a:latin typeface="Arial Black" charset="0"/>
              </a:defRPr>
            </a:lvl4pPr>
            <a:lvl5pPr algn="ctr" rtl="0" eaLnBrk="0" fontAlgn="base" hangingPunct="0">
              <a:lnSpc>
                <a:spcPct val="70000"/>
              </a:lnSpc>
              <a:spcBef>
                <a:spcPct val="0"/>
              </a:spcBef>
              <a:spcAft>
                <a:spcPct val="0"/>
              </a:spcAft>
              <a:defRPr sz="3200">
                <a:solidFill>
                  <a:srgbClr val="004080"/>
                </a:solidFill>
                <a:latin typeface="Arial Black" charset="0"/>
              </a:defRPr>
            </a:lvl5pPr>
            <a:lvl6pPr marL="457200" algn="ctr" rtl="0" fontAlgn="base">
              <a:lnSpc>
                <a:spcPct val="70000"/>
              </a:lnSpc>
              <a:spcBef>
                <a:spcPct val="0"/>
              </a:spcBef>
              <a:spcAft>
                <a:spcPct val="0"/>
              </a:spcAft>
              <a:defRPr sz="3200">
                <a:solidFill>
                  <a:srgbClr val="004080"/>
                </a:solidFill>
                <a:latin typeface="Arial Black" charset="0"/>
              </a:defRPr>
            </a:lvl6pPr>
            <a:lvl7pPr marL="914400" algn="ctr" rtl="0" fontAlgn="base">
              <a:lnSpc>
                <a:spcPct val="70000"/>
              </a:lnSpc>
              <a:spcBef>
                <a:spcPct val="0"/>
              </a:spcBef>
              <a:spcAft>
                <a:spcPct val="0"/>
              </a:spcAft>
              <a:defRPr sz="3200">
                <a:solidFill>
                  <a:srgbClr val="004080"/>
                </a:solidFill>
                <a:latin typeface="Arial Black" charset="0"/>
              </a:defRPr>
            </a:lvl7pPr>
            <a:lvl8pPr marL="1371600" algn="ctr" rtl="0" fontAlgn="base">
              <a:lnSpc>
                <a:spcPct val="70000"/>
              </a:lnSpc>
              <a:spcBef>
                <a:spcPct val="0"/>
              </a:spcBef>
              <a:spcAft>
                <a:spcPct val="0"/>
              </a:spcAft>
              <a:defRPr sz="3200">
                <a:solidFill>
                  <a:srgbClr val="004080"/>
                </a:solidFill>
                <a:latin typeface="Arial Black" charset="0"/>
              </a:defRPr>
            </a:lvl8pPr>
            <a:lvl9pPr marL="1828800" algn="ctr" rtl="0" fontAlgn="base">
              <a:lnSpc>
                <a:spcPct val="70000"/>
              </a:lnSpc>
              <a:spcBef>
                <a:spcPct val="0"/>
              </a:spcBef>
              <a:spcAft>
                <a:spcPct val="0"/>
              </a:spcAft>
              <a:defRPr sz="3200">
                <a:solidFill>
                  <a:srgbClr val="004080"/>
                </a:solidFill>
                <a:latin typeface="Arial Black" charset="0"/>
              </a:defRPr>
            </a:lvl9pPr>
          </a:lstStyle>
          <a:p>
            <a:pPr algn="r" eaLnBrk="1" hangingPunct="1">
              <a:lnSpc>
                <a:spcPct val="100000"/>
              </a:lnSpc>
              <a:defRPr/>
            </a:pPr>
            <a:r>
              <a:rPr lang="en-CA" sz="2800" kern="0" dirty="0" smtClean="0">
                <a:solidFill>
                  <a:srgbClr val="0070C0"/>
                </a:solidFill>
                <a:latin typeface="Cambria" pitchFamily="18" charset="0"/>
              </a:rPr>
              <a:t>Dr. Carissa F. Etienne</a:t>
            </a:r>
          </a:p>
          <a:p>
            <a:pPr algn="r" eaLnBrk="1" hangingPunct="1">
              <a:lnSpc>
                <a:spcPct val="100000"/>
              </a:lnSpc>
              <a:defRPr/>
            </a:pPr>
            <a:r>
              <a:rPr lang="en-CA" sz="2000" kern="0" dirty="0" smtClean="0">
                <a:solidFill>
                  <a:srgbClr val="0070C0"/>
                </a:solidFill>
                <a:latin typeface="Cambria" pitchFamily="18" charset="0"/>
              </a:rPr>
              <a:t>Director PAHO/WHO</a:t>
            </a:r>
            <a:endParaRPr lang="en-US" sz="2000" kern="0" dirty="0" smtClean="0">
              <a:solidFill>
                <a:srgbClr val="0070C0"/>
              </a:solidFill>
              <a:latin typeface="Cambria" pitchFamily="18" charset="0"/>
            </a:endParaRPr>
          </a:p>
        </p:txBody>
      </p:sp>
      <p:pic>
        <p:nvPicPr>
          <p:cNvPr id="12291" name="Picture 2" descr="C:\Users\cialdelr\Documents\KMC\LogoPAHO - Cop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6075" y="1412875"/>
            <a:ext cx="1330325" cy="1254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152400" y="4648200"/>
          <a:ext cx="8763000" cy="1981200"/>
        </p:xfrm>
        <a:graphic>
          <a:graphicData uri="http://schemas.openxmlformats.org/drawingml/2006/table">
            <a:tbl>
              <a:tblPr firstRow="1" firstCol="1" bandRow="1">
                <a:tableStyleId>{5C22544A-7EE6-4342-B048-85BDC9FD1C3A}</a:tableStyleId>
              </a:tblPr>
              <a:tblGrid>
                <a:gridCol w="2140161"/>
                <a:gridCol w="2140161"/>
                <a:gridCol w="2140161"/>
                <a:gridCol w="2342517"/>
              </a:tblGrid>
              <a:tr h="1981200">
                <a:tc>
                  <a:txBody>
                    <a:bodyPr/>
                    <a:lstStyle/>
                    <a:p>
                      <a:pPr marL="0" marR="0">
                        <a:spcBef>
                          <a:spcPts val="0"/>
                        </a:spcBef>
                        <a:spcAft>
                          <a:spcPts val="0"/>
                        </a:spcAft>
                      </a:pPr>
                      <a:endParaRPr lang="en-US" sz="1200" dirty="0">
                        <a:effectLst/>
                      </a:endParaRPr>
                    </a:p>
                    <a:p>
                      <a:pPr marL="0" marR="0">
                        <a:spcBef>
                          <a:spcPts val="0"/>
                        </a:spcBef>
                        <a:spcAft>
                          <a:spcPts val="0"/>
                        </a:spcAft>
                      </a:pPr>
                      <a:r>
                        <a:rPr lang="es-E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tc>
              </a:tr>
            </a:tbl>
          </a:graphicData>
        </a:graphic>
      </p:graphicFrame>
      <p:pic>
        <p:nvPicPr>
          <p:cNvPr id="21" name="Picture 20"/>
          <p:cNvPicPr/>
          <p:nvPr/>
        </p:nvPicPr>
        <p:blipFill>
          <a:blip r:embed="rId4"/>
          <a:srcRect l="7153" r="7153"/>
          <a:stretch>
            <a:fillRect/>
          </a:stretch>
        </p:blipFill>
        <p:spPr bwMode="auto">
          <a:xfrm>
            <a:off x="6629400" y="4724400"/>
            <a:ext cx="2090738" cy="1524000"/>
          </a:xfrm>
          <a:prstGeom prst="rect">
            <a:avLst/>
          </a:prstGeom>
          <a:noFill/>
          <a:ln w="76200" cmpd="sng">
            <a:solidFill>
              <a:schemeClr val="accent1">
                <a:lumMod val="50000"/>
              </a:schemeClr>
            </a:solidFill>
          </a:ln>
          <a:effectLst/>
          <a:extLst/>
        </p:spPr>
      </p:pic>
      <p:pic>
        <p:nvPicPr>
          <p:cNvPr id="12306" name="Picture 21"/>
          <p:cNvPicPr>
            <a:picLocks noChangeAspect="1" noChangeArrowheads="1"/>
          </p:cNvPicPr>
          <p:nvPr/>
        </p:nvPicPr>
        <p:blipFill>
          <a:blip r:embed="rId5" cstate="email">
            <a:extLst>
              <a:ext uri="{28A0092B-C50C-407E-A947-70E740481C1C}">
                <a14:useLocalDpi xmlns:a14="http://schemas.microsoft.com/office/drawing/2010/main" val="0"/>
              </a:ext>
            </a:extLst>
          </a:blip>
          <a:srcRect l="15582" r="15582"/>
          <a:stretch>
            <a:fillRect/>
          </a:stretch>
        </p:blipFill>
        <p:spPr bwMode="auto">
          <a:xfrm>
            <a:off x="211138" y="4562475"/>
            <a:ext cx="2057400" cy="1966913"/>
          </a:xfrm>
          <a:prstGeom prst="rect">
            <a:avLst/>
          </a:prstGeom>
          <a:noFill/>
          <a:ln w="95250">
            <a:solidFill>
              <a:srgbClr val="004080"/>
            </a:solidFill>
            <a:miter lim="800000"/>
            <a:headEnd/>
            <a:tailEnd/>
          </a:ln>
          <a:extLst>
            <a:ext uri="{909E8E84-426E-40DD-AFC4-6F175D3DCCD1}">
              <a14:hiddenFill xmlns:a14="http://schemas.microsoft.com/office/drawing/2010/main">
                <a:solidFill>
                  <a:srgbClr val="FFFFFF"/>
                </a:solidFill>
              </a14:hiddenFill>
            </a:ext>
          </a:extLst>
        </p:spPr>
      </p:pic>
      <p:pic>
        <p:nvPicPr>
          <p:cNvPr id="12307" name="Picture 22"/>
          <p:cNvPicPr>
            <a:picLocks noChangeAspect="1" noChangeArrowheads="1"/>
          </p:cNvPicPr>
          <p:nvPr/>
        </p:nvPicPr>
        <p:blipFill>
          <a:blip r:embed="rId6" cstate="email">
            <a:extLst>
              <a:ext uri="{28A0092B-C50C-407E-A947-70E740481C1C}">
                <a14:useLocalDpi xmlns:a14="http://schemas.microsoft.com/office/drawing/2010/main" val="0"/>
              </a:ext>
            </a:extLst>
          </a:blip>
          <a:srcRect t="2051" b="2051"/>
          <a:stretch>
            <a:fillRect/>
          </a:stretch>
        </p:blipFill>
        <p:spPr bwMode="auto">
          <a:xfrm>
            <a:off x="2368550" y="4562475"/>
            <a:ext cx="2057400" cy="1949450"/>
          </a:xfrm>
          <a:prstGeom prst="rect">
            <a:avLst/>
          </a:prstGeom>
          <a:noFill/>
          <a:ln w="95250">
            <a:solidFill>
              <a:srgbClr val="004080"/>
            </a:solidFill>
            <a:miter lim="800000"/>
            <a:headEnd/>
            <a:tailEnd/>
          </a:ln>
          <a:extLst>
            <a:ext uri="{909E8E84-426E-40DD-AFC4-6F175D3DCCD1}">
              <a14:hiddenFill xmlns:a14="http://schemas.microsoft.com/office/drawing/2010/main">
                <a:solidFill>
                  <a:srgbClr val="FFFFFF"/>
                </a:solidFill>
              </a14:hiddenFill>
            </a:ext>
          </a:extLst>
        </p:spPr>
      </p:pic>
      <p:pic>
        <p:nvPicPr>
          <p:cNvPr id="12308" name="Picture 2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572000" y="4562475"/>
            <a:ext cx="1874838" cy="1931988"/>
          </a:xfrm>
          <a:prstGeom prst="rect">
            <a:avLst/>
          </a:prstGeom>
          <a:noFill/>
          <a:ln w="95250">
            <a:solidFill>
              <a:srgbClr val="004080"/>
            </a:solidFill>
            <a:miter lim="800000"/>
            <a:headEnd/>
            <a:tailEnd/>
          </a:ln>
          <a:extLst>
            <a:ext uri="{909E8E84-426E-40DD-AFC4-6F175D3DCCD1}">
              <a14:hiddenFill xmlns:a14="http://schemas.microsoft.com/office/drawing/2010/main">
                <a:solidFill>
                  <a:srgbClr val="FFFFFF"/>
                </a:solidFill>
              </a14:hiddenFill>
            </a:ext>
          </a:extLst>
        </p:spPr>
      </p:pic>
      <p:pic>
        <p:nvPicPr>
          <p:cNvPr id="12309" name="Picture 24"/>
          <p:cNvPicPr>
            <a:picLocks noChangeAspect="1" noChangeArrowheads="1"/>
          </p:cNvPicPr>
          <p:nvPr/>
        </p:nvPicPr>
        <p:blipFill>
          <a:blip r:embed="rId8" cstate="email">
            <a:extLst>
              <a:ext uri="{28A0092B-C50C-407E-A947-70E740481C1C}">
                <a14:useLocalDpi xmlns:a14="http://schemas.microsoft.com/office/drawing/2010/main" val="0"/>
              </a:ext>
            </a:extLst>
          </a:blip>
          <a:srcRect l="7153" r="7153"/>
          <a:stretch>
            <a:fillRect/>
          </a:stretch>
        </p:blipFill>
        <p:spPr bwMode="auto">
          <a:xfrm>
            <a:off x="6629400" y="4562475"/>
            <a:ext cx="2189163" cy="1931988"/>
          </a:xfrm>
          <a:prstGeom prst="rect">
            <a:avLst/>
          </a:prstGeom>
          <a:noFill/>
          <a:ln w="95250">
            <a:solidFill>
              <a:srgbClr val="00408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09738" y="1085850"/>
            <a:ext cx="7010400" cy="1569660"/>
          </a:xfrm>
          <a:prstGeom prst="rect">
            <a:avLst/>
          </a:prstGeom>
          <a:noFill/>
        </p:spPr>
        <p:txBody>
          <a:bodyPr>
            <a:spAutoFit/>
          </a:bodyPr>
          <a:lstStyle/>
          <a:p>
            <a:pPr algn="ctr" eaLnBrk="0" hangingPunct="0">
              <a:defRPr/>
            </a:pPr>
            <a:r>
              <a:rPr lang="en-US" sz="3200" b="1" kern="0" dirty="0" smtClean="0">
                <a:solidFill>
                  <a:srgbClr val="0070C0"/>
                </a:solidFill>
                <a:latin typeface="Cambria" pitchFamily="18" charset="0"/>
                <a:ea typeface="+mn-ea"/>
                <a:cs typeface="+mn-cs"/>
              </a:rPr>
              <a:t>UNIVERSAL </a:t>
            </a:r>
            <a:r>
              <a:rPr lang="en-US" sz="3200" b="1" kern="0" dirty="0">
                <a:solidFill>
                  <a:srgbClr val="0070C0"/>
                </a:solidFill>
                <a:latin typeface="Cambria" pitchFamily="18" charset="0"/>
                <a:ea typeface="+mn-ea"/>
                <a:cs typeface="+mn-cs"/>
              </a:rPr>
              <a:t>HEALTH </a:t>
            </a:r>
            <a:r>
              <a:rPr lang="en-US" sz="3200" b="1" kern="0" dirty="0" smtClean="0">
                <a:solidFill>
                  <a:srgbClr val="0070C0"/>
                </a:solidFill>
                <a:latin typeface="Cambria" pitchFamily="18" charset="0"/>
                <a:ea typeface="+mn-ea"/>
                <a:cs typeface="+mn-cs"/>
              </a:rPr>
              <a:t>COVERAGE</a:t>
            </a:r>
          </a:p>
          <a:p>
            <a:pPr algn="ctr" eaLnBrk="0" hangingPunct="0">
              <a:defRPr/>
            </a:pPr>
            <a:r>
              <a:rPr lang="en-US" sz="3200" b="1" kern="0" dirty="0" smtClean="0">
                <a:solidFill>
                  <a:srgbClr val="0070C0"/>
                </a:solidFill>
                <a:latin typeface="Cambria" pitchFamily="18" charset="0"/>
                <a:ea typeface="+mn-ea"/>
                <a:cs typeface="+mn-cs"/>
              </a:rPr>
              <a:t>Building a path forward in the Region of the Americas</a:t>
            </a:r>
            <a:endParaRPr lang="es-ES_tradnl" sz="3200" dirty="0">
              <a:solidFill>
                <a:srgbClr val="000000"/>
              </a:solidFill>
              <a:latin typeface="Times"/>
              <a:ea typeface="+mn-ea"/>
              <a:cs typeface="+mn-cs"/>
            </a:endParaRPr>
          </a:p>
        </p:txBody>
      </p:sp>
      <p:sp>
        <p:nvSpPr>
          <p:cNvPr id="12" name="TextBox 11"/>
          <p:cNvSpPr txBox="1"/>
          <p:nvPr/>
        </p:nvSpPr>
        <p:spPr>
          <a:xfrm>
            <a:off x="4932363" y="0"/>
            <a:ext cx="4210050" cy="369332"/>
          </a:xfrm>
          <a:prstGeom prst="rect">
            <a:avLst/>
          </a:prstGeom>
          <a:noFill/>
        </p:spPr>
        <p:txBody>
          <a:bodyPr wrap="square" rtlCol="0">
            <a:spAutoFit/>
          </a:bodyPr>
          <a:lstStyle/>
          <a:p>
            <a:pPr algn="r"/>
            <a:r>
              <a:rPr lang="en-US" dirty="0" smtClean="0"/>
              <a:t>3 December  2013</a:t>
            </a:r>
            <a:endParaRPr lang="es-ES_tradnl" dirty="0"/>
          </a:p>
        </p:txBody>
      </p:sp>
    </p:spTree>
    <p:extLst>
      <p:ext uri="{BB962C8B-B14F-4D97-AF65-F5344CB8AC3E}">
        <p14:creationId xmlns:p14="http://schemas.microsoft.com/office/powerpoint/2010/main" val="1816053706"/>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493713" y="2407391"/>
            <a:ext cx="808423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Aft>
                <a:spcPts val="1200"/>
              </a:spcAft>
              <a:defRPr/>
            </a:pPr>
            <a:r>
              <a:rPr lang="en-US" altLang="en-US" sz="2000" b="1" dirty="0" smtClean="0">
                <a:solidFill>
                  <a:srgbClr val="0070C0"/>
                </a:solidFill>
                <a:latin typeface="Cambria" pitchFamily="18" charset="0"/>
              </a:rPr>
              <a:t>MAIN ISSUES:</a:t>
            </a:r>
          </a:p>
          <a:p>
            <a:pPr marL="227013" indent="-227013">
              <a:spcAft>
                <a:spcPts val="1200"/>
              </a:spcAft>
              <a:buFontTx/>
              <a:buChar char="•"/>
              <a:defRPr/>
            </a:pPr>
            <a:r>
              <a:rPr lang="en-US" altLang="en-US" sz="2000" smtClean="0">
                <a:solidFill>
                  <a:srgbClr val="0070C0"/>
                </a:solidFill>
                <a:latin typeface="Cambria" pitchFamily="18" charset="0"/>
              </a:rPr>
              <a:t>Health services </a:t>
            </a:r>
            <a:r>
              <a:rPr lang="en-US" altLang="en-US" sz="2000" dirty="0" smtClean="0">
                <a:solidFill>
                  <a:srgbClr val="0070C0"/>
                </a:solidFill>
                <a:latin typeface="Cambria" pitchFamily="18" charset="0"/>
              </a:rPr>
              <a:t>management</a:t>
            </a:r>
          </a:p>
          <a:p>
            <a:pPr marL="227013" indent="-227013">
              <a:spcAft>
                <a:spcPts val="1200"/>
              </a:spcAft>
              <a:buFontTx/>
              <a:buChar char="•"/>
              <a:defRPr/>
            </a:pPr>
            <a:r>
              <a:rPr lang="en-US" altLang="en-US" sz="2000" dirty="0" smtClean="0">
                <a:solidFill>
                  <a:srgbClr val="0070C0"/>
                </a:solidFill>
                <a:latin typeface="Cambria" pitchFamily="18" charset="0"/>
              </a:rPr>
              <a:t>Quality services development</a:t>
            </a:r>
          </a:p>
          <a:p>
            <a:pPr marL="227013" indent="-227013">
              <a:spcAft>
                <a:spcPts val="1200"/>
              </a:spcAft>
              <a:buFontTx/>
              <a:buChar char="•"/>
              <a:defRPr/>
            </a:pPr>
            <a:r>
              <a:rPr lang="en-US" altLang="en-US" sz="2000" dirty="0" smtClean="0">
                <a:solidFill>
                  <a:srgbClr val="0070C0"/>
                </a:solidFill>
                <a:latin typeface="Cambria" pitchFamily="18" charset="0"/>
              </a:rPr>
              <a:t>Human Resources and leadership for health</a:t>
            </a:r>
          </a:p>
          <a:p>
            <a:pPr marL="227013" indent="-227013">
              <a:spcAft>
                <a:spcPts val="1200"/>
              </a:spcAft>
              <a:buFontTx/>
              <a:buChar char="•"/>
              <a:defRPr/>
            </a:pPr>
            <a:r>
              <a:rPr lang="en-US" altLang="en-US" sz="2000" dirty="0" smtClean="0">
                <a:solidFill>
                  <a:srgbClr val="0070C0"/>
                </a:solidFill>
                <a:latin typeface="Cambria" pitchFamily="18" charset="0"/>
              </a:rPr>
              <a:t>People-centered models of care</a:t>
            </a:r>
          </a:p>
          <a:p>
            <a:pPr marL="227013" indent="-227013">
              <a:spcAft>
                <a:spcPts val="1200"/>
              </a:spcAft>
              <a:buFontTx/>
              <a:buChar char="•"/>
              <a:defRPr/>
            </a:pPr>
            <a:r>
              <a:rPr lang="en-US" altLang="en-US" sz="2000" dirty="0" smtClean="0">
                <a:solidFill>
                  <a:srgbClr val="0070C0"/>
                </a:solidFill>
                <a:latin typeface="Cambria" pitchFamily="18" charset="0"/>
              </a:rPr>
              <a:t>Networking and integration of health services with other individual and family social benefits.</a:t>
            </a:r>
          </a:p>
        </p:txBody>
      </p:sp>
      <p:sp>
        <p:nvSpPr>
          <p:cNvPr id="6" name="Title 1"/>
          <p:cNvSpPr txBox="1">
            <a:spLocks/>
          </p:cNvSpPr>
          <p:nvPr/>
        </p:nvSpPr>
        <p:spPr bwMode="auto">
          <a:xfrm>
            <a:off x="253497" y="533400"/>
            <a:ext cx="870038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70000"/>
              </a:lnSpc>
              <a:spcBef>
                <a:spcPct val="0"/>
              </a:spcBef>
              <a:spcAft>
                <a:spcPct val="0"/>
              </a:spcAft>
              <a:defRPr sz="4000" b="1" i="0">
                <a:solidFill>
                  <a:srgbClr val="004080"/>
                </a:solidFill>
                <a:latin typeface="Cambria" pitchFamily="18" charset="0"/>
                <a:ea typeface="+mj-ea"/>
                <a:cs typeface="+mj-cs"/>
              </a:defRPr>
            </a:lvl1pPr>
            <a:lvl2pPr algn="ctr" rtl="0" eaLnBrk="0" fontAlgn="base" hangingPunct="0">
              <a:lnSpc>
                <a:spcPct val="70000"/>
              </a:lnSpc>
              <a:spcBef>
                <a:spcPct val="0"/>
              </a:spcBef>
              <a:spcAft>
                <a:spcPct val="0"/>
              </a:spcAft>
              <a:defRPr sz="3200">
                <a:solidFill>
                  <a:srgbClr val="004080"/>
                </a:solidFill>
                <a:latin typeface="Arial Black" charset="0"/>
              </a:defRPr>
            </a:lvl2pPr>
            <a:lvl3pPr algn="ctr" rtl="0" eaLnBrk="0" fontAlgn="base" hangingPunct="0">
              <a:lnSpc>
                <a:spcPct val="70000"/>
              </a:lnSpc>
              <a:spcBef>
                <a:spcPct val="0"/>
              </a:spcBef>
              <a:spcAft>
                <a:spcPct val="0"/>
              </a:spcAft>
              <a:defRPr sz="3200">
                <a:solidFill>
                  <a:srgbClr val="004080"/>
                </a:solidFill>
                <a:latin typeface="Arial Black" charset="0"/>
              </a:defRPr>
            </a:lvl3pPr>
            <a:lvl4pPr algn="ctr" rtl="0" eaLnBrk="0" fontAlgn="base" hangingPunct="0">
              <a:lnSpc>
                <a:spcPct val="70000"/>
              </a:lnSpc>
              <a:spcBef>
                <a:spcPct val="0"/>
              </a:spcBef>
              <a:spcAft>
                <a:spcPct val="0"/>
              </a:spcAft>
              <a:defRPr sz="3200">
                <a:solidFill>
                  <a:srgbClr val="004080"/>
                </a:solidFill>
                <a:latin typeface="Arial Black" charset="0"/>
              </a:defRPr>
            </a:lvl4pPr>
            <a:lvl5pPr algn="ctr" rtl="0" eaLnBrk="0" fontAlgn="base" hangingPunct="0">
              <a:lnSpc>
                <a:spcPct val="70000"/>
              </a:lnSpc>
              <a:spcBef>
                <a:spcPct val="0"/>
              </a:spcBef>
              <a:spcAft>
                <a:spcPct val="0"/>
              </a:spcAft>
              <a:defRPr sz="3200">
                <a:solidFill>
                  <a:srgbClr val="004080"/>
                </a:solidFill>
                <a:latin typeface="Arial Black" charset="0"/>
              </a:defRPr>
            </a:lvl5pPr>
            <a:lvl6pPr marL="457200" algn="ctr" rtl="0" fontAlgn="base">
              <a:lnSpc>
                <a:spcPct val="70000"/>
              </a:lnSpc>
              <a:spcBef>
                <a:spcPct val="0"/>
              </a:spcBef>
              <a:spcAft>
                <a:spcPct val="0"/>
              </a:spcAft>
              <a:defRPr sz="3200">
                <a:solidFill>
                  <a:srgbClr val="004080"/>
                </a:solidFill>
                <a:latin typeface="Arial Black" charset="0"/>
              </a:defRPr>
            </a:lvl6pPr>
            <a:lvl7pPr marL="914400" algn="ctr" rtl="0" fontAlgn="base">
              <a:lnSpc>
                <a:spcPct val="70000"/>
              </a:lnSpc>
              <a:spcBef>
                <a:spcPct val="0"/>
              </a:spcBef>
              <a:spcAft>
                <a:spcPct val="0"/>
              </a:spcAft>
              <a:defRPr sz="3200">
                <a:solidFill>
                  <a:srgbClr val="004080"/>
                </a:solidFill>
                <a:latin typeface="Arial Black" charset="0"/>
              </a:defRPr>
            </a:lvl7pPr>
            <a:lvl8pPr marL="1371600" algn="ctr" rtl="0" fontAlgn="base">
              <a:lnSpc>
                <a:spcPct val="70000"/>
              </a:lnSpc>
              <a:spcBef>
                <a:spcPct val="0"/>
              </a:spcBef>
              <a:spcAft>
                <a:spcPct val="0"/>
              </a:spcAft>
              <a:defRPr sz="3200">
                <a:solidFill>
                  <a:srgbClr val="004080"/>
                </a:solidFill>
                <a:latin typeface="Arial Black" charset="0"/>
              </a:defRPr>
            </a:lvl8pPr>
            <a:lvl9pPr marL="1828800" algn="ctr" rtl="0" fontAlgn="base">
              <a:lnSpc>
                <a:spcPct val="70000"/>
              </a:lnSpc>
              <a:spcBef>
                <a:spcPct val="0"/>
              </a:spcBef>
              <a:spcAft>
                <a:spcPct val="0"/>
              </a:spcAft>
              <a:defRPr sz="3200">
                <a:solidFill>
                  <a:srgbClr val="004080"/>
                </a:solidFill>
                <a:latin typeface="Arial Black" charset="0"/>
              </a:defRPr>
            </a:lvl9pPr>
          </a:lstStyle>
          <a:p>
            <a:pPr eaLnBrk="1" hangingPunct="1">
              <a:lnSpc>
                <a:spcPct val="100000"/>
              </a:lnSpc>
              <a:defRPr/>
            </a:pPr>
            <a:r>
              <a:rPr lang="en-US" altLang="en-US" sz="3200" kern="0" dirty="0" smtClean="0">
                <a:solidFill>
                  <a:srgbClr val="0070C0"/>
                </a:solidFill>
              </a:rPr>
              <a:t>Building knowledge on strengthening </a:t>
            </a:r>
            <a:r>
              <a:rPr lang="en-US" altLang="en-US" sz="3200" kern="0" dirty="0">
                <a:solidFill>
                  <a:srgbClr val="0070C0"/>
                </a:solidFill>
              </a:rPr>
              <a:t>health Systems </a:t>
            </a:r>
            <a:r>
              <a:rPr lang="en-US" altLang="en-US" sz="3200" kern="0" dirty="0" smtClean="0">
                <a:solidFill>
                  <a:srgbClr val="0070C0"/>
                </a:solidFill>
              </a:rPr>
              <a:t>from Social Security experiences</a:t>
            </a:r>
            <a:endParaRPr lang="en-US" altLang="en-US" sz="3200" kern="0" dirty="0">
              <a:solidFill>
                <a:srgbClr val="0070C0"/>
              </a:solidFill>
            </a:endParaRPr>
          </a:p>
        </p:txBody>
      </p:sp>
    </p:spTree>
    <p:extLst>
      <p:ext uri="{BB962C8B-B14F-4D97-AF65-F5344CB8AC3E}">
        <p14:creationId xmlns:p14="http://schemas.microsoft.com/office/powerpoint/2010/main" val="38894618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00" y="1812925"/>
            <a:ext cx="7620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indent="0" algn="ctr">
              <a:spcAft>
                <a:spcPts val="1200"/>
              </a:spcAft>
              <a:defRPr/>
            </a:pPr>
            <a:r>
              <a:rPr lang="en-US" sz="2800" b="1" i="1" kern="0" dirty="0">
                <a:solidFill>
                  <a:srgbClr val="00B0F0"/>
                </a:solidFill>
                <a:latin typeface="Cambria" pitchFamily="18" charset="0"/>
              </a:rPr>
              <a:t>“Each country needs to find its own way to UHC based on its own particular historic, social, and economic context, promoting </a:t>
            </a:r>
            <a:r>
              <a:rPr lang="en-US" sz="2800" b="1" i="1" kern="0">
                <a:solidFill>
                  <a:srgbClr val="00B0F0"/>
                </a:solidFill>
                <a:latin typeface="Cambria" pitchFamily="18" charset="0"/>
              </a:rPr>
              <a:t>a </a:t>
            </a:r>
            <a:r>
              <a:rPr lang="en-US" sz="2800" b="1" i="1" kern="0" smtClean="0">
                <a:solidFill>
                  <a:srgbClr val="00B0F0"/>
                </a:solidFill>
                <a:latin typeface="Cambria" pitchFamily="18" charset="0"/>
              </a:rPr>
              <a:t>larger </a:t>
            </a:r>
            <a:r>
              <a:rPr lang="en-US" sz="2800" b="1" i="1" kern="0" dirty="0">
                <a:solidFill>
                  <a:srgbClr val="00B0F0"/>
                </a:solidFill>
                <a:latin typeface="Cambria" pitchFamily="18" charset="0"/>
              </a:rPr>
              <a:t>social </a:t>
            </a:r>
            <a:r>
              <a:rPr lang="en-US" sz="2800" b="1" i="1" kern="0" dirty="0" smtClean="0">
                <a:solidFill>
                  <a:srgbClr val="00B0F0"/>
                </a:solidFill>
                <a:latin typeface="Cambria" pitchFamily="18" charset="0"/>
              </a:rPr>
              <a:t>dialogue.</a:t>
            </a:r>
            <a:endParaRPr lang="en-US" sz="2800" b="1" i="1" kern="0" dirty="0">
              <a:solidFill>
                <a:srgbClr val="00B0F0"/>
              </a:solidFill>
              <a:latin typeface="Cambria" pitchFamily="18" charset="0"/>
            </a:endParaRPr>
          </a:p>
          <a:p>
            <a:pPr marL="0" indent="0" algn="ctr">
              <a:spcAft>
                <a:spcPts val="1200"/>
              </a:spcAft>
              <a:defRPr/>
            </a:pPr>
            <a:r>
              <a:rPr lang="en-US" sz="2800" b="1" i="1" kern="0" dirty="0" smtClean="0">
                <a:solidFill>
                  <a:srgbClr val="00B0F0"/>
                </a:solidFill>
                <a:latin typeface="Cambria" pitchFamily="18" charset="0"/>
              </a:rPr>
              <a:t>Every </a:t>
            </a:r>
            <a:r>
              <a:rPr lang="en-US" sz="2800" b="1" i="1" kern="0" dirty="0">
                <a:solidFill>
                  <a:srgbClr val="00B0F0"/>
                </a:solidFill>
                <a:latin typeface="Cambria" pitchFamily="18" charset="0"/>
              </a:rPr>
              <a:t>country can do something </a:t>
            </a:r>
            <a:br>
              <a:rPr lang="en-US" sz="2800" b="1" i="1" kern="0" dirty="0">
                <a:solidFill>
                  <a:srgbClr val="00B0F0"/>
                </a:solidFill>
                <a:latin typeface="Cambria" pitchFamily="18" charset="0"/>
              </a:rPr>
            </a:br>
            <a:r>
              <a:rPr lang="en-US" sz="2800" b="1" i="1" kern="0" dirty="0">
                <a:solidFill>
                  <a:srgbClr val="00B0F0"/>
                </a:solidFill>
                <a:latin typeface="Cambria" pitchFamily="18" charset="0"/>
              </a:rPr>
              <a:t>to move towards UHC</a:t>
            </a:r>
            <a:r>
              <a:rPr lang="en-US" sz="2800" b="1" kern="0" dirty="0">
                <a:solidFill>
                  <a:srgbClr val="00B0F0"/>
                </a:solidFill>
                <a:latin typeface="Cambria" pitchFamily="18" charset="0"/>
              </a:rPr>
              <a:t>”</a:t>
            </a:r>
          </a:p>
        </p:txBody>
      </p:sp>
      <p:sp>
        <p:nvSpPr>
          <p:cNvPr id="2" name="TextBox 1"/>
          <p:cNvSpPr txBox="1"/>
          <p:nvPr/>
        </p:nvSpPr>
        <p:spPr>
          <a:xfrm>
            <a:off x="5130265" y="5226518"/>
            <a:ext cx="3844899" cy="369332"/>
          </a:xfrm>
          <a:prstGeom prst="rect">
            <a:avLst/>
          </a:prstGeom>
          <a:noFill/>
        </p:spPr>
        <p:txBody>
          <a:bodyPr wrap="none" rtlCol="0">
            <a:spAutoFit/>
          </a:bodyPr>
          <a:lstStyle/>
          <a:p>
            <a:r>
              <a:rPr lang="en-US" dirty="0" smtClean="0"/>
              <a:t>Dr. C. F. Etienne, Jamaica, June 2013</a:t>
            </a:r>
            <a:endParaRPr lang="en-US" dirty="0"/>
          </a:p>
        </p:txBody>
      </p:sp>
    </p:spTree>
    <p:extLst>
      <p:ext uri="{BB962C8B-B14F-4D97-AF65-F5344CB8AC3E}">
        <p14:creationId xmlns:p14="http://schemas.microsoft.com/office/powerpoint/2010/main" val="3139689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45292" y="15331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70000"/>
              </a:lnSpc>
              <a:spcBef>
                <a:spcPct val="0"/>
              </a:spcBef>
              <a:spcAft>
                <a:spcPct val="0"/>
              </a:spcAft>
              <a:defRPr sz="4000" b="1" i="0">
                <a:solidFill>
                  <a:srgbClr val="004080"/>
                </a:solidFill>
                <a:latin typeface="Cambria" pitchFamily="18" charset="0"/>
                <a:ea typeface="+mj-ea"/>
                <a:cs typeface="+mj-cs"/>
              </a:defRPr>
            </a:lvl1pPr>
            <a:lvl2pPr algn="ctr" rtl="0" eaLnBrk="0" fontAlgn="base" hangingPunct="0">
              <a:lnSpc>
                <a:spcPct val="70000"/>
              </a:lnSpc>
              <a:spcBef>
                <a:spcPct val="0"/>
              </a:spcBef>
              <a:spcAft>
                <a:spcPct val="0"/>
              </a:spcAft>
              <a:defRPr sz="3200">
                <a:solidFill>
                  <a:srgbClr val="004080"/>
                </a:solidFill>
                <a:latin typeface="Arial Black" charset="0"/>
              </a:defRPr>
            </a:lvl2pPr>
            <a:lvl3pPr algn="ctr" rtl="0" eaLnBrk="0" fontAlgn="base" hangingPunct="0">
              <a:lnSpc>
                <a:spcPct val="70000"/>
              </a:lnSpc>
              <a:spcBef>
                <a:spcPct val="0"/>
              </a:spcBef>
              <a:spcAft>
                <a:spcPct val="0"/>
              </a:spcAft>
              <a:defRPr sz="3200">
                <a:solidFill>
                  <a:srgbClr val="004080"/>
                </a:solidFill>
                <a:latin typeface="Arial Black" charset="0"/>
              </a:defRPr>
            </a:lvl3pPr>
            <a:lvl4pPr algn="ctr" rtl="0" eaLnBrk="0" fontAlgn="base" hangingPunct="0">
              <a:lnSpc>
                <a:spcPct val="70000"/>
              </a:lnSpc>
              <a:spcBef>
                <a:spcPct val="0"/>
              </a:spcBef>
              <a:spcAft>
                <a:spcPct val="0"/>
              </a:spcAft>
              <a:defRPr sz="3200">
                <a:solidFill>
                  <a:srgbClr val="004080"/>
                </a:solidFill>
                <a:latin typeface="Arial Black" charset="0"/>
              </a:defRPr>
            </a:lvl4pPr>
            <a:lvl5pPr algn="ctr" rtl="0" eaLnBrk="0" fontAlgn="base" hangingPunct="0">
              <a:lnSpc>
                <a:spcPct val="70000"/>
              </a:lnSpc>
              <a:spcBef>
                <a:spcPct val="0"/>
              </a:spcBef>
              <a:spcAft>
                <a:spcPct val="0"/>
              </a:spcAft>
              <a:defRPr sz="3200">
                <a:solidFill>
                  <a:srgbClr val="004080"/>
                </a:solidFill>
                <a:latin typeface="Arial Black" charset="0"/>
              </a:defRPr>
            </a:lvl5pPr>
            <a:lvl6pPr marL="457200" algn="ctr" rtl="0" fontAlgn="base">
              <a:lnSpc>
                <a:spcPct val="70000"/>
              </a:lnSpc>
              <a:spcBef>
                <a:spcPct val="0"/>
              </a:spcBef>
              <a:spcAft>
                <a:spcPct val="0"/>
              </a:spcAft>
              <a:defRPr sz="3200">
                <a:solidFill>
                  <a:srgbClr val="004080"/>
                </a:solidFill>
                <a:latin typeface="Arial Black" charset="0"/>
              </a:defRPr>
            </a:lvl6pPr>
            <a:lvl7pPr marL="914400" algn="ctr" rtl="0" fontAlgn="base">
              <a:lnSpc>
                <a:spcPct val="70000"/>
              </a:lnSpc>
              <a:spcBef>
                <a:spcPct val="0"/>
              </a:spcBef>
              <a:spcAft>
                <a:spcPct val="0"/>
              </a:spcAft>
              <a:defRPr sz="3200">
                <a:solidFill>
                  <a:srgbClr val="004080"/>
                </a:solidFill>
                <a:latin typeface="Arial Black" charset="0"/>
              </a:defRPr>
            </a:lvl7pPr>
            <a:lvl8pPr marL="1371600" algn="ctr" rtl="0" fontAlgn="base">
              <a:lnSpc>
                <a:spcPct val="70000"/>
              </a:lnSpc>
              <a:spcBef>
                <a:spcPct val="0"/>
              </a:spcBef>
              <a:spcAft>
                <a:spcPct val="0"/>
              </a:spcAft>
              <a:defRPr sz="3200">
                <a:solidFill>
                  <a:srgbClr val="004080"/>
                </a:solidFill>
                <a:latin typeface="Arial Black" charset="0"/>
              </a:defRPr>
            </a:lvl8pPr>
            <a:lvl9pPr marL="1828800" algn="ctr" rtl="0" fontAlgn="base">
              <a:lnSpc>
                <a:spcPct val="70000"/>
              </a:lnSpc>
              <a:spcBef>
                <a:spcPct val="0"/>
              </a:spcBef>
              <a:spcAft>
                <a:spcPct val="0"/>
              </a:spcAft>
              <a:defRPr sz="3200">
                <a:solidFill>
                  <a:srgbClr val="004080"/>
                </a:solidFill>
                <a:latin typeface="Arial Black" charset="0"/>
              </a:defRPr>
            </a:lvl9pPr>
          </a:lstStyle>
          <a:p>
            <a:pPr eaLnBrk="1" hangingPunct="1">
              <a:lnSpc>
                <a:spcPct val="100000"/>
              </a:lnSpc>
              <a:defRPr/>
            </a:pPr>
            <a:r>
              <a:rPr lang="en-US" sz="3600" dirty="0" smtClean="0">
                <a:solidFill>
                  <a:schemeClr val="tx2"/>
                </a:solidFill>
                <a:effectLst>
                  <a:outerShdw blurRad="63500" dist="38100" dir="5400000" algn="t" rotWithShape="0">
                    <a:prstClr val="black">
                      <a:alpha val="25000"/>
                    </a:prstClr>
                  </a:outerShdw>
                </a:effectLst>
                <a:latin typeface="Calibri" pitchFamily="34" charset="0"/>
                <a:ea typeface="ＭＳ Ｐゴシック" charset="0"/>
                <a:cs typeface="ＭＳ Ｐゴシック" charset="0"/>
              </a:rPr>
              <a:t>UHC</a:t>
            </a:r>
            <a:r>
              <a:rPr lang="en-US" sz="3600" dirty="0">
                <a:solidFill>
                  <a:schemeClr val="tx2"/>
                </a:solidFill>
                <a:effectLst>
                  <a:outerShdw blurRad="63500" dist="38100" dir="5400000" algn="t" rotWithShape="0">
                    <a:prstClr val="black">
                      <a:alpha val="25000"/>
                    </a:prstClr>
                  </a:outerShdw>
                </a:effectLst>
                <a:latin typeface="Calibri" pitchFamily="34" charset="0"/>
                <a:ea typeface="ＭＳ Ｐゴシック" charset="0"/>
                <a:cs typeface="ＭＳ Ｐゴシック" charset="0"/>
              </a:rPr>
              <a:t>: a </a:t>
            </a:r>
            <a:r>
              <a:rPr lang="en-US" sz="3600" dirty="0" smtClean="0">
                <a:solidFill>
                  <a:schemeClr val="tx2"/>
                </a:solidFill>
                <a:effectLst>
                  <a:outerShdw blurRad="63500" dist="38100" dir="5400000" algn="t" rotWithShape="0">
                    <a:prstClr val="black">
                      <a:alpha val="25000"/>
                    </a:prstClr>
                  </a:outerShdw>
                </a:effectLst>
                <a:latin typeface="Calibri" pitchFamily="34" charset="0"/>
                <a:ea typeface="ＭＳ Ｐゴシック" charset="0"/>
                <a:cs typeface="ＭＳ Ｐゴシック" charset="0"/>
              </a:rPr>
              <a:t>powerful concept in evolution</a:t>
            </a:r>
            <a:endParaRPr lang="es-ES" sz="3600" dirty="0">
              <a:solidFill>
                <a:schemeClr val="tx2"/>
              </a:solidFill>
              <a:effectLst>
                <a:outerShdw blurRad="63500" dist="38100" dir="5400000" algn="t" rotWithShape="0">
                  <a:prstClr val="black">
                    <a:alpha val="25000"/>
                  </a:prstClr>
                </a:outerShdw>
              </a:effectLst>
              <a:latin typeface="Calibri" pitchFamily="34" charset="0"/>
              <a:ea typeface="ＭＳ Ｐゴシック" charset="0"/>
              <a:cs typeface="ＭＳ Ｐゴシック" charset="0"/>
            </a:endParaRPr>
          </a:p>
        </p:txBody>
      </p:sp>
      <p:sp>
        <p:nvSpPr>
          <p:cNvPr id="5" name="TextBox 4"/>
          <p:cNvSpPr txBox="1">
            <a:spLocks noChangeArrowheads="1"/>
          </p:cNvSpPr>
          <p:nvPr/>
        </p:nvSpPr>
        <p:spPr bwMode="auto">
          <a:xfrm>
            <a:off x="432303" y="1272914"/>
            <a:ext cx="37338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indent="0">
              <a:spcAft>
                <a:spcPts val="1200"/>
              </a:spcAft>
              <a:defRPr/>
            </a:pPr>
            <a:r>
              <a:rPr lang="en-US" sz="2000" dirty="0">
                <a:solidFill>
                  <a:srgbClr val="0070C0"/>
                </a:solidFill>
                <a:latin typeface="Calibri" pitchFamily="34" charset="0"/>
              </a:rPr>
              <a:t>“UHC is to ensure all people have access to needed services (prevention, promotion, curative, rehabilitation, and palliative care) with sufficient quality to be effective and without exposing individuals to financial hardship</a:t>
            </a:r>
            <a:r>
              <a:rPr lang="en-US" sz="2000" dirty="0" smtClean="0">
                <a:solidFill>
                  <a:srgbClr val="0070C0"/>
                </a:solidFill>
                <a:latin typeface="Calibri" pitchFamily="34" charset="0"/>
              </a:rPr>
              <a:t>.</a:t>
            </a:r>
          </a:p>
          <a:p>
            <a:pPr marL="0" indent="0">
              <a:spcAft>
                <a:spcPts val="1200"/>
              </a:spcAft>
              <a:defRPr/>
            </a:pPr>
            <a:r>
              <a:rPr lang="en-US" sz="2000" dirty="0" smtClean="0">
                <a:solidFill>
                  <a:srgbClr val="0070C0"/>
                </a:solidFill>
                <a:latin typeface="Calibri" pitchFamily="34" charset="0"/>
              </a:rPr>
              <a:t>UHC </a:t>
            </a:r>
            <a:r>
              <a:rPr lang="en-US" sz="2000" dirty="0">
                <a:solidFill>
                  <a:srgbClr val="0070C0"/>
                </a:solidFill>
                <a:latin typeface="Calibri" pitchFamily="34" charset="0"/>
              </a:rPr>
              <a:t>provides renewed focus on access to the Social Determinants of Health, and the engagement of other sectors and civil society to promote health and </a:t>
            </a:r>
            <a:r>
              <a:rPr lang="en-US" sz="2000" dirty="0" smtClean="0">
                <a:solidFill>
                  <a:srgbClr val="0070C0"/>
                </a:solidFill>
                <a:latin typeface="Calibri" pitchFamily="34" charset="0"/>
              </a:rPr>
              <a:t>well-being”</a:t>
            </a:r>
            <a:endParaRPr lang="en-US" sz="2000" dirty="0">
              <a:solidFill>
                <a:srgbClr val="0070C0"/>
              </a:solidFill>
              <a:latin typeface="Calibri" pitchFamily="34" charset="0"/>
            </a:endParaRPr>
          </a:p>
        </p:txBody>
      </p:sp>
      <p:pic>
        <p:nvPicPr>
          <p:cNvPr id="2048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l="11411"/>
          <a:stretch>
            <a:fillRect/>
          </a:stretch>
        </p:blipFill>
        <p:spPr bwMode="auto">
          <a:xfrm>
            <a:off x="4678199" y="1272914"/>
            <a:ext cx="3501742" cy="263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32903" y="4060989"/>
            <a:ext cx="2869948" cy="2677656"/>
          </a:xfrm>
          <a:prstGeom prst="rect">
            <a:avLst/>
          </a:prstGeom>
          <a:noFill/>
        </p:spPr>
        <p:txBody>
          <a:bodyPr wrap="square" rtlCol="0">
            <a:spAutoFit/>
          </a:bodyPr>
          <a:lstStyle/>
          <a:p>
            <a:pPr algn="ctr"/>
            <a:r>
              <a:rPr lang="en-US" sz="2400" b="1" dirty="0" smtClean="0">
                <a:solidFill>
                  <a:srgbClr val="FF0000"/>
                </a:solidFill>
                <a:latin typeface="Calibri" pitchFamily="34" charset="0"/>
                <a:cs typeface="Calibri" pitchFamily="34" charset="0"/>
              </a:rPr>
              <a:t>PRINCIPLES OF UHC</a:t>
            </a:r>
          </a:p>
          <a:p>
            <a:endParaRPr lang="en-US" sz="2400" dirty="0" smtClean="0">
              <a:latin typeface="Calibri" pitchFamily="34" charset="0"/>
              <a:cs typeface="Calibri" pitchFamily="34" charset="0"/>
            </a:endParaRPr>
          </a:p>
          <a:p>
            <a:pPr marL="569913" indent="-396875">
              <a:buBlip>
                <a:blip r:embed="rId4"/>
              </a:buBlip>
            </a:pPr>
            <a:r>
              <a:rPr lang="en-US" sz="2400" b="1" dirty="0">
                <a:solidFill>
                  <a:schemeClr val="tx2">
                    <a:lumMod val="75000"/>
                  </a:schemeClr>
                </a:solidFill>
                <a:latin typeface="Calibri" pitchFamily="34" charset="0"/>
                <a:cs typeface="Calibri" pitchFamily="34" charset="0"/>
              </a:rPr>
              <a:t>Universality</a:t>
            </a:r>
          </a:p>
          <a:p>
            <a:pPr marL="569913" indent="-396875">
              <a:buBlip>
                <a:blip r:embed="rId4"/>
              </a:buBlip>
            </a:pPr>
            <a:r>
              <a:rPr lang="en-US" sz="2400" b="1" dirty="0">
                <a:solidFill>
                  <a:schemeClr val="tx2">
                    <a:lumMod val="75000"/>
                  </a:schemeClr>
                </a:solidFill>
                <a:latin typeface="Calibri" pitchFamily="34" charset="0"/>
                <a:cs typeface="Calibri" pitchFamily="34" charset="0"/>
              </a:rPr>
              <a:t>Equity</a:t>
            </a:r>
          </a:p>
          <a:p>
            <a:pPr marL="569913" indent="-396875">
              <a:buBlip>
                <a:blip r:embed="rId4"/>
              </a:buBlip>
            </a:pPr>
            <a:r>
              <a:rPr lang="en-US" sz="2400" b="1" dirty="0">
                <a:solidFill>
                  <a:schemeClr val="tx2">
                    <a:lumMod val="75000"/>
                  </a:schemeClr>
                </a:solidFill>
                <a:latin typeface="Calibri" pitchFamily="34" charset="0"/>
                <a:cs typeface="Calibri" pitchFamily="34" charset="0"/>
              </a:rPr>
              <a:t>Right to health</a:t>
            </a:r>
          </a:p>
          <a:p>
            <a:pPr marL="569913" indent="-396875">
              <a:buBlip>
                <a:blip r:embed="rId4"/>
              </a:buBlip>
            </a:pPr>
            <a:r>
              <a:rPr lang="en-US" sz="2400" b="1" dirty="0">
                <a:solidFill>
                  <a:schemeClr val="tx2">
                    <a:lumMod val="75000"/>
                  </a:schemeClr>
                </a:solidFill>
                <a:latin typeface="Calibri" pitchFamily="34" charset="0"/>
                <a:cs typeface="Calibri" pitchFamily="34" charset="0"/>
              </a:rPr>
              <a:t>Solidarity</a:t>
            </a:r>
          </a:p>
          <a:p>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26291236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533400"/>
            <a:ext cx="8229600" cy="639763"/>
          </a:xfrm>
          <a:prstGeom prst="rect">
            <a:avLst/>
          </a:prstGeom>
          <a:extLst/>
        </p:spPr>
        <p:txBody>
          <a:bodyPr vert="horz" lIns="91440" tIns="45720" rIns="91440" bIns="45720" rtlCol="0" anchor="b">
            <a:noAutofit/>
          </a:bodyPr>
          <a:lstStyle>
            <a:lvl1pPr algn="ctr" eaLnBrk="1" hangingPunct="1">
              <a:lnSpc>
                <a:spcPct val="100000"/>
              </a:lnSpc>
              <a:defRPr sz="3200" b="1">
                <a:solidFill>
                  <a:schemeClr val="tx2"/>
                </a:solidFill>
                <a:effectLst>
                  <a:outerShdw blurRad="63500" dist="38100" dir="5400000" algn="t" rotWithShape="0">
                    <a:prstClr val="black">
                      <a:alpha val="25000"/>
                    </a:prstClr>
                  </a:outerShdw>
                </a:effectLst>
                <a:latin typeface="Calibri" pitchFamily="34" charset="0"/>
              </a:defRPr>
            </a:lvl1pPr>
            <a:lvl2pPr algn="ctr" eaLnBrk="1" hangingPunct="1">
              <a:lnSpc>
                <a:spcPts val="5800"/>
              </a:lnSpc>
              <a:defRPr sz="5400">
                <a:solidFill>
                  <a:schemeClr val="tx2"/>
                </a:solidFill>
              </a:defRPr>
            </a:lvl2pPr>
            <a:lvl3pPr algn="ctr" eaLnBrk="1" hangingPunct="1">
              <a:lnSpc>
                <a:spcPts val="5800"/>
              </a:lnSpc>
              <a:defRPr sz="5400">
                <a:solidFill>
                  <a:schemeClr val="tx2"/>
                </a:solidFill>
              </a:defRPr>
            </a:lvl3pPr>
            <a:lvl4pPr algn="ctr" eaLnBrk="1" hangingPunct="1">
              <a:lnSpc>
                <a:spcPts val="5800"/>
              </a:lnSpc>
              <a:defRPr sz="5400">
                <a:solidFill>
                  <a:schemeClr val="tx2"/>
                </a:solidFill>
              </a:defRPr>
            </a:lvl4pPr>
            <a:lvl5pPr algn="ctr" eaLnBrk="1" hangingPunct="1">
              <a:lnSpc>
                <a:spcPts val="5800"/>
              </a:lnSpc>
              <a:defRPr sz="5400">
                <a:solidFill>
                  <a:schemeClr val="tx2"/>
                </a:solidFill>
              </a:defRPr>
            </a:lvl5pPr>
            <a:lvl6pPr marL="457200" algn="ctr" fontAlgn="base">
              <a:lnSpc>
                <a:spcPts val="5800"/>
              </a:lnSpc>
              <a:spcBef>
                <a:spcPct val="0"/>
              </a:spcBef>
              <a:spcAft>
                <a:spcPct val="0"/>
              </a:spcAft>
              <a:defRPr sz="5400">
                <a:solidFill>
                  <a:schemeClr val="tx2"/>
                </a:solidFill>
              </a:defRPr>
            </a:lvl6pPr>
            <a:lvl7pPr marL="914400" algn="ctr" fontAlgn="base">
              <a:lnSpc>
                <a:spcPts val="5800"/>
              </a:lnSpc>
              <a:spcBef>
                <a:spcPct val="0"/>
              </a:spcBef>
              <a:spcAft>
                <a:spcPct val="0"/>
              </a:spcAft>
              <a:defRPr sz="5400">
                <a:solidFill>
                  <a:schemeClr val="tx2"/>
                </a:solidFill>
              </a:defRPr>
            </a:lvl7pPr>
            <a:lvl8pPr marL="1371600" algn="ctr" fontAlgn="base">
              <a:lnSpc>
                <a:spcPts val="5800"/>
              </a:lnSpc>
              <a:spcBef>
                <a:spcPct val="0"/>
              </a:spcBef>
              <a:spcAft>
                <a:spcPct val="0"/>
              </a:spcAft>
              <a:defRPr sz="5400">
                <a:solidFill>
                  <a:schemeClr val="tx2"/>
                </a:solidFill>
              </a:defRPr>
            </a:lvl8pPr>
            <a:lvl9pPr marL="1828800" algn="ctr" fontAlgn="base">
              <a:lnSpc>
                <a:spcPts val="5800"/>
              </a:lnSpc>
              <a:spcBef>
                <a:spcPct val="0"/>
              </a:spcBef>
              <a:spcAft>
                <a:spcPct val="0"/>
              </a:spcAft>
              <a:defRPr sz="5400">
                <a:solidFill>
                  <a:schemeClr val="tx2"/>
                </a:solidFill>
              </a:defRPr>
            </a:lvl9pPr>
          </a:lstStyle>
          <a:p>
            <a:r>
              <a:rPr lang="en-US" dirty="0"/>
              <a:t>What UHC </a:t>
            </a:r>
            <a:r>
              <a:rPr lang="en-US"/>
              <a:t>is </a:t>
            </a:r>
            <a:r>
              <a:rPr lang="en-US" smtClean="0"/>
              <a:t>not…..</a:t>
            </a:r>
            <a:endParaRPr lang="es-ES" dirty="0"/>
          </a:p>
        </p:txBody>
      </p:sp>
      <p:sp>
        <p:nvSpPr>
          <p:cNvPr id="5" name="TextBox 4"/>
          <p:cNvSpPr txBox="1">
            <a:spLocks noChangeArrowheads="1"/>
          </p:cNvSpPr>
          <p:nvPr/>
        </p:nvSpPr>
        <p:spPr bwMode="auto">
          <a:xfrm>
            <a:off x="762000" y="1812925"/>
            <a:ext cx="7620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Aft>
                <a:spcPts val="1200"/>
              </a:spcAft>
              <a:buFont typeface="Arial" charset="0"/>
              <a:buChar char="•"/>
              <a:defRPr/>
            </a:pPr>
            <a:r>
              <a:rPr lang="en-US" kern="0" dirty="0" smtClean="0">
                <a:solidFill>
                  <a:srgbClr val="0070C0"/>
                </a:solidFill>
                <a:latin typeface="Calibri" pitchFamily="34" charset="0"/>
                <a:cs typeface="Calibri" pitchFamily="34" charset="0"/>
              </a:rPr>
              <a:t>UHC is not only about treatment</a:t>
            </a:r>
          </a:p>
          <a:p>
            <a:pPr>
              <a:spcAft>
                <a:spcPts val="1200"/>
              </a:spcAft>
              <a:buFont typeface="Arial" charset="0"/>
              <a:buChar char="•"/>
              <a:defRPr/>
            </a:pPr>
            <a:r>
              <a:rPr lang="en-US" kern="0" dirty="0" smtClean="0">
                <a:solidFill>
                  <a:srgbClr val="0070C0"/>
                </a:solidFill>
                <a:latin typeface="Calibri" pitchFamily="34" charset="0"/>
                <a:cs typeface="Calibri" pitchFamily="34" charset="0"/>
              </a:rPr>
              <a:t>UHC is not only about financial protection</a:t>
            </a:r>
          </a:p>
          <a:p>
            <a:pPr>
              <a:spcAft>
                <a:spcPts val="1200"/>
              </a:spcAft>
              <a:buFont typeface="Arial" charset="0"/>
              <a:buChar char="•"/>
              <a:defRPr/>
            </a:pPr>
            <a:r>
              <a:rPr lang="en-US" kern="0" dirty="0" smtClean="0">
                <a:solidFill>
                  <a:srgbClr val="0070C0"/>
                </a:solidFill>
                <a:latin typeface="Calibri" pitchFamily="34" charset="0"/>
                <a:cs typeface="Calibri" pitchFamily="34" charset="0"/>
              </a:rPr>
              <a:t>UHC is not a strategy which excludes priority health programs</a:t>
            </a:r>
          </a:p>
          <a:p>
            <a:pPr>
              <a:spcAft>
                <a:spcPts val="1200"/>
              </a:spcAft>
              <a:buFont typeface="Arial" charset="0"/>
              <a:buChar char="•"/>
              <a:defRPr/>
            </a:pPr>
            <a:r>
              <a:rPr lang="en-US" kern="0" dirty="0" smtClean="0">
                <a:solidFill>
                  <a:srgbClr val="0070C0"/>
                </a:solidFill>
                <a:latin typeface="Calibri" pitchFamily="34" charset="0"/>
                <a:cs typeface="Calibri" pitchFamily="34" charset="0"/>
              </a:rPr>
              <a:t>UHC is not about ensuring a minimum package of health services</a:t>
            </a:r>
          </a:p>
          <a:p>
            <a:pPr>
              <a:spcAft>
                <a:spcPts val="1200"/>
              </a:spcAft>
              <a:buFont typeface="Arial" charset="0"/>
              <a:buChar char="•"/>
              <a:defRPr/>
            </a:pPr>
            <a:r>
              <a:rPr lang="en-US" kern="0" dirty="0" smtClean="0">
                <a:solidFill>
                  <a:srgbClr val="0070C0"/>
                </a:solidFill>
                <a:latin typeface="Calibri" pitchFamily="34" charset="0"/>
                <a:cs typeface="Calibri" pitchFamily="34" charset="0"/>
              </a:rPr>
              <a:t>UHC is not about privatizing the health system, nor is there a unique health system model through which UHC can be achieved</a:t>
            </a:r>
          </a:p>
        </p:txBody>
      </p:sp>
    </p:spTree>
    <p:extLst>
      <p:ext uri="{BB962C8B-B14F-4D97-AF65-F5344CB8AC3E}">
        <p14:creationId xmlns:p14="http://schemas.microsoft.com/office/powerpoint/2010/main" val="7523850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p:cNvSpPr txBox="1">
            <a:spLocks noChangeArrowheads="1"/>
          </p:cNvSpPr>
          <p:nvPr/>
        </p:nvSpPr>
        <p:spPr bwMode="auto">
          <a:xfrm>
            <a:off x="762000" y="1974850"/>
            <a:ext cx="4410075"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Aft>
                <a:spcPts val="1200"/>
              </a:spcAft>
              <a:buFontTx/>
              <a:buChar char="•"/>
            </a:pPr>
            <a:r>
              <a:rPr lang="en-US" altLang="en-US" sz="2200">
                <a:solidFill>
                  <a:srgbClr val="0070C0"/>
                </a:solidFill>
                <a:latin typeface="Cambria" pitchFamily="18" charset="0"/>
              </a:rPr>
              <a:t>Inequality in LAC: The great challenge.</a:t>
            </a:r>
          </a:p>
          <a:p>
            <a:pPr>
              <a:spcAft>
                <a:spcPts val="1200"/>
              </a:spcAft>
              <a:buFontTx/>
              <a:buChar char="•"/>
            </a:pPr>
            <a:r>
              <a:rPr lang="en-US" altLang="en-US" sz="2200">
                <a:solidFill>
                  <a:srgbClr val="0070C0"/>
                </a:solidFill>
                <a:latin typeface="Cambria" pitchFamily="18" charset="0"/>
              </a:rPr>
              <a:t>Inequality also impacts health conditions.</a:t>
            </a:r>
          </a:p>
          <a:p>
            <a:pPr>
              <a:spcAft>
                <a:spcPts val="1200"/>
              </a:spcAft>
              <a:buFontTx/>
              <a:buChar char="•"/>
            </a:pPr>
            <a:r>
              <a:rPr lang="en-US" altLang="en-US" sz="2200">
                <a:solidFill>
                  <a:srgbClr val="0070C0"/>
                </a:solidFill>
                <a:latin typeface="Cambria" pitchFamily="18" charset="0"/>
              </a:rPr>
              <a:t>Inequality is a barrier for development.</a:t>
            </a:r>
          </a:p>
          <a:p>
            <a:pPr>
              <a:spcAft>
                <a:spcPts val="1200"/>
              </a:spcAft>
              <a:buFontTx/>
              <a:buChar char="•"/>
            </a:pPr>
            <a:r>
              <a:rPr lang="en-US" altLang="en-US" sz="2200">
                <a:solidFill>
                  <a:srgbClr val="0070C0"/>
                </a:solidFill>
                <a:latin typeface="Cambria" pitchFamily="18" charset="0"/>
              </a:rPr>
              <a:t>Improving health care has strong redistributive impact.</a:t>
            </a:r>
          </a:p>
        </p:txBody>
      </p:sp>
      <p:sp>
        <p:nvSpPr>
          <p:cNvPr id="6" name="Title 1"/>
          <p:cNvSpPr txBox="1">
            <a:spLocks/>
          </p:cNvSpPr>
          <p:nvPr/>
        </p:nvSpPr>
        <p:spPr bwMode="auto">
          <a:xfrm>
            <a:off x="457200" y="5334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70000"/>
              </a:lnSpc>
              <a:spcBef>
                <a:spcPct val="0"/>
              </a:spcBef>
              <a:spcAft>
                <a:spcPct val="0"/>
              </a:spcAft>
              <a:defRPr sz="4000" b="1" i="0">
                <a:solidFill>
                  <a:srgbClr val="004080"/>
                </a:solidFill>
                <a:latin typeface="Cambria" pitchFamily="18" charset="0"/>
                <a:ea typeface="+mj-ea"/>
                <a:cs typeface="+mj-cs"/>
              </a:defRPr>
            </a:lvl1pPr>
            <a:lvl2pPr algn="ctr" rtl="0" eaLnBrk="0" fontAlgn="base" hangingPunct="0">
              <a:lnSpc>
                <a:spcPct val="70000"/>
              </a:lnSpc>
              <a:spcBef>
                <a:spcPct val="0"/>
              </a:spcBef>
              <a:spcAft>
                <a:spcPct val="0"/>
              </a:spcAft>
              <a:defRPr sz="3200">
                <a:solidFill>
                  <a:srgbClr val="004080"/>
                </a:solidFill>
                <a:latin typeface="Arial Black" charset="0"/>
              </a:defRPr>
            </a:lvl2pPr>
            <a:lvl3pPr algn="ctr" rtl="0" eaLnBrk="0" fontAlgn="base" hangingPunct="0">
              <a:lnSpc>
                <a:spcPct val="70000"/>
              </a:lnSpc>
              <a:spcBef>
                <a:spcPct val="0"/>
              </a:spcBef>
              <a:spcAft>
                <a:spcPct val="0"/>
              </a:spcAft>
              <a:defRPr sz="3200">
                <a:solidFill>
                  <a:srgbClr val="004080"/>
                </a:solidFill>
                <a:latin typeface="Arial Black" charset="0"/>
              </a:defRPr>
            </a:lvl3pPr>
            <a:lvl4pPr algn="ctr" rtl="0" eaLnBrk="0" fontAlgn="base" hangingPunct="0">
              <a:lnSpc>
                <a:spcPct val="70000"/>
              </a:lnSpc>
              <a:spcBef>
                <a:spcPct val="0"/>
              </a:spcBef>
              <a:spcAft>
                <a:spcPct val="0"/>
              </a:spcAft>
              <a:defRPr sz="3200">
                <a:solidFill>
                  <a:srgbClr val="004080"/>
                </a:solidFill>
                <a:latin typeface="Arial Black" charset="0"/>
              </a:defRPr>
            </a:lvl4pPr>
            <a:lvl5pPr algn="ctr" rtl="0" eaLnBrk="0" fontAlgn="base" hangingPunct="0">
              <a:lnSpc>
                <a:spcPct val="70000"/>
              </a:lnSpc>
              <a:spcBef>
                <a:spcPct val="0"/>
              </a:spcBef>
              <a:spcAft>
                <a:spcPct val="0"/>
              </a:spcAft>
              <a:defRPr sz="3200">
                <a:solidFill>
                  <a:srgbClr val="004080"/>
                </a:solidFill>
                <a:latin typeface="Arial Black" charset="0"/>
              </a:defRPr>
            </a:lvl5pPr>
            <a:lvl6pPr marL="457200" algn="ctr" rtl="0" fontAlgn="base">
              <a:lnSpc>
                <a:spcPct val="70000"/>
              </a:lnSpc>
              <a:spcBef>
                <a:spcPct val="0"/>
              </a:spcBef>
              <a:spcAft>
                <a:spcPct val="0"/>
              </a:spcAft>
              <a:defRPr sz="3200">
                <a:solidFill>
                  <a:srgbClr val="004080"/>
                </a:solidFill>
                <a:latin typeface="Arial Black" charset="0"/>
              </a:defRPr>
            </a:lvl6pPr>
            <a:lvl7pPr marL="914400" algn="ctr" rtl="0" fontAlgn="base">
              <a:lnSpc>
                <a:spcPct val="70000"/>
              </a:lnSpc>
              <a:spcBef>
                <a:spcPct val="0"/>
              </a:spcBef>
              <a:spcAft>
                <a:spcPct val="0"/>
              </a:spcAft>
              <a:defRPr sz="3200">
                <a:solidFill>
                  <a:srgbClr val="004080"/>
                </a:solidFill>
                <a:latin typeface="Arial Black" charset="0"/>
              </a:defRPr>
            </a:lvl7pPr>
            <a:lvl8pPr marL="1371600" algn="ctr" rtl="0" fontAlgn="base">
              <a:lnSpc>
                <a:spcPct val="70000"/>
              </a:lnSpc>
              <a:spcBef>
                <a:spcPct val="0"/>
              </a:spcBef>
              <a:spcAft>
                <a:spcPct val="0"/>
              </a:spcAft>
              <a:defRPr sz="3200">
                <a:solidFill>
                  <a:srgbClr val="004080"/>
                </a:solidFill>
                <a:latin typeface="Arial Black" charset="0"/>
              </a:defRPr>
            </a:lvl8pPr>
            <a:lvl9pPr marL="1828800" algn="ctr" rtl="0" fontAlgn="base">
              <a:lnSpc>
                <a:spcPct val="70000"/>
              </a:lnSpc>
              <a:spcBef>
                <a:spcPct val="0"/>
              </a:spcBef>
              <a:spcAft>
                <a:spcPct val="0"/>
              </a:spcAft>
              <a:defRPr sz="3200">
                <a:solidFill>
                  <a:srgbClr val="004080"/>
                </a:solidFill>
                <a:latin typeface="Arial Black" charset="0"/>
              </a:defRPr>
            </a:lvl9pPr>
          </a:lstStyle>
          <a:p>
            <a:pPr eaLnBrk="1" hangingPunct="1">
              <a:lnSpc>
                <a:spcPct val="100000"/>
              </a:lnSpc>
              <a:defRPr/>
            </a:pPr>
            <a:r>
              <a:rPr lang="en-US" sz="3200" kern="0" dirty="0">
                <a:solidFill>
                  <a:srgbClr val="0070C0"/>
                </a:solidFill>
              </a:rPr>
              <a:t>Inequalities </a:t>
            </a:r>
            <a:r>
              <a:rPr lang="en-US" sz="3200" kern="0" dirty="0" smtClean="0">
                <a:solidFill>
                  <a:srgbClr val="0070C0"/>
                </a:solidFill>
              </a:rPr>
              <a:t>&amp; Health</a:t>
            </a:r>
            <a:endParaRPr lang="es-ES" sz="3200" kern="0" dirty="0">
              <a:solidFill>
                <a:srgbClr val="0070C0"/>
              </a:solidFill>
            </a:endParaRPr>
          </a:p>
        </p:txBody>
      </p:sp>
      <p:pic>
        <p:nvPicPr>
          <p:cNvPr id="7172" name="Picture 4" descr="G:\1439-00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5864" t="5003" r="19553" b="4492"/>
          <a:stretch/>
        </p:blipFill>
        <p:spPr bwMode="auto">
          <a:xfrm>
            <a:off x="5172740" y="2057400"/>
            <a:ext cx="3285460" cy="3067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0632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4695825" y="4668838"/>
            <a:ext cx="384333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p>
            <a:pPr>
              <a:lnSpc>
                <a:spcPct val="90000"/>
              </a:lnSpc>
              <a:spcBef>
                <a:spcPct val="80000"/>
              </a:spcBef>
              <a:buClr>
                <a:srgbClr val="1E7FB8"/>
              </a:buClr>
              <a:buFont typeface="Wingdings" pitchFamily="2" charset="2"/>
              <a:buChar char="l"/>
            </a:pPr>
            <a:r>
              <a:rPr lang="en-GB" altLang="en-US" sz="2100">
                <a:latin typeface="Calibri" pitchFamily="34" charset="0"/>
              </a:rPr>
              <a:t>   </a:t>
            </a:r>
            <a:endParaRPr lang="en-US" altLang="en-US" sz="2100">
              <a:latin typeface="Calibri" pitchFamily="34" charset="0"/>
            </a:endParaRPr>
          </a:p>
        </p:txBody>
      </p:sp>
      <p:pic>
        <p:nvPicPr>
          <p:cNvPr id="1843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t="14819"/>
          <a:stretch>
            <a:fillRect/>
          </a:stretch>
        </p:blipFill>
        <p:spPr bwMode="auto">
          <a:xfrm>
            <a:off x="1643063" y="1639888"/>
            <a:ext cx="5859462"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457200" y="5334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70000"/>
              </a:lnSpc>
              <a:spcBef>
                <a:spcPct val="0"/>
              </a:spcBef>
              <a:spcAft>
                <a:spcPct val="0"/>
              </a:spcAft>
              <a:defRPr sz="4000" b="1" i="0">
                <a:solidFill>
                  <a:srgbClr val="004080"/>
                </a:solidFill>
                <a:latin typeface="Cambria" pitchFamily="18" charset="0"/>
                <a:ea typeface="+mj-ea"/>
                <a:cs typeface="+mj-cs"/>
              </a:defRPr>
            </a:lvl1pPr>
            <a:lvl2pPr algn="ctr" rtl="0" eaLnBrk="0" fontAlgn="base" hangingPunct="0">
              <a:lnSpc>
                <a:spcPct val="70000"/>
              </a:lnSpc>
              <a:spcBef>
                <a:spcPct val="0"/>
              </a:spcBef>
              <a:spcAft>
                <a:spcPct val="0"/>
              </a:spcAft>
              <a:defRPr sz="3200">
                <a:solidFill>
                  <a:srgbClr val="004080"/>
                </a:solidFill>
                <a:latin typeface="Arial Black" charset="0"/>
              </a:defRPr>
            </a:lvl2pPr>
            <a:lvl3pPr algn="ctr" rtl="0" eaLnBrk="0" fontAlgn="base" hangingPunct="0">
              <a:lnSpc>
                <a:spcPct val="70000"/>
              </a:lnSpc>
              <a:spcBef>
                <a:spcPct val="0"/>
              </a:spcBef>
              <a:spcAft>
                <a:spcPct val="0"/>
              </a:spcAft>
              <a:defRPr sz="3200">
                <a:solidFill>
                  <a:srgbClr val="004080"/>
                </a:solidFill>
                <a:latin typeface="Arial Black" charset="0"/>
              </a:defRPr>
            </a:lvl3pPr>
            <a:lvl4pPr algn="ctr" rtl="0" eaLnBrk="0" fontAlgn="base" hangingPunct="0">
              <a:lnSpc>
                <a:spcPct val="70000"/>
              </a:lnSpc>
              <a:spcBef>
                <a:spcPct val="0"/>
              </a:spcBef>
              <a:spcAft>
                <a:spcPct val="0"/>
              </a:spcAft>
              <a:defRPr sz="3200">
                <a:solidFill>
                  <a:srgbClr val="004080"/>
                </a:solidFill>
                <a:latin typeface="Arial Black" charset="0"/>
              </a:defRPr>
            </a:lvl4pPr>
            <a:lvl5pPr algn="ctr" rtl="0" eaLnBrk="0" fontAlgn="base" hangingPunct="0">
              <a:lnSpc>
                <a:spcPct val="70000"/>
              </a:lnSpc>
              <a:spcBef>
                <a:spcPct val="0"/>
              </a:spcBef>
              <a:spcAft>
                <a:spcPct val="0"/>
              </a:spcAft>
              <a:defRPr sz="3200">
                <a:solidFill>
                  <a:srgbClr val="004080"/>
                </a:solidFill>
                <a:latin typeface="Arial Black" charset="0"/>
              </a:defRPr>
            </a:lvl5pPr>
            <a:lvl6pPr marL="457200" algn="ctr" rtl="0" fontAlgn="base">
              <a:lnSpc>
                <a:spcPct val="70000"/>
              </a:lnSpc>
              <a:spcBef>
                <a:spcPct val="0"/>
              </a:spcBef>
              <a:spcAft>
                <a:spcPct val="0"/>
              </a:spcAft>
              <a:defRPr sz="3200">
                <a:solidFill>
                  <a:srgbClr val="004080"/>
                </a:solidFill>
                <a:latin typeface="Arial Black" charset="0"/>
              </a:defRPr>
            </a:lvl6pPr>
            <a:lvl7pPr marL="914400" algn="ctr" rtl="0" fontAlgn="base">
              <a:lnSpc>
                <a:spcPct val="70000"/>
              </a:lnSpc>
              <a:spcBef>
                <a:spcPct val="0"/>
              </a:spcBef>
              <a:spcAft>
                <a:spcPct val="0"/>
              </a:spcAft>
              <a:defRPr sz="3200">
                <a:solidFill>
                  <a:srgbClr val="004080"/>
                </a:solidFill>
                <a:latin typeface="Arial Black" charset="0"/>
              </a:defRPr>
            </a:lvl7pPr>
            <a:lvl8pPr marL="1371600" algn="ctr" rtl="0" fontAlgn="base">
              <a:lnSpc>
                <a:spcPct val="70000"/>
              </a:lnSpc>
              <a:spcBef>
                <a:spcPct val="0"/>
              </a:spcBef>
              <a:spcAft>
                <a:spcPct val="0"/>
              </a:spcAft>
              <a:defRPr sz="3200">
                <a:solidFill>
                  <a:srgbClr val="004080"/>
                </a:solidFill>
                <a:latin typeface="Arial Black" charset="0"/>
              </a:defRPr>
            </a:lvl8pPr>
            <a:lvl9pPr marL="1828800" algn="ctr" rtl="0" fontAlgn="base">
              <a:lnSpc>
                <a:spcPct val="70000"/>
              </a:lnSpc>
              <a:spcBef>
                <a:spcPct val="0"/>
              </a:spcBef>
              <a:spcAft>
                <a:spcPct val="0"/>
              </a:spcAft>
              <a:defRPr sz="3200">
                <a:solidFill>
                  <a:srgbClr val="004080"/>
                </a:solidFill>
                <a:latin typeface="Arial Black" charset="0"/>
              </a:defRPr>
            </a:lvl9pPr>
          </a:lstStyle>
          <a:p>
            <a:pPr eaLnBrk="1" hangingPunct="1">
              <a:lnSpc>
                <a:spcPct val="100000"/>
              </a:lnSpc>
              <a:defRPr/>
            </a:pPr>
            <a:r>
              <a:rPr lang="en-US" sz="3200" kern="0" dirty="0">
                <a:solidFill>
                  <a:srgbClr val="0070C0"/>
                </a:solidFill>
              </a:rPr>
              <a:t>Towards UHC: Three Dimensions </a:t>
            </a:r>
            <a:endParaRPr lang="en-US" sz="3200" kern="0" dirty="0" smtClean="0">
              <a:solidFill>
                <a:srgbClr val="0070C0"/>
              </a:solidFill>
            </a:endParaRPr>
          </a:p>
          <a:p>
            <a:pPr eaLnBrk="1" hangingPunct="1">
              <a:lnSpc>
                <a:spcPct val="100000"/>
              </a:lnSpc>
              <a:defRPr/>
            </a:pPr>
            <a:r>
              <a:rPr lang="en-US" sz="3200" kern="0" dirty="0">
                <a:solidFill>
                  <a:srgbClr val="0070C0"/>
                </a:solidFill>
              </a:rPr>
              <a:t>P</a:t>
            </a:r>
            <a:r>
              <a:rPr lang="en-US" sz="3200" kern="0" dirty="0" smtClean="0">
                <a:solidFill>
                  <a:srgbClr val="0070C0"/>
                </a:solidFill>
              </a:rPr>
              <a:t>olicy Choices</a:t>
            </a:r>
            <a:endParaRPr lang="en-US" sz="3200" kern="0" dirty="0">
              <a:solidFill>
                <a:srgbClr val="0070C0"/>
              </a:solidFill>
            </a:endParaRPr>
          </a:p>
        </p:txBody>
      </p:sp>
    </p:spTree>
    <p:extLst>
      <p:ext uri="{BB962C8B-B14F-4D97-AF65-F5344CB8AC3E}">
        <p14:creationId xmlns:p14="http://schemas.microsoft.com/office/powerpoint/2010/main" val="22047347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295400" y="1673225"/>
            <a:ext cx="4730750" cy="158750"/>
          </a:xfrm>
          <a:prstGeom prst="rect">
            <a:avLst/>
          </a:pr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endParaRPr lang="en-US"/>
          </a:p>
        </p:txBody>
      </p:sp>
      <p:sp>
        <p:nvSpPr>
          <p:cNvPr id="16" name="Rectangle 15"/>
          <p:cNvSpPr/>
          <p:nvPr/>
        </p:nvSpPr>
        <p:spPr>
          <a:xfrm>
            <a:off x="1427163" y="5708650"/>
            <a:ext cx="4287837" cy="158750"/>
          </a:xfrm>
          <a:prstGeom prst="rect">
            <a:avLst/>
          </a:pr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endParaRPr lang="en-US"/>
          </a:p>
        </p:txBody>
      </p:sp>
      <p:sp>
        <p:nvSpPr>
          <p:cNvPr id="4" name="Freeform 3"/>
          <p:cNvSpPr/>
          <p:nvPr/>
        </p:nvSpPr>
        <p:spPr>
          <a:xfrm>
            <a:off x="3881438" y="2514600"/>
            <a:ext cx="2290762" cy="2259013"/>
          </a:xfrm>
          <a:custGeom>
            <a:avLst/>
            <a:gdLst>
              <a:gd name="connsiteX0" fmla="*/ 0 w 1933961"/>
              <a:gd name="connsiteY0" fmla="*/ 967029 h 1934057"/>
              <a:gd name="connsiteX1" fmla="*/ 966981 w 1933961"/>
              <a:gd name="connsiteY1" fmla="*/ 0 h 1934057"/>
              <a:gd name="connsiteX2" fmla="*/ 1933962 w 1933961"/>
              <a:gd name="connsiteY2" fmla="*/ 967029 h 1934057"/>
              <a:gd name="connsiteX3" fmla="*/ 966981 w 1933961"/>
              <a:gd name="connsiteY3" fmla="*/ 1934058 h 1934057"/>
              <a:gd name="connsiteX4" fmla="*/ 0 w 1933961"/>
              <a:gd name="connsiteY4" fmla="*/ 967029 h 193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961" h="1934057">
                <a:moveTo>
                  <a:pt x="0" y="967029"/>
                </a:moveTo>
                <a:cubicBezTo>
                  <a:pt x="0" y="432954"/>
                  <a:pt x="432932" y="0"/>
                  <a:pt x="966981" y="0"/>
                </a:cubicBezTo>
                <a:cubicBezTo>
                  <a:pt x="1501030" y="0"/>
                  <a:pt x="1933962" y="432954"/>
                  <a:pt x="1933962" y="967029"/>
                </a:cubicBezTo>
                <a:cubicBezTo>
                  <a:pt x="1933962" y="1501104"/>
                  <a:pt x="1501030" y="1934058"/>
                  <a:pt x="966981" y="1934058"/>
                </a:cubicBezTo>
                <a:cubicBezTo>
                  <a:pt x="432932" y="1934058"/>
                  <a:pt x="0" y="1501104"/>
                  <a:pt x="0" y="96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35292" tIns="335306" rIns="335292" bIns="335306" spcCol="1270" anchor="ctr"/>
          <a:lstStyle/>
          <a:p>
            <a:pPr algn="ctr" defTabSz="1822450">
              <a:lnSpc>
                <a:spcPct val="90000"/>
              </a:lnSpc>
              <a:spcAft>
                <a:spcPct val="35000"/>
              </a:spcAft>
              <a:defRPr/>
            </a:pPr>
            <a:endParaRPr lang="en-US" sz="4100"/>
          </a:p>
        </p:txBody>
      </p:sp>
      <p:sp>
        <p:nvSpPr>
          <p:cNvPr id="27653" name="Title 1"/>
          <p:cNvSpPr>
            <a:spLocks noGrp="1"/>
          </p:cNvSpPr>
          <p:nvPr>
            <p:ph type="title" idx="4294967295"/>
          </p:nvPr>
        </p:nvSpPr>
        <p:spPr>
          <a:xfrm>
            <a:off x="936625" y="3282950"/>
            <a:ext cx="2681288" cy="631825"/>
          </a:xfrm>
        </p:spPr>
        <p:txBody>
          <a:bodyPr/>
          <a:lstStyle/>
          <a:p>
            <a:pPr algn="r" eaLnBrk="1" hangingPunct="1"/>
            <a:r>
              <a:rPr lang="en-US" altLang="en-US" sz="2400" dirty="0" smtClean="0">
                <a:latin typeface="Calibri" pitchFamily="34" charset="0"/>
              </a:rPr>
              <a:t>Social Determinants of Health</a:t>
            </a:r>
          </a:p>
        </p:txBody>
      </p:sp>
      <p:pic>
        <p:nvPicPr>
          <p:cNvPr id="27654" name="Picture 5" descr="CRADFan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13238" y="2933700"/>
            <a:ext cx="1477962"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0" y="468313"/>
            <a:ext cx="8991600" cy="587375"/>
          </a:xfrm>
          <a:custGeom>
            <a:avLst/>
            <a:gdLst>
              <a:gd name="connsiteX0" fmla="*/ 0 w 4003167"/>
              <a:gd name="connsiteY0" fmla="*/ 0 h 588841"/>
              <a:gd name="connsiteX1" fmla="*/ 3708747 w 4003167"/>
              <a:gd name="connsiteY1" fmla="*/ 0 h 588841"/>
              <a:gd name="connsiteX2" fmla="*/ 4003167 w 4003167"/>
              <a:gd name="connsiteY2" fmla="*/ 294421 h 588841"/>
              <a:gd name="connsiteX3" fmla="*/ 3708747 w 4003167"/>
              <a:gd name="connsiteY3" fmla="*/ 588841 h 588841"/>
              <a:gd name="connsiteX4" fmla="*/ 0 w 4003167"/>
              <a:gd name="connsiteY4" fmla="*/ 588841 h 588841"/>
              <a:gd name="connsiteX5" fmla="*/ 0 w 4003167"/>
              <a:gd name="connsiteY5" fmla="*/ 0 h 58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3167" h="588841">
                <a:moveTo>
                  <a:pt x="4003167" y="588840"/>
                </a:moveTo>
                <a:lnTo>
                  <a:pt x="294420" y="588840"/>
                </a:lnTo>
                <a:lnTo>
                  <a:pt x="0" y="294420"/>
                </a:lnTo>
                <a:lnTo>
                  <a:pt x="294420" y="1"/>
                </a:lnTo>
                <a:lnTo>
                  <a:pt x="4003167" y="1"/>
                </a:lnTo>
                <a:lnTo>
                  <a:pt x="4003167" y="58884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en-US" sz="2800" b="1" kern="0" dirty="0">
                <a:solidFill>
                  <a:srgbClr val="0070C0"/>
                </a:solidFill>
                <a:latin typeface="Cambria" pitchFamily="18" charset="0"/>
                <a:ea typeface="+mj-ea"/>
                <a:cs typeface="+mj-cs"/>
              </a:rPr>
              <a:t>Addressing the Social Determinants of Health: An Essential Factor in Breaking the Cycle of Inequity</a:t>
            </a:r>
          </a:p>
        </p:txBody>
      </p:sp>
      <p:sp>
        <p:nvSpPr>
          <p:cNvPr id="9" name="Block Arc 8"/>
          <p:cNvSpPr/>
          <p:nvPr/>
        </p:nvSpPr>
        <p:spPr>
          <a:xfrm>
            <a:off x="3617913" y="1752600"/>
            <a:ext cx="3898900" cy="4064000"/>
          </a:xfrm>
          <a:prstGeom prst="blockArc">
            <a:avLst>
              <a:gd name="adj1" fmla="val 17527788"/>
              <a:gd name="adj2" fmla="val 4119114"/>
              <a:gd name="adj3" fmla="val 5750"/>
            </a:avLst>
          </a:pr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p:cNvSpPr/>
          <p:nvPr/>
        </p:nvSpPr>
        <p:spPr>
          <a:xfrm>
            <a:off x="6488113" y="2095500"/>
            <a:ext cx="1189037" cy="1187450"/>
          </a:xfrm>
          <a:prstGeom prst="ellipse">
            <a:avLst/>
          </a:prstGeom>
          <a:solidFill>
            <a:srgbClr val="00B05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1"/>
          <a:lstStyle/>
          <a:p>
            <a:pPr algn="ctr">
              <a:defRPr/>
            </a:pPr>
            <a:r>
              <a:rPr lang="en-US" sz="1050" dirty="0">
                <a:latin typeface="Calibri" pitchFamily="34" charset="0"/>
                <a:cs typeface="Calibri" pitchFamily="34" charset="0"/>
              </a:rPr>
              <a:t>Woman’s level of education</a:t>
            </a:r>
          </a:p>
          <a:p>
            <a:pPr algn="ctr">
              <a:defRPr/>
            </a:pPr>
            <a:endParaRPr lang="en-US" sz="1050" dirty="0">
              <a:latin typeface="Calibri" pitchFamily="34" charset="0"/>
              <a:cs typeface="Calibri" pitchFamily="34" charset="0"/>
            </a:endParaRPr>
          </a:p>
        </p:txBody>
      </p:sp>
      <p:sp>
        <p:nvSpPr>
          <p:cNvPr id="12" name="Oval 11"/>
          <p:cNvSpPr/>
          <p:nvPr/>
        </p:nvSpPr>
        <p:spPr>
          <a:xfrm>
            <a:off x="6889750" y="3273425"/>
            <a:ext cx="1187450" cy="1189038"/>
          </a:xfrm>
          <a:prstGeom prst="ellipse">
            <a:avLst/>
          </a:prstGeom>
          <a:solidFill>
            <a:srgbClr val="00B05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1"/>
          <a:lstStyle/>
          <a:p>
            <a:pPr algn="ctr">
              <a:defRPr/>
            </a:pPr>
            <a:r>
              <a:rPr lang="en-US" sz="1050" dirty="0">
                <a:latin typeface="Calibri" pitchFamily="34" charset="0"/>
                <a:cs typeface="Calibri" pitchFamily="34" charset="0"/>
              </a:rPr>
              <a:t>Family and peer influences</a:t>
            </a:r>
          </a:p>
          <a:p>
            <a:pPr algn="ctr">
              <a:defRPr/>
            </a:pPr>
            <a:endParaRPr lang="en-US" sz="1050" dirty="0">
              <a:latin typeface="Calibri" pitchFamily="34" charset="0"/>
              <a:cs typeface="Calibri" pitchFamily="34" charset="0"/>
            </a:endParaRPr>
          </a:p>
        </p:txBody>
      </p:sp>
      <p:sp>
        <p:nvSpPr>
          <p:cNvPr id="14" name="Oval 13"/>
          <p:cNvSpPr/>
          <p:nvPr/>
        </p:nvSpPr>
        <p:spPr>
          <a:xfrm>
            <a:off x="6488113" y="4470400"/>
            <a:ext cx="1189037" cy="1187450"/>
          </a:xfrm>
          <a:prstGeom prst="ellipse">
            <a:avLst/>
          </a:prstGeom>
          <a:solidFill>
            <a:srgbClr val="00B05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1"/>
          <a:lstStyle/>
          <a:p>
            <a:pPr algn="ctr">
              <a:defRPr/>
            </a:pPr>
            <a:r>
              <a:rPr lang="en-US" sz="1050" dirty="0">
                <a:latin typeface="Calibri" pitchFamily="34" charset="0"/>
                <a:cs typeface="Calibri" pitchFamily="34" charset="0"/>
              </a:rPr>
              <a:t>Income of family </a:t>
            </a:r>
          </a:p>
        </p:txBody>
      </p:sp>
      <p:sp>
        <p:nvSpPr>
          <p:cNvPr id="19" name="Oval 18"/>
          <p:cNvSpPr/>
          <p:nvPr/>
        </p:nvSpPr>
        <p:spPr>
          <a:xfrm>
            <a:off x="5567363" y="1219200"/>
            <a:ext cx="1187450" cy="1187450"/>
          </a:xfrm>
          <a:prstGeom prst="ellipse">
            <a:avLst/>
          </a:prstGeom>
          <a:solidFill>
            <a:srgbClr val="00B05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1"/>
          <a:lstStyle/>
          <a:p>
            <a:pPr algn="ctr">
              <a:defRPr/>
            </a:pPr>
            <a:r>
              <a:rPr lang="en-US" sz="1050" dirty="0"/>
              <a:t>Place of residence- urban vs. rural </a:t>
            </a:r>
            <a:endParaRPr lang="en-US" sz="1050" dirty="0">
              <a:latin typeface="Calibri" pitchFamily="34" charset="0"/>
              <a:cs typeface="Calibri" pitchFamily="34" charset="0"/>
            </a:endParaRPr>
          </a:p>
        </p:txBody>
      </p:sp>
      <p:sp>
        <p:nvSpPr>
          <p:cNvPr id="20" name="Oval 19"/>
          <p:cNvSpPr/>
          <p:nvPr/>
        </p:nvSpPr>
        <p:spPr>
          <a:xfrm>
            <a:off x="4084638" y="5222875"/>
            <a:ext cx="1187450" cy="1187450"/>
          </a:xfrm>
          <a:prstGeom prst="ellipse">
            <a:avLst/>
          </a:prstGeom>
          <a:solidFill>
            <a:srgbClr val="00B05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1"/>
          <a:lstStyle/>
          <a:p>
            <a:pPr algn="ctr">
              <a:defRPr/>
            </a:pPr>
            <a:r>
              <a:rPr lang="en-US" sz="1050" dirty="0"/>
              <a:t>Gender Norms</a:t>
            </a:r>
            <a:endParaRPr lang="en-US" sz="1050" dirty="0">
              <a:latin typeface="Calibri" pitchFamily="34" charset="0"/>
              <a:cs typeface="Calibri" pitchFamily="34" charset="0"/>
            </a:endParaRPr>
          </a:p>
        </p:txBody>
      </p:sp>
      <p:sp>
        <p:nvSpPr>
          <p:cNvPr id="21" name="Oval 20"/>
          <p:cNvSpPr/>
          <p:nvPr/>
        </p:nvSpPr>
        <p:spPr>
          <a:xfrm>
            <a:off x="4298950" y="1143000"/>
            <a:ext cx="1187450" cy="1187450"/>
          </a:xfrm>
          <a:prstGeom prst="ellipse">
            <a:avLst/>
          </a:prstGeom>
          <a:solidFill>
            <a:srgbClr val="00B05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1"/>
          <a:lstStyle/>
          <a:p>
            <a:pPr algn="ctr">
              <a:defRPr/>
            </a:pPr>
            <a:r>
              <a:rPr lang="en-US" sz="1050" dirty="0"/>
              <a:t>Ethnicity, class status, and social exclusion </a:t>
            </a:r>
          </a:p>
          <a:p>
            <a:pPr algn="ctr">
              <a:defRPr/>
            </a:pPr>
            <a:endParaRPr lang="en-US" sz="1050" dirty="0">
              <a:latin typeface="Calibri" pitchFamily="34" charset="0"/>
              <a:cs typeface="Calibri" pitchFamily="34" charset="0"/>
            </a:endParaRPr>
          </a:p>
        </p:txBody>
      </p:sp>
      <p:sp>
        <p:nvSpPr>
          <p:cNvPr id="23" name="Oval 22"/>
          <p:cNvSpPr/>
          <p:nvPr/>
        </p:nvSpPr>
        <p:spPr>
          <a:xfrm>
            <a:off x="5364163" y="5064125"/>
            <a:ext cx="1187450" cy="1187450"/>
          </a:xfrm>
          <a:prstGeom prst="ellipse">
            <a:avLst/>
          </a:prstGeom>
          <a:solidFill>
            <a:srgbClr val="00B05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1"/>
          <a:lstStyle/>
          <a:p>
            <a:pPr algn="ctr">
              <a:defRPr/>
            </a:pPr>
            <a:r>
              <a:rPr lang="en-US" sz="1050" dirty="0"/>
              <a:t>Cultural and religious values and traditions</a:t>
            </a:r>
            <a:endParaRPr lang="en-US" sz="1050" dirty="0">
              <a:latin typeface="Calibri" pitchFamily="34" charset="0"/>
              <a:cs typeface="Calibri" pitchFamily="34" charset="0"/>
            </a:endParaRPr>
          </a:p>
        </p:txBody>
      </p:sp>
      <p:sp>
        <p:nvSpPr>
          <p:cNvPr id="24" name="Oval 23"/>
          <p:cNvSpPr/>
          <p:nvPr/>
        </p:nvSpPr>
        <p:spPr>
          <a:xfrm>
            <a:off x="2819400" y="5222875"/>
            <a:ext cx="1187450" cy="1187450"/>
          </a:xfrm>
          <a:prstGeom prst="ellipse">
            <a:avLst/>
          </a:prstGeom>
          <a:solidFill>
            <a:srgbClr val="00B05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1"/>
          <a:lstStyle/>
          <a:p>
            <a:pPr algn="ctr">
              <a:defRPr/>
            </a:pPr>
            <a:r>
              <a:rPr lang="en-US" sz="1050" dirty="0"/>
              <a:t>Access to affordable and high quality health services</a:t>
            </a:r>
            <a:endParaRPr lang="en-US" sz="1050" dirty="0">
              <a:latin typeface="Calibri" pitchFamily="34" charset="0"/>
              <a:cs typeface="Calibri" pitchFamily="34" charset="0"/>
            </a:endParaRPr>
          </a:p>
        </p:txBody>
      </p:sp>
      <p:sp>
        <p:nvSpPr>
          <p:cNvPr id="25" name="Oval 24"/>
          <p:cNvSpPr/>
          <p:nvPr/>
        </p:nvSpPr>
        <p:spPr>
          <a:xfrm>
            <a:off x="1631950" y="5194300"/>
            <a:ext cx="1187450" cy="1187450"/>
          </a:xfrm>
          <a:prstGeom prst="ellipse">
            <a:avLst/>
          </a:prstGeom>
          <a:solidFill>
            <a:srgbClr val="00B05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1"/>
          <a:lstStyle/>
          <a:p>
            <a:pPr algn="ctr">
              <a:defRPr/>
            </a:pPr>
            <a:r>
              <a:rPr lang="en-US" sz="1000" dirty="0"/>
              <a:t>National legal and </a:t>
            </a:r>
            <a:r>
              <a:rPr lang="en-US" sz="1050" dirty="0"/>
              <a:t>policy</a:t>
            </a:r>
            <a:r>
              <a:rPr lang="en-US" sz="1000" dirty="0"/>
              <a:t> environments</a:t>
            </a:r>
            <a:endParaRPr lang="en-US" sz="1000" dirty="0">
              <a:latin typeface="Calibri" pitchFamily="34" charset="0"/>
              <a:cs typeface="Calibri" pitchFamily="34" charset="0"/>
            </a:endParaRPr>
          </a:p>
        </p:txBody>
      </p:sp>
    </p:spTree>
    <p:extLst>
      <p:ext uri="{BB962C8B-B14F-4D97-AF65-F5344CB8AC3E}">
        <p14:creationId xmlns:p14="http://schemas.microsoft.com/office/powerpoint/2010/main" val="24051513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7543800" y="5464175"/>
            <a:ext cx="1600200" cy="13509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s-ES_tradnl" altLang="en-US"/>
          </a:p>
        </p:txBody>
      </p:sp>
      <p:sp>
        <p:nvSpPr>
          <p:cNvPr id="17" name="Title 1"/>
          <p:cNvSpPr txBox="1">
            <a:spLocks/>
          </p:cNvSpPr>
          <p:nvPr/>
        </p:nvSpPr>
        <p:spPr bwMode="auto">
          <a:xfrm>
            <a:off x="808038" y="636588"/>
            <a:ext cx="71929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70000"/>
              </a:lnSpc>
              <a:spcBef>
                <a:spcPct val="0"/>
              </a:spcBef>
              <a:spcAft>
                <a:spcPct val="0"/>
              </a:spcAft>
              <a:defRPr sz="4000" b="1" i="0">
                <a:solidFill>
                  <a:srgbClr val="004080"/>
                </a:solidFill>
                <a:latin typeface="Cambria" pitchFamily="18" charset="0"/>
                <a:ea typeface="+mj-ea"/>
                <a:cs typeface="+mj-cs"/>
              </a:defRPr>
            </a:lvl1pPr>
            <a:lvl2pPr algn="ctr" rtl="0" eaLnBrk="0" fontAlgn="base" hangingPunct="0">
              <a:lnSpc>
                <a:spcPct val="70000"/>
              </a:lnSpc>
              <a:spcBef>
                <a:spcPct val="0"/>
              </a:spcBef>
              <a:spcAft>
                <a:spcPct val="0"/>
              </a:spcAft>
              <a:defRPr sz="3200">
                <a:solidFill>
                  <a:srgbClr val="004080"/>
                </a:solidFill>
                <a:latin typeface="Arial Black" charset="0"/>
              </a:defRPr>
            </a:lvl2pPr>
            <a:lvl3pPr algn="ctr" rtl="0" eaLnBrk="0" fontAlgn="base" hangingPunct="0">
              <a:lnSpc>
                <a:spcPct val="70000"/>
              </a:lnSpc>
              <a:spcBef>
                <a:spcPct val="0"/>
              </a:spcBef>
              <a:spcAft>
                <a:spcPct val="0"/>
              </a:spcAft>
              <a:defRPr sz="3200">
                <a:solidFill>
                  <a:srgbClr val="004080"/>
                </a:solidFill>
                <a:latin typeface="Arial Black" charset="0"/>
              </a:defRPr>
            </a:lvl3pPr>
            <a:lvl4pPr algn="ctr" rtl="0" eaLnBrk="0" fontAlgn="base" hangingPunct="0">
              <a:lnSpc>
                <a:spcPct val="70000"/>
              </a:lnSpc>
              <a:spcBef>
                <a:spcPct val="0"/>
              </a:spcBef>
              <a:spcAft>
                <a:spcPct val="0"/>
              </a:spcAft>
              <a:defRPr sz="3200">
                <a:solidFill>
                  <a:srgbClr val="004080"/>
                </a:solidFill>
                <a:latin typeface="Arial Black" charset="0"/>
              </a:defRPr>
            </a:lvl4pPr>
            <a:lvl5pPr algn="ctr" rtl="0" eaLnBrk="0" fontAlgn="base" hangingPunct="0">
              <a:lnSpc>
                <a:spcPct val="70000"/>
              </a:lnSpc>
              <a:spcBef>
                <a:spcPct val="0"/>
              </a:spcBef>
              <a:spcAft>
                <a:spcPct val="0"/>
              </a:spcAft>
              <a:defRPr sz="3200">
                <a:solidFill>
                  <a:srgbClr val="004080"/>
                </a:solidFill>
                <a:latin typeface="Arial Black" charset="0"/>
              </a:defRPr>
            </a:lvl5pPr>
            <a:lvl6pPr marL="457200" algn="ctr" rtl="0" fontAlgn="base">
              <a:lnSpc>
                <a:spcPct val="70000"/>
              </a:lnSpc>
              <a:spcBef>
                <a:spcPct val="0"/>
              </a:spcBef>
              <a:spcAft>
                <a:spcPct val="0"/>
              </a:spcAft>
              <a:defRPr sz="3200">
                <a:solidFill>
                  <a:srgbClr val="004080"/>
                </a:solidFill>
                <a:latin typeface="Arial Black" charset="0"/>
              </a:defRPr>
            </a:lvl6pPr>
            <a:lvl7pPr marL="914400" algn="ctr" rtl="0" fontAlgn="base">
              <a:lnSpc>
                <a:spcPct val="70000"/>
              </a:lnSpc>
              <a:spcBef>
                <a:spcPct val="0"/>
              </a:spcBef>
              <a:spcAft>
                <a:spcPct val="0"/>
              </a:spcAft>
              <a:defRPr sz="3200">
                <a:solidFill>
                  <a:srgbClr val="004080"/>
                </a:solidFill>
                <a:latin typeface="Arial Black" charset="0"/>
              </a:defRPr>
            </a:lvl7pPr>
            <a:lvl8pPr marL="1371600" algn="ctr" rtl="0" fontAlgn="base">
              <a:lnSpc>
                <a:spcPct val="70000"/>
              </a:lnSpc>
              <a:spcBef>
                <a:spcPct val="0"/>
              </a:spcBef>
              <a:spcAft>
                <a:spcPct val="0"/>
              </a:spcAft>
              <a:defRPr sz="3200">
                <a:solidFill>
                  <a:srgbClr val="004080"/>
                </a:solidFill>
                <a:latin typeface="Arial Black" charset="0"/>
              </a:defRPr>
            </a:lvl8pPr>
            <a:lvl9pPr marL="1828800" algn="ctr" rtl="0" fontAlgn="base">
              <a:lnSpc>
                <a:spcPct val="70000"/>
              </a:lnSpc>
              <a:spcBef>
                <a:spcPct val="0"/>
              </a:spcBef>
              <a:spcAft>
                <a:spcPct val="0"/>
              </a:spcAft>
              <a:defRPr sz="3200">
                <a:solidFill>
                  <a:srgbClr val="004080"/>
                </a:solidFill>
                <a:latin typeface="Arial Black" charset="0"/>
              </a:defRPr>
            </a:lvl9pPr>
          </a:lstStyle>
          <a:p>
            <a:pPr eaLnBrk="1" hangingPunct="1">
              <a:lnSpc>
                <a:spcPct val="100000"/>
              </a:lnSpc>
              <a:defRPr/>
            </a:pPr>
            <a:r>
              <a:rPr lang="es-ES" sz="3200" kern="0" dirty="0" smtClean="0">
                <a:solidFill>
                  <a:srgbClr val="0070C0"/>
                </a:solidFill>
              </a:rPr>
              <a:t>REQUIREMENTS </a:t>
            </a:r>
            <a:r>
              <a:rPr lang="es-ES" sz="3200" kern="0" dirty="0" err="1" smtClean="0">
                <a:solidFill>
                  <a:srgbClr val="0070C0"/>
                </a:solidFill>
              </a:rPr>
              <a:t>for</a:t>
            </a:r>
            <a:r>
              <a:rPr lang="es-ES" sz="3200" kern="0" dirty="0" smtClean="0">
                <a:solidFill>
                  <a:srgbClr val="0070C0"/>
                </a:solidFill>
              </a:rPr>
              <a:t> UHC</a:t>
            </a:r>
            <a:endParaRPr lang="es-ES" sz="3200" kern="0" dirty="0">
              <a:solidFill>
                <a:srgbClr val="0070C0"/>
              </a:solidFill>
            </a:endParaRPr>
          </a:p>
        </p:txBody>
      </p:sp>
      <p:sp>
        <p:nvSpPr>
          <p:cNvPr id="15364" name="Right Arrow 2"/>
          <p:cNvSpPr>
            <a:spLocks noChangeArrowheads="1"/>
          </p:cNvSpPr>
          <p:nvPr/>
        </p:nvSpPr>
        <p:spPr bwMode="auto">
          <a:xfrm>
            <a:off x="76200" y="1295400"/>
            <a:ext cx="8991600" cy="325438"/>
          </a:xfrm>
          <a:prstGeom prst="rightArrow">
            <a:avLst>
              <a:gd name="adj1" fmla="val 50000"/>
              <a:gd name="adj2" fmla="val 50014"/>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s-ES_tradnl" altLang="en-US"/>
          </a:p>
        </p:txBody>
      </p:sp>
      <p:sp>
        <p:nvSpPr>
          <p:cNvPr id="15365" name="TextBox 1"/>
          <p:cNvSpPr txBox="1">
            <a:spLocks noChangeArrowheads="1"/>
          </p:cNvSpPr>
          <p:nvPr/>
        </p:nvSpPr>
        <p:spPr bwMode="auto">
          <a:xfrm>
            <a:off x="1219200" y="2438400"/>
            <a:ext cx="7467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buFont typeface="Arial" charset="0"/>
              <a:buChar char="•"/>
            </a:pPr>
            <a:r>
              <a:rPr lang="en-US" sz="3200" dirty="0"/>
              <a:t>Resilient Health Systems</a:t>
            </a:r>
          </a:p>
          <a:p>
            <a:pPr>
              <a:buFont typeface="Arial" charset="0"/>
              <a:buChar char="•"/>
            </a:pPr>
            <a:r>
              <a:rPr lang="en-US" sz="3200" dirty="0"/>
              <a:t>Social Protection</a:t>
            </a:r>
          </a:p>
          <a:p>
            <a:pPr>
              <a:buFont typeface="Arial" charset="0"/>
              <a:buChar char="•"/>
            </a:pPr>
            <a:r>
              <a:rPr lang="en-US" sz="3200" dirty="0"/>
              <a:t>Social Participation</a:t>
            </a:r>
          </a:p>
          <a:p>
            <a:pPr>
              <a:buFont typeface="Arial" charset="0"/>
              <a:buChar char="•"/>
            </a:pPr>
            <a:r>
              <a:rPr lang="en-US" sz="3200" dirty="0"/>
              <a:t>Political Will</a:t>
            </a:r>
          </a:p>
        </p:txBody>
      </p:sp>
    </p:spTree>
    <p:extLst>
      <p:ext uri="{BB962C8B-B14F-4D97-AF65-F5344CB8AC3E}">
        <p14:creationId xmlns:p14="http://schemas.microsoft.com/office/powerpoint/2010/main" val="20462037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7543800" y="5464175"/>
            <a:ext cx="1600200" cy="13509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s-ES_tradnl" altLang="en-US"/>
          </a:p>
        </p:txBody>
      </p:sp>
      <p:sp>
        <p:nvSpPr>
          <p:cNvPr id="17" name="Title 1"/>
          <p:cNvSpPr txBox="1">
            <a:spLocks/>
          </p:cNvSpPr>
          <p:nvPr/>
        </p:nvSpPr>
        <p:spPr bwMode="auto">
          <a:xfrm>
            <a:off x="808038" y="636588"/>
            <a:ext cx="71929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70000"/>
              </a:lnSpc>
              <a:spcBef>
                <a:spcPct val="0"/>
              </a:spcBef>
              <a:spcAft>
                <a:spcPct val="0"/>
              </a:spcAft>
              <a:defRPr sz="4000" b="1" i="0">
                <a:solidFill>
                  <a:srgbClr val="004080"/>
                </a:solidFill>
                <a:latin typeface="Cambria" pitchFamily="18" charset="0"/>
                <a:ea typeface="+mj-ea"/>
                <a:cs typeface="+mj-cs"/>
              </a:defRPr>
            </a:lvl1pPr>
            <a:lvl2pPr algn="ctr" rtl="0" eaLnBrk="0" fontAlgn="base" hangingPunct="0">
              <a:lnSpc>
                <a:spcPct val="70000"/>
              </a:lnSpc>
              <a:spcBef>
                <a:spcPct val="0"/>
              </a:spcBef>
              <a:spcAft>
                <a:spcPct val="0"/>
              </a:spcAft>
              <a:defRPr sz="3200">
                <a:solidFill>
                  <a:srgbClr val="004080"/>
                </a:solidFill>
                <a:latin typeface="Arial Black" charset="0"/>
              </a:defRPr>
            </a:lvl2pPr>
            <a:lvl3pPr algn="ctr" rtl="0" eaLnBrk="0" fontAlgn="base" hangingPunct="0">
              <a:lnSpc>
                <a:spcPct val="70000"/>
              </a:lnSpc>
              <a:spcBef>
                <a:spcPct val="0"/>
              </a:spcBef>
              <a:spcAft>
                <a:spcPct val="0"/>
              </a:spcAft>
              <a:defRPr sz="3200">
                <a:solidFill>
                  <a:srgbClr val="004080"/>
                </a:solidFill>
                <a:latin typeface="Arial Black" charset="0"/>
              </a:defRPr>
            </a:lvl3pPr>
            <a:lvl4pPr algn="ctr" rtl="0" eaLnBrk="0" fontAlgn="base" hangingPunct="0">
              <a:lnSpc>
                <a:spcPct val="70000"/>
              </a:lnSpc>
              <a:spcBef>
                <a:spcPct val="0"/>
              </a:spcBef>
              <a:spcAft>
                <a:spcPct val="0"/>
              </a:spcAft>
              <a:defRPr sz="3200">
                <a:solidFill>
                  <a:srgbClr val="004080"/>
                </a:solidFill>
                <a:latin typeface="Arial Black" charset="0"/>
              </a:defRPr>
            </a:lvl4pPr>
            <a:lvl5pPr algn="ctr" rtl="0" eaLnBrk="0" fontAlgn="base" hangingPunct="0">
              <a:lnSpc>
                <a:spcPct val="70000"/>
              </a:lnSpc>
              <a:spcBef>
                <a:spcPct val="0"/>
              </a:spcBef>
              <a:spcAft>
                <a:spcPct val="0"/>
              </a:spcAft>
              <a:defRPr sz="3200">
                <a:solidFill>
                  <a:srgbClr val="004080"/>
                </a:solidFill>
                <a:latin typeface="Arial Black" charset="0"/>
              </a:defRPr>
            </a:lvl5pPr>
            <a:lvl6pPr marL="457200" algn="ctr" rtl="0" fontAlgn="base">
              <a:lnSpc>
                <a:spcPct val="70000"/>
              </a:lnSpc>
              <a:spcBef>
                <a:spcPct val="0"/>
              </a:spcBef>
              <a:spcAft>
                <a:spcPct val="0"/>
              </a:spcAft>
              <a:defRPr sz="3200">
                <a:solidFill>
                  <a:srgbClr val="004080"/>
                </a:solidFill>
                <a:latin typeface="Arial Black" charset="0"/>
              </a:defRPr>
            </a:lvl6pPr>
            <a:lvl7pPr marL="914400" algn="ctr" rtl="0" fontAlgn="base">
              <a:lnSpc>
                <a:spcPct val="70000"/>
              </a:lnSpc>
              <a:spcBef>
                <a:spcPct val="0"/>
              </a:spcBef>
              <a:spcAft>
                <a:spcPct val="0"/>
              </a:spcAft>
              <a:defRPr sz="3200">
                <a:solidFill>
                  <a:srgbClr val="004080"/>
                </a:solidFill>
                <a:latin typeface="Arial Black" charset="0"/>
              </a:defRPr>
            </a:lvl7pPr>
            <a:lvl8pPr marL="1371600" algn="ctr" rtl="0" fontAlgn="base">
              <a:lnSpc>
                <a:spcPct val="70000"/>
              </a:lnSpc>
              <a:spcBef>
                <a:spcPct val="0"/>
              </a:spcBef>
              <a:spcAft>
                <a:spcPct val="0"/>
              </a:spcAft>
              <a:defRPr sz="3200">
                <a:solidFill>
                  <a:srgbClr val="004080"/>
                </a:solidFill>
                <a:latin typeface="Arial Black" charset="0"/>
              </a:defRPr>
            </a:lvl8pPr>
            <a:lvl9pPr marL="1828800" algn="ctr" rtl="0" fontAlgn="base">
              <a:lnSpc>
                <a:spcPct val="70000"/>
              </a:lnSpc>
              <a:spcBef>
                <a:spcPct val="0"/>
              </a:spcBef>
              <a:spcAft>
                <a:spcPct val="0"/>
              </a:spcAft>
              <a:defRPr sz="3200">
                <a:solidFill>
                  <a:srgbClr val="004080"/>
                </a:solidFill>
                <a:latin typeface="Arial Black" charset="0"/>
              </a:defRPr>
            </a:lvl9pPr>
          </a:lstStyle>
          <a:p>
            <a:pPr eaLnBrk="1" hangingPunct="1">
              <a:lnSpc>
                <a:spcPct val="100000"/>
              </a:lnSpc>
              <a:defRPr/>
            </a:pPr>
            <a:r>
              <a:rPr lang="es-ES" sz="3200" kern="0" dirty="0" err="1" smtClean="0">
                <a:solidFill>
                  <a:srgbClr val="0070C0"/>
                </a:solidFill>
              </a:rPr>
              <a:t>Resilient</a:t>
            </a:r>
            <a:r>
              <a:rPr lang="es-ES" sz="3200" kern="0" dirty="0" smtClean="0">
                <a:solidFill>
                  <a:srgbClr val="0070C0"/>
                </a:solidFill>
              </a:rPr>
              <a:t> </a:t>
            </a:r>
            <a:r>
              <a:rPr lang="es-ES" sz="3200" kern="0" dirty="0" err="1" smtClean="0">
                <a:solidFill>
                  <a:srgbClr val="0070C0"/>
                </a:solidFill>
              </a:rPr>
              <a:t>Health</a:t>
            </a:r>
            <a:r>
              <a:rPr lang="es-ES" sz="3200" kern="0" dirty="0" smtClean="0">
                <a:solidFill>
                  <a:srgbClr val="0070C0"/>
                </a:solidFill>
              </a:rPr>
              <a:t> </a:t>
            </a:r>
            <a:r>
              <a:rPr lang="es-ES" sz="3200" kern="0" dirty="0" err="1" smtClean="0">
                <a:solidFill>
                  <a:srgbClr val="0070C0"/>
                </a:solidFill>
              </a:rPr>
              <a:t>Systems</a:t>
            </a:r>
            <a:endParaRPr lang="es-ES" sz="3200" kern="0" dirty="0">
              <a:solidFill>
                <a:srgbClr val="0070C0"/>
              </a:solidFill>
            </a:endParaRPr>
          </a:p>
        </p:txBody>
      </p:sp>
      <p:sp>
        <p:nvSpPr>
          <p:cNvPr id="16388" name="Right Arrow 2"/>
          <p:cNvSpPr>
            <a:spLocks noChangeArrowheads="1"/>
          </p:cNvSpPr>
          <p:nvPr/>
        </p:nvSpPr>
        <p:spPr bwMode="auto">
          <a:xfrm>
            <a:off x="76200" y="1295400"/>
            <a:ext cx="8991600" cy="325438"/>
          </a:xfrm>
          <a:prstGeom prst="rightArrow">
            <a:avLst>
              <a:gd name="adj1" fmla="val 50000"/>
              <a:gd name="adj2" fmla="val 50014"/>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s-ES_tradnl" altLang="en-US"/>
          </a:p>
        </p:txBody>
      </p:sp>
      <p:sp>
        <p:nvSpPr>
          <p:cNvPr id="16389" name="TextBox 1"/>
          <p:cNvSpPr txBox="1">
            <a:spLocks noChangeArrowheads="1"/>
          </p:cNvSpPr>
          <p:nvPr/>
        </p:nvSpPr>
        <p:spPr bwMode="auto">
          <a:xfrm>
            <a:off x="1219200" y="2438400"/>
            <a:ext cx="7467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buFont typeface="Arial" charset="0"/>
              <a:buChar char="•"/>
            </a:pPr>
            <a:r>
              <a:rPr lang="en-US" sz="3200" dirty="0"/>
              <a:t>Governance</a:t>
            </a:r>
          </a:p>
          <a:p>
            <a:pPr>
              <a:buFont typeface="Arial" charset="0"/>
              <a:buChar char="•"/>
            </a:pPr>
            <a:r>
              <a:rPr lang="en-US" sz="3200" dirty="0" smtClean="0"/>
              <a:t>Organization </a:t>
            </a:r>
            <a:r>
              <a:rPr lang="en-US" sz="3200" dirty="0"/>
              <a:t>of care</a:t>
            </a:r>
          </a:p>
          <a:p>
            <a:pPr>
              <a:buFont typeface="Arial" charset="0"/>
              <a:buChar char="•"/>
            </a:pPr>
            <a:r>
              <a:rPr lang="en-US" sz="3200" dirty="0"/>
              <a:t>Human resources</a:t>
            </a:r>
          </a:p>
          <a:p>
            <a:pPr>
              <a:buFont typeface="Arial" charset="0"/>
              <a:buChar char="•"/>
            </a:pPr>
            <a:r>
              <a:rPr lang="en-US" sz="3200" dirty="0"/>
              <a:t>Health financing</a:t>
            </a:r>
          </a:p>
          <a:p>
            <a:pPr>
              <a:buFont typeface="Arial" charset="0"/>
              <a:buChar char="•"/>
            </a:pPr>
            <a:r>
              <a:rPr lang="en-US" sz="3200" dirty="0"/>
              <a:t>Health information systems</a:t>
            </a:r>
          </a:p>
          <a:p>
            <a:pPr>
              <a:buFont typeface="Arial" charset="0"/>
              <a:buChar char="•"/>
            </a:pPr>
            <a:r>
              <a:rPr lang="en-US" sz="3200" dirty="0"/>
              <a:t>Access to technology including medicines</a:t>
            </a:r>
          </a:p>
        </p:txBody>
      </p:sp>
      <p:sp>
        <p:nvSpPr>
          <p:cNvPr id="2" name="Right Brace 1"/>
          <p:cNvSpPr/>
          <p:nvPr/>
        </p:nvSpPr>
        <p:spPr>
          <a:xfrm>
            <a:off x="4953000" y="3117273"/>
            <a:ext cx="294409" cy="12884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5340927" y="3543300"/>
            <a:ext cx="3460173" cy="461665"/>
          </a:xfrm>
          <a:prstGeom prst="rect">
            <a:avLst/>
          </a:prstGeom>
          <a:noFill/>
        </p:spPr>
        <p:txBody>
          <a:bodyPr wrap="square" rtlCol="0">
            <a:spAutoFit/>
          </a:bodyPr>
          <a:lstStyle/>
          <a:p>
            <a:r>
              <a:rPr lang="en-US" sz="2400" dirty="0">
                <a:latin typeface="Times" charset="0"/>
              </a:rPr>
              <a:t>Health</a:t>
            </a:r>
            <a:r>
              <a:rPr lang="en-US" dirty="0" smtClean="0"/>
              <a:t> </a:t>
            </a:r>
            <a:r>
              <a:rPr lang="en-US" sz="2400" dirty="0">
                <a:latin typeface="Times" charset="0"/>
              </a:rPr>
              <a:t>Services Delivery</a:t>
            </a:r>
            <a:endParaRPr lang="en-US" sz="2400" dirty="0">
              <a:latin typeface="Times" charset="0"/>
            </a:endParaRPr>
          </a:p>
        </p:txBody>
      </p:sp>
    </p:spTree>
    <p:extLst>
      <p:ext uri="{BB962C8B-B14F-4D97-AF65-F5344CB8AC3E}">
        <p14:creationId xmlns:p14="http://schemas.microsoft.com/office/powerpoint/2010/main" val="35440689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5334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70000"/>
              </a:lnSpc>
              <a:spcBef>
                <a:spcPct val="0"/>
              </a:spcBef>
              <a:spcAft>
                <a:spcPct val="0"/>
              </a:spcAft>
              <a:defRPr sz="4000" b="1" i="0">
                <a:solidFill>
                  <a:srgbClr val="004080"/>
                </a:solidFill>
                <a:latin typeface="Cambria" pitchFamily="18" charset="0"/>
                <a:ea typeface="+mj-ea"/>
                <a:cs typeface="+mj-cs"/>
              </a:defRPr>
            </a:lvl1pPr>
            <a:lvl2pPr algn="ctr" rtl="0" eaLnBrk="0" fontAlgn="base" hangingPunct="0">
              <a:lnSpc>
                <a:spcPct val="70000"/>
              </a:lnSpc>
              <a:spcBef>
                <a:spcPct val="0"/>
              </a:spcBef>
              <a:spcAft>
                <a:spcPct val="0"/>
              </a:spcAft>
              <a:defRPr sz="3200">
                <a:solidFill>
                  <a:srgbClr val="004080"/>
                </a:solidFill>
                <a:latin typeface="Arial Black" charset="0"/>
              </a:defRPr>
            </a:lvl2pPr>
            <a:lvl3pPr algn="ctr" rtl="0" eaLnBrk="0" fontAlgn="base" hangingPunct="0">
              <a:lnSpc>
                <a:spcPct val="70000"/>
              </a:lnSpc>
              <a:spcBef>
                <a:spcPct val="0"/>
              </a:spcBef>
              <a:spcAft>
                <a:spcPct val="0"/>
              </a:spcAft>
              <a:defRPr sz="3200">
                <a:solidFill>
                  <a:srgbClr val="004080"/>
                </a:solidFill>
                <a:latin typeface="Arial Black" charset="0"/>
              </a:defRPr>
            </a:lvl3pPr>
            <a:lvl4pPr algn="ctr" rtl="0" eaLnBrk="0" fontAlgn="base" hangingPunct="0">
              <a:lnSpc>
                <a:spcPct val="70000"/>
              </a:lnSpc>
              <a:spcBef>
                <a:spcPct val="0"/>
              </a:spcBef>
              <a:spcAft>
                <a:spcPct val="0"/>
              </a:spcAft>
              <a:defRPr sz="3200">
                <a:solidFill>
                  <a:srgbClr val="004080"/>
                </a:solidFill>
                <a:latin typeface="Arial Black" charset="0"/>
              </a:defRPr>
            </a:lvl4pPr>
            <a:lvl5pPr algn="ctr" rtl="0" eaLnBrk="0" fontAlgn="base" hangingPunct="0">
              <a:lnSpc>
                <a:spcPct val="70000"/>
              </a:lnSpc>
              <a:spcBef>
                <a:spcPct val="0"/>
              </a:spcBef>
              <a:spcAft>
                <a:spcPct val="0"/>
              </a:spcAft>
              <a:defRPr sz="3200">
                <a:solidFill>
                  <a:srgbClr val="004080"/>
                </a:solidFill>
                <a:latin typeface="Arial Black" charset="0"/>
              </a:defRPr>
            </a:lvl5pPr>
            <a:lvl6pPr marL="457200" algn="ctr" rtl="0" fontAlgn="base">
              <a:lnSpc>
                <a:spcPct val="70000"/>
              </a:lnSpc>
              <a:spcBef>
                <a:spcPct val="0"/>
              </a:spcBef>
              <a:spcAft>
                <a:spcPct val="0"/>
              </a:spcAft>
              <a:defRPr sz="3200">
                <a:solidFill>
                  <a:srgbClr val="004080"/>
                </a:solidFill>
                <a:latin typeface="Arial Black" charset="0"/>
              </a:defRPr>
            </a:lvl6pPr>
            <a:lvl7pPr marL="914400" algn="ctr" rtl="0" fontAlgn="base">
              <a:lnSpc>
                <a:spcPct val="70000"/>
              </a:lnSpc>
              <a:spcBef>
                <a:spcPct val="0"/>
              </a:spcBef>
              <a:spcAft>
                <a:spcPct val="0"/>
              </a:spcAft>
              <a:defRPr sz="3200">
                <a:solidFill>
                  <a:srgbClr val="004080"/>
                </a:solidFill>
                <a:latin typeface="Arial Black" charset="0"/>
              </a:defRPr>
            </a:lvl7pPr>
            <a:lvl8pPr marL="1371600" algn="ctr" rtl="0" fontAlgn="base">
              <a:lnSpc>
                <a:spcPct val="70000"/>
              </a:lnSpc>
              <a:spcBef>
                <a:spcPct val="0"/>
              </a:spcBef>
              <a:spcAft>
                <a:spcPct val="0"/>
              </a:spcAft>
              <a:defRPr sz="3200">
                <a:solidFill>
                  <a:srgbClr val="004080"/>
                </a:solidFill>
                <a:latin typeface="Arial Black" charset="0"/>
              </a:defRPr>
            </a:lvl8pPr>
            <a:lvl9pPr marL="1828800" algn="ctr" rtl="0" fontAlgn="base">
              <a:lnSpc>
                <a:spcPct val="70000"/>
              </a:lnSpc>
              <a:spcBef>
                <a:spcPct val="0"/>
              </a:spcBef>
              <a:spcAft>
                <a:spcPct val="0"/>
              </a:spcAft>
              <a:defRPr sz="3200">
                <a:solidFill>
                  <a:srgbClr val="004080"/>
                </a:solidFill>
                <a:latin typeface="Arial Black" charset="0"/>
              </a:defRPr>
            </a:lvl9pPr>
          </a:lstStyle>
          <a:p>
            <a:pPr eaLnBrk="1" hangingPunct="1">
              <a:lnSpc>
                <a:spcPct val="100000"/>
              </a:lnSpc>
              <a:defRPr/>
            </a:pPr>
            <a:r>
              <a:rPr lang="en-US" sz="3200" kern="0" dirty="0" smtClean="0">
                <a:solidFill>
                  <a:srgbClr val="0070C0"/>
                </a:solidFill>
              </a:rPr>
              <a:t>Universal health coverage</a:t>
            </a:r>
          </a:p>
          <a:p>
            <a:pPr eaLnBrk="1" hangingPunct="1">
              <a:lnSpc>
                <a:spcPct val="100000"/>
              </a:lnSpc>
              <a:defRPr/>
            </a:pPr>
            <a:r>
              <a:rPr lang="en-US" sz="3200" kern="0" dirty="0" smtClean="0">
                <a:solidFill>
                  <a:srgbClr val="0070C0"/>
                </a:solidFill>
              </a:rPr>
              <a:t>Key Messages</a:t>
            </a:r>
            <a:endParaRPr lang="en-US" sz="3200" kern="0" dirty="0">
              <a:solidFill>
                <a:srgbClr val="0070C0"/>
              </a:solidFill>
            </a:endParaRPr>
          </a:p>
        </p:txBody>
      </p:sp>
      <p:sp>
        <p:nvSpPr>
          <p:cNvPr id="29699" name="TextBox 6"/>
          <p:cNvSpPr txBox="1">
            <a:spLocks noChangeArrowheads="1"/>
          </p:cNvSpPr>
          <p:nvPr/>
        </p:nvSpPr>
        <p:spPr bwMode="auto">
          <a:xfrm>
            <a:off x="762000" y="1898650"/>
            <a:ext cx="7620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0" hangingPunct="0">
              <a:spcAft>
                <a:spcPts val="1200"/>
              </a:spcAft>
              <a:buFontTx/>
              <a:buChar char="•"/>
            </a:pPr>
            <a:r>
              <a:rPr lang="en-US" altLang="en-US" dirty="0" smtClean="0">
                <a:solidFill>
                  <a:srgbClr val="0070C0"/>
                </a:solidFill>
                <a:latin typeface="Cambria" pitchFamily="18" charset="0"/>
                <a:ea typeface="+mn-ea"/>
                <a:cs typeface="+mn-cs"/>
              </a:rPr>
              <a:t>UHC is based on the principles of the right to health, equity and solidarity </a:t>
            </a:r>
          </a:p>
          <a:p>
            <a:pPr eaLnBrk="0" hangingPunct="0">
              <a:spcAft>
                <a:spcPts val="1200"/>
              </a:spcAft>
              <a:buFontTx/>
              <a:buChar char="•"/>
            </a:pPr>
            <a:r>
              <a:rPr lang="en-US" altLang="en-US" dirty="0" smtClean="0">
                <a:solidFill>
                  <a:srgbClr val="0070C0"/>
                </a:solidFill>
                <a:latin typeface="Cambria" pitchFamily="18" charset="0"/>
                <a:ea typeface="+mn-ea"/>
                <a:cs typeface="+mn-cs"/>
              </a:rPr>
              <a:t>UHC is much more than financial protection.</a:t>
            </a:r>
          </a:p>
          <a:p>
            <a:pPr eaLnBrk="0" hangingPunct="0">
              <a:spcAft>
                <a:spcPts val="1200"/>
              </a:spcAft>
              <a:buFontTx/>
              <a:buChar char="•"/>
            </a:pPr>
            <a:r>
              <a:rPr lang="en-US" altLang="en-US" dirty="0" smtClean="0">
                <a:solidFill>
                  <a:srgbClr val="0070C0"/>
                </a:solidFill>
                <a:latin typeface="Cambria" pitchFamily="18" charset="0"/>
                <a:ea typeface="+mn-ea"/>
                <a:cs typeface="+mn-cs"/>
              </a:rPr>
              <a:t>UHC focuses efforts to reach the unreached - including women and children.</a:t>
            </a:r>
          </a:p>
          <a:p>
            <a:pPr eaLnBrk="0" hangingPunct="0">
              <a:spcAft>
                <a:spcPts val="1200"/>
              </a:spcAft>
              <a:buFontTx/>
              <a:buChar char="•"/>
            </a:pPr>
            <a:r>
              <a:rPr lang="en-US" altLang="en-US" dirty="0" smtClean="0">
                <a:solidFill>
                  <a:srgbClr val="0070C0"/>
                </a:solidFill>
                <a:latin typeface="Cambria" pitchFamily="18" charset="0"/>
                <a:ea typeface="+mn-ea"/>
                <a:cs typeface="+mn-cs"/>
              </a:rPr>
              <a:t>Strong political will is needed to engage on UHC. </a:t>
            </a:r>
          </a:p>
          <a:p>
            <a:pPr eaLnBrk="0" hangingPunct="0">
              <a:spcAft>
                <a:spcPts val="1200"/>
              </a:spcAft>
              <a:buFontTx/>
              <a:buChar char="•"/>
            </a:pPr>
            <a:r>
              <a:rPr lang="en-US" altLang="en-US" dirty="0" smtClean="0">
                <a:solidFill>
                  <a:srgbClr val="0070C0"/>
                </a:solidFill>
                <a:latin typeface="Cambria" pitchFamily="18" charset="0"/>
                <a:ea typeface="+mn-ea"/>
                <a:cs typeface="+mn-cs"/>
              </a:rPr>
              <a:t>Fees at the moment of seeking health care should be eliminated.</a:t>
            </a:r>
          </a:p>
        </p:txBody>
      </p:sp>
    </p:spTree>
    <p:extLst>
      <p:ext uri="{BB962C8B-B14F-4D97-AF65-F5344CB8AC3E}">
        <p14:creationId xmlns:p14="http://schemas.microsoft.com/office/powerpoint/2010/main" val="1281918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pWhiteSpani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ENG01">
  <a:themeElements>
    <a:clrScheme name="ENG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G0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G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G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G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G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G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G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G0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G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G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G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G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G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lor xmlns="b33c0d84-3b33-4e00-9a0b-b066ee08f7c2">CMYK</Color>
    <Language xmlns="b33c0d84-3b33-4e00-9a0b-b066ee08f7c2">Spanish</Language>
    <Theme xmlns="b33c0d84-3b33-4e00-9a0b-b066ee08f7c2" xsi:nil="true"/>
    <Document_x0020_Type xmlns="b33c0d84-3b33-4e00-9a0b-b066ee08f7c2">ppt</Document_x0020_Type>
    <Information xmlns="b33c0d84-3b33-4e00-9a0b-b066ee08f7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CCCCB51AA2174A94255D2A3E2A6245" ma:contentTypeVersion="6" ma:contentTypeDescription="Create a new document." ma:contentTypeScope="" ma:versionID="34ee0c50409c379c5921ffa33f418c21">
  <xsd:schema xmlns:xsd="http://www.w3.org/2001/XMLSchema" xmlns:xs="http://www.w3.org/2001/XMLSchema" xmlns:p="http://schemas.microsoft.com/office/2006/metadata/properties" xmlns:ns2="b33c0d84-3b33-4e00-9a0b-b066ee08f7c2" targetNamespace="http://schemas.microsoft.com/office/2006/metadata/properties" ma:root="true" ma:fieldsID="8905aa001001d4a1f3d5988ab79a193b" ns2:_="">
    <xsd:import namespace="b33c0d84-3b33-4e00-9a0b-b066ee08f7c2"/>
    <xsd:element name="properties">
      <xsd:complexType>
        <xsd:sequence>
          <xsd:element name="documentManagement">
            <xsd:complexType>
              <xsd:all>
                <xsd:element ref="ns2:Information" minOccurs="0"/>
                <xsd:element ref="ns2:Theme" minOccurs="0"/>
                <xsd:element ref="ns2:Document_x0020_Type" minOccurs="0"/>
                <xsd:element ref="ns2:Language" minOccurs="0"/>
                <xsd:element ref="ns2:Col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c0d84-3b33-4e00-9a0b-b066ee08f7c2" elementFormDefault="qualified">
    <xsd:import namespace="http://schemas.microsoft.com/office/2006/documentManagement/types"/>
    <xsd:import namespace="http://schemas.microsoft.com/office/infopath/2007/PartnerControls"/>
    <xsd:element name="Information" ma:index="1" nillable="true" ma:displayName="Information" ma:internalName="Information">
      <xsd:simpleType>
        <xsd:restriction base="dms:Text">
          <xsd:maxLength value="255"/>
        </xsd:restriction>
      </xsd:simpleType>
    </xsd:element>
    <xsd:element name="Theme" ma:index="3" nillable="true" ma:displayName="Theme" ma:description="3D logos&#10;4x6 card&#10;Agenda&#10;Binder&#10;Bookcover sample&#10;Brochure&#10;Brochure sample&#10;Bookmark&#10;Business card sample&#10;CD circular label&#10;CD front case&#10;CD back tray&#10;CD_DVD&#10;Complex business card&#10;Simple business card&#10;Courtesy card&#10;Diploma&#10;Envelope&#10;External design sample&#10;Folder&#10;Folder sample&#10;Form&#10;How to&#10;Lettherhead&#10;Manual&#10;Nametag&#10;One inch spine for binder&#10;Two inch spine for binder&#10;Partner logo&#10;Poster sample&#10;Powerpoint_presentation&#10;Standard logo&#10;Standard logo-PMS 288&#10;Standard logo-PMS 306&#10;Official logo&#10;Condensed logo&#10;Logo sample&#10;Logo incorrect use&#10;Sub brand&#10;Typeface sample&#10;not specified" ma:internalName="Theme">
      <xsd:simpleType>
        <xsd:restriction base="dms:Text">
          <xsd:maxLength value="255"/>
        </xsd:restriction>
      </xsd:simpleType>
    </xsd:element>
    <xsd:element name="Document_x0020_Type" ma:index="4" nillable="true" ma:displayName="Document Type" ma:default="ppt" ma:format="Dropdown" ma:internalName="Document_x0020_Type">
      <xsd:simpleType>
        <xsd:restriction base="dms:Choice">
          <xsd:enumeration value="eps"/>
          <xsd:enumeration value="wmf"/>
          <xsd:enumeration value="pdf"/>
          <xsd:enumeration value="ai"/>
          <xsd:enumeration value="psd"/>
          <xsd:enumeration value="tif"/>
          <xsd:enumeration value="zip"/>
          <xsd:enumeration value="png"/>
          <xsd:enumeration value="bmp"/>
          <xsd:enumeration value="gif"/>
          <xsd:enumeration value="doc"/>
          <xsd:enumeration value="xls"/>
          <xsd:enumeration value="txt"/>
          <xsd:enumeration value="jpg"/>
          <xsd:enumeration value="mp3"/>
          <xsd:enumeration value="mp4"/>
          <xsd:enumeration value="mov"/>
          <xsd:enumeration value="swf"/>
          <xsd:enumeration value="flash"/>
          <xsd:enumeration value="ppt"/>
          <xsd:enumeration value="not specified"/>
        </xsd:restriction>
      </xsd:simpleType>
    </xsd:element>
    <xsd:element name="Language" ma:index="5" nillable="true" ma:displayName="Language" ma:default="English" ma:format="Dropdown" ma:internalName="Language">
      <xsd:simpleType>
        <xsd:restriction base="dms:Choice">
          <xsd:enumeration value="English"/>
          <xsd:enumeration value="Spanish"/>
          <xsd:enumeration value="Portuguese"/>
          <xsd:enumeration value="French"/>
          <xsd:enumeration value="All"/>
        </xsd:restriction>
      </xsd:simpleType>
    </xsd:element>
    <xsd:element name="Color" ma:index="6" nillable="true" ma:displayName="Color" ma:default="CMYK" ma:format="Dropdown" ma:internalName="Color">
      <xsd:simpleType>
        <xsd:restriction base="dms:Choice">
          <xsd:enumeration value="CMYK"/>
          <xsd:enumeration value="Black"/>
          <xsd:enumeration value="White"/>
          <xsd:enumeration value="Gray"/>
          <xsd:enumeration value="Lavender"/>
          <xsd:enumeration value="Cyan"/>
          <xsd:enumeration value="Aqua Blue"/>
          <xsd:enumeration value="Blue"/>
          <xsd:enumeration value="Light Blue"/>
          <xsd:enumeration value="Green"/>
          <xsd:enumeration value="Light Green"/>
          <xsd:enumeration value="Orange"/>
          <xsd:enumeration value="Light Orange"/>
          <xsd:enumeration value="Pink"/>
          <xsd:enumeration value="Purple"/>
          <xsd:enumeration value="Red"/>
          <xsd:enumeration value="Yellow"/>
          <xsd:enumeration value="Light Yellow"/>
          <xsd:enumeration value="color"/>
          <xsd:enumeration value="All colors"/>
          <xsd:enumeration value="not specifi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D44686-E62E-4AD7-864B-0EEA0BC133B4}">
  <ds:schemaRefs>
    <ds:schemaRef ds:uri="http://schemas.openxmlformats.org/package/2006/metadata/core-properties"/>
    <ds:schemaRef ds:uri="http://www.w3.org/XML/1998/namespace"/>
    <ds:schemaRef ds:uri="http://purl.org/dc/terms/"/>
    <ds:schemaRef ds:uri="b33c0d84-3b33-4e00-9a0b-b066ee08f7c2"/>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58DC1BC-9B16-4E3A-B1FD-C7073844BC95}">
  <ds:schemaRefs>
    <ds:schemaRef ds:uri="http://schemas.microsoft.com/sharepoint/v3/contenttype/forms"/>
  </ds:schemaRefs>
</ds:datastoreItem>
</file>

<file path=customXml/itemProps3.xml><?xml version="1.0" encoding="utf-8"?>
<ds:datastoreItem xmlns:ds="http://schemas.openxmlformats.org/officeDocument/2006/customXml" ds:itemID="{0E416242-10B5-4285-BE74-529955A8B5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c0d84-3b33-4e00-9a0b-b066ee08f7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4371</TotalTime>
  <Words>1011</Words>
  <Application>Microsoft Office PowerPoint</Application>
  <PresentationFormat>On-screen Show (4:3)</PresentationFormat>
  <Paragraphs>124</Paragraphs>
  <Slides>11</Slides>
  <Notes>11</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MapWhiteSpanish</vt:lpstr>
      <vt:lpstr>Custom Design</vt:lpstr>
      <vt:lpstr>ENG01</vt:lpstr>
      <vt:lpstr>PowerPoint Presentation</vt:lpstr>
      <vt:lpstr>PowerPoint Presentation</vt:lpstr>
      <vt:lpstr>PowerPoint Presentation</vt:lpstr>
      <vt:lpstr>PowerPoint Presentation</vt:lpstr>
      <vt:lpstr>PowerPoint Presentation</vt:lpstr>
      <vt:lpstr>Social Determinants of Health</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Romero, Kenny (ELS)</dc:creator>
  <cp:lastModifiedBy>May, Ivonne</cp:lastModifiedBy>
  <cp:revision>292</cp:revision>
  <cp:lastPrinted>2013-12-03T15:02:00Z</cp:lastPrinted>
  <dcterms:created xsi:type="dcterms:W3CDTF">2013-08-23T18:30:45Z</dcterms:created>
  <dcterms:modified xsi:type="dcterms:W3CDTF">2013-12-03T15:03:46Z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0x01010060CCCCB51AA2174A94255D2A3E2A6245</vt:lpwstr>
  </property>
</Properties>
</file>