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624" r:id="rId5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33"/>
    <a:srgbClr val="0000FF"/>
    <a:srgbClr val="CCCCFF"/>
    <a:srgbClr val="DDDDDD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954" autoAdjust="0"/>
    <p:restoredTop sz="96261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-1771" y="-91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-3486" y="-114"/>
      </p:cViewPr>
      <p:guideLst>
        <p:guide orient="horz" pos="3131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6" rIns="91166" bIns="45586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6" rIns="91166" bIns="4558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6" rIns="91166" bIns="45586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6" tIns="45586" rIns="91166" bIns="4558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64B12A8-3D7F-43D4-A09D-E55A48CA6E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53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8" tIns="45582" rIns="91158" bIns="45582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8" tIns="45582" rIns="91158" bIns="45582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8" tIns="45582" rIns="91158" bIns="45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8" tIns="45582" rIns="91158" bIns="45582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8" tIns="45582" rIns="91158" bIns="45582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B14803-28B0-4A27-98E6-477E7E23F2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350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EFA23C-BE21-4C02-934B-2386E831A874}" type="slidenum">
              <a:rPr lang="en-GB" sz="1200" smtClean="0"/>
              <a:pPr eaLnBrk="1" hangingPunct="1"/>
              <a:t>1</a:t>
            </a:fld>
            <a:endParaRPr lang="en-GB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341D6-27A7-466A-9437-EE8E8B12EE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67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12B8B-D127-4474-995A-65365AB54B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39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8416B-187A-4094-A313-9BCE82494D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04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B74DB-5D8E-46CA-BC09-BCB0298AB9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71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41621-5D90-413D-845E-E16C542FBB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98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3F430-EC6A-486B-AF6C-CAFC7B262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96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427AD-3F28-407B-B498-8B29CC97B8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25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A2956-2EDF-42D1-99E2-3F16306028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85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478FB-B123-4834-9438-1DA6D7C20F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6DA3B-9B21-4E99-87BD-CADAC834D4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1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4A84E-72FA-4D90-ABDE-A3BB4CD8D3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8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B269605-4555-4C69-B799-C42251C7F2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937" y="3764523"/>
            <a:ext cx="5595409" cy="251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80975" y="4873625"/>
            <a:ext cx="3810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322388" y="4879975"/>
            <a:ext cx="381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80975" y="5260975"/>
            <a:ext cx="3810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22300" y="4814888"/>
            <a:ext cx="654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400">
                <a:latin typeface="Times New Roman" pitchFamily="18" charset="0"/>
              </a:rPr>
              <a:t>&lt; 60%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703388" y="4814888"/>
            <a:ext cx="1249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400">
                <a:latin typeface="Times New Roman" pitchFamily="18" charset="0"/>
              </a:rPr>
              <a:t> 60% - 79.99%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92125" y="5195888"/>
            <a:ext cx="742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400">
                <a:latin typeface="Times New Roman" pitchFamily="18" charset="0"/>
              </a:rPr>
              <a:t>  </a:t>
            </a:r>
            <a:r>
              <a:rPr lang="en-GB" sz="1400" u="sng">
                <a:latin typeface="Times New Roman" pitchFamily="18" charset="0"/>
              </a:rPr>
              <a:t>&gt;</a:t>
            </a:r>
            <a:r>
              <a:rPr lang="en-GB" sz="1400">
                <a:latin typeface="Times New Roman" pitchFamily="18" charset="0"/>
              </a:rPr>
              <a:t> 80%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303338" y="5272088"/>
            <a:ext cx="381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744663" y="5207000"/>
            <a:ext cx="21814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400" dirty="0">
                <a:latin typeface="Times New Roman" pitchFamily="18" charset="0"/>
              </a:rPr>
              <a:t>Sin </a:t>
            </a:r>
            <a:r>
              <a:rPr lang="en-GB" sz="1400" dirty="0" err="1">
                <a:latin typeface="Times New Roman" pitchFamily="18" charset="0"/>
              </a:rPr>
              <a:t>datos</a:t>
            </a:r>
            <a:r>
              <a:rPr lang="en-GB" sz="1400" dirty="0">
                <a:latin typeface="Times New Roman" pitchFamily="18" charset="0"/>
              </a:rPr>
              <a:t>/</a:t>
            </a:r>
            <a:r>
              <a:rPr lang="en-GB" sz="1400" dirty="0" err="1">
                <a:latin typeface="Times New Roman" pitchFamily="18" charset="0"/>
              </a:rPr>
              <a:t>vigilancia</a:t>
            </a:r>
            <a:r>
              <a:rPr lang="en-GB" sz="1400" dirty="0">
                <a:latin typeface="Times New Roman" pitchFamily="18" charset="0"/>
              </a:rPr>
              <a:t> de PFA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104774" y="4738688"/>
            <a:ext cx="3757651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074737" y="506540"/>
            <a:ext cx="22339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600" b="1" dirty="0" err="1" smtClean="0">
                <a:ea typeface="Arial Unicode MS" pitchFamily="34" charset="-128"/>
                <a:cs typeface="Arial Unicode MS" pitchFamily="34" charset="-128"/>
              </a:rPr>
              <a:t>Dic</a:t>
            </a:r>
            <a:r>
              <a:rPr lang="en-GB" sz="1600" b="1" dirty="0" smtClean="0">
                <a:ea typeface="Arial Unicode MS" pitchFamily="34" charset="-128"/>
                <a:cs typeface="Arial Unicode MS" pitchFamily="34" charset="-128"/>
              </a:rPr>
              <a:t>. 2011 – Nov. 2012</a:t>
            </a:r>
            <a:endParaRPr lang="en-GB" sz="1600" b="1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5359400" y="3430588"/>
            <a:ext cx="22452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1600" b="1" dirty="0" err="1" smtClean="0">
                <a:ea typeface="Arial Unicode MS" pitchFamily="34" charset="-128"/>
                <a:cs typeface="Arial Unicode MS" pitchFamily="34" charset="-128"/>
              </a:rPr>
              <a:t>Dic</a:t>
            </a:r>
            <a:r>
              <a:rPr lang="en-GB" sz="1600" b="1" dirty="0" smtClean="0">
                <a:ea typeface="Arial Unicode MS" pitchFamily="34" charset="-128"/>
                <a:cs typeface="Arial Unicode MS" pitchFamily="34" charset="-128"/>
              </a:rPr>
              <a:t>. 2012 – Nov. 2013</a:t>
            </a:r>
            <a:endParaRPr lang="en-GB" sz="1600" b="1" dirty="0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34" y="845094"/>
            <a:ext cx="5463009" cy="2461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4"/>
          <p:cNvSpPr txBox="1">
            <a:spLocks noChangeArrowheads="1"/>
          </p:cNvSpPr>
          <p:nvPr/>
        </p:nvSpPr>
        <p:spPr bwMode="auto">
          <a:xfrm>
            <a:off x="178321" y="10134"/>
            <a:ext cx="89630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 dirty="0" err="1" smtClean="0"/>
              <a:t>Porcentaje</a:t>
            </a:r>
            <a:r>
              <a:rPr lang="en-GB" sz="2400" dirty="0" smtClean="0"/>
              <a:t> </a:t>
            </a:r>
            <a:r>
              <a:rPr lang="en-GB" sz="2400" dirty="0"/>
              <a:t>de </a:t>
            </a:r>
            <a:r>
              <a:rPr lang="en-GB" sz="2400" dirty="0" err="1"/>
              <a:t>recolección</a:t>
            </a:r>
            <a:r>
              <a:rPr lang="en-GB" sz="2400" dirty="0"/>
              <a:t> de </a:t>
            </a:r>
            <a:r>
              <a:rPr lang="en-GB" sz="2400" dirty="0" err="1"/>
              <a:t>muestra</a:t>
            </a:r>
            <a:r>
              <a:rPr lang="en-GB" sz="2400" dirty="0"/>
              <a:t> de </a:t>
            </a:r>
            <a:r>
              <a:rPr lang="en-GB" sz="2400" dirty="0" err="1"/>
              <a:t>heces</a:t>
            </a:r>
            <a:r>
              <a:rPr lang="en-GB" sz="2400" dirty="0"/>
              <a:t> </a:t>
            </a:r>
            <a:r>
              <a:rPr lang="en-GB" sz="2400" dirty="0" err="1"/>
              <a:t>adecuada</a:t>
            </a:r>
            <a:endParaRPr lang="en-GB" sz="2400" dirty="0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811213" y="6534227"/>
            <a:ext cx="2266950" cy="2462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/>
            <a:r>
              <a:rPr lang="en-GB" dirty="0" err="1"/>
              <a:t>Datos</a:t>
            </a:r>
            <a:r>
              <a:rPr lang="en-GB" dirty="0"/>
              <a:t> de OPS al </a:t>
            </a:r>
            <a:r>
              <a:rPr lang="en-GB" dirty="0" smtClean="0"/>
              <a:t>14 </a:t>
            </a:r>
            <a:r>
              <a:rPr lang="en-GB" dirty="0" err="1" smtClean="0"/>
              <a:t>enero</a:t>
            </a:r>
            <a:r>
              <a:rPr lang="en-GB" dirty="0" smtClean="0"/>
              <a:t> </a:t>
            </a:r>
            <a:r>
              <a:rPr lang="en-GB" dirty="0"/>
              <a:t>del </a:t>
            </a:r>
            <a:r>
              <a:rPr lang="en-GB" dirty="0" smtClean="0"/>
              <a:t>2014</a:t>
            </a:r>
            <a:endParaRPr lang="en-GB" dirty="0"/>
          </a:p>
        </p:txBody>
      </p:sp>
      <p:sp>
        <p:nvSpPr>
          <p:cNvPr id="24" name="Rectangle 47"/>
          <p:cNvSpPr>
            <a:spLocks noChangeArrowheads="1"/>
          </p:cNvSpPr>
          <p:nvPr/>
        </p:nvSpPr>
        <p:spPr bwMode="auto">
          <a:xfrm>
            <a:off x="3175" y="6396038"/>
            <a:ext cx="50815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sz="600" dirty="0"/>
              <a:t>Las </a:t>
            </a:r>
            <a:r>
              <a:rPr lang="en-GB" sz="600" dirty="0" err="1"/>
              <a:t>fronteras</a:t>
            </a:r>
            <a:r>
              <a:rPr lang="en-GB" sz="600" dirty="0"/>
              <a:t>, </a:t>
            </a:r>
            <a:r>
              <a:rPr lang="en-GB" sz="600" dirty="0" err="1"/>
              <a:t>designaciones</a:t>
            </a:r>
            <a:r>
              <a:rPr lang="en-GB" sz="600" dirty="0"/>
              <a:t> y </a:t>
            </a:r>
            <a:r>
              <a:rPr lang="en-GB" sz="600" dirty="0" err="1"/>
              <a:t>nombres</a:t>
            </a:r>
            <a:r>
              <a:rPr lang="en-GB" sz="600" dirty="0"/>
              <a:t> </a:t>
            </a:r>
            <a:r>
              <a:rPr lang="en-GB" sz="600" dirty="0" err="1"/>
              <a:t>usados</a:t>
            </a:r>
            <a:r>
              <a:rPr lang="en-GB" sz="600" dirty="0"/>
              <a:t> en </a:t>
            </a:r>
            <a:r>
              <a:rPr lang="en-GB" sz="600" dirty="0" err="1"/>
              <a:t>este</a:t>
            </a:r>
            <a:r>
              <a:rPr lang="en-GB" sz="600" dirty="0"/>
              <a:t> </a:t>
            </a:r>
            <a:r>
              <a:rPr lang="en-GB" sz="600" dirty="0" err="1"/>
              <a:t>mapa</a:t>
            </a:r>
            <a:r>
              <a:rPr lang="en-GB" sz="600" dirty="0"/>
              <a:t> no </a:t>
            </a:r>
            <a:r>
              <a:rPr lang="en-GB" sz="600" dirty="0" err="1"/>
              <a:t>implican</a:t>
            </a:r>
            <a:r>
              <a:rPr lang="en-GB" sz="600" dirty="0"/>
              <a:t> la </a:t>
            </a:r>
            <a:r>
              <a:rPr lang="en-GB" sz="600" dirty="0" err="1"/>
              <a:t>expresión</a:t>
            </a:r>
            <a:r>
              <a:rPr lang="en-GB" sz="600" dirty="0"/>
              <a:t> de </a:t>
            </a:r>
            <a:r>
              <a:rPr lang="en-GB" sz="600" dirty="0" err="1"/>
              <a:t>ninguna</a:t>
            </a:r>
            <a:r>
              <a:rPr lang="en-GB" sz="600" dirty="0"/>
              <a:t> </a:t>
            </a:r>
            <a:r>
              <a:rPr lang="en-GB" sz="600" dirty="0" err="1"/>
              <a:t>opinión</a:t>
            </a:r>
            <a:r>
              <a:rPr lang="en-GB" sz="600" dirty="0"/>
              <a:t> o similar </a:t>
            </a:r>
            <a:r>
              <a:rPr lang="en-GB" sz="600" dirty="0" err="1"/>
              <a:t>por</a:t>
            </a:r>
            <a:r>
              <a:rPr lang="en-GB" sz="600" dirty="0"/>
              <a:t> parte de la </a:t>
            </a:r>
            <a:r>
              <a:rPr lang="en-GB" sz="600" dirty="0" err="1"/>
              <a:t>Organización</a:t>
            </a:r>
            <a:r>
              <a:rPr lang="en-GB" sz="600" dirty="0"/>
              <a:t> Mundial de la </a:t>
            </a:r>
            <a:r>
              <a:rPr lang="en-GB" sz="600" dirty="0" err="1"/>
              <a:t>Salud</a:t>
            </a:r>
            <a:r>
              <a:rPr lang="en-GB" sz="600" dirty="0"/>
              <a:t> en </a:t>
            </a:r>
            <a:r>
              <a:rPr lang="en-GB" sz="600" dirty="0" err="1"/>
              <a:t>refrencia</a:t>
            </a:r>
            <a:r>
              <a:rPr lang="en-GB" sz="600" dirty="0"/>
              <a:t> al </a:t>
            </a:r>
            <a:r>
              <a:rPr lang="en-GB" sz="600" dirty="0" err="1"/>
              <a:t>estatus</a:t>
            </a:r>
            <a:r>
              <a:rPr lang="en-GB" sz="600" dirty="0"/>
              <a:t> legal de </a:t>
            </a:r>
            <a:r>
              <a:rPr lang="en-GB" sz="600" dirty="0" err="1"/>
              <a:t>cualquier</a:t>
            </a:r>
            <a:r>
              <a:rPr lang="en-GB" sz="600" dirty="0"/>
              <a:t> </a:t>
            </a:r>
            <a:r>
              <a:rPr lang="en-GB" sz="600" dirty="0" err="1"/>
              <a:t>país</a:t>
            </a:r>
            <a:r>
              <a:rPr lang="en-GB" sz="600" dirty="0"/>
              <a:t>, </a:t>
            </a:r>
            <a:r>
              <a:rPr lang="en-GB" sz="600" dirty="0" err="1"/>
              <a:t>territorio</a:t>
            </a:r>
            <a:r>
              <a:rPr lang="en-GB" sz="600" dirty="0"/>
              <a:t>, ciudad o </a:t>
            </a:r>
            <a:r>
              <a:rPr lang="en-GB" sz="600" dirty="0" err="1"/>
              <a:t>área</a:t>
            </a:r>
            <a:r>
              <a:rPr lang="en-GB" sz="600" dirty="0"/>
              <a:t> o de sus </a:t>
            </a:r>
            <a:r>
              <a:rPr lang="en-GB" sz="600" dirty="0" err="1"/>
              <a:t>autoridades</a:t>
            </a:r>
            <a:r>
              <a:rPr lang="en-GB" sz="600" dirty="0"/>
              <a:t>, o en </a:t>
            </a:r>
            <a:r>
              <a:rPr lang="en-GB" sz="600" dirty="0" err="1"/>
              <a:t>referencia</a:t>
            </a:r>
            <a:r>
              <a:rPr lang="en-GB" sz="600" dirty="0"/>
              <a:t> a </a:t>
            </a:r>
            <a:r>
              <a:rPr lang="en-GB" sz="600" dirty="0" err="1"/>
              <a:t>delimitaciones</a:t>
            </a:r>
            <a:r>
              <a:rPr lang="en-GB" sz="600" dirty="0"/>
              <a:t> de sus </a:t>
            </a:r>
            <a:r>
              <a:rPr lang="en-GB" sz="600" dirty="0" err="1"/>
              <a:t>frontreas</a:t>
            </a:r>
            <a:r>
              <a:rPr lang="en-GB" sz="600" dirty="0"/>
              <a:t>. </a:t>
            </a:r>
          </a:p>
          <a:p>
            <a:pPr eaLnBrk="0" hangingPunct="0"/>
            <a:r>
              <a:rPr lang="en-GB" sz="600" smtClean="0">
                <a:sym typeface="Symbol" pitchFamily="18" charset="2"/>
              </a:rPr>
              <a:t>©</a:t>
            </a:r>
            <a:r>
              <a:rPr lang="en-GB" sz="600" smtClean="0"/>
              <a:t>OMS 2014  </a:t>
            </a:r>
            <a:r>
              <a:rPr lang="en-GB" sz="600" dirty="0" err="1" smtClean="0"/>
              <a:t>Derechos</a:t>
            </a:r>
            <a:r>
              <a:rPr lang="en-GB" sz="600" dirty="0" smtClean="0"/>
              <a:t> </a:t>
            </a:r>
            <a:r>
              <a:rPr lang="en-GB" sz="600" dirty="0" err="1"/>
              <a:t>reservados</a:t>
            </a: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26433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72E8DAB5-B5EC-4DFF-A380-6240B092355E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5194581A-D30F-4DE6-BDAE-12F0625BC0E2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852FE2D9-949D-465D-B4AF-22A205C6A1B2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28962</TotalTime>
  <Words>109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World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garniers</dc:creator>
  <cp:lastModifiedBy>Revilla, Mr. Fernando (WDC)</cp:lastModifiedBy>
  <cp:revision>1754</cp:revision>
  <cp:lastPrinted>2013-12-10T07:53:01Z</cp:lastPrinted>
  <dcterms:created xsi:type="dcterms:W3CDTF">2006-05-08T10:56:49Z</dcterms:created>
  <dcterms:modified xsi:type="dcterms:W3CDTF">2014-01-23T19:40:52Z</dcterms:modified>
</cp:coreProperties>
</file>