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73" d="100"/>
          <a:sy n="73" d="100"/>
        </p:scale>
        <p:origin x="-1038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0E75D-BA0D-469C-960F-BDFB286BA3B2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5DFBE-3B49-46C7-890F-6ED38585ED19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399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09EA8AAD-7062-47B3-904C-C4F442022912}" type="slidenum">
              <a:rPr lang="es-AR" smtClean="0"/>
              <a:pPr eaLnBrk="1" hangingPunct="1">
                <a:defRPr/>
              </a:pPr>
              <a:t>1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996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232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877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286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20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847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679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864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601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411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837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652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6059488"/>
            <a:ext cx="59436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Fuente: Soló países notificando sarampión/rubéola al sistema ISIS.</a:t>
            </a:r>
          </a:p>
          <a:p>
            <a:pPr eaLnBrk="1" hangingPunct="1"/>
            <a:r>
              <a:rPr lang="en-US" sz="1200"/>
              <a:t>* Datos hasta el 30 de mayo del 2013.</a:t>
            </a:r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-76200" y="228600"/>
            <a:ext cx="9296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</a:rPr>
              <a:t>Notificación por Sector</a:t>
            </a:r>
            <a:br>
              <a:rPr lang="es-E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</a:rPr>
              <a:t>Países Seleccionados, Américas, 2012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210000"/>
              </p:ext>
            </p:extLst>
          </p:nvPr>
        </p:nvGraphicFramePr>
        <p:xfrm>
          <a:off x="609600" y="1143000"/>
          <a:ext cx="8264525" cy="457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Worksheet" r:id="rId5" imgW="8496367" imgH="4705234" progId="Excel.Sheet.8">
                  <p:embed/>
                </p:oleObj>
              </mc:Choice>
              <mc:Fallback>
                <p:oleObj name="Worksheet" r:id="rId5" imgW="8496367" imgH="470523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3000"/>
                        <a:ext cx="8264525" cy="457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731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Notificación por Sector Países Seleccionados, Américas,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Notification by sector Selected countries in the Region of the Americas, 2012</dc:title>
  <dc:creator>Kontio, Ms. Katri (WDC)</dc:creator>
  <cp:lastModifiedBy>Pacis, Ms. Carmelita Lucia (WDC)</cp:lastModifiedBy>
  <cp:revision>25</cp:revision>
  <dcterms:created xsi:type="dcterms:W3CDTF">2013-06-13T20:46:45Z</dcterms:created>
  <dcterms:modified xsi:type="dcterms:W3CDTF">2013-06-24T16:23:48Z</dcterms:modified>
</cp:coreProperties>
</file>