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835" r:id="rId3"/>
    <p:sldMasterId id="2147483852" r:id="rId4"/>
    <p:sldMasterId id="2147484182" r:id="rId5"/>
    <p:sldMasterId id="2147484201" r:id="rId6"/>
  </p:sldMasterIdLst>
  <p:notesMasterIdLst>
    <p:notesMasterId r:id="rId49"/>
  </p:notesMasterIdLst>
  <p:handoutMasterIdLst>
    <p:handoutMasterId r:id="rId50"/>
  </p:handoutMasterIdLst>
  <p:sldIdLst>
    <p:sldId id="256" r:id="rId7"/>
    <p:sldId id="377" r:id="rId8"/>
    <p:sldId id="358" r:id="rId9"/>
    <p:sldId id="343" r:id="rId10"/>
    <p:sldId id="419" r:id="rId11"/>
    <p:sldId id="420" r:id="rId12"/>
    <p:sldId id="421" r:id="rId13"/>
    <p:sldId id="422" r:id="rId14"/>
    <p:sldId id="423" r:id="rId15"/>
    <p:sldId id="424" r:id="rId16"/>
    <p:sldId id="425" r:id="rId17"/>
    <p:sldId id="448" r:id="rId18"/>
    <p:sldId id="449" r:id="rId19"/>
    <p:sldId id="450" r:id="rId20"/>
    <p:sldId id="442" r:id="rId21"/>
    <p:sldId id="443" r:id="rId22"/>
    <p:sldId id="433" r:id="rId23"/>
    <p:sldId id="434" r:id="rId24"/>
    <p:sldId id="435" r:id="rId25"/>
    <p:sldId id="437" r:id="rId26"/>
    <p:sldId id="447" r:id="rId27"/>
    <p:sldId id="418" r:id="rId28"/>
    <p:sldId id="451" r:id="rId29"/>
    <p:sldId id="389" r:id="rId30"/>
    <p:sldId id="390" r:id="rId31"/>
    <p:sldId id="391" r:id="rId32"/>
    <p:sldId id="393" r:id="rId33"/>
    <p:sldId id="395" r:id="rId34"/>
    <p:sldId id="399" r:id="rId35"/>
    <p:sldId id="400" r:id="rId36"/>
    <p:sldId id="402" r:id="rId37"/>
    <p:sldId id="404" r:id="rId38"/>
    <p:sldId id="406" r:id="rId39"/>
    <p:sldId id="407" r:id="rId40"/>
    <p:sldId id="408" r:id="rId41"/>
    <p:sldId id="409" r:id="rId42"/>
    <p:sldId id="412" r:id="rId43"/>
    <p:sldId id="414" r:id="rId44"/>
    <p:sldId id="415" r:id="rId45"/>
    <p:sldId id="416" r:id="rId46"/>
    <p:sldId id="405" r:id="rId47"/>
    <p:sldId id="356" r:id="rId48"/>
  </p:sldIdLst>
  <p:sldSz cx="9144000" cy="6858000" type="screen4x3"/>
  <p:notesSz cx="7315200" cy="9601200"/>
  <p:defaultTextStyle>
    <a:defPPr>
      <a:defRPr lang="en-US"/>
    </a:defPPr>
    <a:lvl1pPr algn="ctr" rtl="0" fontAlgn="base">
      <a:spcBef>
        <a:spcPct val="0"/>
      </a:spcBef>
      <a:spcAft>
        <a:spcPct val="0"/>
      </a:spcAft>
      <a:defRPr kern="1200">
        <a:solidFill>
          <a:schemeClr val="tx1"/>
        </a:solidFill>
        <a:latin typeface="Arial" pitchFamily="34" charset="0"/>
        <a:ea typeface="+mn-ea"/>
        <a:cs typeface="Arial" pitchFamily="34" charset="0"/>
      </a:defRPr>
    </a:lvl1pPr>
    <a:lvl2pPr marL="457200" algn="ctr" rtl="0" fontAlgn="base">
      <a:spcBef>
        <a:spcPct val="0"/>
      </a:spcBef>
      <a:spcAft>
        <a:spcPct val="0"/>
      </a:spcAft>
      <a:defRPr kern="1200">
        <a:solidFill>
          <a:schemeClr val="tx1"/>
        </a:solidFill>
        <a:latin typeface="Arial" pitchFamily="34" charset="0"/>
        <a:ea typeface="+mn-ea"/>
        <a:cs typeface="Arial" pitchFamily="34" charset="0"/>
      </a:defRPr>
    </a:lvl2pPr>
    <a:lvl3pPr marL="914400" algn="ctr" rtl="0" fontAlgn="base">
      <a:spcBef>
        <a:spcPct val="0"/>
      </a:spcBef>
      <a:spcAft>
        <a:spcPct val="0"/>
      </a:spcAft>
      <a:defRPr kern="1200">
        <a:solidFill>
          <a:schemeClr val="tx1"/>
        </a:solidFill>
        <a:latin typeface="Arial" pitchFamily="34" charset="0"/>
        <a:ea typeface="+mn-ea"/>
        <a:cs typeface="Arial" pitchFamily="34" charset="0"/>
      </a:defRPr>
    </a:lvl3pPr>
    <a:lvl4pPr marL="1371600" algn="ctr" rtl="0" fontAlgn="base">
      <a:spcBef>
        <a:spcPct val="0"/>
      </a:spcBef>
      <a:spcAft>
        <a:spcPct val="0"/>
      </a:spcAft>
      <a:defRPr kern="1200">
        <a:solidFill>
          <a:schemeClr val="tx1"/>
        </a:solidFill>
        <a:latin typeface="Arial" pitchFamily="34" charset="0"/>
        <a:ea typeface="+mn-ea"/>
        <a:cs typeface="Arial" pitchFamily="34" charset="0"/>
      </a:defRPr>
    </a:lvl4pPr>
    <a:lvl5pPr marL="1828800" algn="ctr"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990033"/>
    <a:srgbClr val="FF0000"/>
    <a:srgbClr val="FF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77143" autoAdjust="0"/>
  </p:normalViewPr>
  <p:slideViewPr>
    <p:cSldViewPr>
      <p:cViewPr>
        <p:scale>
          <a:sx n="89" d="100"/>
          <a:sy n="89" d="100"/>
        </p:scale>
        <p:origin x="-630" y="-72"/>
      </p:cViewPr>
      <p:guideLst>
        <p:guide orient="horz" pos="2160"/>
        <p:guide pos="2880"/>
      </p:guideLst>
    </p:cSldViewPr>
  </p:slideViewPr>
  <p:notesTextViewPr>
    <p:cViewPr>
      <p:scale>
        <a:sx n="100" d="100"/>
        <a:sy n="100" d="100"/>
      </p:scale>
      <p:origin x="0" y="0"/>
    </p:cViewPr>
  </p:notesTextViewPr>
  <p:notesViewPr>
    <p:cSldViewPr>
      <p:cViewPr varScale="1">
        <p:scale>
          <a:sx n="56" d="100"/>
          <a:sy n="56" d="100"/>
        </p:scale>
        <p:origin x="-2496"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25" tIns="45713" rIns="91425" bIns="45713" rtlCol="0"/>
          <a:lstStyle>
            <a:lvl1pPr algn="l">
              <a:defRPr sz="1200">
                <a:latin typeface="Arial" pitchFamily="34" charset="0"/>
                <a:cs typeface="Arial" pitchFamily="34" charset="0"/>
              </a:defRPr>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25" tIns="45713" rIns="91425" bIns="45713" rtlCol="0"/>
          <a:lstStyle>
            <a:lvl1pPr algn="r">
              <a:defRPr sz="1200">
                <a:latin typeface="Arial" pitchFamily="34" charset="0"/>
                <a:cs typeface="Arial" pitchFamily="34" charset="0"/>
              </a:defRPr>
            </a:lvl1pPr>
          </a:lstStyle>
          <a:p>
            <a:pPr>
              <a:defRPr/>
            </a:pPr>
            <a:r>
              <a:rPr lang="en-US"/>
              <a:t>30 Marzo 2011</a:t>
            </a:r>
          </a:p>
        </p:txBody>
      </p:sp>
      <p:sp>
        <p:nvSpPr>
          <p:cNvPr id="4" name="Footer Placeholder 3"/>
          <p:cNvSpPr>
            <a:spLocks noGrp="1"/>
          </p:cNvSpPr>
          <p:nvPr>
            <p:ph type="ftr" sz="quarter" idx="2"/>
          </p:nvPr>
        </p:nvSpPr>
        <p:spPr>
          <a:xfrm>
            <a:off x="0" y="9120188"/>
            <a:ext cx="3170238" cy="479425"/>
          </a:xfrm>
          <a:prstGeom prst="rect">
            <a:avLst/>
          </a:prstGeom>
        </p:spPr>
        <p:txBody>
          <a:bodyPr vert="horz" lIns="91425" tIns="45713" rIns="91425" bIns="45713" rtlCol="0" anchor="b"/>
          <a:lstStyle>
            <a:lvl1pPr algn="l">
              <a:defRPr sz="1200">
                <a:latin typeface="Arial" pitchFamily="34" charset="0"/>
                <a:cs typeface="Arial" pitchFamily="34" charset="0"/>
              </a:defRPr>
            </a:lvl1pPr>
          </a:lstStyle>
          <a:p>
            <a:pPr>
              <a:defRPr/>
            </a:pPr>
            <a:r>
              <a:rPr lang="es-ES"/>
              <a:t>Presentación al Dr. Rubén Torres (HSS)</a:t>
            </a: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25" tIns="45713" rIns="91425" bIns="45713" rtlCol="0" anchor="b"/>
          <a:lstStyle>
            <a:lvl1pPr algn="r">
              <a:defRPr sz="1200">
                <a:latin typeface="Arial" pitchFamily="34" charset="0"/>
                <a:cs typeface="Arial" pitchFamily="34" charset="0"/>
              </a:defRPr>
            </a:lvl1pPr>
          </a:lstStyle>
          <a:p>
            <a:pPr>
              <a:defRPr/>
            </a:pPr>
            <a:fld id="{4EF81E3A-E7C2-487A-9886-4292848508A5}" type="slidenum">
              <a:rPr lang="en-US"/>
              <a:pPr>
                <a:defRPr/>
              </a:pPr>
              <a:t>‹#›</a:t>
            </a:fld>
            <a:endParaRPr lang="en-US"/>
          </a:p>
        </p:txBody>
      </p:sp>
    </p:spTree>
    <p:extLst>
      <p:ext uri="{BB962C8B-B14F-4D97-AF65-F5344CB8AC3E}">
        <p14:creationId xmlns:p14="http://schemas.microsoft.com/office/powerpoint/2010/main" val="2838469323"/>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45" tIns="48323" rIns="96645" bIns="48323" numCol="1" anchor="t" anchorCtr="0" compatLnSpc="1">
            <a:prstTxWarp prst="textNoShape">
              <a:avLst/>
            </a:prstTxWarp>
          </a:bodyPr>
          <a:lstStyle>
            <a:lvl1pPr algn="l" defTabSz="966630">
              <a:defRPr sz="1300">
                <a:latin typeface="Arial" charset="0"/>
                <a:cs typeface="Arial" charset="0"/>
              </a:defRPr>
            </a:lvl1pPr>
          </a:lstStyle>
          <a:p>
            <a:pPr>
              <a:defRPr/>
            </a:pPr>
            <a:endParaRPr lang="en-US"/>
          </a:p>
        </p:txBody>
      </p:sp>
      <p:sp>
        <p:nvSpPr>
          <p:cNvPr id="11267" name="Rectangle 3"/>
          <p:cNvSpPr>
            <a:spLocks noGrp="1" noChangeArrowheads="1"/>
          </p:cNvSpPr>
          <p:nvPr>
            <p:ph type="dt" idx="1"/>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45" tIns="48323" rIns="96645" bIns="48323" numCol="1" anchor="t" anchorCtr="0" compatLnSpc="1">
            <a:prstTxWarp prst="textNoShape">
              <a:avLst/>
            </a:prstTxWarp>
          </a:bodyPr>
          <a:lstStyle>
            <a:lvl1pPr algn="r" defTabSz="966630">
              <a:defRPr sz="1300">
                <a:latin typeface="Arial" charset="0"/>
                <a:cs typeface="Arial" charset="0"/>
              </a:defRPr>
            </a:lvl1pPr>
          </a:lstStyle>
          <a:p>
            <a:pPr>
              <a:defRPr/>
            </a:pPr>
            <a:r>
              <a:rPr lang="en-US"/>
              <a:t>30 Marzo 2011</a:t>
            </a:r>
          </a:p>
        </p:txBody>
      </p:sp>
      <p:sp>
        <p:nvSpPr>
          <p:cNvPr id="8499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269" name="Rectangle 5"/>
          <p:cNvSpPr>
            <a:spLocks noGrp="1" noChangeArrowheads="1"/>
          </p:cNvSpPr>
          <p:nvPr>
            <p:ph type="body" sz="quarter" idx="3"/>
          </p:nvPr>
        </p:nvSpPr>
        <p:spPr bwMode="auto">
          <a:xfrm>
            <a:off x="731838" y="4560888"/>
            <a:ext cx="5851525"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45" tIns="48323" rIns="96645" bIns="4832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45" tIns="48323" rIns="96645" bIns="48323" numCol="1" anchor="b" anchorCtr="0" compatLnSpc="1">
            <a:prstTxWarp prst="textNoShape">
              <a:avLst/>
            </a:prstTxWarp>
          </a:bodyPr>
          <a:lstStyle>
            <a:lvl1pPr algn="l" defTabSz="966630">
              <a:defRPr sz="1300">
                <a:latin typeface="Arial" charset="0"/>
                <a:cs typeface="Arial" charset="0"/>
              </a:defRPr>
            </a:lvl1pPr>
          </a:lstStyle>
          <a:p>
            <a:pPr>
              <a:defRPr/>
            </a:pPr>
            <a:r>
              <a:rPr lang="es-ES"/>
              <a:t>Presentación al Dr. Rubén Torres (HSS)</a:t>
            </a:r>
            <a:endParaRPr lang="en-US"/>
          </a:p>
        </p:txBody>
      </p:sp>
      <p:sp>
        <p:nvSpPr>
          <p:cNvPr id="11271" name="Rectangle 7"/>
          <p:cNvSpPr>
            <a:spLocks noGrp="1" noChangeArrowheads="1"/>
          </p:cNvSpPr>
          <p:nvPr>
            <p:ph type="sldNum" sz="quarter" idx="5"/>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45" tIns="48323" rIns="96645" bIns="48323" numCol="1" anchor="b" anchorCtr="0" compatLnSpc="1">
            <a:prstTxWarp prst="textNoShape">
              <a:avLst/>
            </a:prstTxWarp>
          </a:bodyPr>
          <a:lstStyle>
            <a:lvl1pPr algn="r" defTabSz="966630">
              <a:defRPr sz="1300">
                <a:latin typeface="Arial" charset="0"/>
                <a:cs typeface="Arial" charset="0"/>
              </a:defRPr>
            </a:lvl1pPr>
          </a:lstStyle>
          <a:p>
            <a:pPr>
              <a:defRPr/>
            </a:pPr>
            <a:fld id="{05468C1A-51E6-49AA-A0DA-1E1711AB2756}" type="slidenum">
              <a:rPr lang="en-US"/>
              <a:pPr>
                <a:defRPr/>
              </a:pPr>
              <a:t>‹#›</a:t>
            </a:fld>
            <a:endParaRPr lang="en-US"/>
          </a:p>
        </p:txBody>
      </p:sp>
    </p:spTree>
    <p:extLst>
      <p:ext uri="{BB962C8B-B14F-4D97-AF65-F5344CB8AC3E}">
        <p14:creationId xmlns:p14="http://schemas.microsoft.com/office/powerpoint/2010/main" val="2035163890"/>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p:spPr>
        <p:txBody>
          <a:bodyPr/>
          <a:lstStyle/>
          <a:p>
            <a:pPr eaLnBrk="1" hangingPunct="1"/>
            <a:endParaRPr lang="en-US" smtClean="0">
              <a:latin typeface="Arial" pitchFamily="34" charset="0"/>
              <a:cs typeface="Arial" pitchFamily="34" charset="0"/>
            </a:endParaRPr>
          </a:p>
        </p:txBody>
      </p:sp>
      <p:sp>
        <p:nvSpPr>
          <p:cNvPr id="86020" name="Slide Number Placeholder 3"/>
          <p:cNvSpPr>
            <a:spLocks noGrp="1"/>
          </p:cNvSpPr>
          <p:nvPr>
            <p:ph type="sldNum" sz="quarter" idx="5"/>
          </p:nvPr>
        </p:nvSpPr>
        <p:spPr>
          <a:noFill/>
        </p:spPr>
        <p:txBody>
          <a:bodyPr/>
          <a:lstStyle>
            <a:lvl1pPr defTabSz="965200" eaLnBrk="0" hangingPunct="0">
              <a:defRPr>
                <a:solidFill>
                  <a:schemeClr val="tx1"/>
                </a:solidFill>
                <a:latin typeface="Arial" pitchFamily="34" charset="0"/>
                <a:cs typeface="Arial" pitchFamily="34" charset="0"/>
              </a:defRPr>
            </a:lvl1pPr>
            <a:lvl2pPr marL="742950" indent="-285750" defTabSz="965200" eaLnBrk="0" hangingPunct="0">
              <a:defRPr>
                <a:solidFill>
                  <a:schemeClr val="tx1"/>
                </a:solidFill>
                <a:latin typeface="Arial" pitchFamily="34" charset="0"/>
                <a:cs typeface="Arial" pitchFamily="34" charset="0"/>
              </a:defRPr>
            </a:lvl2pPr>
            <a:lvl3pPr marL="1143000" indent="-228600" defTabSz="965200" eaLnBrk="0" hangingPunct="0">
              <a:defRPr>
                <a:solidFill>
                  <a:schemeClr val="tx1"/>
                </a:solidFill>
                <a:latin typeface="Arial" pitchFamily="34" charset="0"/>
                <a:cs typeface="Arial" pitchFamily="34" charset="0"/>
              </a:defRPr>
            </a:lvl3pPr>
            <a:lvl4pPr marL="1600200" indent="-228600" defTabSz="965200" eaLnBrk="0" hangingPunct="0">
              <a:defRPr>
                <a:solidFill>
                  <a:schemeClr val="tx1"/>
                </a:solidFill>
                <a:latin typeface="Arial" pitchFamily="34" charset="0"/>
                <a:cs typeface="Arial" pitchFamily="34" charset="0"/>
              </a:defRPr>
            </a:lvl4pPr>
            <a:lvl5pPr marL="2057400" indent="-228600" defTabSz="965200" eaLnBrk="0" hangingPunct="0">
              <a:defRPr>
                <a:solidFill>
                  <a:schemeClr val="tx1"/>
                </a:solidFill>
                <a:latin typeface="Arial" pitchFamily="34" charset="0"/>
                <a:cs typeface="Arial" pitchFamily="34" charset="0"/>
              </a:defRPr>
            </a:lvl5pPr>
            <a:lvl6pPr marL="2514600" indent="-228600" algn="ctr" defTabSz="965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defTabSz="965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defTabSz="965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defTabSz="965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DA3FEDA-B1AE-474B-91EF-39B94A81BAF1}" type="slidenum">
              <a:rPr lang="en-US" smtClean="0"/>
              <a:pPr eaLnBrk="1" hangingPunct="1"/>
              <a:t>1</a:t>
            </a:fld>
            <a:endParaRPr lang="en-US" smtClean="0"/>
          </a:p>
        </p:txBody>
      </p:sp>
      <p:sp>
        <p:nvSpPr>
          <p:cNvPr id="86021" name="Date Placeholder 1"/>
          <p:cNvSpPr>
            <a:spLocks noGrp="1"/>
          </p:cNvSpPr>
          <p:nvPr>
            <p:ph type="dt" sz="quarter" idx="1"/>
          </p:nvPr>
        </p:nvSpPr>
        <p:spPr>
          <a:noFill/>
        </p:spPr>
        <p:txBody>
          <a:bodyPr/>
          <a:lstStyle>
            <a:lvl1pPr defTabSz="965200" eaLnBrk="0" hangingPunct="0">
              <a:defRPr>
                <a:solidFill>
                  <a:schemeClr val="tx1"/>
                </a:solidFill>
                <a:latin typeface="Arial" pitchFamily="34" charset="0"/>
                <a:cs typeface="Arial" pitchFamily="34" charset="0"/>
              </a:defRPr>
            </a:lvl1pPr>
            <a:lvl2pPr marL="742950" indent="-285750" defTabSz="965200" eaLnBrk="0" hangingPunct="0">
              <a:defRPr>
                <a:solidFill>
                  <a:schemeClr val="tx1"/>
                </a:solidFill>
                <a:latin typeface="Arial" pitchFamily="34" charset="0"/>
                <a:cs typeface="Arial" pitchFamily="34" charset="0"/>
              </a:defRPr>
            </a:lvl2pPr>
            <a:lvl3pPr marL="1143000" indent="-228600" defTabSz="965200" eaLnBrk="0" hangingPunct="0">
              <a:defRPr>
                <a:solidFill>
                  <a:schemeClr val="tx1"/>
                </a:solidFill>
                <a:latin typeface="Arial" pitchFamily="34" charset="0"/>
                <a:cs typeface="Arial" pitchFamily="34" charset="0"/>
              </a:defRPr>
            </a:lvl3pPr>
            <a:lvl4pPr marL="1600200" indent="-228600" defTabSz="965200" eaLnBrk="0" hangingPunct="0">
              <a:defRPr>
                <a:solidFill>
                  <a:schemeClr val="tx1"/>
                </a:solidFill>
                <a:latin typeface="Arial" pitchFamily="34" charset="0"/>
                <a:cs typeface="Arial" pitchFamily="34" charset="0"/>
              </a:defRPr>
            </a:lvl4pPr>
            <a:lvl5pPr marL="2057400" indent="-228600" defTabSz="965200" eaLnBrk="0" hangingPunct="0">
              <a:defRPr>
                <a:solidFill>
                  <a:schemeClr val="tx1"/>
                </a:solidFill>
                <a:latin typeface="Arial" pitchFamily="34" charset="0"/>
                <a:cs typeface="Arial" pitchFamily="34" charset="0"/>
              </a:defRPr>
            </a:lvl5pPr>
            <a:lvl6pPr marL="2514600" indent="-228600" algn="ctr" defTabSz="965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defTabSz="965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defTabSz="965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defTabSz="965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30 Marzo 2011</a:t>
            </a:r>
          </a:p>
        </p:txBody>
      </p:sp>
      <p:sp>
        <p:nvSpPr>
          <p:cNvPr id="86022" name="Footer Placeholder 2"/>
          <p:cNvSpPr>
            <a:spLocks noGrp="1"/>
          </p:cNvSpPr>
          <p:nvPr>
            <p:ph type="ftr" sz="quarter" idx="4"/>
          </p:nvPr>
        </p:nvSpPr>
        <p:spPr>
          <a:noFill/>
        </p:spPr>
        <p:txBody>
          <a:bodyPr/>
          <a:lstStyle>
            <a:lvl1pPr defTabSz="965200" eaLnBrk="0" hangingPunct="0">
              <a:defRPr>
                <a:solidFill>
                  <a:schemeClr val="tx1"/>
                </a:solidFill>
                <a:latin typeface="Arial" pitchFamily="34" charset="0"/>
                <a:cs typeface="Arial" pitchFamily="34" charset="0"/>
              </a:defRPr>
            </a:lvl1pPr>
            <a:lvl2pPr marL="742950" indent="-285750" defTabSz="965200" eaLnBrk="0" hangingPunct="0">
              <a:defRPr>
                <a:solidFill>
                  <a:schemeClr val="tx1"/>
                </a:solidFill>
                <a:latin typeface="Arial" pitchFamily="34" charset="0"/>
                <a:cs typeface="Arial" pitchFamily="34" charset="0"/>
              </a:defRPr>
            </a:lvl2pPr>
            <a:lvl3pPr marL="1143000" indent="-228600" defTabSz="965200" eaLnBrk="0" hangingPunct="0">
              <a:defRPr>
                <a:solidFill>
                  <a:schemeClr val="tx1"/>
                </a:solidFill>
                <a:latin typeface="Arial" pitchFamily="34" charset="0"/>
                <a:cs typeface="Arial" pitchFamily="34" charset="0"/>
              </a:defRPr>
            </a:lvl3pPr>
            <a:lvl4pPr marL="1600200" indent="-228600" defTabSz="965200" eaLnBrk="0" hangingPunct="0">
              <a:defRPr>
                <a:solidFill>
                  <a:schemeClr val="tx1"/>
                </a:solidFill>
                <a:latin typeface="Arial" pitchFamily="34" charset="0"/>
                <a:cs typeface="Arial" pitchFamily="34" charset="0"/>
              </a:defRPr>
            </a:lvl4pPr>
            <a:lvl5pPr marL="2057400" indent="-228600" defTabSz="965200" eaLnBrk="0" hangingPunct="0">
              <a:defRPr>
                <a:solidFill>
                  <a:schemeClr val="tx1"/>
                </a:solidFill>
                <a:latin typeface="Arial" pitchFamily="34" charset="0"/>
                <a:cs typeface="Arial" pitchFamily="34" charset="0"/>
              </a:defRPr>
            </a:lvl5pPr>
            <a:lvl6pPr marL="2514600" indent="-228600" algn="ctr" defTabSz="965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defTabSz="965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defTabSz="965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defTabSz="965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S" smtClean="0"/>
              <a:t>Presentación al Dr. Rubén Torres (HSS)</a:t>
            </a:r>
            <a:endParaRPr lang="en-US" smtClean="0"/>
          </a:p>
        </p:txBody>
      </p:sp>
      <p:sp>
        <p:nvSpPr>
          <p:cNvPr id="86023" name="Header Placeholder 3"/>
          <p:cNvSpPr>
            <a:spLocks noGrp="1"/>
          </p:cNvSpPr>
          <p:nvPr>
            <p:ph type="hdr" sz="quarter"/>
          </p:nvPr>
        </p:nvSpPr>
        <p:spPr>
          <a:noFill/>
        </p:spPr>
        <p:txBody>
          <a:bodyPr/>
          <a:lstStyle>
            <a:lvl1pPr defTabSz="965200" eaLnBrk="0" hangingPunct="0">
              <a:defRPr>
                <a:solidFill>
                  <a:schemeClr val="tx1"/>
                </a:solidFill>
                <a:latin typeface="Arial" pitchFamily="34" charset="0"/>
                <a:cs typeface="Arial" pitchFamily="34" charset="0"/>
              </a:defRPr>
            </a:lvl1pPr>
            <a:lvl2pPr marL="742950" indent="-285750" defTabSz="965200" eaLnBrk="0" hangingPunct="0">
              <a:defRPr>
                <a:solidFill>
                  <a:schemeClr val="tx1"/>
                </a:solidFill>
                <a:latin typeface="Arial" pitchFamily="34" charset="0"/>
                <a:cs typeface="Arial" pitchFamily="34" charset="0"/>
              </a:defRPr>
            </a:lvl2pPr>
            <a:lvl3pPr marL="1143000" indent="-228600" defTabSz="965200" eaLnBrk="0" hangingPunct="0">
              <a:defRPr>
                <a:solidFill>
                  <a:schemeClr val="tx1"/>
                </a:solidFill>
                <a:latin typeface="Arial" pitchFamily="34" charset="0"/>
                <a:cs typeface="Arial" pitchFamily="34" charset="0"/>
              </a:defRPr>
            </a:lvl3pPr>
            <a:lvl4pPr marL="1600200" indent="-228600" defTabSz="965200" eaLnBrk="0" hangingPunct="0">
              <a:defRPr>
                <a:solidFill>
                  <a:schemeClr val="tx1"/>
                </a:solidFill>
                <a:latin typeface="Arial" pitchFamily="34" charset="0"/>
                <a:cs typeface="Arial" pitchFamily="34" charset="0"/>
              </a:defRPr>
            </a:lvl4pPr>
            <a:lvl5pPr marL="2057400" indent="-228600" defTabSz="965200" eaLnBrk="0" hangingPunct="0">
              <a:defRPr>
                <a:solidFill>
                  <a:schemeClr val="tx1"/>
                </a:solidFill>
                <a:latin typeface="Arial" pitchFamily="34" charset="0"/>
                <a:cs typeface="Arial" pitchFamily="34" charset="0"/>
              </a:defRPr>
            </a:lvl5pPr>
            <a:lvl6pPr marL="2514600" indent="-228600" algn="ctr" defTabSz="965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defTabSz="965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defTabSz="965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defTabSz="965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p:spPr>
        <p:txBody>
          <a:bodyPr/>
          <a:lstStyle/>
          <a:p>
            <a:r>
              <a:rPr lang="es-CO" smtClean="0">
                <a:latin typeface="Arial" pitchFamily="34" charset="0"/>
                <a:cs typeface="Arial" pitchFamily="34" charset="0"/>
              </a:rPr>
              <a:t>Para que todo esto suceda, hemos desarrollado recursos especializados excelentes, con Bireme y nuestros centros colaboradores. Por ejemplo, el Portal de Evidencias en el que los equipos EVIPNet encuentran los recursos relevantes, en un sitio, y en los idiomas que los necesitan. O la base de revisiones sistemáticas sobre investigaciones en sistemas de salud que hoy cuenta con cerca de 2000 revisiones. Hace 18 meses, cuando contaba con apenas 800 revisiones, nos permitió identificar revisiones relevantes para cerca del 80% de las preguntas que relevaron nuestros gerentes. O el Boletín PIE y nuestro Listserv, excelentes herramienta de comunicación en el tema que necesitamos mantener y continuar desarrollando. </a:t>
            </a:r>
          </a:p>
        </p:txBody>
      </p:sp>
      <p:sp>
        <p:nvSpPr>
          <p:cNvPr id="103428" name="Slide Number Placeholder 3"/>
          <p:cNvSpPr>
            <a:spLocks noGrp="1"/>
          </p:cNvSpPr>
          <p:nvPr>
            <p:ph type="sldNum" sz="quarter" idx="5"/>
          </p:nvPr>
        </p:nvSpPr>
        <p:spPr>
          <a:noFill/>
        </p:spPr>
        <p:txBody>
          <a:bodyPr/>
          <a:lstStyle>
            <a:lvl1pPr defTabSz="965200" eaLnBrk="0" hangingPunct="0">
              <a:defRPr>
                <a:solidFill>
                  <a:schemeClr val="tx1"/>
                </a:solidFill>
                <a:latin typeface="Arial" pitchFamily="34" charset="0"/>
                <a:cs typeface="Arial" pitchFamily="34" charset="0"/>
              </a:defRPr>
            </a:lvl1pPr>
            <a:lvl2pPr marL="742950" indent="-285750" defTabSz="965200" eaLnBrk="0" hangingPunct="0">
              <a:defRPr>
                <a:solidFill>
                  <a:schemeClr val="tx1"/>
                </a:solidFill>
                <a:latin typeface="Arial" pitchFamily="34" charset="0"/>
                <a:cs typeface="Arial" pitchFamily="34" charset="0"/>
              </a:defRPr>
            </a:lvl2pPr>
            <a:lvl3pPr marL="1143000" indent="-228600" defTabSz="965200" eaLnBrk="0" hangingPunct="0">
              <a:defRPr>
                <a:solidFill>
                  <a:schemeClr val="tx1"/>
                </a:solidFill>
                <a:latin typeface="Arial" pitchFamily="34" charset="0"/>
                <a:cs typeface="Arial" pitchFamily="34" charset="0"/>
              </a:defRPr>
            </a:lvl3pPr>
            <a:lvl4pPr marL="1600200" indent="-228600" defTabSz="965200" eaLnBrk="0" hangingPunct="0">
              <a:defRPr>
                <a:solidFill>
                  <a:schemeClr val="tx1"/>
                </a:solidFill>
                <a:latin typeface="Arial" pitchFamily="34" charset="0"/>
                <a:cs typeface="Arial" pitchFamily="34" charset="0"/>
              </a:defRPr>
            </a:lvl4pPr>
            <a:lvl5pPr marL="2057400" indent="-228600" defTabSz="965200" eaLnBrk="0" hangingPunct="0">
              <a:defRPr>
                <a:solidFill>
                  <a:schemeClr val="tx1"/>
                </a:solidFill>
                <a:latin typeface="Arial" pitchFamily="34" charset="0"/>
                <a:cs typeface="Arial" pitchFamily="34" charset="0"/>
              </a:defRPr>
            </a:lvl5pPr>
            <a:lvl6pPr marL="2514600" indent="-228600" algn="ctr" defTabSz="965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defTabSz="965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defTabSz="965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defTabSz="965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CEAB012-958F-4D09-B687-A58721892374}" type="slidenum">
              <a:rPr lang="en-US">
                <a:solidFill>
                  <a:prstClr val="black"/>
                </a:solidFill>
              </a:rPr>
              <a:pPr eaLnBrk="1" hangingPunct="1"/>
              <a:t>16</a:t>
            </a:fld>
            <a:endParaRPr lang="en-US">
              <a:solidFill>
                <a:prstClr val="black"/>
              </a:solidFill>
            </a:endParaRPr>
          </a:p>
        </p:txBody>
      </p:sp>
      <p:sp>
        <p:nvSpPr>
          <p:cNvPr id="103429" name="Date Placeholder 1"/>
          <p:cNvSpPr>
            <a:spLocks noGrp="1"/>
          </p:cNvSpPr>
          <p:nvPr>
            <p:ph type="dt" sz="quarter" idx="1"/>
          </p:nvPr>
        </p:nvSpPr>
        <p:spPr>
          <a:noFill/>
        </p:spPr>
        <p:txBody>
          <a:bodyPr/>
          <a:lstStyle>
            <a:lvl1pPr defTabSz="965200" eaLnBrk="0" hangingPunct="0">
              <a:defRPr>
                <a:solidFill>
                  <a:schemeClr val="tx1"/>
                </a:solidFill>
                <a:latin typeface="Arial" pitchFamily="34" charset="0"/>
                <a:cs typeface="Arial" pitchFamily="34" charset="0"/>
              </a:defRPr>
            </a:lvl1pPr>
            <a:lvl2pPr marL="742950" indent="-285750" defTabSz="965200" eaLnBrk="0" hangingPunct="0">
              <a:defRPr>
                <a:solidFill>
                  <a:schemeClr val="tx1"/>
                </a:solidFill>
                <a:latin typeface="Arial" pitchFamily="34" charset="0"/>
                <a:cs typeface="Arial" pitchFamily="34" charset="0"/>
              </a:defRPr>
            </a:lvl2pPr>
            <a:lvl3pPr marL="1143000" indent="-228600" defTabSz="965200" eaLnBrk="0" hangingPunct="0">
              <a:defRPr>
                <a:solidFill>
                  <a:schemeClr val="tx1"/>
                </a:solidFill>
                <a:latin typeface="Arial" pitchFamily="34" charset="0"/>
                <a:cs typeface="Arial" pitchFamily="34" charset="0"/>
              </a:defRPr>
            </a:lvl3pPr>
            <a:lvl4pPr marL="1600200" indent="-228600" defTabSz="965200" eaLnBrk="0" hangingPunct="0">
              <a:defRPr>
                <a:solidFill>
                  <a:schemeClr val="tx1"/>
                </a:solidFill>
                <a:latin typeface="Arial" pitchFamily="34" charset="0"/>
                <a:cs typeface="Arial" pitchFamily="34" charset="0"/>
              </a:defRPr>
            </a:lvl4pPr>
            <a:lvl5pPr marL="2057400" indent="-228600" defTabSz="965200" eaLnBrk="0" hangingPunct="0">
              <a:defRPr>
                <a:solidFill>
                  <a:schemeClr val="tx1"/>
                </a:solidFill>
                <a:latin typeface="Arial" pitchFamily="34" charset="0"/>
                <a:cs typeface="Arial" pitchFamily="34" charset="0"/>
              </a:defRPr>
            </a:lvl5pPr>
            <a:lvl6pPr marL="2514600" indent="-228600" algn="ctr" defTabSz="965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defTabSz="965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defTabSz="965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defTabSz="965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solidFill>
                  <a:prstClr val="black"/>
                </a:solidFill>
              </a:rPr>
              <a:t>30 Marzo 2011</a:t>
            </a:r>
          </a:p>
        </p:txBody>
      </p:sp>
      <p:sp>
        <p:nvSpPr>
          <p:cNvPr id="103430" name="Footer Placeholder 2"/>
          <p:cNvSpPr>
            <a:spLocks noGrp="1"/>
          </p:cNvSpPr>
          <p:nvPr>
            <p:ph type="ftr" sz="quarter" idx="4"/>
          </p:nvPr>
        </p:nvSpPr>
        <p:spPr>
          <a:noFill/>
        </p:spPr>
        <p:txBody>
          <a:bodyPr/>
          <a:lstStyle>
            <a:lvl1pPr defTabSz="965200" eaLnBrk="0" hangingPunct="0">
              <a:defRPr>
                <a:solidFill>
                  <a:schemeClr val="tx1"/>
                </a:solidFill>
                <a:latin typeface="Arial" pitchFamily="34" charset="0"/>
                <a:cs typeface="Arial" pitchFamily="34" charset="0"/>
              </a:defRPr>
            </a:lvl1pPr>
            <a:lvl2pPr marL="742950" indent="-285750" defTabSz="965200" eaLnBrk="0" hangingPunct="0">
              <a:defRPr>
                <a:solidFill>
                  <a:schemeClr val="tx1"/>
                </a:solidFill>
                <a:latin typeface="Arial" pitchFamily="34" charset="0"/>
                <a:cs typeface="Arial" pitchFamily="34" charset="0"/>
              </a:defRPr>
            </a:lvl2pPr>
            <a:lvl3pPr marL="1143000" indent="-228600" defTabSz="965200" eaLnBrk="0" hangingPunct="0">
              <a:defRPr>
                <a:solidFill>
                  <a:schemeClr val="tx1"/>
                </a:solidFill>
                <a:latin typeface="Arial" pitchFamily="34" charset="0"/>
                <a:cs typeface="Arial" pitchFamily="34" charset="0"/>
              </a:defRPr>
            </a:lvl3pPr>
            <a:lvl4pPr marL="1600200" indent="-228600" defTabSz="965200" eaLnBrk="0" hangingPunct="0">
              <a:defRPr>
                <a:solidFill>
                  <a:schemeClr val="tx1"/>
                </a:solidFill>
                <a:latin typeface="Arial" pitchFamily="34" charset="0"/>
                <a:cs typeface="Arial" pitchFamily="34" charset="0"/>
              </a:defRPr>
            </a:lvl4pPr>
            <a:lvl5pPr marL="2057400" indent="-228600" defTabSz="965200" eaLnBrk="0" hangingPunct="0">
              <a:defRPr>
                <a:solidFill>
                  <a:schemeClr val="tx1"/>
                </a:solidFill>
                <a:latin typeface="Arial" pitchFamily="34" charset="0"/>
                <a:cs typeface="Arial" pitchFamily="34" charset="0"/>
              </a:defRPr>
            </a:lvl5pPr>
            <a:lvl6pPr marL="2514600" indent="-228600" algn="ctr" defTabSz="965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defTabSz="965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defTabSz="965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defTabSz="965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S">
                <a:solidFill>
                  <a:prstClr val="black"/>
                </a:solidFill>
              </a:rPr>
              <a:t>Presentación al Dr. Rubén Torres (HSS)</a:t>
            </a:r>
            <a:endParaRPr lang="en-US">
              <a:solidFill>
                <a:prstClr val="black"/>
              </a:solidFill>
            </a:endParaRPr>
          </a:p>
        </p:txBody>
      </p:sp>
      <p:sp>
        <p:nvSpPr>
          <p:cNvPr id="103431" name="Header Placeholder 3"/>
          <p:cNvSpPr>
            <a:spLocks noGrp="1"/>
          </p:cNvSpPr>
          <p:nvPr>
            <p:ph type="hdr" sz="quarter"/>
          </p:nvPr>
        </p:nvSpPr>
        <p:spPr>
          <a:noFill/>
        </p:spPr>
        <p:txBody>
          <a:bodyPr/>
          <a:lstStyle>
            <a:lvl1pPr defTabSz="965200" eaLnBrk="0" hangingPunct="0">
              <a:defRPr>
                <a:solidFill>
                  <a:schemeClr val="tx1"/>
                </a:solidFill>
                <a:latin typeface="Arial" pitchFamily="34" charset="0"/>
                <a:cs typeface="Arial" pitchFamily="34" charset="0"/>
              </a:defRPr>
            </a:lvl1pPr>
            <a:lvl2pPr marL="742950" indent="-285750" defTabSz="965200" eaLnBrk="0" hangingPunct="0">
              <a:defRPr>
                <a:solidFill>
                  <a:schemeClr val="tx1"/>
                </a:solidFill>
                <a:latin typeface="Arial" pitchFamily="34" charset="0"/>
                <a:cs typeface="Arial" pitchFamily="34" charset="0"/>
              </a:defRPr>
            </a:lvl2pPr>
            <a:lvl3pPr marL="1143000" indent="-228600" defTabSz="965200" eaLnBrk="0" hangingPunct="0">
              <a:defRPr>
                <a:solidFill>
                  <a:schemeClr val="tx1"/>
                </a:solidFill>
                <a:latin typeface="Arial" pitchFamily="34" charset="0"/>
                <a:cs typeface="Arial" pitchFamily="34" charset="0"/>
              </a:defRPr>
            </a:lvl3pPr>
            <a:lvl4pPr marL="1600200" indent="-228600" defTabSz="965200" eaLnBrk="0" hangingPunct="0">
              <a:defRPr>
                <a:solidFill>
                  <a:schemeClr val="tx1"/>
                </a:solidFill>
                <a:latin typeface="Arial" pitchFamily="34" charset="0"/>
                <a:cs typeface="Arial" pitchFamily="34" charset="0"/>
              </a:defRPr>
            </a:lvl4pPr>
            <a:lvl5pPr marL="2057400" indent="-228600" defTabSz="965200" eaLnBrk="0" hangingPunct="0">
              <a:defRPr>
                <a:solidFill>
                  <a:schemeClr val="tx1"/>
                </a:solidFill>
                <a:latin typeface="Arial" pitchFamily="34" charset="0"/>
                <a:cs typeface="Arial" pitchFamily="34" charset="0"/>
              </a:defRPr>
            </a:lvl5pPr>
            <a:lvl6pPr marL="2514600" indent="-228600" algn="ctr" defTabSz="965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defTabSz="965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defTabSz="965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defTabSz="965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p:spPr>
        <p:txBody>
          <a:bodyPr/>
          <a:lstStyle/>
          <a:p>
            <a:r>
              <a:rPr lang="es-CO" smtClean="0">
                <a:latin typeface="Arial" pitchFamily="34" charset="0"/>
                <a:cs typeface="Arial" pitchFamily="34" charset="0"/>
              </a:rPr>
              <a:t>Me tomó un par de minutos averiguar en la base ICTRP sobre estudios clínicos que se están conduciendo en Guatemala, algo esencial para la gobernanza. Esto facilita la inclusión de los estudios en revisiones sistemáticas, promueve el control y la participación social, y facilita la regulación.  </a:t>
            </a:r>
          </a:p>
        </p:txBody>
      </p:sp>
      <p:sp>
        <p:nvSpPr>
          <p:cNvPr id="99332" name="Slide Number Placeholder 3"/>
          <p:cNvSpPr>
            <a:spLocks noGrp="1"/>
          </p:cNvSpPr>
          <p:nvPr>
            <p:ph type="sldNum" sz="quarter" idx="5"/>
          </p:nvPr>
        </p:nvSpPr>
        <p:spPr>
          <a:noFill/>
        </p:spPr>
        <p:txBody>
          <a:bodyPr/>
          <a:lstStyle>
            <a:lvl1pPr defTabSz="965200" eaLnBrk="0" hangingPunct="0">
              <a:defRPr>
                <a:solidFill>
                  <a:schemeClr val="tx1"/>
                </a:solidFill>
                <a:latin typeface="Arial" pitchFamily="34" charset="0"/>
                <a:cs typeface="Arial" pitchFamily="34" charset="0"/>
              </a:defRPr>
            </a:lvl1pPr>
            <a:lvl2pPr marL="742950" indent="-285750" defTabSz="965200" eaLnBrk="0" hangingPunct="0">
              <a:defRPr>
                <a:solidFill>
                  <a:schemeClr val="tx1"/>
                </a:solidFill>
                <a:latin typeface="Arial" pitchFamily="34" charset="0"/>
                <a:cs typeface="Arial" pitchFamily="34" charset="0"/>
              </a:defRPr>
            </a:lvl2pPr>
            <a:lvl3pPr marL="1143000" indent="-228600" defTabSz="965200" eaLnBrk="0" hangingPunct="0">
              <a:defRPr>
                <a:solidFill>
                  <a:schemeClr val="tx1"/>
                </a:solidFill>
                <a:latin typeface="Arial" pitchFamily="34" charset="0"/>
                <a:cs typeface="Arial" pitchFamily="34" charset="0"/>
              </a:defRPr>
            </a:lvl3pPr>
            <a:lvl4pPr marL="1600200" indent="-228600" defTabSz="965200" eaLnBrk="0" hangingPunct="0">
              <a:defRPr>
                <a:solidFill>
                  <a:schemeClr val="tx1"/>
                </a:solidFill>
                <a:latin typeface="Arial" pitchFamily="34" charset="0"/>
                <a:cs typeface="Arial" pitchFamily="34" charset="0"/>
              </a:defRPr>
            </a:lvl4pPr>
            <a:lvl5pPr marL="2057400" indent="-228600" defTabSz="965200" eaLnBrk="0" hangingPunct="0">
              <a:defRPr>
                <a:solidFill>
                  <a:schemeClr val="tx1"/>
                </a:solidFill>
                <a:latin typeface="Arial" pitchFamily="34" charset="0"/>
                <a:cs typeface="Arial" pitchFamily="34" charset="0"/>
              </a:defRPr>
            </a:lvl5pPr>
            <a:lvl6pPr marL="2514600" indent="-228600" algn="ctr" defTabSz="965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defTabSz="965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defTabSz="965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defTabSz="965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D511B74-6537-40B3-B41E-E6649B057295}" type="slidenum">
              <a:rPr lang="en-US">
                <a:solidFill>
                  <a:prstClr val="black"/>
                </a:solidFill>
              </a:rPr>
              <a:pPr eaLnBrk="1" hangingPunct="1"/>
              <a:t>20</a:t>
            </a:fld>
            <a:endParaRPr lang="en-US">
              <a:solidFill>
                <a:prstClr val="black"/>
              </a:solidFill>
            </a:endParaRPr>
          </a:p>
        </p:txBody>
      </p:sp>
      <p:sp>
        <p:nvSpPr>
          <p:cNvPr id="99333" name="Date Placeholder 1"/>
          <p:cNvSpPr>
            <a:spLocks noGrp="1"/>
          </p:cNvSpPr>
          <p:nvPr>
            <p:ph type="dt" sz="quarter" idx="1"/>
          </p:nvPr>
        </p:nvSpPr>
        <p:spPr>
          <a:noFill/>
        </p:spPr>
        <p:txBody>
          <a:bodyPr/>
          <a:lstStyle>
            <a:lvl1pPr defTabSz="965200" eaLnBrk="0" hangingPunct="0">
              <a:defRPr>
                <a:solidFill>
                  <a:schemeClr val="tx1"/>
                </a:solidFill>
                <a:latin typeface="Arial" pitchFamily="34" charset="0"/>
                <a:cs typeface="Arial" pitchFamily="34" charset="0"/>
              </a:defRPr>
            </a:lvl1pPr>
            <a:lvl2pPr marL="742950" indent="-285750" defTabSz="965200" eaLnBrk="0" hangingPunct="0">
              <a:defRPr>
                <a:solidFill>
                  <a:schemeClr val="tx1"/>
                </a:solidFill>
                <a:latin typeface="Arial" pitchFamily="34" charset="0"/>
                <a:cs typeface="Arial" pitchFamily="34" charset="0"/>
              </a:defRPr>
            </a:lvl2pPr>
            <a:lvl3pPr marL="1143000" indent="-228600" defTabSz="965200" eaLnBrk="0" hangingPunct="0">
              <a:defRPr>
                <a:solidFill>
                  <a:schemeClr val="tx1"/>
                </a:solidFill>
                <a:latin typeface="Arial" pitchFamily="34" charset="0"/>
                <a:cs typeface="Arial" pitchFamily="34" charset="0"/>
              </a:defRPr>
            </a:lvl3pPr>
            <a:lvl4pPr marL="1600200" indent="-228600" defTabSz="965200" eaLnBrk="0" hangingPunct="0">
              <a:defRPr>
                <a:solidFill>
                  <a:schemeClr val="tx1"/>
                </a:solidFill>
                <a:latin typeface="Arial" pitchFamily="34" charset="0"/>
                <a:cs typeface="Arial" pitchFamily="34" charset="0"/>
              </a:defRPr>
            </a:lvl4pPr>
            <a:lvl5pPr marL="2057400" indent="-228600" defTabSz="965200" eaLnBrk="0" hangingPunct="0">
              <a:defRPr>
                <a:solidFill>
                  <a:schemeClr val="tx1"/>
                </a:solidFill>
                <a:latin typeface="Arial" pitchFamily="34" charset="0"/>
                <a:cs typeface="Arial" pitchFamily="34" charset="0"/>
              </a:defRPr>
            </a:lvl5pPr>
            <a:lvl6pPr marL="2514600" indent="-228600" algn="ctr" defTabSz="965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defTabSz="965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defTabSz="965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defTabSz="965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solidFill>
                  <a:prstClr val="black"/>
                </a:solidFill>
              </a:rPr>
              <a:t>30 Marzo 2011</a:t>
            </a:r>
          </a:p>
        </p:txBody>
      </p:sp>
      <p:sp>
        <p:nvSpPr>
          <p:cNvPr id="99334" name="Footer Placeholder 2"/>
          <p:cNvSpPr>
            <a:spLocks noGrp="1"/>
          </p:cNvSpPr>
          <p:nvPr>
            <p:ph type="ftr" sz="quarter" idx="4"/>
          </p:nvPr>
        </p:nvSpPr>
        <p:spPr>
          <a:noFill/>
        </p:spPr>
        <p:txBody>
          <a:bodyPr/>
          <a:lstStyle>
            <a:lvl1pPr defTabSz="965200" eaLnBrk="0" hangingPunct="0">
              <a:defRPr>
                <a:solidFill>
                  <a:schemeClr val="tx1"/>
                </a:solidFill>
                <a:latin typeface="Arial" pitchFamily="34" charset="0"/>
                <a:cs typeface="Arial" pitchFamily="34" charset="0"/>
              </a:defRPr>
            </a:lvl1pPr>
            <a:lvl2pPr marL="742950" indent="-285750" defTabSz="965200" eaLnBrk="0" hangingPunct="0">
              <a:defRPr>
                <a:solidFill>
                  <a:schemeClr val="tx1"/>
                </a:solidFill>
                <a:latin typeface="Arial" pitchFamily="34" charset="0"/>
                <a:cs typeface="Arial" pitchFamily="34" charset="0"/>
              </a:defRPr>
            </a:lvl2pPr>
            <a:lvl3pPr marL="1143000" indent="-228600" defTabSz="965200" eaLnBrk="0" hangingPunct="0">
              <a:defRPr>
                <a:solidFill>
                  <a:schemeClr val="tx1"/>
                </a:solidFill>
                <a:latin typeface="Arial" pitchFamily="34" charset="0"/>
                <a:cs typeface="Arial" pitchFamily="34" charset="0"/>
              </a:defRPr>
            </a:lvl3pPr>
            <a:lvl4pPr marL="1600200" indent="-228600" defTabSz="965200" eaLnBrk="0" hangingPunct="0">
              <a:defRPr>
                <a:solidFill>
                  <a:schemeClr val="tx1"/>
                </a:solidFill>
                <a:latin typeface="Arial" pitchFamily="34" charset="0"/>
                <a:cs typeface="Arial" pitchFamily="34" charset="0"/>
              </a:defRPr>
            </a:lvl4pPr>
            <a:lvl5pPr marL="2057400" indent="-228600" defTabSz="965200" eaLnBrk="0" hangingPunct="0">
              <a:defRPr>
                <a:solidFill>
                  <a:schemeClr val="tx1"/>
                </a:solidFill>
                <a:latin typeface="Arial" pitchFamily="34" charset="0"/>
                <a:cs typeface="Arial" pitchFamily="34" charset="0"/>
              </a:defRPr>
            </a:lvl5pPr>
            <a:lvl6pPr marL="2514600" indent="-228600" algn="ctr" defTabSz="965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defTabSz="965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defTabSz="965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defTabSz="965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S">
                <a:solidFill>
                  <a:prstClr val="black"/>
                </a:solidFill>
              </a:rPr>
              <a:t>Presentación al Dr. Rubén Torres (HSS)</a:t>
            </a:r>
            <a:endParaRPr lang="en-US">
              <a:solidFill>
                <a:prstClr val="black"/>
              </a:solidFill>
            </a:endParaRPr>
          </a:p>
        </p:txBody>
      </p:sp>
      <p:sp>
        <p:nvSpPr>
          <p:cNvPr id="99335" name="Header Placeholder 3"/>
          <p:cNvSpPr>
            <a:spLocks noGrp="1"/>
          </p:cNvSpPr>
          <p:nvPr>
            <p:ph type="hdr" sz="quarter"/>
          </p:nvPr>
        </p:nvSpPr>
        <p:spPr>
          <a:noFill/>
        </p:spPr>
        <p:txBody>
          <a:bodyPr/>
          <a:lstStyle>
            <a:lvl1pPr defTabSz="965200" eaLnBrk="0" hangingPunct="0">
              <a:defRPr>
                <a:solidFill>
                  <a:schemeClr val="tx1"/>
                </a:solidFill>
                <a:latin typeface="Arial" pitchFamily="34" charset="0"/>
                <a:cs typeface="Arial" pitchFamily="34" charset="0"/>
              </a:defRPr>
            </a:lvl1pPr>
            <a:lvl2pPr marL="742950" indent="-285750" defTabSz="965200" eaLnBrk="0" hangingPunct="0">
              <a:defRPr>
                <a:solidFill>
                  <a:schemeClr val="tx1"/>
                </a:solidFill>
                <a:latin typeface="Arial" pitchFamily="34" charset="0"/>
                <a:cs typeface="Arial" pitchFamily="34" charset="0"/>
              </a:defRPr>
            </a:lvl2pPr>
            <a:lvl3pPr marL="1143000" indent="-228600" defTabSz="965200" eaLnBrk="0" hangingPunct="0">
              <a:defRPr>
                <a:solidFill>
                  <a:schemeClr val="tx1"/>
                </a:solidFill>
                <a:latin typeface="Arial" pitchFamily="34" charset="0"/>
                <a:cs typeface="Arial" pitchFamily="34" charset="0"/>
              </a:defRPr>
            </a:lvl3pPr>
            <a:lvl4pPr marL="1600200" indent="-228600" defTabSz="965200" eaLnBrk="0" hangingPunct="0">
              <a:defRPr>
                <a:solidFill>
                  <a:schemeClr val="tx1"/>
                </a:solidFill>
                <a:latin typeface="Arial" pitchFamily="34" charset="0"/>
                <a:cs typeface="Arial" pitchFamily="34" charset="0"/>
              </a:defRPr>
            </a:lvl4pPr>
            <a:lvl5pPr marL="2057400" indent="-228600" defTabSz="965200" eaLnBrk="0" hangingPunct="0">
              <a:defRPr>
                <a:solidFill>
                  <a:schemeClr val="tx1"/>
                </a:solidFill>
                <a:latin typeface="Arial" pitchFamily="34" charset="0"/>
                <a:cs typeface="Arial" pitchFamily="34" charset="0"/>
              </a:defRPr>
            </a:lvl5pPr>
            <a:lvl6pPr marL="2514600" indent="-228600" algn="ctr" defTabSz="965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defTabSz="965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defTabSz="965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defTabSz="965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 of work in countries: a policy brief on how to fund rare</a:t>
            </a:r>
            <a:r>
              <a:rPr lang="en-US" baseline="0" dirty="0" smtClean="0"/>
              <a:t> diseases in Chile, a review on how to improve adherence to </a:t>
            </a:r>
            <a:r>
              <a:rPr lang="en-US" baseline="0" dirty="0" err="1" smtClean="0"/>
              <a:t>micrunutrients</a:t>
            </a:r>
            <a:r>
              <a:rPr lang="en-US" baseline="0" dirty="0" smtClean="0"/>
              <a:t> in Peru that informed the global recommendations; ongoing work in Colombia on how to reduce salt intake while preserving required iodine and </a:t>
            </a:r>
            <a:r>
              <a:rPr lang="en-US" baseline="0" dirty="0" err="1" smtClean="0"/>
              <a:t>fluor</a:t>
            </a:r>
            <a:r>
              <a:rPr lang="en-US" baseline="0" dirty="0" smtClean="0"/>
              <a:t> supplementation. Strategies to reduce maternal mortality by placing and retaining the people with the right skills within the health care system. </a:t>
            </a:r>
          </a:p>
          <a:p>
            <a:endParaRPr lang="en-US" baseline="0" dirty="0" smtClean="0"/>
          </a:p>
          <a:p>
            <a:r>
              <a:rPr lang="en-US" baseline="0" dirty="0" smtClean="0"/>
              <a:t>The Safe Motherhood initiative provided a window of opportunity to focus on highlighting the implementation and scaling up of effective interventions for health, including interventions relevant to health systems research. </a:t>
            </a:r>
          </a:p>
          <a:p>
            <a:endParaRPr lang="en-US" baseline="0" dirty="0" smtClean="0"/>
          </a:p>
          <a:p>
            <a:r>
              <a:rPr lang="en-US" baseline="0" dirty="0" smtClean="0"/>
              <a:t>COMISCA opened a window of opportunity to integrate the Policy on Research for Health into its plan of work, and to establish a technical team to advance its implementation in Central America and the Caribbean. </a:t>
            </a:r>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r>
              <a:rPr lang="en-US" smtClean="0"/>
              <a:t>30 Marzo 2011</a:t>
            </a:r>
            <a:endParaRPr lang="en-US"/>
          </a:p>
        </p:txBody>
      </p:sp>
      <p:sp>
        <p:nvSpPr>
          <p:cNvPr id="6" name="Footer Placeholder 5"/>
          <p:cNvSpPr>
            <a:spLocks noGrp="1"/>
          </p:cNvSpPr>
          <p:nvPr>
            <p:ph type="ftr" sz="quarter" idx="12"/>
          </p:nvPr>
        </p:nvSpPr>
        <p:spPr/>
        <p:txBody>
          <a:bodyPr/>
          <a:lstStyle/>
          <a:p>
            <a:pPr>
              <a:defRPr/>
            </a:pPr>
            <a:r>
              <a:rPr lang="es-ES" smtClean="0"/>
              <a:t>Presentación al Dr. Rubén Torres (HSS)</a:t>
            </a:r>
            <a:endParaRPr lang="en-US"/>
          </a:p>
        </p:txBody>
      </p:sp>
      <p:sp>
        <p:nvSpPr>
          <p:cNvPr id="7" name="Slide Number Placeholder 6"/>
          <p:cNvSpPr>
            <a:spLocks noGrp="1"/>
          </p:cNvSpPr>
          <p:nvPr>
            <p:ph type="sldNum" sz="quarter" idx="13"/>
          </p:nvPr>
        </p:nvSpPr>
        <p:spPr/>
        <p:txBody>
          <a:bodyPr/>
          <a:lstStyle/>
          <a:p>
            <a:pPr>
              <a:defRPr/>
            </a:pPr>
            <a:fld id="{05468C1A-51E6-49AA-A0DA-1E1711AB2756}" type="slidenum">
              <a:rPr lang="en-US" smtClean="0"/>
              <a:pPr>
                <a:defRPr/>
              </a:pPr>
              <a:t>27</a:t>
            </a:fld>
            <a:endParaRPr lang="en-US"/>
          </a:p>
        </p:txBody>
      </p:sp>
    </p:spTree>
    <p:extLst>
      <p:ext uri="{BB962C8B-B14F-4D97-AF65-F5344CB8AC3E}">
        <p14:creationId xmlns:p14="http://schemas.microsoft.com/office/powerpoint/2010/main" val="3189356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network</a:t>
            </a:r>
            <a:r>
              <a:rPr lang="en-US" baseline="0" dirty="0" smtClean="0"/>
              <a:t> of ethics review committees (mapped) with dedicated communications; PAHO’s Ethics Review Committee has enhanced response times and proposals reviewed by the committee have been improved to meet ethical (including methodological) standards with external and internal expert reviews. </a:t>
            </a:r>
          </a:p>
          <a:p>
            <a:endParaRPr lang="en-US" baseline="0" dirty="0" smtClean="0"/>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r>
              <a:rPr lang="en-US" smtClean="0"/>
              <a:t>30 Marzo 2011</a:t>
            </a:r>
            <a:endParaRPr lang="en-US"/>
          </a:p>
        </p:txBody>
      </p:sp>
      <p:sp>
        <p:nvSpPr>
          <p:cNvPr id="6" name="Footer Placeholder 5"/>
          <p:cNvSpPr>
            <a:spLocks noGrp="1"/>
          </p:cNvSpPr>
          <p:nvPr>
            <p:ph type="ftr" sz="quarter" idx="12"/>
          </p:nvPr>
        </p:nvSpPr>
        <p:spPr/>
        <p:txBody>
          <a:bodyPr/>
          <a:lstStyle/>
          <a:p>
            <a:pPr>
              <a:defRPr/>
            </a:pPr>
            <a:r>
              <a:rPr lang="es-ES" smtClean="0"/>
              <a:t>Presentación al Dr. Rubén Torres (HSS)</a:t>
            </a:r>
            <a:endParaRPr lang="en-US"/>
          </a:p>
        </p:txBody>
      </p:sp>
      <p:sp>
        <p:nvSpPr>
          <p:cNvPr id="7" name="Slide Number Placeholder 6"/>
          <p:cNvSpPr>
            <a:spLocks noGrp="1"/>
          </p:cNvSpPr>
          <p:nvPr>
            <p:ph type="sldNum" sz="quarter" idx="13"/>
          </p:nvPr>
        </p:nvSpPr>
        <p:spPr/>
        <p:txBody>
          <a:bodyPr/>
          <a:lstStyle/>
          <a:p>
            <a:pPr>
              <a:defRPr/>
            </a:pPr>
            <a:fld id="{05468C1A-51E6-49AA-A0DA-1E1711AB2756}" type="slidenum">
              <a:rPr lang="en-US" smtClean="0"/>
              <a:pPr>
                <a:defRPr/>
              </a:pPr>
              <a:t>28</a:t>
            </a:fld>
            <a:endParaRPr lang="en-US"/>
          </a:p>
        </p:txBody>
      </p:sp>
    </p:spTree>
    <p:extLst>
      <p:ext uri="{BB962C8B-B14F-4D97-AF65-F5344CB8AC3E}">
        <p14:creationId xmlns:p14="http://schemas.microsoft.com/office/powerpoint/2010/main" val="2141732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p:spPr>
        <p:txBody>
          <a:bodyPr/>
          <a:lstStyle/>
          <a:p>
            <a:pPr eaLnBrk="1" hangingPunct="1"/>
            <a:endParaRPr lang="en-US" smtClean="0">
              <a:latin typeface="Arial" pitchFamily="34" charset="0"/>
              <a:cs typeface="Arial" pitchFamily="34" charset="0"/>
            </a:endParaRPr>
          </a:p>
        </p:txBody>
      </p:sp>
      <p:sp>
        <p:nvSpPr>
          <p:cNvPr id="106500" name="Slide Number Placeholder 3"/>
          <p:cNvSpPr>
            <a:spLocks noGrp="1"/>
          </p:cNvSpPr>
          <p:nvPr>
            <p:ph type="sldNum" sz="quarter" idx="5"/>
          </p:nvPr>
        </p:nvSpPr>
        <p:spPr>
          <a:noFill/>
        </p:spPr>
        <p:txBody>
          <a:bodyPr/>
          <a:lstStyle>
            <a:lvl1pPr defTabSz="965200" eaLnBrk="0" hangingPunct="0">
              <a:defRPr>
                <a:solidFill>
                  <a:schemeClr val="tx1"/>
                </a:solidFill>
                <a:latin typeface="Arial" pitchFamily="34" charset="0"/>
                <a:cs typeface="Arial" pitchFamily="34" charset="0"/>
              </a:defRPr>
            </a:lvl1pPr>
            <a:lvl2pPr marL="742950" indent="-285750" defTabSz="965200" eaLnBrk="0" hangingPunct="0">
              <a:defRPr>
                <a:solidFill>
                  <a:schemeClr val="tx1"/>
                </a:solidFill>
                <a:latin typeface="Arial" pitchFamily="34" charset="0"/>
                <a:cs typeface="Arial" pitchFamily="34" charset="0"/>
              </a:defRPr>
            </a:lvl2pPr>
            <a:lvl3pPr marL="1143000" indent="-228600" defTabSz="965200" eaLnBrk="0" hangingPunct="0">
              <a:defRPr>
                <a:solidFill>
                  <a:schemeClr val="tx1"/>
                </a:solidFill>
                <a:latin typeface="Arial" pitchFamily="34" charset="0"/>
                <a:cs typeface="Arial" pitchFamily="34" charset="0"/>
              </a:defRPr>
            </a:lvl3pPr>
            <a:lvl4pPr marL="1600200" indent="-228600" defTabSz="965200" eaLnBrk="0" hangingPunct="0">
              <a:defRPr>
                <a:solidFill>
                  <a:schemeClr val="tx1"/>
                </a:solidFill>
                <a:latin typeface="Arial" pitchFamily="34" charset="0"/>
                <a:cs typeface="Arial" pitchFamily="34" charset="0"/>
              </a:defRPr>
            </a:lvl4pPr>
            <a:lvl5pPr marL="2057400" indent="-228600" defTabSz="965200" eaLnBrk="0" hangingPunct="0">
              <a:defRPr>
                <a:solidFill>
                  <a:schemeClr val="tx1"/>
                </a:solidFill>
                <a:latin typeface="Arial" pitchFamily="34" charset="0"/>
                <a:cs typeface="Arial" pitchFamily="34" charset="0"/>
              </a:defRPr>
            </a:lvl5pPr>
            <a:lvl6pPr marL="2514600" indent="-228600" algn="ctr" defTabSz="965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defTabSz="965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defTabSz="965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defTabSz="965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1E4061C-7534-4C11-B399-5E445E0C04C3}" type="slidenum">
              <a:rPr lang="en-US" smtClean="0">
                <a:solidFill>
                  <a:srgbClr val="000000"/>
                </a:solidFill>
              </a:rPr>
              <a:pPr eaLnBrk="1" hangingPunct="1"/>
              <a:t>42</a:t>
            </a:fld>
            <a:endParaRPr lang="en-US" smtClean="0">
              <a:solidFill>
                <a:srgbClr val="000000"/>
              </a:solidFill>
            </a:endParaRPr>
          </a:p>
        </p:txBody>
      </p:sp>
      <p:sp>
        <p:nvSpPr>
          <p:cNvPr id="106501" name="Date Placeholder 1"/>
          <p:cNvSpPr>
            <a:spLocks noGrp="1"/>
          </p:cNvSpPr>
          <p:nvPr>
            <p:ph type="dt" sz="quarter" idx="1"/>
          </p:nvPr>
        </p:nvSpPr>
        <p:spPr>
          <a:noFill/>
        </p:spPr>
        <p:txBody>
          <a:bodyPr/>
          <a:lstStyle>
            <a:lvl1pPr defTabSz="965200" eaLnBrk="0" hangingPunct="0">
              <a:defRPr>
                <a:solidFill>
                  <a:schemeClr val="tx1"/>
                </a:solidFill>
                <a:latin typeface="Arial" pitchFamily="34" charset="0"/>
                <a:cs typeface="Arial" pitchFamily="34" charset="0"/>
              </a:defRPr>
            </a:lvl1pPr>
            <a:lvl2pPr marL="742950" indent="-285750" defTabSz="965200" eaLnBrk="0" hangingPunct="0">
              <a:defRPr>
                <a:solidFill>
                  <a:schemeClr val="tx1"/>
                </a:solidFill>
                <a:latin typeface="Arial" pitchFamily="34" charset="0"/>
                <a:cs typeface="Arial" pitchFamily="34" charset="0"/>
              </a:defRPr>
            </a:lvl2pPr>
            <a:lvl3pPr marL="1143000" indent="-228600" defTabSz="965200" eaLnBrk="0" hangingPunct="0">
              <a:defRPr>
                <a:solidFill>
                  <a:schemeClr val="tx1"/>
                </a:solidFill>
                <a:latin typeface="Arial" pitchFamily="34" charset="0"/>
                <a:cs typeface="Arial" pitchFamily="34" charset="0"/>
              </a:defRPr>
            </a:lvl3pPr>
            <a:lvl4pPr marL="1600200" indent="-228600" defTabSz="965200" eaLnBrk="0" hangingPunct="0">
              <a:defRPr>
                <a:solidFill>
                  <a:schemeClr val="tx1"/>
                </a:solidFill>
                <a:latin typeface="Arial" pitchFamily="34" charset="0"/>
                <a:cs typeface="Arial" pitchFamily="34" charset="0"/>
              </a:defRPr>
            </a:lvl4pPr>
            <a:lvl5pPr marL="2057400" indent="-228600" defTabSz="965200" eaLnBrk="0" hangingPunct="0">
              <a:defRPr>
                <a:solidFill>
                  <a:schemeClr val="tx1"/>
                </a:solidFill>
                <a:latin typeface="Arial" pitchFamily="34" charset="0"/>
                <a:cs typeface="Arial" pitchFamily="34" charset="0"/>
              </a:defRPr>
            </a:lvl5pPr>
            <a:lvl6pPr marL="2514600" indent="-228600" algn="ctr" defTabSz="965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defTabSz="965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defTabSz="965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defTabSz="965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solidFill>
                  <a:srgbClr val="000000"/>
                </a:solidFill>
              </a:rPr>
              <a:t>30 Marzo 2011</a:t>
            </a:r>
          </a:p>
        </p:txBody>
      </p:sp>
      <p:sp>
        <p:nvSpPr>
          <p:cNvPr id="106502" name="Footer Placeholder 2"/>
          <p:cNvSpPr>
            <a:spLocks noGrp="1"/>
          </p:cNvSpPr>
          <p:nvPr>
            <p:ph type="ftr" sz="quarter" idx="4"/>
          </p:nvPr>
        </p:nvSpPr>
        <p:spPr>
          <a:noFill/>
        </p:spPr>
        <p:txBody>
          <a:bodyPr/>
          <a:lstStyle>
            <a:lvl1pPr defTabSz="965200" eaLnBrk="0" hangingPunct="0">
              <a:defRPr>
                <a:solidFill>
                  <a:schemeClr val="tx1"/>
                </a:solidFill>
                <a:latin typeface="Arial" pitchFamily="34" charset="0"/>
                <a:cs typeface="Arial" pitchFamily="34" charset="0"/>
              </a:defRPr>
            </a:lvl1pPr>
            <a:lvl2pPr marL="742950" indent="-285750" defTabSz="965200" eaLnBrk="0" hangingPunct="0">
              <a:defRPr>
                <a:solidFill>
                  <a:schemeClr val="tx1"/>
                </a:solidFill>
                <a:latin typeface="Arial" pitchFamily="34" charset="0"/>
                <a:cs typeface="Arial" pitchFamily="34" charset="0"/>
              </a:defRPr>
            </a:lvl2pPr>
            <a:lvl3pPr marL="1143000" indent="-228600" defTabSz="965200" eaLnBrk="0" hangingPunct="0">
              <a:defRPr>
                <a:solidFill>
                  <a:schemeClr val="tx1"/>
                </a:solidFill>
                <a:latin typeface="Arial" pitchFamily="34" charset="0"/>
                <a:cs typeface="Arial" pitchFamily="34" charset="0"/>
              </a:defRPr>
            </a:lvl3pPr>
            <a:lvl4pPr marL="1600200" indent="-228600" defTabSz="965200" eaLnBrk="0" hangingPunct="0">
              <a:defRPr>
                <a:solidFill>
                  <a:schemeClr val="tx1"/>
                </a:solidFill>
                <a:latin typeface="Arial" pitchFamily="34" charset="0"/>
                <a:cs typeface="Arial" pitchFamily="34" charset="0"/>
              </a:defRPr>
            </a:lvl4pPr>
            <a:lvl5pPr marL="2057400" indent="-228600" defTabSz="965200" eaLnBrk="0" hangingPunct="0">
              <a:defRPr>
                <a:solidFill>
                  <a:schemeClr val="tx1"/>
                </a:solidFill>
                <a:latin typeface="Arial" pitchFamily="34" charset="0"/>
                <a:cs typeface="Arial" pitchFamily="34" charset="0"/>
              </a:defRPr>
            </a:lvl5pPr>
            <a:lvl6pPr marL="2514600" indent="-228600" algn="ctr" defTabSz="965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defTabSz="965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defTabSz="965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defTabSz="965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S" smtClean="0">
                <a:solidFill>
                  <a:srgbClr val="000000"/>
                </a:solidFill>
              </a:rPr>
              <a:t>Presentación al Dr. Rubén Torres (HSS)</a:t>
            </a:r>
            <a:endParaRPr lang="en-US" smtClean="0">
              <a:solidFill>
                <a:srgbClr val="000000"/>
              </a:solidFill>
            </a:endParaRPr>
          </a:p>
        </p:txBody>
      </p:sp>
      <p:sp>
        <p:nvSpPr>
          <p:cNvPr id="106503" name="Header Placeholder 3"/>
          <p:cNvSpPr>
            <a:spLocks noGrp="1"/>
          </p:cNvSpPr>
          <p:nvPr>
            <p:ph type="hdr" sz="quarter"/>
          </p:nvPr>
        </p:nvSpPr>
        <p:spPr>
          <a:noFill/>
        </p:spPr>
        <p:txBody>
          <a:bodyPr/>
          <a:lstStyle>
            <a:lvl1pPr defTabSz="965200" eaLnBrk="0" hangingPunct="0">
              <a:defRPr>
                <a:solidFill>
                  <a:schemeClr val="tx1"/>
                </a:solidFill>
                <a:latin typeface="Arial" pitchFamily="34" charset="0"/>
                <a:cs typeface="Arial" pitchFamily="34" charset="0"/>
              </a:defRPr>
            </a:lvl1pPr>
            <a:lvl2pPr marL="742950" indent="-285750" defTabSz="965200" eaLnBrk="0" hangingPunct="0">
              <a:defRPr>
                <a:solidFill>
                  <a:schemeClr val="tx1"/>
                </a:solidFill>
                <a:latin typeface="Arial" pitchFamily="34" charset="0"/>
                <a:cs typeface="Arial" pitchFamily="34" charset="0"/>
              </a:defRPr>
            </a:lvl2pPr>
            <a:lvl3pPr marL="1143000" indent="-228600" defTabSz="965200" eaLnBrk="0" hangingPunct="0">
              <a:defRPr>
                <a:solidFill>
                  <a:schemeClr val="tx1"/>
                </a:solidFill>
                <a:latin typeface="Arial" pitchFamily="34" charset="0"/>
                <a:cs typeface="Arial" pitchFamily="34" charset="0"/>
              </a:defRPr>
            </a:lvl3pPr>
            <a:lvl4pPr marL="1600200" indent="-228600" defTabSz="965200" eaLnBrk="0" hangingPunct="0">
              <a:defRPr>
                <a:solidFill>
                  <a:schemeClr val="tx1"/>
                </a:solidFill>
                <a:latin typeface="Arial" pitchFamily="34" charset="0"/>
                <a:cs typeface="Arial" pitchFamily="34" charset="0"/>
              </a:defRPr>
            </a:lvl4pPr>
            <a:lvl5pPr marL="2057400" indent="-228600" defTabSz="965200" eaLnBrk="0" hangingPunct="0">
              <a:defRPr>
                <a:solidFill>
                  <a:schemeClr val="tx1"/>
                </a:solidFill>
                <a:latin typeface="Arial" pitchFamily="34" charset="0"/>
                <a:cs typeface="Arial" pitchFamily="34" charset="0"/>
              </a:defRPr>
            </a:lvl5pPr>
            <a:lvl6pPr marL="2514600" indent="-228600" algn="ctr" defTabSz="965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defTabSz="965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defTabSz="965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defTabSz="965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p:spPr>
        <p:txBody>
          <a:bodyPr/>
          <a:lstStyle/>
          <a:p>
            <a:pPr eaLnBrk="1" hangingPunct="1"/>
            <a:r>
              <a:rPr lang="es-ES" smtClean="0">
                <a:latin typeface="Arial" pitchFamily="34" charset="0"/>
                <a:cs typeface="Arial" pitchFamily="34" charset="0"/>
              </a:rPr>
              <a:t>En 15 minutos le proporcionaré una síntesis de nuestra visión estratégica, enfoque, y objetivos de la Política de Investigación. Luego listaré algunas iniciativas pertinentes para su aplicación invitando las contribuciones de mis colegas de forma que podamos continuar con un diálogo informado sobre el trabajo futuro. </a:t>
            </a:r>
            <a:endParaRPr lang="en-US" smtClean="0">
              <a:latin typeface="Arial" pitchFamily="34" charset="0"/>
              <a:cs typeface="Arial" pitchFamily="34" charset="0"/>
            </a:endParaRPr>
          </a:p>
        </p:txBody>
      </p:sp>
      <p:sp>
        <p:nvSpPr>
          <p:cNvPr id="90116" name="Slide Number Placeholder 3"/>
          <p:cNvSpPr>
            <a:spLocks noGrp="1"/>
          </p:cNvSpPr>
          <p:nvPr>
            <p:ph type="sldNum" sz="quarter" idx="5"/>
          </p:nvPr>
        </p:nvSpPr>
        <p:spPr>
          <a:noFill/>
        </p:spPr>
        <p:txBody>
          <a:bodyPr/>
          <a:lstStyle>
            <a:lvl1pPr defTabSz="965200" eaLnBrk="0" hangingPunct="0">
              <a:defRPr>
                <a:solidFill>
                  <a:schemeClr val="tx1"/>
                </a:solidFill>
                <a:latin typeface="Arial" pitchFamily="34" charset="0"/>
                <a:cs typeface="Arial" pitchFamily="34" charset="0"/>
              </a:defRPr>
            </a:lvl1pPr>
            <a:lvl2pPr marL="742950" indent="-285750" defTabSz="965200" eaLnBrk="0" hangingPunct="0">
              <a:defRPr>
                <a:solidFill>
                  <a:schemeClr val="tx1"/>
                </a:solidFill>
                <a:latin typeface="Arial" pitchFamily="34" charset="0"/>
                <a:cs typeface="Arial" pitchFamily="34" charset="0"/>
              </a:defRPr>
            </a:lvl2pPr>
            <a:lvl3pPr marL="1143000" indent="-228600" defTabSz="965200" eaLnBrk="0" hangingPunct="0">
              <a:defRPr>
                <a:solidFill>
                  <a:schemeClr val="tx1"/>
                </a:solidFill>
                <a:latin typeface="Arial" pitchFamily="34" charset="0"/>
                <a:cs typeface="Arial" pitchFamily="34" charset="0"/>
              </a:defRPr>
            </a:lvl3pPr>
            <a:lvl4pPr marL="1600200" indent="-228600" defTabSz="965200" eaLnBrk="0" hangingPunct="0">
              <a:defRPr>
                <a:solidFill>
                  <a:schemeClr val="tx1"/>
                </a:solidFill>
                <a:latin typeface="Arial" pitchFamily="34" charset="0"/>
                <a:cs typeface="Arial" pitchFamily="34" charset="0"/>
              </a:defRPr>
            </a:lvl4pPr>
            <a:lvl5pPr marL="2057400" indent="-228600" defTabSz="965200" eaLnBrk="0" hangingPunct="0">
              <a:defRPr>
                <a:solidFill>
                  <a:schemeClr val="tx1"/>
                </a:solidFill>
                <a:latin typeface="Arial" pitchFamily="34" charset="0"/>
                <a:cs typeface="Arial" pitchFamily="34" charset="0"/>
              </a:defRPr>
            </a:lvl5pPr>
            <a:lvl6pPr marL="2514600" indent="-228600" algn="ctr" defTabSz="965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defTabSz="965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defTabSz="965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defTabSz="965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8DBCFF1-92D1-4775-A42E-2F685D8F2BBD}" type="slidenum">
              <a:rPr lang="en-US" smtClean="0"/>
              <a:pPr eaLnBrk="1" hangingPunct="1"/>
              <a:t>2</a:t>
            </a:fld>
            <a:endParaRPr lang="en-US" smtClean="0"/>
          </a:p>
        </p:txBody>
      </p:sp>
      <p:sp>
        <p:nvSpPr>
          <p:cNvPr id="90117" name="Date Placeholder 1"/>
          <p:cNvSpPr>
            <a:spLocks noGrp="1"/>
          </p:cNvSpPr>
          <p:nvPr>
            <p:ph type="dt" sz="quarter" idx="1"/>
          </p:nvPr>
        </p:nvSpPr>
        <p:spPr>
          <a:noFill/>
        </p:spPr>
        <p:txBody>
          <a:bodyPr/>
          <a:lstStyle>
            <a:lvl1pPr defTabSz="965200" eaLnBrk="0" hangingPunct="0">
              <a:defRPr>
                <a:solidFill>
                  <a:schemeClr val="tx1"/>
                </a:solidFill>
                <a:latin typeface="Arial" pitchFamily="34" charset="0"/>
                <a:cs typeface="Arial" pitchFamily="34" charset="0"/>
              </a:defRPr>
            </a:lvl1pPr>
            <a:lvl2pPr marL="742950" indent="-285750" defTabSz="965200" eaLnBrk="0" hangingPunct="0">
              <a:defRPr>
                <a:solidFill>
                  <a:schemeClr val="tx1"/>
                </a:solidFill>
                <a:latin typeface="Arial" pitchFamily="34" charset="0"/>
                <a:cs typeface="Arial" pitchFamily="34" charset="0"/>
              </a:defRPr>
            </a:lvl2pPr>
            <a:lvl3pPr marL="1143000" indent="-228600" defTabSz="965200" eaLnBrk="0" hangingPunct="0">
              <a:defRPr>
                <a:solidFill>
                  <a:schemeClr val="tx1"/>
                </a:solidFill>
                <a:latin typeface="Arial" pitchFamily="34" charset="0"/>
                <a:cs typeface="Arial" pitchFamily="34" charset="0"/>
              </a:defRPr>
            </a:lvl3pPr>
            <a:lvl4pPr marL="1600200" indent="-228600" defTabSz="965200" eaLnBrk="0" hangingPunct="0">
              <a:defRPr>
                <a:solidFill>
                  <a:schemeClr val="tx1"/>
                </a:solidFill>
                <a:latin typeface="Arial" pitchFamily="34" charset="0"/>
                <a:cs typeface="Arial" pitchFamily="34" charset="0"/>
              </a:defRPr>
            </a:lvl4pPr>
            <a:lvl5pPr marL="2057400" indent="-228600" defTabSz="965200" eaLnBrk="0" hangingPunct="0">
              <a:defRPr>
                <a:solidFill>
                  <a:schemeClr val="tx1"/>
                </a:solidFill>
                <a:latin typeface="Arial" pitchFamily="34" charset="0"/>
                <a:cs typeface="Arial" pitchFamily="34" charset="0"/>
              </a:defRPr>
            </a:lvl5pPr>
            <a:lvl6pPr marL="2514600" indent="-228600" algn="ctr" defTabSz="965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defTabSz="965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defTabSz="965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defTabSz="965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30 Marzo 2011</a:t>
            </a:r>
          </a:p>
        </p:txBody>
      </p:sp>
      <p:sp>
        <p:nvSpPr>
          <p:cNvPr id="90118" name="Footer Placeholder 2"/>
          <p:cNvSpPr>
            <a:spLocks noGrp="1"/>
          </p:cNvSpPr>
          <p:nvPr>
            <p:ph type="ftr" sz="quarter" idx="4"/>
          </p:nvPr>
        </p:nvSpPr>
        <p:spPr>
          <a:noFill/>
        </p:spPr>
        <p:txBody>
          <a:bodyPr/>
          <a:lstStyle>
            <a:lvl1pPr defTabSz="965200" eaLnBrk="0" hangingPunct="0">
              <a:defRPr>
                <a:solidFill>
                  <a:schemeClr val="tx1"/>
                </a:solidFill>
                <a:latin typeface="Arial" pitchFamily="34" charset="0"/>
                <a:cs typeface="Arial" pitchFamily="34" charset="0"/>
              </a:defRPr>
            </a:lvl1pPr>
            <a:lvl2pPr marL="742950" indent="-285750" defTabSz="965200" eaLnBrk="0" hangingPunct="0">
              <a:defRPr>
                <a:solidFill>
                  <a:schemeClr val="tx1"/>
                </a:solidFill>
                <a:latin typeface="Arial" pitchFamily="34" charset="0"/>
                <a:cs typeface="Arial" pitchFamily="34" charset="0"/>
              </a:defRPr>
            </a:lvl2pPr>
            <a:lvl3pPr marL="1143000" indent="-228600" defTabSz="965200" eaLnBrk="0" hangingPunct="0">
              <a:defRPr>
                <a:solidFill>
                  <a:schemeClr val="tx1"/>
                </a:solidFill>
                <a:latin typeface="Arial" pitchFamily="34" charset="0"/>
                <a:cs typeface="Arial" pitchFamily="34" charset="0"/>
              </a:defRPr>
            </a:lvl3pPr>
            <a:lvl4pPr marL="1600200" indent="-228600" defTabSz="965200" eaLnBrk="0" hangingPunct="0">
              <a:defRPr>
                <a:solidFill>
                  <a:schemeClr val="tx1"/>
                </a:solidFill>
                <a:latin typeface="Arial" pitchFamily="34" charset="0"/>
                <a:cs typeface="Arial" pitchFamily="34" charset="0"/>
              </a:defRPr>
            </a:lvl4pPr>
            <a:lvl5pPr marL="2057400" indent="-228600" defTabSz="965200" eaLnBrk="0" hangingPunct="0">
              <a:defRPr>
                <a:solidFill>
                  <a:schemeClr val="tx1"/>
                </a:solidFill>
                <a:latin typeface="Arial" pitchFamily="34" charset="0"/>
                <a:cs typeface="Arial" pitchFamily="34" charset="0"/>
              </a:defRPr>
            </a:lvl5pPr>
            <a:lvl6pPr marL="2514600" indent="-228600" algn="ctr" defTabSz="965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defTabSz="965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defTabSz="965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defTabSz="965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S" smtClean="0"/>
              <a:t>Presentación al Dr. Rubén Torres (HSS)</a:t>
            </a:r>
            <a:endParaRPr lang="en-US" smtClean="0"/>
          </a:p>
        </p:txBody>
      </p:sp>
      <p:sp>
        <p:nvSpPr>
          <p:cNvPr id="90119" name="Header Placeholder 3"/>
          <p:cNvSpPr>
            <a:spLocks noGrp="1"/>
          </p:cNvSpPr>
          <p:nvPr>
            <p:ph type="hdr" sz="quarter"/>
          </p:nvPr>
        </p:nvSpPr>
        <p:spPr>
          <a:noFill/>
        </p:spPr>
        <p:txBody>
          <a:bodyPr/>
          <a:lstStyle>
            <a:lvl1pPr defTabSz="965200" eaLnBrk="0" hangingPunct="0">
              <a:defRPr>
                <a:solidFill>
                  <a:schemeClr val="tx1"/>
                </a:solidFill>
                <a:latin typeface="Arial" pitchFamily="34" charset="0"/>
                <a:cs typeface="Arial" pitchFamily="34" charset="0"/>
              </a:defRPr>
            </a:lvl1pPr>
            <a:lvl2pPr marL="742950" indent="-285750" defTabSz="965200" eaLnBrk="0" hangingPunct="0">
              <a:defRPr>
                <a:solidFill>
                  <a:schemeClr val="tx1"/>
                </a:solidFill>
                <a:latin typeface="Arial" pitchFamily="34" charset="0"/>
                <a:cs typeface="Arial" pitchFamily="34" charset="0"/>
              </a:defRPr>
            </a:lvl2pPr>
            <a:lvl3pPr marL="1143000" indent="-228600" defTabSz="965200" eaLnBrk="0" hangingPunct="0">
              <a:defRPr>
                <a:solidFill>
                  <a:schemeClr val="tx1"/>
                </a:solidFill>
                <a:latin typeface="Arial" pitchFamily="34" charset="0"/>
                <a:cs typeface="Arial" pitchFamily="34" charset="0"/>
              </a:defRPr>
            </a:lvl3pPr>
            <a:lvl4pPr marL="1600200" indent="-228600" defTabSz="965200" eaLnBrk="0" hangingPunct="0">
              <a:defRPr>
                <a:solidFill>
                  <a:schemeClr val="tx1"/>
                </a:solidFill>
                <a:latin typeface="Arial" pitchFamily="34" charset="0"/>
                <a:cs typeface="Arial" pitchFamily="34" charset="0"/>
              </a:defRPr>
            </a:lvl4pPr>
            <a:lvl5pPr marL="2057400" indent="-228600" defTabSz="965200" eaLnBrk="0" hangingPunct="0">
              <a:defRPr>
                <a:solidFill>
                  <a:schemeClr val="tx1"/>
                </a:solidFill>
                <a:latin typeface="Arial" pitchFamily="34" charset="0"/>
                <a:cs typeface="Arial" pitchFamily="34" charset="0"/>
              </a:defRPr>
            </a:lvl5pPr>
            <a:lvl6pPr marL="2514600" indent="-228600" algn="ctr" defTabSz="965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defTabSz="965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defTabSz="965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defTabSz="965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smtClean="0">
                <a:latin typeface="Arial" pitchFamily="34" charset="0"/>
                <a:cs typeface="Arial" pitchFamily="34" charset="0"/>
              </a:rPr>
              <a:t>In the same way that we work with systems where any effect influences other elements of the system, our technical cooperation has a systems approach.</a:t>
            </a:r>
            <a:r>
              <a:rPr lang="en-US" baseline="0" dirty="0" smtClean="0">
                <a:latin typeface="Arial" pitchFamily="34" charset="0"/>
                <a:cs typeface="Arial" pitchFamily="34" charset="0"/>
              </a:rPr>
              <a:t> Our platforms and technical support activities have effects on several of the building blocks of the system. When we contribute to building capacities to enhance knowledge translation –for example to provide a rapid response mechanism to inform policy with evidence, we touch on information and communications, capable workforce, and well equipped institutions. And we have an effect both within the countries and the Pan American Sanitary Bureau and the interventions are relevant to several of the objectives of PAHO’s Policy: impact. Capacities, standards, governance, priorities, partnerships –all may be influenced. </a:t>
            </a:r>
            <a:endParaRPr lang="en-US" dirty="0" smtClean="0">
              <a:latin typeface="Arial" pitchFamily="34" charset="0"/>
              <a:cs typeface="Arial" pitchFamily="34" charset="0"/>
            </a:endParaRPr>
          </a:p>
        </p:txBody>
      </p:sp>
      <p:sp>
        <p:nvSpPr>
          <p:cNvPr id="880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defRPr>
                <a:solidFill>
                  <a:schemeClr val="tx1"/>
                </a:solidFill>
                <a:latin typeface="Arial" pitchFamily="34" charset="0"/>
                <a:cs typeface="Arial" pitchFamily="34" charset="0"/>
              </a:defRPr>
            </a:lvl1pPr>
            <a:lvl2pPr marL="742950" indent="-285750" defTabSz="965200" eaLnBrk="0" hangingPunct="0">
              <a:defRPr>
                <a:solidFill>
                  <a:schemeClr val="tx1"/>
                </a:solidFill>
                <a:latin typeface="Arial" pitchFamily="34" charset="0"/>
                <a:cs typeface="Arial" pitchFamily="34" charset="0"/>
              </a:defRPr>
            </a:lvl2pPr>
            <a:lvl3pPr marL="1143000" indent="-228600" defTabSz="965200" eaLnBrk="0" hangingPunct="0">
              <a:defRPr>
                <a:solidFill>
                  <a:schemeClr val="tx1"/>
                </a:solidFill>
                <a:latin typeface="Arial" pitchFamily="34" charset="0"/>
                <a:cs typeface="Arial" pitchFamily="34" charset="0"/>
              </a:defRPr>
            </a:lvl3pPr>
            <a:lvl4pPr marL="1600200" indent="-228600" defTabSz="965200" eaLnBrk="0" hangingPunct="0">
              <a:defRPr>
                <a:solidFill>
                  <a:schemeClr val="tx1"/>
                </a:solidFill>
                <a:latin typeface="Arial" pitchFamily="34" charset="0"/>
                <a:cs typeface="Arial" pitchFamily="34" charset="0"/>
              </a:defRPr>
            </a:lvl4pPr>
            <a:lvl5pPr marL="2057400" indent="-228600" defTabSz="965200" eaLnBrk="0" hangingPunct="0">
              <a:defRPr>
                <a:solidFill>
                  <a:schemeClr val="tx1"/>
                </a:solidFill>
                <a:latin typeface="Arial" pitchFamily="34" charset="0"/>
                <a:cs typeface="Arial" pitchFamily="34" charset="0"/>
              </a:defRPr>
            </a:lvl5pPr>
            <a:lvl6pPr marL="2514600" indent="-228600" algn="ctr" defTabSz="965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defTabSz="965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defTabSz="965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defTabSz="965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FFFA496-3D75-450B-BA64-40D474B74349}" type="slidenum">
              <a:rPr lang="en-US" smtClean="0">
                <a:solidFill>
                  <a:srgbClr val="000000"/>
                </a:solidFill>
              </a:rPr>
              <a:pPr eaLnBrk="1" hangingPunct="1"/>
              <a:t>3</a:t>
            </a:fld>
            <a:endParaRPr lang="en-US"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p:spPr>
        <p:txBody>
          <a:bodyPr/>
          <a:lstStyle/>
          <a:p>
            <a:pPr eaLnBrk="1" hangingPunct="1"/>
            <a:r>
              <a:rPr lang="en-US" dirty="0" smtClean="0">
                <a:latin typeface="Arial" pitchFamily="34" charset="0"/>
                <a:cs typeface="Arial" pitchFamily="34" charset="0"/>
              </a:rPr>
              <a:t>Now let me now briefly list PAHO’s Policy Main objectives. These are properly described in our Policy, but we have summarized them here in these 6 bullets to better communicate them. </a:t>
            </a:r>
          </a:p>
          <a:p>
            <a:pPr eaLnBrk="1" hangingPunct="1"/>
            <a:endParaRPr lang="en-US" dirty="0" smtClean="0">
              <a:latin typeface="Arial" pitchFamily="34" charset="0"/>
              <a:cs typeface="Arial" pitchFamily="34" charset="0"/>
            </a:endParaRPr>
          </a:p>
          <a:p>
            <a:pPr eaLnBrk="1" hangingPunct="1"/>
            <a:endParaRPr lang="en-US" dirty="0" smtClean="0">
              <a:latin typeface="Arial" pitchFamily="34" charset="0"/>
              <a:cs typeface="Arial" pitchFamily="34" charset="0"/>
            </a:endParaRPr>
          </a:p>
        </p:txBody>
      </p:sp>
      <p:sp>
        <p:nvSpPr>
          <p:cNvPr id="89092" name="Slide Number Placeholder 3"/>
          <p:cNvSpPr>
            <a:spLocks noGrp="1"/>
          </p:cNvSpPr>
          <p:nvPr>
            <p:ph type="sldNum" sz="quarter" idx="5"/>
          </p:nvPr>
        </p:nvSpPr>
        <p:spPr>
          <a:noFill/>
        </p:spPr>
        <p:txBody>
          <a:bodyPr/>
          <a:lstStyle>
            <a:lvl1pPr defTabSz="965200" eaLnBrk="0" hangingPunct="0">
              <a:defRPr>
                <a:solidFill>
                  <a:schemeClr val="tx1"/>
                </a:solidFill>
                <a:latin typeface="Arial" pitchFamily="34" charset="0"/>
                <a:cs typeface="Arial" pitchFamily="34" charset="0"/>
              </a:defRPr>
            </a:lvl1pPr>
            <a:lvl2pPr marL="742950" indent="-285750" defTabSz="965200" eaLnBrk="0" hangingPunct="0">
              <a:defRPr>
                <a:solidFill>
                  <a:schemeClr val="tx1"/>
                </a:solidFill>
                <a:latin typeface="Arial" pitchFamily="34" charset="0"/>
                <a:cs typeface="Arial" pitchFamily="34" charset="0"/>
              </a:defRPr>
            </a:lvl2pPr>
            <a:lvl3pPr marL="1143000" indent="-228600" defTabSz="965200" eaLnBrk="0" hangingPunct="0">
              <a:defRPr>
                <a:solidFill>
                  <a:schemeClr val="tx1"/>
                </a:solidFill>
                <a:latin typeface="Arial" pitchFamily="34" charset="0"/>
                <a:cs typeface="Arial" pitchFamily="34" charset="0"/>
              </a:defRPr>
            </a:lvl3pPr>
            <a:lvl4pPr marL="1600200" indent="-228600" defTabSz="965200" eaLnBrk="0" hangingPunct="0">
              <a:defRPr>
                <a:solidFill>
                  <a:schemeClr val="tx1"/>
                </a:solidFill>
                <a:latin typeface="Arial" pitchFamily="34" charset="0"/>
                <a:cs typeface="Arial" pitchFamily="34" charset="0"/>
              </a:defRPr>
            </a:lvl4pPr>
            <a:lvl5pPr marL="2057400" indent="-228600" defTabSz="965200" eaLnBrk="0" hangingPunct="0">
              <a:defRPr>
                <a:solidFill>
                  <a:schemeClr val="tx1"/>
                </a:solidFill>
                <a:latin typeface="Arial" pitchFamily="34" charset="0"/>
                <a:cs typeface="Arial" pitchFamily="34" charset="0"/>
              </a:defRPr>
            </a:lvl5pPr>
            <a:lvl6pPr marL="2514600" indent="-228600" algn="ctr" defTabSz="965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defTabSz="965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defTabSz="965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defTabSz="965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56D5E9E-2E1A-48F5-9163-B16AB273255C}" type="slidenum">
              <a:rPr lang="en-US" smtClean="0">
                <a:solidFill>
                  <a:srgbClr val="000000"/>
                </a:solidFill>
              </a:rPr>
              <a:pPr eaLnBrk="1" hangingPunct="1"/>
              <a:t>4</a:t>
            </a:fld>
            <a:endParaRPr lang="en-US" smtClean="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p:spPr>
        <p:txBody>
          <a:bodyPr/>
          <a:lstStyle/>
          <a:p>
            <a:pPr eaLnBrk="1" hangingPunct="1"/>
            <a:r>
              <a:rPr lang="en-US" dirty="0" smtClean="0">
                <a:latin typeface="Arial" pitchFamily="34" charset="0"/>
                <a:cs typeface="Arial" pitchFamily="34" charset="0"/>
              </a:rPr>
              <a:t>We know that what is not measured is not done. So in addition to establishing robust processes, we have developed monitoring and evaluation processes that enable us to have better governance of research within the PASB and in our Member States. </a:t>
            </a:r>
          </a:p>
          <a:p>
            <a:pPr eaLnBrk="1" hangingPunct="1"/>
            <a:endParaRPr lang="en-US" dirty="0" smtClean="0">
              <a:latin typeface="Arial" pitchFamily="34" charset="0"/>
              <a:cs typeface="Arial" pitchFamily="34" charset="0"/>
            </a:endParaRPr>
          </a:p>
          <a:p>
            <a:pPr eaLnBrk="1" hangingPunct="1"/>
            <a:r>
              <a:rPr lang="en-US" dirty="0" smtClean="0">
                <a:latin typeface="Arial" pitchFamily="34" charset="0"/>
                <a:cs typeface="Arial" pitchFamily="34" charset="0"/>
              </a:rPr>
              <a:t>Strategic Plan 2013-2017 is being developed</a:t>
            </a:r>
          </a:p>
        </p:txBody>
      </p:sp>
      <p:sp>
        <p:nvSpPr>
          <p:cNvPr id="91140" name="Slide Number Placeholder 3"/>
          <p:cNvSpPr>
            <a:spLocks noGrp="1"/>
          </p:cNvSpPr>
          <p:nvPr>
            <p:ph type="sldNum" sz="quarter" idx="5"/>
          </p:nvPr>
        </p:nvSpPr>
        <p:spPr>
          <a:noFill/>
        </p:spPr>
        <p:txBody>
          <a:bodyPr/>
          <a:lstStyle>
            <a:lvl1pPr defTabSz="965200" eaLnBrk="0" hangingPunct="0">
              <a:defRPr>
                <a:solidFill>
                  <a:schemeClr val="tx1"/>
                </a:solidFill>
                <a:latin typeface="Arial" pitchFamily="34" charset="0"/>
                <a:cs typeface="Arial" pitchFamily="34" charset="0"/>
              </a:defRPr>
            </a:lvl1pPr>
            <a:lvl2pPr marL="742950" indent="-285750" defTabSz="965200" eaLnBrk="0" hangingPunct="0">
              <a:defRPr>
                <a:solidFill>
                  <a:schemeClr val="tx1"/>
                </a:solidFill>
                <a:latin typeface="Arial" pitchFamily="34" charset="0"/>
                <a:cs typeface="Arial" pitchFamily="34" charset="0"/>
              </a:defRPr>
            </a:lvl2pPr>
            <a:lvl3pPr marL="1143000" indent="-228600" defTabSz="965200" eaLnBrk="0" hangingPunct="0">
              <a:defRPr>
                <a:solidFill>
                  <a:schemeClr val="tx1"/>
                </a:solidFill>
                <a:latin typeface="Arial" pitchFamily="34" charset="0"/>
                <a:cs typeface="Arial" pitchFamily="34" charset="0"/>
              </a:defRPr>
            </a:lvl3pPr>
            <a:lvl4pPr marL="1600200" indent="-228600" defTabSz="965200" eaLnBrk="0" hangingPunct="0">
              <a:defRPr>
                <a:solidFill>
                  <a:schemeClr val="tx1"/>
                </a:solidFill>
                <a:latin typeface="Arial" pitchFamily="34" charset="0"/>
                <a:cs typeface="Arial" pitchFamily="34" charset="0"/>
              </a:defRPr>
            </a:lvl4pPr>
            <a:lvl5pPr marL="2057400" indent="-228600" defTabSz="965200" eaLnBrk="0" hangingPunct="0">
              <a:defRPr>
                <a:solidFill>
                  <a:schemeClr val="tx1"/>
                </a:solidFill>
                <a:latin typeface="Arial" pitchFamily="34" charset="0"/>
                <a:cs typeface="Arial" pitchFamily="34" charset="0"/>
              </a:defRPr>
            </a:lvl5pPr>
            <a:lvl6pPr marL="2514600" indent="-228600" algn="ctr" defTabSz="965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defTabSz="965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defTabSz="965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defTabSz="965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C47E5BE-71D5-4689-9D55-A535FBC7DEA4}" type="slidenum">
              <a:rPr lang="en-US">
                <a:solidFill>
                  <a:srgbClr val="000000"/>
                </a:solidFill>
              </a:rPr>
              <a:pPr eaLnBrk="1" hangingPunct="1"/>
              <a:t>5</a:t>
            </a:fld>
            <a:endParaRPr lang="en-US">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p:spPr>
        <p:txBody>
          <a:bodyPr/>
          <a:lstStyle/>
          <a:p>
            <a:pPr eaLnBrk="1" hangingPunct="1"/>
            <a:r>
              <a:rPr lang="en-US" smtClean="0">
                <a:latin typeface="Arial" pitchFamily="34" charset="0"/>
                <a:cs typeface="Arial" pitchFamily="34" charset="0"/>
              </a:rPr>
              <a:t>To promote the generation of ethical, relevant, and quality research: Last year we created incentives to develop research on topics that address priority regional topics giving an award to the best published systematic review and protocol relevant to the Health Agenda of the Americas 2008-2017. We were pleased to see excellent reviews, motivated reviewers, and importantly we are starting to see specific guidance for funding agencies and researchers pointing them to specific knowledge gaps and methodological issues that need to be addressed to fill them. We are looking forward to partnering with sectors such as science &amp; technology to expand this approach and create incentives to fill those gaps with useful quality research. </a:t>
            </a:r>
          </a:p>
        </p:txBody>
      </p:sp>
      <p:sp>
        <p:nvSpPr>
          <p:cNvPr id="92164" name="Slide Number Placeholder 3"/>
          <p:cNvSpPr>
            <a:spLocks noGrp="1"/>
          </p:cNvSpPr>
          <p:nvPr>
            <p:ph type="sldNum" sz="quarter" idx="5"/>
          </p:nvPr>
        </p:nvSpPr>
        <p:spPr>
          <a:noFill/>
        </p:spPr>
        <p:txBody>
          <a:bodyPr/>
          <a:lstStyle>
            <a:lvl1pPr defTabSz="965200" eaLnBrk="0" hangingPunct="0">
              <a:defRPr>
                <a:solidFill>
                  <a:schemeClr val="tx1"/>
                </a:solidFill>
                <a:latin typeface="Arial" pitchFamily="34" charset="0"/>
                <a:cs typeface="Arial" pitchFamily="34" charset="0"/>
              </a:defRPr>
            </a:lvl1pPr>
            <a:lvl2pPr marL="742950" indent="-285750" defTabSz="965200" eaLnBrk="0" hangingPunct="0">
              <a:defRPr>
                <a:solidFill>
                  <a:schemeClr val="tx1"/>
                </a:solidFill>
                <a:latin typeface="Arial" pitchFamily="34" charset="0"/>
                <a:cs typeface="Arial" pitchFamily="34" charset="0"/>
              </a:defRPr>
            </a:lvl2pPr>
            <a:lvl3pPr marL="1143000" indent="-228600" defTabSz="965200" eaLnBrk="0" hangingPunct="0">
              <a:defRPr>
                <a:solidFill>
                  <a:schemeClr val="tx1"/>
                </a:solidFill>
                <a:latin typeface="Arial" pitchFamily="34" charset="0"/>
                <a:cs typeface="Arial" pitchFamily="34" charset="0"/>
              </a:defRPr>
            </a:lvl3pPr>
            <a:lvl4pPr marL="1600200" indent="-228600" defTabSz="965200" eaLnBrk="0" hangingPunct="0">
              <a:defRPr>
                <a:solidFill>
                  <a:schemeClr val="tx1"/>
                </a:solidFill>
                <a:latin typeface="Arial" pitchFamily="34" charset="0"/>
                <a:cs typeface="Arial" pitchFamily="34" charset="0"/>
              </a:defRPr>
            </a:lvl4pPr>
            <a:lvl5pPr marL="2057400" indent="-228600" defTabSz="965200" eaLnBrk="0" hangingPunct="0">
              <a:defRPr>
                <a:solidFill>
                  <a:schemeClr val="tx1"/>
                </a:solidFill>
                <a:latin typeface="Arial" pitchFamily="34" charset="0"/>
                <a:cs typeface="Arial" pitchFamily="34" charset="0"/>
              </a:defRPr>
            </a:lvl5pPr>
            <a:lvl6pPr marL="2514600" indent="-228600" algn="ctr" defTabSz="965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defTabSz="965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defTabSz="965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defTabSz="965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4FB5F2D-368A-405C-9FB4-3164C77B7F33}" type="slidenum">
              <a:rPr lang="en-US">
                <a:solidFill>
                  <a:srgbClr val="000000"/>
                </a:solidFill>
              </a:rPr>
              <a:pPr eaLnBrk="1" hangingPunct="1"/>
              <a:t>6</a:t>
            </a:fld>
            <a:endParaRPr lang="en-US">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p:spPr>
        <p:txBody>
          <a:bodyPr/>
          <a:lstStyle/>
          <a:p>
            <a:pPr eaLnBrk="1" hangingPunct="1"/>
            <a:r>
              <a:rPr lang="en-US" smtClean="0">
                <a:latin typeface="Arial" pitchFamily="34" charset="0"/>
                <a:cs typeface="Arial" pitchFamily="34" charset="0"/>
              </a:rPr>
              <a:t>We have multiple capacity building activities aimed at enabling decision makers to make sound informed decisions. Amongst these, I will highlight a highly sought internship program. We have had interns from the University of Toronto, Ottawa and McMaster and supported applications from these Universities to facilitate continuity. Last year Michelle Weir, from the University of Toronto received a national award resulting for her work at PAHO.  </a:t>
            </a:r>
          </a:p>
        </p:txBody>
      </p:sp>
      <p:sp>
        <p:nvSpPr>
          <p:cNvPr id="93188" name="Slide Number Placeholder 3"/>
          <p:cNvSpPr>
            <a:spLocks noGrp="1"/>
          </p:cNvSpPr>
          <p:nvPr>
            <p:ph type="sldNum" sz="quarter" idx="5"/>
          </p:nvPr>
        </p:nvSpPr>
        <p:spPr>
          <a:noFill/>
        </p:spPr>
        <p:txBody>
          <a:bodyPr/>
          <a:lstStyle>
            <a:lvl1pPr defTabSz="965200" eaLnBrk="0" hangingPunct="0">
              <a:defRPr>
                <a:solidFill>
                  <a:schemeClr val="tx1"/>
                </a:solidFill>
                <a:latin typeface="Arial" pitchFamily="34" charset="0"/>
                <a:cs typeface="Arial" pitchFamily="34" charset="0"/>
              </a:defRPr>
            </a:lvl1pPr>
            <a:lvl2pPr marL="742950" indent="-285750" defTabSz="965200" eaLnBrk="0" hangingPunct="0">
              <a:defRPr>
                <a:solidFill>
                  <a:schemeClr val="tx1"/>
                </a:solidFill>
                <a:latin typeface="Arial" pitchFamily="34" charset="0"/>
                <a:cs typeface="Arial" pitchFamily="34" charset="0"/>
              </a:defRPr>
            </a:lvl2pPr>
            <a:lvl3pPr marL="1143000" indent="-228600" defTabSz="965200" eaLnBrk="0" hangingPunct="0">
              <a:defRPr>
                <a:solidFill>
                  <a:schemeClr val="tx1"/>
                </a:solidFill>
                <a:latin typeface="Arial" pitchFamily="34" charset="0"/>
                <a:cs typeface="Arial" pitchFamily="34" charset="0"/>
              </a:defRPr>
            </a:lvl3pPr>
            <a:lvl4pPr marL="1600200" indent="-228600" defTabSz="965200" eaLnBrk="0" hangingPunct="0">
              <a:defRPr>
                <a:solidFill>
                  <a:schemeClr val="tx1"/>
                </a:solidFill>
                <a:latin typeface="Arial" pitchFamily="34" charset="0"/>
                <a:cs typeface="Arial" pitchFamily="34" charset="0"/>
              </a:defRPr>
            </a:lvl4pPr>
            <a:lvl5pPr marL="2057400" indent="-228600" defTabSz="965200" eaLnBrk="0" hangingPunct="0">
              <a:defRPr>
                <a:solidFill>
                  <a:schemeClr val="tx1"/>
                </a:solidFill>
                <a:latin typeface="Arial" pitchFamily="34" charset="0"/>
                <a:cs typeface="Arial" pitchFamily="34" charset="0"/>
              </a:defRPr>
            </a:lvl5pPr>
            <a:lvl6pPr marL="2514600" indent="-228600" algn="ctr" defTabSz="965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defTabSz="965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defTabSz="965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defTabSz="965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F8AE5B2-269A-4A5D-8051-534F06C6E80B}" type="slidenum">
              <a:rPr lang="en-US">
                <a:solidFill>
                  <a:srgbClr val="000000"/>
                </a:solidFill>
              </a:rPr>
              <a:pPr eaLnBrk="1" hangingPunct="1"/>
              <a:t>7</a:t>
            </a:fld>
            <a:endParaRPr lang="en-US">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p:spPr>
        <p:txBody>
          <a:bodyPr/>
          <a:lstStyle/>
          <a:p>
            <a:pPr eaLnBrk="1" hangingPunct="1"/>
            <a:r>
              <a:rPr lang="en-US" smtClean="0">
                <a:latin typeface="Arial" pitchFamily="34" charset="0"/>
                <a:cs typeface="Arial" pitchFamily="34" charset="0"/>
              </a:rPr>
              <a:t>We have established partnerships with global leaders on research use and development, including various Canadian institutions and WHO Collaborating Centres</a:t>
            </a:r>
          </a:p>
        </p:txBody>
      </p:sp>
      <p:sp>
        <p:nvSpPr>
          <p:cNvPr id="94212" name="Slide Number Placeholder 3"/>
          <p:cNvSpPr>
            <a:spLocks noGrp="1"/>
          </p:cNvSpPr>
          <p:nvPr>
            <p:ph type="sldNum" sz="quarter" idx="5"/>
          </p:nvPr>
        </p:nvSpPr>
        <p:spPr>
          <a:noFill/>
        </p:spPr>
        <p:txBody>
          <a:bodyPr/>
          <a:lstStyle>
            <a:lvl1pPr defTabSz="965200" eaLnBrk="0" hangingPunct="0">
              <a:defRPr>
                <a:solidFill>
                  <a:schemeClr val="tx1"/>
                </a:solidFill>
                <a:latin typeface="Arial" pitchFamily="34" charset="0"/>
                <a:cs typeface="Arial" pitchFamily="34" charset="0"/>
              </a:defRPr>
            </a:lvl1pPr>
            <a:lvl2pPr marL="742950" indent="-285750" defTabSz="965200" eaLnBrk="0" hangingPunct="0">
              <a:defRPr>
                <a:solidFill>
                  <a:schemeClr val="tx1"/>
                </a:solidFill>
                <a:latin typeface="Arial" pitchFamily="34" charset="0"/>
                <a:cs typeface="Arial" pitchFamily="34" charset="0"/>
              </a:defRPr>
            </a:lvl2pPr>
            <a:lvl3pPr marL="1143000" indent="-228600" defTabSz="965200" eaLnBrk="0" hangingPunct="0">
              <a:defRPr>
                <a:solidFill>
                  <a:schemeClr val="tx1"/>
                </a:solidFill>
                <a:latin typeface="Arial" pitchFamily="34" charset="0"/>
                <a:cs typeface="Arial" pitchFamily="34" charset="0"/>
              </a:defRPr>
            </a:lvl3pPr>
            <a:lvl4pPr marL="1600200" indent="-228600" defTabSz="965200" eaLnBrk="0" hangingPunct="0">
              <a:defRPr>
                <a:solidFill>
                  <a:schemeClr val="tx1"/>
                </a:solidFill>
                <a:latin typeface="Arial" pitchFamily="34" charset="0"/>
                <a:cs typeface="Arial" pitchFamily="34" charset="0"/>
              </a:defRPr>
            </a:lvl4pPr>
            <a:lvl5pPr marL="2057400" indent="-228600" defTabSz="965200" eaLnBrk="0" hangingPunct="0">
              <a:defRPr>
                <a:solidFill>
                  <a:schemeClr val="tx1"/>
                </a:solidFill>
                <a:latin typeface="Arial" pitchFamily="34" charset="0"/>
                <a:cs typeface="Arial" pitchFamily="34" charset="0"/>
              </a:defRPr>
            </a:lvl5pPr>
            <a:lvl6pPr marL="2514600" indent="-228600" algn="ctr" defTabSz="965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defTabSz="965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defTabSz="965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defTabSz="965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CA3CABC-F8CD-4C49-9823-09152E01B7AA}" type="slidenum">
              <a:rPr lang="en-US">
                <a:solidFill>
                  <a:srgbClr val="000000"/>
                </a:solidFill>
              </a:rPr>
              <a:pPr eaLnBrk="1" hangingPunct="1"/>
              <a:t>8</a:t>
            </a:fld>
            <a:endParaRPr lang="en-US">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p:spPr>
        <p:txBody>
          <a:bodyPr/>
          <a:lstStyle/>
          <a:p>
            <a:pPr eaLnBrk="1" hangingPunct="1"/>
            <a:r>
              <a:rPr lang="en-US" smtClean="0">
                <a:latin typeface="Arial" pitchFamily="34" charset="0"/>
                <a:cs typeface="Arial" pitchFamily="34" charset="0"/>
              </a:rPr>
              <a:t>Knowledge translation is the catalyst that allows developing the building blocks of research systems and we have it at heart. Canada has supported the initial stages of EVIPNet, our flagship Knowledge Translation initiative, and the initials developments of a clinical epidemiology in the Caribbean (University of West Indies) to nurture a cadre of epidemiologist that support evidence to policy efforts in the sub-region. We are ready to shift gears to take these initiatives the next stage and Canada’s engagement with continued technical support would be a boon. </a:t>
            </a:r>
          </a:p>
        </p:txBody>
      </p:sp>
      <p:sp>
        <p:nvSpPr>
          <p:cNvPr id="95236" name="Slide Number Placeholder 3"/>
          <p:cNvSpPr>
            <a:spLocks noGrp="1"/>
          </p:cNvSpPr>
          <p:nvPr>
            <p:ph type="sldNum" sz="quarter" idx="5"/>
          </p:nvPr>
        </p:nvSpPr>
        <p:spPr>
          <a:noFill/>
        </p:spPr>
        <p:txBody>
          <a:bodyPr/>
          <a:lstStyle>
            <a:lvl1pPr defTabSz="965200" eaLnBrk="0" hangingPunct="0">
              <a:defRPr>
                <a:solidFill>
                  <a:schemeClr val="tx1"/>
                </a:solidFill>
                <a:latin typeface="Arial" pitchFamily="34" charset="0"/>
                <a:cs typeface="Arial" pitchFamily="34" charset="0"/>
              </a:defRPr>
            </a:lvl1pPr>
            <a:lvl2pPr marL="742950" indent="-285750" defTabSz="965200" eaLnBrk="0" hangingPunct="0">
              <a:defRPr>
                <a:solidFill>
                  <a:schemeClr val="tx1"/>
                </a:solidFill>
                <a:latin typeface="Arial" pitchFamily="34" charset="0"/>
                <a:cs typeface="Arial" pitchFamily="34" charset="0"/>
              </a:defRPr>
            </a:lvl2pPr>
            <a:lvl3pPr marL="1143000" indent="-228600" defTabSz="965200" eaLnBrk="0" hangingPunct="0">
              <a:defRPr>
                <a:solidFill>
                  <a:schemeClr val="tx1"/>
                </a:solidFill>
                <a:latin typeface="Arial" pitchFamily="34" charset="0"/>
                <a:cs typeface="Arial" pitchFamily="34" charset="0"/>
              </a:defRPr>
            </a:lvl3pPr>
            <a:lvl4pPr marL="1600200" indent="-228600" defTabSz="965200" eaLnBrk="0" hangingPunct="0">
              <a:defRPr>
                <a:solidFill>
                  <a:schemeClr val="tx1"/>
                </a:solidFill>
                <a:latin typeface="Arial" pitchFamily="34" charset="0"/>
                <a:cs typeface="Arial" pitchFamily="34" charset="0"/>
              </a:defRPr>
            </a:lvl4pPr>
            <a:lvl5pPr marL="2057400" indent="-228600" defTabSz="965200" eaLnBrk="0" hangingPunct="0">
              <a:defRPr>
                <a:solidFill>
                  <a:schemeClr val="tx1"/>
                </a:solidFill>
                <a:latin typeface="Arial" pitchFamily="34" charset="0"/>
                <a:cs typeface="Arial" pitchFamily="34" charset="0"/>
              </a:defRPr>
            </a:lvl5pPr>
            <a:lvl6pPr marL="2514600" indent="-228600" algn="ctr" defTabSz="965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defTabSz="965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defTabSz="965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defTabSz="965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9D39D43-9CCA-4559-9B45-2A4159E9BC21}" type="slidenum">
              <a:rPr lang="en-US">
                <a:solidFill>
                  <a:srgbClr val="000000"/>
                </a:solidFill>
              </a:rPr>
              <a:pPr eaLnBrk="1" hangingPunct="1"/>
              <a:t>10</a:t>
            </a:fld>
            <a:endParaRPr 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C014CB-239C-4638-8FD7-4F499C56DEC1}" type="slidenum">
              <a:rPr lang="en-US"/>
              <a:pPr>
                <a:defRPr/>
              </a:pPr>
              <a:t>‹#›</a:t>
            </a:fld>
            <a:endParaRPr lang="en-US"/>
          </a:p>
        </p:txBody>
      </p:sp>
    </p:spTree>
    <p:extLst>
      <p:ext uri="{BB962C8B-B14F-4D97-AF65-F5344CB8AC3E}">
        <p14:creationId xmlns:p14="http://schemas.microsoft.com/office/powerpoint/2010/main" val="1512539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14F88A-2DA2-4D5A-A0CB-AB3145E571CB}" type="slidenum">
              <a:rPr lang="en-US"/>
              <a:pPr>
                <a:defRPr/>
              </a:pPr>
              <a:t>‹#›</a:t>
            </a:fld>
            <a:endParaRPr lang="en-US"/>
          </a:p>
        </p:txBody>
      </p:sp>
    </p:spTree>
    <p:extLst>
      <p:ext uri="{BB962C8B-B14F-4D97-AF65-F5344CB8AC3E}">
        <p14:creationId xmlns:p14="http://schemas.microsoft.com/office/powerpoint/2010/main" val="321593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080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6080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ADB733-DAAC-450E-9C05-E666E82E2A1F}" type="slidenum">
              <a:rPr lang="en-US"/>
              <a:pPr>
                <a:defRPr/>
              </a:pPr>
              <a:t>‹#›</a:t>
            </a:fld>
            <a:endParaRPr lang="en-US"/>
          </a:p>
        </p:txBody>
      </p:sp>
    </p:spTree>
    <p:extLst>
      <p:ext uri="{BB962C8B-B14F-4D97-AF65-F5344CB8AC3E}">
        <p14:creationId xmlns:p14="http://schemas.microsoft.com/office/powerpoint/2010/main" val="27997906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8288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8288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F67050C-16FC-4D4D-87CF-2C79A377A579}" type="slidenum">
              <a:rPr lang="en-US"/>
              <a:pPr>
                <a:defRPr/>
              </a:pPr>
              <a:t>‹#›</a:t>
            </a:fld>
            <a:endParaRPr lang="en-US"/>
          </a:p>
        </p:txBody>
      </p:sp>
    </p:spTree>
    <p:extLst>
      <p:ext uri="{BB962C8B-B14F-4D97-AF65-F5344CB8AC3E}">
        <p14:creationId xmlns:p14="http://schemas.microsoft.com/office/powerpoint/2010/main" val="32852588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8288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B503CDD-0301-4569-AC3D-7C4D04EC9097}" type="slidenum">
              <a:rPr lang="en-US"/>
              <a:pPr>
                <a:defRPr/>
              </a:pPr>
              <a:t>‹#›</a:t>
            </a:fld>
            <a:endParaRPr lang="en-US"/>
          </a:p>
        </p:txBody>
      </p:sp>
    </p:spTree>
    <p:extLst>
      <p:ext uri="{BB962C8B-B14F-4D97-AF65-F5344CB8AC3E}">
        <p14:creationId xmlns:p14="http://schemas.microsoft.com/office/powerpoint/2010/main" val="38742395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8288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8288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41671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671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281025C-8F8E-4C52-8ED9-0DB90F4A3566}" type="slidenum">
              <a:rPr lang="en-US"/>
              <a:pPr>
                <a:defRPr/>
              </a:pPr>
              <a:t>‹#›</a:t>
            </a:fld>
            <a:endParaRPr lang="en-US"/>
          </a:p>
        </p:txBody>
      </p:sp>
    </p:spTree>
    <p:extLst>
      <p:ext uri="{BB962C8B-B14F-4D97-AF65-F5344CB8AC3E}">
        <p14:creationId xmlns:p14="http://schemas.microsoft.com/office/powerpoint/2010/main" val="5410692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8288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41671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8288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34EFC484-93D7-468D-ADF2-EE4F8E884C36}" type="slidenum">
              <a:rPr lang="en-US"/>
              <a:pPr>
                <a:defRPr/>
              </a:pPr>
              <a:t>‹#›</a:t>
            </a:fld>
            <a:endParaRPr lang="en-US"/>
          </a:p>
        </p:txBody>
      </p:sp>
    </p:spTree>
    <p:extLst>
      <p:ext uri="{BB962C8B-B14F-4D97-AF65-F5344CB8AC3E}">
        <p14:creationId xmlns:p14="http://schemas.microsoft.com/office/powerpoint/2010/main" val="38577736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41671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376A643-86A0-40D7-9AC7-79A832C486E2}" type="slidenum">
              <a:rPr lang="en-US"/>
              <a:pPr>
                <a:defRPr/>
              </a:pPr>
              <a:t>‹#›</a:t>
            </a:fld>
            <a:endParaRPr lang="en-US"/>
          </a:p>
        </p:txBody>
      </p:sp>
    </p:spTree>
    <p:extLst>
      <p:ext uri="{BB962C8B-B14F-4D97-AF65-F5344CB8AC3E}">
        <p14:creationId xmlns:p14="http://schemas.microsoft.com/office/powerpoint/2010/main" val="4376935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5FDBBF-D00C-4C34-9D08-98F6E0ED7902}" type="slidenum">
              <a:rPr lang="en-US"/>
              <a:pPr>
                <a:defRPr/>
              </a:pPr>
              <a:t>‹#›</a:t>
            </a:fld>
            <a:endParaRPr lang="en-US"/>
          </a:p>
        </p:txBody>
      </p:sp>
    </p:spTree>
    <p:extLst>
      <p:ext uri="{BB962C8B-B14F-4D97-AF65-F5344CB8AC3E}">
        <p14:creationId xmlns:p14="http://schemas.microsoft.com/office/powerpoint/2010/main" val="4694400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F458037-5A94-4DF7-A6A1-41A7FF614722}" type="slidenum">
              <a:rPr lang="en-US"/>
              <a:pPr>
                <a:defRPr/>
              </a:pPr>
              <a:t>‹#›</a:t>
            </a:fld>
            <a:endParaRPr lang="en-US"/>
          </a:p>
        </p:txBody>
      </p:sp>
    </p:spTree>
    <p:extLst>
      <p:ext uri="{BB962C8B-B14F-4D97-AF65-F5344CB8AC3E}">
        <p14:creationId xmlns:p14="http://schemas.microsoft.com/office/powerpoint/2010/main" val="16757226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C9FF5E-A8A2-4939-A003-EE70F633C58A}" type="slidenum">
              <a:rPr lang="en-US"/>
              <a:pPr>
                <a:defRPr/>
              </a:pPr>
              <a:t>‹#›</a:t>
            </a:fld>
            <a:endParaRPr lang="en-US"/>
          </a:p>
        </p:txBody>
      </p:sp>
    </p:spTree>
    <p:extLst>
      <p:ext uri="{BB962C8B-B14F-4D97-AF65-F5344CB8AC3E}">
        <p14:creationId xmlns:p14="http://schemas.microsoft.com/office/powerpoint/2010/main" val="806129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2582C6B-02FB-4490-ACA3-822F0535971C}" type="slidenum">
              <a:rPr lang="en-US"/>
              <a:pPr>
                <a:defRPr/>
              </a:pPr>
              <a:t>‹#›</a:t>
            </a:fld>
            <a:endParaRPr lang="en-US"/>
          </a:p>
        </p:txBody>
      </p:sp>
    </p:spTree>
    <p:extLst>
      <p:ext uri="{BB962C8B-B14F-4D97-AF65-F5344CB8AC3E}">
        <p14:creationId xmlns:p14="http://schemas.microsoft.com/office/powerpoint/2010/main" val="7186578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p:txBody>
          <a:bodyPr/>
          <a:lstStyle>
            <a:lvl1pPr>
              <a:defRPr/>
            </a:lvl1pPr>
          </a:lstStyle>
          <a:p>
            <a:pPr>
              <a:defRPr/>
            </a:pPr>
            <a:endParaRPr lang="en-US"/>
          </a:p>
        </p:txBody>
      </p:sp>
      <p:sp>
        <p:nvSpPr>
          <p:cNvPr id="6" name="Rectangle 5"/>
          <p:cNvSpPr>
            <a:spLocks noGrp="1" noChangeArrowheads="1"/>
          </p:cNvSpPr>
          <p:nvPr>
            <p:ph type="sldNum" sz="quarter" idx="11"/>
          </p:nvPr>
        </p:nvSpPr>
        <p:spPr/>
        <p:txBody>
          <a:bodyPr/>
          <a:lstStyle>
            <a:lvl1pPr>
              <a:defRPr/>
            </a:lvl1pPr>
          </a:lstStyle>
          <a:p>
            <a:pPr>
              <a:defRPr/>
            </a:pPr>
            <a:fld id="{F390935A-9212-4F44-B2D5-193A0DFE25E1}" type="slidenum">
              <a:rPr lang="en-US"/>
              <a:pPr>
                <a:defRPr/>
              </a:pPr>
              <a:t>‹#›</a:t>
            </a:fld>
            <a:endParaRPr lang="en-US"/>
          </a:p>
        </p:txBody>
      </p:sp>
    </p:spTree>
    <p:extLst>
      <p:ext uri="{BB962C8B-B14F-4D97-AF65-F5344CB8AC3E}">
        <p14:creationId xmlns:p14="http://schemas.microsoft.com/office/powerpoint/2010/main" val="10142605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6EC9E4C-1CF3-416C-A096-C15B2DC6B854}" type="slidenum">
              <a:rPr lang="en-US"/>
              <a:pPr>
                <a:defRPr/>
              </a:pPr>
              <a:t>‹#›</a:t>
            </a:fld>
            <a:endParaRPr lang="en-US"/>
          </a:p>
        </p:txBody>
      </p:sp>
    </p:spTree>
    <p:extLst>
      <p:ext uri="{BB962C8B-B14F-4D97-AF65-F5344CB8AC3E}">
        <p14:creationId xmlns:p14="http://schemas.microsoft.com/office/powerpoint/2010/main" val="3098469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AEA4B67-727E-4D98-9910-D505F8D7C0B6}" type="slidenum">
              <a:rPr lang="en-US"/>
              <a:pPr>
                <a:defRPr/>
              </a:pPr>
              <a:t>‹#›</a:t>
            </a:fld>
            <a:endParaRPr lang="en-US"/>
          </a:p>
        </p:txBody>
      </p:sp>
    </p:spTree>
    <p:extLst>
      <p:ext uri="{BB962C8B-B14F-4D97-AF65-F5344CB8AC3E}">
        <p14:creationId xmlns:p14="http://schemas.microsoft.com/office/powerpoint/2010/main" val="12385766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514D2F9-3CF6-486A-94D9-8FCCFA0A2062}" type="slidenum">
              <a:rPr lang="en-US"/>
              <a:pPr>
                <a:defRPr/>
              </a:pPr>
              <a:t>‹#›</a:t>
            </a:fld>
            <a:endParaRPr lang="en-US"/>
          </a:p>
        </p:txBody>
      </p:sp>
    </p:spTree>
    <p:extLst>
      <p:ext uri="{BB962C8B-B14F-4D97-AF65-F5344CB8AC3E}">
        <p14:creationId xmlns:p14="http://schemas.microsoft.com/office/powerpoint/2010/main" val="13094755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820B82-3F49-4FE3-96C3-95AEF86E2B71}" type="slidenum">
              <a:rPr lang="en-US"/>
              <a:pPr>
                <a:defRPr/>
              </a:pPr>
              <a:t>‹#›</a:t>
            </a:fld>
            <a:endParaRPr lang="en-US"/>
          </a:p>
        </p:txBody>
      </p:sp>
    </p:spTree>
    <p:extLst>
      <p:ext uri="{BB962C8B-B14F-4D97-AF65-F5344CB8AC3E}">
        <p14:creationId xmlns:p14="http://schemas.microsoft.com/office/powerpoint/2010/main" val="14354890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2867B06-1939-43DF-AB19-A9AE406ACC88}" type="slidenum">
              <a:rPr lang="en-US"/>
              <a:pPr>
                <a:defRPr/>
              </a:pPr>
              <a:t>‹#›</a:t>
            </a:fld>
            <a:endParaRPr lang="en-US"/>
          </a:p>
        </p:txBody>
      </p:sp>
    </p:spTree>
    <p:extLst>
      <p:ext uri="{BB962C8B-B14F-4D97-AF65-F5344CB8AC3E}">
        <p14:creationId xmlns:p14="http://schemas.microsoft.com/office/powerpoint/2010/main" val="2202858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B80188-9F1B-4C23-9E43-4D669E26FFB5}" type="slidenum">
              <a:rPr lang="en-US"/>
              <a:pPr>
                <a:defRPr/>
              </a:pPr>
              <a:t>‹#›</a:t>
            </a:fld>
            <a:endParaRPr lang="en-US"/>
          </a:p>
        </p:txBody>
      </p:sp>
    </p:spTree>
    <p:extLst>
      <p:ext uri="{BB962C8B-B14F-4D97-AF65-F5344CB8AC3E}">
        <p14:creationId xmlns:p14="http://schemas.microsoft.com/office/powerpoint/2010/main" val="42589606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28A2C7-5852-4BFE-8F85-A88F11A66EF1}" type="slidenum">
              <a:rPr lang="en-US"/>
              <a:pPr>
                <a:defRPr/>
              </a:pPr>
              <a:t>‹#›</a:t>
            </a:fld>
            <a:endParaRPr lang="en-US"/>
          </a:p>
        </p:txBody>
      </p:sp>
    </p:spTree>
    <p:extLst>
      <p:ext uri="{BB962C8B-B14F-4D97-AF65-F5344CB8AC3E}">
        <p14:creationId xmlns:p14="http://schemas.microsoft.com/office/powerpoint/2010/main" val="16331186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CA0B46-C4F2-4A7E-AC00-2439077D7F38}" type="slidenum">
              <a:rPr lang="en-US"/>
              <a:pPr>
                <a:defRPr/>
              </a:pPr>
              <a:t>‹#›</a:t>
            </a:fld>
            <a:endParaRPr lang="en-US"/>
          </a:p>
        </p:txBody>
      </p:sp>
    </p:spTree>
    <p:extLst>
      <p:ext uri="{BB962C8B-B14F-4D97-AF65-F5344CB8AC3E}">
        <p14:creationId xmlns:p14="http://schemas.microsoft.com/office/powerpoint/2010/main" val="37361032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E5CA2BB4-DA70-4A76-8A29-588FE190185A}" type="slidenum">
              <a:rPr lang="en-US"/>
              <a:pPr>
                <a:defRPr/>
              </a:pPr>
              <a:t>‹#›</a:t>
            </a:fld>
            <a:endParaRPr lang="en-US"/>
          </a:p>
        </p:txBody>
      </p:sp>
    </p:spTree>
    <p:extLst>
      <p:ext uri="{BB962C8B-B14F-4D97-AF65-F5344CB8AC3E}">
        <p14:creationId xmlns:p14="http://schemas.microsoft.com/office/powerpoint/2010/main" val="396975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1A9EA2-3170-492B-BCD1-BDD69DE2174E}" type="slidenum">
              <a:rPr lang="en-US"/>
              <a:pPr>
                <a:defRPr/>
              </a:pPr>
              <a:t>‹#›</a:t>
            </a:fld>
            <a:endParaRPr lang="en-US"/>
          </a:p>
        </p:txBody>
      </p:sp>
    </p:spTree>
    <p:extLst>
      <p:ext uri="{BB962C8B-B14F-4D97-AF65-F5344CB8AC3E}">
        <p14:creationId xmlns:p14="http://schemas.microsoft.com/office/powerpoint/2010/main" val="30887909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n-US" sz="4400">
              <a:solidFill>
                <a:srgbClr val="000000"/>
              </a:solidFill>
            </a:endParaRPr>
          </a:p>
        </p:txBody>
      </p:sp>
      <p:sp>
        <p:nvSpPr>
          <p:cNvPr id="3" name="Rectangle 3"/>
          <p:cNvSpPr>
            <a:spLocks noGrp="1" noChangeArrowheads="1"/>
          </p:cNvSpPr>
          <p:nvPr/>
        </p:nvSpPr>
        <p:spPr bwMode="auto">
          <a:xfrm>
            <a:off x="457200" y="18288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endParaRPr lang="en-US" sz="3200">
              <a:solidFill>
                <a:srgbClr val="000000"/>
              </a:solidFill>
            </a:endParaRPr>
          </a:p>
        </p:txBody>
      </p:sp>
    </p:spTree>
    <p:extLst>
      <p:ext uri="{BB962C8B-B14F-4D97-AF65-F5344CB8AC3E}">
        <p14:creationId xmlns:p14="http://schemas.microsoft.com/office/powerpoint/2010/main" val="23868333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B1F2E1-067F-41C5-A9F8-1F8FEAD931B6}" type="slidenum">
              <a:rPr lang="en-US"/>
              <a:pPr>
                <a:defRPr/>
              </a:pPr>
              <a:t>‹#›</a:t>
            </a:fld>
            <a:endParaRPr lang="en-US"/>
          </a:p>
        </p:txBody>
      </p:sp>
    </p:spTree>
    <p:extLst>
      <p:ext uri="{BB962C8B-B14F-4D97-AF65-F5344CB8AC3E}">
        <p14:creationId xmlns:p14="http://schemas.microsoft.com/office/powerpoint/2010/main" val="14247725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8C5E5D-94A4-4391-837B-53EB0955E357}" type="slidenum">
              <a:rPr lang="en-US"/>
              <a:pPr>
                <a:defRPr/>
              </a:pPr>
              <a:t>‹#›</a:t>
            </a:fld>
            <a:endParaRPr lang="en-US"/>
          </a:p>
        </p:txBody>
      </p:sp>
    </p:spTree>
    <p:extLst>
      <p:ext uri="{BB962C8B-B14F-4D97-AF65-F5344CB8AC3E}">
        <p14:creationId xmlns:p14="http://schemas.microsoft.com/office/powerpoint/2010/main" val="33462203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E71E1F-97BF-4857-A4BD-7DF2AEA5402E}" type="slidenum">
              <a:rPr lang="en-US"/>
              <a:pPr>
                <a:defRPr/>
              </a:pPr>
              <a:t>‹#›</a:t>
            </a:fld>
            <a:endParaRPr lang="en-US"/>
          </a:p>
        </p:txBody>
      </p:sp>
    </p:spTree>
    <p:extLst>
      <p:ext uri="{BB962C8B-B14F-4D97-AF65-F5344CB8AC3E}">
        <p14:creationId xmlns:p14="http://schemas.microsoft.com/office/powerpoint/2010/main" val="42880175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BE17BA-E81A-4982-A3A4-D702FD58E6BB}" type="slidenum">
              <a:rPr lang="en-US"/>
              <a:pPr>
                <a:defRPr/>
              </a:pPr>
              <a:t>‹#›</a:t>
            </a:fld>
            <a:endParaRPr lang="en-US"/>
          </a:p>
        </p:txBody>
      </p:sp>
    </p:spTree>
    <p:extLst>
      <p:ext uri="{BB962C8B-B14F-4D97-AF65-F5344CB8AC3E}">
        <p14:creationId xmlns:p14="http://schemas.microsoft.com/office/powerpoint/2010/main" val="39056219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56C5655-13B0-4F21-B6E3-91FB430A9027}" type="slidenum">
              <a:rPr lang="en-US"/>
              <a:pPr>
                <a:defRPr/>
              </a:pPr>
              <a:t>‹#›</a:t>
            </a:fld>
            <a:endParaRPr lang="en-US"/>
          </a:p>
        </p:txBody>
      </p:sp>
    </p:spTree>
    <p:extLst>
      <p:ext uri="{BB962C8B-B14F-4D97-AF65-F5344CB8AC3E}">
        <p14:creationId xmlns:p14="http://schemas.microsoft.com/office/powerpoint/2010/main" val="14084392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C848DE1-B608-402E-B44E-18EB76144585}" type="slidenum">
              <a:rPr lang="en-US"/>
              <a:pPr>
                <a:defRPr/>
              </a:pPr>
              <a:t>‹#›</a:t>
            </a:fld>
            <a:endParaRPr lang="en-US"/>
          </a:p>
        </p:txBody>
      </p:sp>
    </p:spTree>
    <p:extLst>
      <p:ext uri="{BB962C8B-B14F-4D97-AF65-F5344CB8AC3E}">
        <p14:creationId xmlns:p14="http://schemas.microsoft.com/office/powerpoint/2010/main" val="30671336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5930E94-A5D1-4E93-917F-76E2ABD18631}" type="slidenum">
              <a:rPr lang="en-US"/>
              <a:pPr>
                <a:defRPr/>
              </a:pPr>
              <a:t>‹#›</a:t>
            </a:fld>
            <a:endParaRPr lang="en-US"/>
          </a:p>
        </p:txBody>
      </p:sp>
    </p:spTree>
    <p:extLst>
      <p:ext uri="{BB962C8B-B14F-4D97-AF65-F5344CB8AC3E}">
        <p14:creationId xmlns:p14="http://schemas.microsoft.com/office/powerpoint/2010/main" val="37852670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78FA00-2BCC-418C-9915-AC96D4F9A830}" type="slidenum">
              <a:rPr lang="en-US"/>
              <a:pPr>
                <a:defRPr/>
              </a:pPr>
              <a:t>‹#›</a:t>
            </a:fld>
            <a:endParaRPr lang="en-US"/>
          </a:p>
        </p:txBody>
      </p:sp>
    </p:spTree>
    <p:extLst>
      <p:ext uri="{BB962C8B-B14F-4D97-AF65-F5344CB8AC3E}">
        <p14:creationId xmlns:p14="http://schemas.microsoft.com/office/powerpoint/2010/main" val="19643346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52F611-6258-4727-8FC4-0EFEC5933286}" type="slidenum">
              <a:rPr lang="en-US"/>
              <a:pPr>
                <a:defRPr/>
              </a:pPr>
              <a:t>‹#›</a:t>
            </a:fld>
            <a:endParaRPr lang="en-US"/>
          </a:p>
        </p:txBody>
      </p:sp>
    </p:spTree>
    <p:extLst>
      <p:ext uri="{BB962C8B-B14F-4D97-AF65-F5344CB8AC3E}">
        <p14:creationId xmlns:p14="http://schemas.microsoft.com/office/powerpoint/2010/main" val="1602249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E9D0E53-C030-414D-9EBC-DBC3155CF9CF}" type="slidenum">
              <a:rPr lang="en-US"/>
              <a:pPr>
                <a:defRPr/>
              </a:pPr>
              <a:t>‹#›</a:t>
            </a:fld>
            <a:endParaRPr lang="en-US"/>
          </a:p>
        </p:txBody>
      </p:sp>
    </p:spTree>
    <p:extLst>
      <p:ext uri="{BB962C8B-B14F-4D97-AF65-F5344CB8AC3E}">
        <p14:creationId xmlns:p14="http://schemas.microsoft.com/office/powerpoint/2010/main" val="36786853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125416-3F2E-4238-90D4-ADC36187276F}" type="slidenum">
              <a:rPr lang="en-US"/>
              <a:pPr>
                <a:defRPr/>
              </a:pPr>
              <a:t>‹#›</a:t>
            </a:fld>
            <a:endParaRPr lang="en-US"/>
          </a:p>
        </p:txBody>
      </p:sp>
    </p:spTree>
    <p:extLst>
      <p:ext uri="{BB962C8B-B14F-4D97-AF65-F5344CB8AC3E}">
        <p14:creationId xmlns:p14="http://schemas.microsoft.com/office/powerpoint/2010/main" val="19064132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080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6080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D68731-81D9-4270-A75A-5E343185ABE4}" type="slidenum">
              <a:rPr lang="en-US"/>
              <a:pPr>
                <a:defRPr/>
              </a:pPr>
              <a:t>‹#›</a:t>
            </a:fld>
            <a:endParaRPr lang="en-US"/>
          </a:p>
        </p:txBody>
      </p:sp>
    </p:spTree>
    <p:extLst>
      <p:ext uri="{BB962C8B-B14F-4D97-AF65-F5344CB8AC3E}">
        <p14:creationId xmlns:p14="http://schemas.microsoft.com/office/powerpoint/2010/main" val="9930335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8288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8288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8A0B96A-717D-4586-B480-BE0CDDF37C68}" type="slidenum">
              <a:rPr lang="en-US"/>
              <a:pPr>
                <a:defRPr/>
              </a:pPr>
              <a:t>‹#›</a:t>
            </a:fld>
            <a:endParaRPr lang="en-US"/>
          </a:p>
        </p:txBody>
      </p:sp>
    </p:spTree>
    <p:extLst>
      <p:ext uri="{BB962C8B-B14F-4D97-AF65-F5344CB8AC3E}">
        <p14:creationId xmlns:p14="http://schemas.microsoft.com/office/powerpoint/2010/main" val="3141843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8288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DB75CB1-2987-4328-A2A8-CEFC6DA99FDD}" type="slidenum">
              <a:rPr lang="en-US"/>
              <a:pPr>
                <a:defRPr/>
              </a:pPr>
              <a:t>‹#›</a:t>
            </a:fld>
            <a:endParaRPr lang="en-US"/>
          </a:p>
        </p:txBody>
      </p:sp>
    </p:spTree>
    <p:extLst>
      <p:ext uri="{BB962C8B-B14F-4D97-AF65-F5344CB8AC3E}">
        <p14:creationId xmlns:p14="http://schemas.microsoft.com/office/powerpoint/2010/main" val="8794806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8288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8288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41671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671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9865686-2B74-49E3-87C3-21F08B4B32EB}" type="slidenum">
              <a:rPr lang="en-US"/>
              <a:pPr>
                <a:defRPr/>
              </a:pPr>
              <a:t>‹#›</a:t>
            </a:fld>
            <a:endParaRPr lang="en-US"/>
          </a:p>
        </p:txBody>
      </p:sp>
    </p:spTree>
    <p:extLst>
      <p:ext uri="{BB962C8B-B14F-4D97-AF65-F5344CB8AC3E}">
        <p14:creationId xmlns:p14="http://schemas.microsoft.com/office/powerpoint/2010/main" val="39017767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8288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41671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8288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1965F29B-D751-4273-85C8-43E095BE59F0}" type="slidenum">
              <a:rPr lang="en-US"/>
              <a:pPr>
                <a:defRPr/>
              </a:pPr>
              <a:t>‹#›</a:t>
            </a:fld>
            <a:endParaRPr lang="en-US"/>
          </a:p>
        </p:txBody>
      </p:sp>
    </p:spTree>
    <p:extLst>
      <p:ext uri="{BB962C8B-B14F-4D97-AF65-F5344CB8AC3E}">
        <p14:creationId xmlns:p14="http://schemas.microsoft.com/office/powerpoint/2010/main" val="15585364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41671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0BC6F11-8400-4D61-9346-B3B0C128D104}" type="slidenum">
              <a:rPr lang="en-US"/>
              <a:pPr>
                <a:defRPr/>
              </a:pPr>
              <a:t>‹#›</a:t>
            </a:fld>
            <a:endParaRPr lang="en-US"/>
          </a:p>
        </p:txBody>
      </p:sp>
    </p:spTree>
    <p:extLst>
      <p:ext uri="{BB962C8B-B14F-4D97-AF65-F5344CB8AC3E}">
        <p14:creationId xmlns:p14="http://schemas.microsoft.com/office/powerpoint/2010/main" val="30273158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5018573-93FA-4D59-BFD3-A494D5C5459A}" type="datetimeFigureOut">
              <a:rPr lang="en-US"/>
              <a:pPr>
                <a:defRPr/>
              </a:pPr>
              <a:t>1/8/2013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7AD0F5-36AE-4EF3-91A9-7016E9198BB4}" type="slidenum">
              <a:rPr lang="en-US"/>
              <a:pPr>
                <a:defRPr/>
              </a:pPr>
              <a:t>‹#›</a:t>
            </a:fld>
            <a:endParaRPr lang="en-US"/>
          </a:p>
        </p:txBody>
      </p:sp>
    </p:spTree>
    <p:extLst>
      <p:ext uri="{BB962C8B-B14F-4D97-AF65-F5344CB8AC3E}">
        <p14:creationId xmlns:p14="http://schemas.microsoft.com/office/powerpoint/2010/main" val="3184402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401FA37-8CD0-41DE-B892-515D1EB8C12A}" type="datetimeFigureOut">
              <a:rPr lang="en-US"/>
              <a:pPr>
                <a:defRPr/>
              </a:pPr>
              <a:t>1/8/2013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58FA41-C613-459F-A9A3-EE80198CA4F1}" type="slidenum">
              <a:rPr lang="en-US"/>
              <a:pPr>
                <a:defRPr/>
              </a:pPr>
              <a:t>‹#›</a:t>
            </a:fld>
            <a:endParaRPr lang="en-US"/>
          </a:p>
        </p:txBody>
      </p:sp>
    </p:spTree>
    <p:extLst>
      <p:ext uri="{BB962C8B-B14F-4D97-AF65-F5344CB8AC3E}">
        <p14:creationId xmlns:p14="http://schemas.microsoft.com/office/powerpoint/2010/main" val="39552905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EB5B624-4993-4610-91FA-F9CE757DEAC7}" type="datetimeFigureOut">
              <a:rPr lang="en-US"/>
              <a:pPr>
                <a:defRPr/>
              </a:pPr>
              <a:t>1/8/2013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E6DE56-D38F-4559-BF36-969E75F17257}" type="slidenum">
              <a:rPr lang="en-US"/>
              <a:pPr>
                <a:defRPr/>
              </a:pPr>
              <a:t>‹#›</a:t>
            </a:fld>
            <a:endParaRPr lang="en-US"/>
          </a:p>
        </p:txBody>
      </p:sp>
    </p:spTree>
    <p:extLst>
      <p:ext uri="{BB962C8B-B14F-4D97-AF65-F5344CB8AC3E}">
        <p14:creationId xmlns:p14="http://schemas.microsoft.com/office/powerpoint/2010/main" val="3314816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05B372B-C4BE-4F23-8D34-72575FAC2C31}" type="slidenum">
              <a:rPr lang="en-US"/>
              <a:pPr>
                <a:defRPr/>
              </a:pPr>
              <a:t>‹#›</a:t>
            </a:fld>
            <a:endParaRPr lang="en-US"/>
          </a:p>
        </p:txBody>
      </p:sp>
    </p:spTree>
    <p:extLst>
      <p:ext uri="{BB962C8B-B14F-4D97-AF65-F5344CB8AC3E}">
        <p14:creationId xmlns:p14="http://schemas.microsoft.com/office/powerpoint/2010/main" val="13544452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495192B-FB16-44F5-BBC5-A6197287F793}" type="datetimeFigureOut">
              <a:rPr lang="en-US"/>
              <a:pPr>
                <a:defRPr/>
              </a:pPr>
              <a:t>1/8/2013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7A043F4-2D7B-4A5C-9572-0B0A82BCF5E0}" type="slidenum">
              <a:rPr lang="en-US"/>
              <a:pPr>
                <a:defRPr/>
              </a:pPr>
              <a:t>‹#›</a:t>
            </a:fld>
            <a:endParaRPr lang="en-US"/>
          </a:p>
        </p:txBody>
      </p:sp>
    </p:spTree>
    <p:extLst>
      <p:ext uri="{BB962C8B-B14F-4D97-AF65-F5344CB8AC3E}">
        <p14:creationId xmlns:p14="http://schemas.microsoft.com/office/powerpoint/2010/main" val="7653019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C0758E1-9E8E-4F95-B588-05A6C29140F4}" type="datetimeFigureOut">
              <a:rPr lang="en-US"/>
              <a:pPr>
                <a:defRPr/>
              </a:pPr>
              <a:t>1/8/2013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28EE510-4A1A-4054-943E-2DFCD3367934}" type="slidenum">
              <a:rPr lang="en-US"/>
              <a:pPr>
                <a:defRPr/>
              </a:pPr>
              <a:t>‹#›</a:t>
            </a:fld>
            <a:endParaRPr lang="en-US"/>
          </a:p>
        </p:txBody>
      </p:sp>
    </p:spTree>
    <p:extLst>
      <p:ext uri="{BB962C8B-B14F-4D97-AF65-F5344CB8AC3E}">
        <p14:creationId xmlns:p14="http://schemas.microsoft.com/office/powerpoint/2010/main" val="628338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8E187FB-6298-4565-B17E-079796093AAA}" type="datetimeFigureOut">
              <a:rPr lang="en-US"/>
              <a:pPr>
                <a:defRPr/>
              </a:pPr>
              <a:t>1/8/2013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EB58761-339A-4354-9970-F683CC01E2C7}" type="slidenum">
              <a:rPr lang="en-US"/>
              <a:pPr>
                <a:defRPr/>
              </a:pPr>
              <a:t>‹#›</a:t>
            </a:fld>
            <a:endParaRPr lang="en-US"/>
          </a:p>
        </p:txBody>
      </p:sp>
    </p:spTree>
    <p:extLst>
      <p:ext uri="{BB962C8B-B14F-4D97-AF65-F5344CB8AC3E}">
        <p14:creationId xmlns:p14="http://schemas.microsoft.com/office/powerpoint/2010/main" val="1870508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E795696-F94B-4078-9BDA-E0E8C7FE89FA}" type="datetimeFigureOut">
              <a:rPr lang="en-US"/>
              <a:pPr>
                <a:defRPr/>
              </a:pPr>
              <a:t>1/8/2013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8E73455-96B2-49E8-85EE-E05F52AA07F0}" type="slidenum">
              <a:rPr lang="en-US"/>
              <a:pPr>
                <a:defRPr/>
              </a:pPr>
              <a:t>‹#›</a:t>
            </a:fld>
            <a:endParaRPr lang="en-US"/>
          </a:p>
        </p:txBody>
      </p:sp>
    </p:spTree>
    <p:extLst>
      <p:ext uri="{BB962C8B-B14F-4D97-AF65-F5344CB8AC3E}">
        <p14:creationId xmlns:p14="http://schemas.microsoft.com/office/powerpoint/2010/main" val="40918709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EBCEBF5-B0C6-466D-A058-54E40224AB83}" type="datetimeFigureOut">
              <a:rPr lang="en-US"/>
              <a:pPr>
                <a:defRPr/>
              </a:pPr>
              <a:t>1/8/2013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D57F0C0-3BD0-4BB8-9E7D-B296CFD17E35}" type="slidenum">
              <a:rPr lang="en-US"/>
              <a:pPr>
                <a:defRPr/>
              </a:pPr>
              <a:t>‹#›</a:t>
            </a:fld>
            <a:endParaRPr lang="en-US"/>
          </a:p>
        </p:txBody>
      </p:sp>
    </p:spTree>
    <p:extLst>
      <p:ext uri="{BB962C8B-B14F-4D97-AF65-F5344CB8AC3E}">
        <p14:creationId xmlns:p14="http://schemas.microsoft.com/office/powerpoint/2010/main" val="21527557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C2F4672-0203-4110-AA16-DA39723E83D0}" type="datetimeFigureOut">
              <a:rPr lang="en-US"/>
              <a:pPr>
                <a:defRPr/>
              </a:pPr>
              <a:t>1/8/2013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BF86728-A701-4D89-950C-959931CB6E02}" type="slidenum">
              <a:rPr lang="en-US"/>
              <a:pPr>
                <a:defRPr/>
              </a:pPr>
              <a:t>‹#›</a:t>
            </a:fld>
            <a:endParaRPr lang="en-US"/>
          </a:p>
        </p:txBody>
      </p:sp>
    </p:spTree>
    <p:extLst>
      <p:ext uri="{BB962C8B-B14F-4D97-AF65-F5344CB8AC3E}">
        <p14:creationId xmlns:p14="http://schemas.microsoft.com/office/powerpoint/2010/main" val="18678573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501D5B8-BC8E-4411-9EDA-7ADD5CE1292B}" type="datetimeFigureOut">
              <a:rPr lang="en-US"/>
              <a:pPr>
                <a:defRPr/>
              </a:pPr>
              <a:t>1/8/2013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AD95DB8-0FE0-49BB-ACB3-AA450340C347}" type="slidenum">
              <a:rPr lang="en-US"/>
              <a:pPr>
                <a:defRPr/>
              </a:pPr>
              <a:t>‹#›</a:t>
            </a:fld>
            <a:endParaRPr lang="en-US"/>
          </a:p>
        </p:txBody>
      </p:sp>
    </p:spTree>
    <p:extLst>
      <p:ext uri="{BB962C8B-B14F-4D97-AF65-F5344CB8AC3E}">
        <p14:creationId xmlns:p14="http://schemas.microsoft.com/office/powerpoint/2010/main" val="6899618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357D0D-85E6-473C-A6C9-BB76868C086A}" type="datetimeFigureOut">
              <a:rPr lang="en-US"/>
              <a:pPr>
                <a:defRPr/>
              </a:pPr>
              <a:t>1/8/2013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67DCBDF-1DA8-4C6A-B27B-353ACD35CF60}" type="slidenum">
              <a:rPr lang="en-US"/>
              <a:pPr>
                <a:defRPr/>
              </a:pPr>
              <a:t>‹#›</a:t>
            </a:fld>
            <a:endParaRPr lang="en-US"/>
          </a:p>
        </p:txBody>
      </p:sp>
    </p:spTree>
    <p:extLst>
      <p:ext uri="{BB962C8B-B14F-4D97-AF65-F5344CB8AC3E}">
        <p14:creationId xmlns:p14="http://schemas.microsoft.com/office/powerpoint/2010/main" val="35033891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5FDBBF-D00C-4C34-9D08-98F6E0ED790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457864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F458037-5A94-4DF7-A6A1-41A7FF61472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23546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727DE90-03E0-430D-9E6C-E37EC911251F}" type="slidenum">
              <a:rPr lang="en-US"/>
              <a:pPr>
                <a:defRPr/>
              </a:pPr>
              <a:t>‹#›</a:t>
            </a:fld>
            <a:endParaRPr lang="en-US"/>
          </a:p>
        </p:txBody>
      </p:sp>
    </p:spTree>
    <p:extLst>
      <p:ext uri="{BB962C8B-B14F-4D97-AF65-F5344CB8AC3E}">
        <p14:creationId xmlns:p14="http://schemas.microsoft.com/office/powerpoint/2010/main" val="355944019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C9FF5E-A8A2-4939-A003-EE70F633C58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556714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sldNum" sz="quarter" idx="11"/>
          </p:nvPr>
        </p:nvSpPr>
        <p:spPr/>
        <p:txBody>
          <a:bodyPr/>
          <a:lstStyle>
            <a:lvl1pPr>
              <a:defRPr/>
            </a:lvl1pPr>
          </a:lstStyle>
          <a:p>
            <a:pPr>
              <a:defRPr/>
            </a:pPr>
            <a:fld id="{F390935A-9212-4F44-B2D5-193A0DFE25E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0633970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6EC9E4C-1CF3-416C-A096-C15B2DC6B85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166380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AEA4B67-727E-4D98-9910-D505F8D7C0B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7206271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514D2F9-3CF6-486A-94D9-8FCCFA0A206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135351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7820B82-3F49-4FE3-96C3-95AEF86E2B7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194225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2867B06-1939-43DF-AB19-A9AE406ACC8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829141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B80188-9F1B-4C23-9E43-4D669E26FFB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6240586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28A2C7-5852-4BFE-8F85-A88F11A66EF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4153344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2CA0B46-C4F2-4A7E-AC00-2439077D7F3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97308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380041D-4D98-4290-B0DA-97A758DED7CE}" type="slidenum">
              <a:rPr lang="en-US"/>
              <a:pPr>
                <a:defRPr/>
              </a:pPr>
              <a:t>‹#›</a:t>
            </a:fld>
            <a:endParaRPr lang="en-US"/>
          </a:p>
        </p:txBody>
      </p:sp>
    </p:spTree>
    <p:extLst>
      <p:ext uri="{BB962C8B-B14F-4D97-AF65-F5344CB8AC3E}">
        <p14:creationId xmlns:p14="http://schemas.microsoft.com/office/powerpoint/2010/main" val="43459913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E5CA2BB4-DA70-4A76-8A29-588FE190185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5855367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n-US" sz="4400">
              <a:solidFill>
                <a:srgbClr val="000000"/>
              </a:solidFill>
            </a:endParaRPr>
          </a:p>
        </p:txBody>
      </p:sp>
      <p:sp>
        <p:nvSpPr>
          <p:cNvPr id="3" name="Rectangle 3"/>
          <p:cNvSpPr>
            <a:spLocks noGrp="1" noChangeArrowheads="1"/>
          </p:cNvSpPr>
          <p:nvPr/>
        </p:nvSpPr>
        <p:spPr bwMode="auto">
          <a:xfrm>
            <a:off x="457200" y="18288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endParaRPr lang="en-US" sz="3200">
              <a:solidFill>
                <a:srgbClr val="000000"/>
              </a:solidFill>
            </a:endParaRPr>
          </a:p>
        </p:txBody>
      </p:sp>
    </p:spTree>
    <p:extLst>
      <p:ext uri="{BB962C8B-B14F-4D97-AF65-F5344CB8AC3E}">
        <p14:creationId xmlns:p14="http://schemas.microsoft.com/office/powerpoint/2010/main" val="126053840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8288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0" hangingPunct="0">
              <a:defRPr>
                <a:latin typeface="Zapf Dingbats" charset="2"/>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lgn="l" eaLnBrk="0" hangingPunct="0">
              <a:defRPr>
                <a:latin typeface="Zapf Dingbats" charset="2"/>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eaLnBrk="0" hangingPunct="0">
              <a:defRPr>
                <a:latin typeface="Zapf Dingbats" charset="2"/>
              </a:defRPr>
            </a:lvl1pPr>
          </a:lstStyle>
          <a:p>
            <a:pPr>
              <a:defRPr/>
            </a:pPr>
            <a:fld id="{85A35868-2480-40F4-B195-96032A13DEF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854833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41671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0" hangingPunct="0">
              <a:defRPr>
                <a:latin typeface="Zapf Dingbats" charset="2"/>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lgn="l" eaLnBrk="0" hangingPunct="0">
              <a:defRPr>
                <a:latin typeface="Zapf Dingbats" charset="2"/>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eaLnBrk="0" hangingPunct="0">
              <a:defRPr>
                <a:latin typeface="Zapf Dingbats" charset="2"/>
              </a:defRPr>
            </a:lvl1pPr>
          </a:lstStyle>
          <a:p>
            <a:pPr>
              <a:defRPr/>
            </a:pPr>
            <a:fld id="{E1B0D6CD-D778-42FC-8BEB-14B385274FC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7591451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8288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828800"/>
            <a:ext cx="4038600" cy="4525963"/>
          </a:xfrm>
        </p:spPr>
        <p:txBody>
          <a:bodyPr/>
          <a:lstStyle/>
          <a:p>
            <a:pPr lvl="0"/>
            <a:endParaRPr lang="en-US" noProof="0" smtClean="0"/>
          </a:p>
        </p:txBody>
      </p:sp>
      <p:sp>
        <p:nvSpPr>
          <p:cNvPr id="5" name="Rectangle 4"/>
          <p:cNvSpPr>
            <a:spLocks noGrp="1" noChangeArrowheads="1"/>
          </p:cNvSpPr>
          <p:nvPr>
            <p:ph type="dt" sz="half" idx="10"/>
          </p:nvPr>
        </p:nvSpPr>
        <p:spPr/>
        <p:txBody>
          <a:bodyPr/>
          <a:lstStyle>
            <a:lvl1pPr eaLnBrk="0" hangingPunct="0">
              <a:defRPr>
                <a:latin typeface="Zapf Dingbats" charset="2"/>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lgn="l" eaLnBrk="0" hangingPunct="0">
              <a:defRPr>
                <a:latin typeface="Zapf Dingbats" charset="2"/>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eaLnBrk="0" hangingPunct="0">
              <a:defRPr>
                <a:latin typeface="Zapf Dingbats" charset="2"/>
              </a:defRPr>
            </a:lvl1pPr>
          </a:lstStyle>
          <a:p>
            <a:pPr>
              <a:defRPr/>
            </a:pPr>
            <a:fld id="{21951FE4-DAAE-4FD7-B0DD-E280D74D2CA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0385334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8288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41671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8288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eaLnBrk="0" hangingPunct="0">
              <a:defRPr>
                <a:latin typeface="Zapf Dingbats" charset="2"/>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p:txBody>
          <a:bodyPr/>
          <a:lstStyle>
            <a:lvl1pPr algn="l" eaLnBrk="0" hangingPunct="0">
              <a:defRPr>
                <a:latin typeface="Zapf Dingbats" charset="2"/>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p:txBody>
          <a:bodyPr/>
          <a:lstStyle>
            <a:lvl1pPr eaLnBrk="0" hangingPunct="0">
              <a:defRPr>
                <a:latin typeface="Zapf Dingbats" charset="2"/>
              </a:defRPr>
            </a:lvl1pPr>
          </a:lstStyle>
          <a:p>
            <a:pPr>
              <a:defRPr/>
            </a:pPr>
            <a:fld id="{8AA52AD9-8DCE-43A5-909A-29EFD0EACD7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213173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6C014CB-239C-4638-8FD7-4F499C56DEC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377349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2582C6B-02FB-4490-ACA3-822F0535971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7905322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1A9EA2-3170-492B-BCD1-BDD69DE217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97641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E9D0E53-C030-414D-9EBC-DBC3155CF9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49494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EE5C729-1D71-43E4-831C-1E4372DD64DD}" type="slidenum">
              <a:rPr lang="en-US"/>
              <a:pPr>
                <a:defRPr/>
              </a:pPr>
              <a:t>‹#›</a:t>
            </a:fld>
            <a:endParaRPr lang="en-US"/>
          </a:p>
        </p:txBody>
      </p:sp>
    </p:spTree>
    <p:extLst>
      <p:ext uri="{BB962C8B-B14F-4D97-AF65-F5344CB8AC3E}">
        <p14:creationId xmlns:p14="http://schemas.microsoft.com/office/powerpoint/2010/main" val="15292753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05B372B-C4BE-4F23-8D34-72575FAC2C3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8884729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727DE90-03E0-430D-9E6C-E37EC911251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9785409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380041D-4D98-4290-B0DA-97A758DED7C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230184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EE5C729-1D71-43E4-831C-1E4372DD64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04021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F5D34D1-0EC0-41B7-8B65-510EE0A6BC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025737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14F88A-2DA2-4D5A-A0CB-AB3145E571C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7086043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080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6080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ADB733-DAAC-450E-9C05-E666E82E2A1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735309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8288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8288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F67050C-16FC-4D4D-87CF-2C79A377A5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042536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8288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B503CDD-0301-4569-AC3D-7C4D04EC909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2024733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8288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8288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41671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671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281025C-8F8E-4C52-8ED9-0DB90F4A356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52784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F5D34D1-0EC0-41B7-8B65-510EE0A6BCBC}" type="slidenum">
              <a:rPr lang="en-US"/>
              <a:pPr>
                <a:defRPr/>
              </a:pPr>
              <a:t>‹#›</a:t>
            </a:fld>
            <a:endParaRPr lang="en-US"/>
          </a:p>
        </p:txBody>
      </p:sp>
    </p:spTree>
    <p:extLst>
      <p:ext uri="{BB962C8B-B14F-4D97-AF65-F5344CB8AC3E}">
        <p14:creationId xmlns:p14="http://schemas.microsoft.com/office/powerpoint/2010/main" val="426224225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8288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41671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8288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34EFC484-93D7-468D-ADF2-EE4F8E884C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3574537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41671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376A643-86A0-40D7-9AC7-79A832C486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72110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image" Target="../media/image2.png"/><Relationship Id="rId2" Type="http://schemas.openxmlformats.org/officeDocument/2006/relationships/slideLayout" Target="../slideLayouts/slideLayout18.xml"/><Relationship Id="rId16" Type="http://schemas.openxmlformats.org/officeDocument/2006/relationships/image" Target="../media/image1.jpe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2.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image" Target="../media/image1.jpe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theme" Target="../theme/theme3.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4.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3" Type="http://schemas.openxmlformats.org/officeDocument/2006/relationships/slideLayout" Target="../slideLayouts/slideLayout60.xml"/><Relationship Id="rId21" Type="http://schemas.openxmlformats.org/officeDocument/2006/relationships/image" Target="../media/image2.png"/><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image" Target="../media/image1.jpeg"/><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19" Type="http://schemas.openxmlformats.org/officeDocument/2006/relationships/theme" Target="../theme/theme5.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image" Target="../media/image1.jpeg"/><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theme" Target="../theme/theme6.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8288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1F12A827-628B-40A0-A2F4-193D4602A95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10" r:id="rId1"/>
    <p:sldLayoutId id="2147484111" r:id="rId2"/>
    <p:sldLayoutId id="2147484112" r:id="rId3"/>
    <p:sldLayoutId id="2147484113" r:id="rId4"/>
    <p:sldLayoutId id="2147484114" r:id="rId5"/>
    <p:sldLayoutId id="2147484115" r:id="rId6"/>
    <p:sldLayoutId id="2147484116" r:id="rId7"/>
    <p:sldLayoutId id="2147484117" r:id="rId8"/>
    <p:sldLayoutId id="2147484118" r:id="rId9"/>
    <p:sldLayoutId id="2147484119" r:id="rId10"/>
    <p:sldLayoutId id="2147484120" r:id="rId11"/>
    <p:sldLayoutId id="2147484121" r:id="rId12"/>
    <p:sldLayoutId id="2147484122" r:id="rId13"/>
    <p:sldLayoutId id="2147484123" r:id="rId14"/>
    <p:sldLayoutId id="2147484124" r:id="rId15"/>
    <p:sldLayoutId id="2147484125" r:id="rId16"/>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9144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676"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defRPr sz="1400">
                <a:latin typeface="Times" pitchFamily="18" charset="0"/>
                <a:cs typeface="Arial" charset="0"/>
              </a:defRPr>
            </a:lvl1pPr>
          </a:lstStyle>
          <a:p>
            <a:pPr>
              <a:defRPr/>
            </a:pPr>
            <a:endParaRPr lang="en-US"/>
          </a:p>
        </p:txBody>
      </p:sp>
      <p:sp>
        <p:nvSpPr>
          <p:cNvPr id="28677"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latin typeface="Times" pitchFamily="18" charset="0"/>
                <a:cs typeface="Arial" charset="0"/>
              </a:defRPr>
            </a:lvl1pPr>
          </a:lstStyle>
          <a:p>
            <a:pPr>
              <a:defRPr/>
            </a:pPr>
            <a:endParaRPr lang="en-US"/>
          </a:p>
        </p:txBody>
      </p:sp>
      <p:sp>
        <p:nvSpPr>
          <p:cNvPr id="28678"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000">
                <a:solidFill>
                  <a:schemeClr val="bg1"/>
                </a:solidFill>
                <a:latin typeface="Trebuchet MS" pitchFamily="34" charset="0"/>
                <a:cs typeface="Arial" charset="0"/>
              </a:defRPr>
            </a:lvl1pPr>
          </a:lstStyle>
          <a:p>
            <a:pPr>
              <a:defRPr/>
            </a:pPr>
            <a:fld id="{58093C88-15FC-46D7-9C9D-89E235AA954C}" type="slidenum">
              <a:rPr lang="en-US"/>
              <a:pPr>
                <a:defRPr/>
              </a:pPr>
              <a:t>‹#›</a:t>
            </a:fld>
            <a:endParaRPr lang="en-US"/>
          </a:p>
        </p:txBody>
      </p:sp>
      <p:sp>
        <p:nvSpPr>
          <p:cNvPr id="2055" name="Text Box 7"/>
          <p:cNvSpPr txBox="1">
            <a:spLocks noChangeArrowheads="1"/>
          </p:cNvSpPr>
          <p:nvPr/>
        </p:nvSpPr>
        <p:spPr bwMode="auto">
          <a:xfrm>
            <a:off x="1176338" y="6469063"/>
            <a:ext cx="533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a:spcBef>
                <a:spcPct val="50000"/>
              </a:spcBef>
              <a:defRPr/>
            </a:pPr>
            <a:r>
              <a:rPr lang="en-US" sz="1000" smtClean="0">
                <a:solidFill>
                  <a:schemeClr val="bg1"/>
                </a:solidFill>
                <a:latin typeface="L Frutiger Light"/>
              </a:rPr>
              <a:t>2011</a:t>
            </a:r>
            <a:endParaRPr lang="en-US" sz="2400" smtClean="0">
              <a:solidFill>
                <a:schemeClr val="bg1"/>
              </a:solidFill>
              <a:latin typeface="Times" charset="0"/>
            </a:endParaRPr>
          </a:p>
        </p:txBody>
      </p:sp>
      <p:sp>
        <p:nvSpPr>
          <p:cNvPr id="2056" name="Rectangle 8"/>
          <p:cNvSpPr>
            <a:spLocks noChangeArrowheads="1"/>
          </p:cNvSpPr>
          <p:nvPr/>
        </p:nvSpPr>
        <p:spPr bwMode="auto">
          <a:xfrm>
            <a:off x="1028700" y="5922963"/>
            <a:ext cx="1776413"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eaLnBrk="0" hangingPunct="0">
              <a:lnSpc>
                <a:spcPct val="80000"/>
              </a:lnSpc>
            </a:pPr>
            <a:r>
              <a:rPr lang="en-US" sz="1100">
                <a:solidFill>
                  <a:srgbClr val="66CCFF"/>
                </a:solidFill>
                <a:latin typeface="Arial Black" pitchFamily="34" charset="0"/>
              </a:rPr>
              <a:t>Pan American</a:t>
            </a:r>
          </a:p>
          <a:p>
            <a:pPr algn="l" eaLnBrk="0" hangingPunct="0">
              <a:lnSpc>
                <a:spcPct val="80000"/>
              </a:lnSpc>
            </a:pPr>
            <a:r>
              <a:rPr lang="en-US" sz="1100">
                <a:solidFill>
                  <a:srgbClr val="66CCFF"/>
                </a:solidFill>
                <a:latin typeface="Arial Black" pitchFamily="34" charset="0"/>
              </a:rPr>
              <a:t>Health</a:t>
            </a:r>
          </a:p>
          <a:p>
            <a:pPr algn="l" eaLnBrk="0" hangingPunct="0">
              <a:lnSpc>
                <a:spcPct val="80000"/>
              </a:lnSpc>
            </a:pPr>
            <a:r>
              <a:rPr lang="en-US" sz="1100">
                <a:solidFill>
                  <a:srgbClr val="66CCFF"/>
                </a:solidFill>
                <a:latin typeface="Arial Black" pitchFamily="34" charset="0"/>
              </a:rPr>
              <a:t>Organization</a:t>
            </a:r>
          </a:p>
        </p:txBody>
      </p:sp>
      <p:pic>
        <p:nvPicPr>
          <p:cNvPr id="2057" name="Picture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17500" y="5819775"/>
            <a:ext cx="741363"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26" r:id="rId1"/>
    <p:sldLayoutId id="2147484127" r:id="rId2"/>
    <p:sldLayoutId id="2147484128" r:id="rId3"/>
    <p:sldLayoutId id="2147484165" r:id="rId4"/>
    <p:sldLayoutId id="2147484129" r:id="rId5"/>
    <p:sldLayoutId id="2147484130" r:id="rId6"/>
    <p:sldLayoutId id="2147484131" r:id="rId7"/>
    <p:sldLayoutId id="2147484132" r:id="rId8"/>
    <p:sldLayoutId id="2147484133" r:id="rId9"/>
    <p:sldLayoutId id="2147484134" r:id="rId10"/>
    <p:sldLayoutId id="2147484135" r:id="rId11"/>
    <p:sldLayoutId id="2147484136" r:id="rId12"/>
    <p:sldLayoutId id="2147484137" r:id="rId13"/>
    <p:sldLayoutId id="2147484166" r:id="rId14"/>
  </p:sldLayoutIdLst>
  <p:txStyles>
    <p:titleStyle>
      <a:lvl1pPr algn="ctr" rtl="0" eaLnBrk="0" fontAlgn="base" hangingPunct="0">
        <a:spcBef>
          <a:spcPct val="0"/>
        </a:spcBef>
        <a:spcAft>
          <a:spcPct val="0"/>
        </a:spcAft>
        <a:defRPr sz="3200">
          <a:solidFill>
            <a:srgbClr val="FFCC66"/>
          </a:solidFill>
          <a:latin typeface="+mj-lt"/>
          <a:ea typeface="+mj-ea"/>
          <a:cs typeface="+mj-cs"/>
        </a:defRPr>
      </a:lvl1pPr>
      <a:lvl2pPr algn="ctr" rtl="0" eaLnBrk="0" fontAlgn="base" hangingPunct="0">
        <a:spcBef>
          <a:spcPct val="0"/>
        </a:spcBef>
        <a:spcAft>
          <a:spcPct val="0"/>
        </a:spcAft>
        <a:defRPr sz="3200">
          <a:solidFill>
            <a:srgbClr val="FFCC66"/>
          </a:solidFill>
          <a:latin typeface="Arial Black" pitchFamily="34" charset="0"/>
          <a:cs typeface="Arial" charset="0"/>
        </a:defRPr>
      </a:lvl2pPr>
      <a:lvl3pPr algn="ctr" rtl="0" eaLnBrk="0" fontAlgn="base" hangingPunct="0">
        <a:spcBef>
          <a:spcPct val="0"/>
        </a:spcBef>
        <a:spcAft>
          <a:spcPct val="0"/>
        </a:spcAft>
        <a:defRPr sz="3200">
          <a:solidFill>
            <a:srgbClr val="FFCC66"/>
          </a:solidFill>
          <a:latin typeface="Arial Black" pitchFamily="34" charset="0"/>
          <a:cs typeface="Arial" charset="0"/>
        </a:defRPr>
      </a:lvl3pPr>
      <a:lvl4pPr algn="ctr" rtl="0" eaLnBrk="0" fontAlgn="base" hangingPunct="0">
        <a:spcBef>
          <a:spcPct val="0"/>
        </a:spcBef>
        <a:spcAft>
          <a:spcPct val="0"/>
        </a:spcAft>
        <a:defRPr sz="3200">
          <a:solidFill>
            <a:srgbClr val="FFCC66"/>
          </a:solidFill>
          <a:latin typeface="Arial Black" pitchFamily="34" charset="0"/>
          <a:cs typeface="Arial" charset="0"/>
        </a:defRPr>
      </a:lvl4pPr>
      <a:lvl5pPr algn="ctr" rtl="0" eaLnBrk="0" fontAlgn="base" hangingPunct="0">
        <a:spcBef>
          <a:spcPct val="0"/>
        </a:spcBef>
        <a:spcAft>
          <a:spcPct val="0"/>
        </a:spcAft>
        <a:defRPr sz="3200">
          <a:solidFill>
            <a:srgbClr val="FFCC66"/>
          </a:solidFill>
          <a:latin typeface="Arial Black" pitchFamily="34" charset="0"/>
          <a:cs typeface="Arial" charset="0"/>
        </a:defRPr>
      </a:lvl5pPr>
      <a:lvl6pPr marL="457200" algn="ctr" rtl="0" fontAlgn="base">
        <a:spcBef>
          <a:spcPct val="0"/>
        </a:spcBef>
        <a:spcAft>
          <a:spcPct val="0"/>
        </a:spcAft>
        <a:defRPr sz="3200">
          <a:solidFill>
            <a:srgbClr val="FFCC66"/>
          </a:solidFill>
          <a:latin typeface="Arial Black" pitchFamily="34" charset="0"/>
          <a:cs typeface="Arial" charset="0"/>
        </a:defRPr>
      </a:lvl6pPr>
      <a:lvl7pPr marL="914400" algn="ctr" rtl="0" fontAlgn="base">
        <a:spcBef>
          <a:spcPct val="0"/>
        </a:spcBef>
        <a:spcAft>
          <a:spcPct val="0"/>
        </a:spcAft>
        <a:defRPr sz="3200">
          <a:solidFill>
            <a:srgbClr val="FFCC66"/>
          </a:solidFill>
          <a:latin typeface="Arial Black" pitchFamily="34" charset="0"/>
          <a:cs typeface="Arial" charset="0"/>
        </a:defRPr>
      </a:lvl7pPr>
      <a:lvl8pPr marL="1371600" algn="ctr" rtl="0" fontAlgn="base">
        <a:spcBef>
          <a:spcPct val="0"/>
        </a:spcBef>
        <a:spcAft>
          <a:spcPct val="0"/>
        </a:spcAft>
        <a:defRPr sz="3200">
          <a:solidFill>
            <a:srgbClr val="FFCC66"/>
          </a:solidFill>
          <a:latin typeface="Arial Black" pitchFamily="34" charset="0"/>
          <a:cs typeface="Arial" charset="0"/>
        </a:defRPr>
      </a:lvl8pPr>
      <a:lvl9pPr marL="1828800" algn="ctr" rtl="0" fontAlgn="base">
        <a:spcBef>
          <a:spcPct val="0"/>
        </a:spcBef>
        <a:spcAft>
          <a:spcPct val="0"/>
        </a:spcAft>
        <a:defRPr sz="3200">
          <a:solidFill>
            <a:srgbClr val="FFCC66"/>
          </a:solidFill>
          <a:latin typeface="Arial Black" pitchFamily="34" charset="0"/>
          <a:cs typeface="Arial" charset="0"/>
        </a:defRPr>
      </a:lvl9pPr>
    </p:titleStyle>
    <p:bodyStyle>
      <a:lvl1pPr marL="342900" indent="-342900" algn="l" rtl="0" eaLnBrk="0" fontAlgn="base" hangingPunct="0">
        <a:spcBef>
          <a:spcPct val="20000"/>
        </a:spcBef>
        <a:spcAft>
          <a:spcPct val="0"/>
        </a:spcAft>
        <a:buClr>
          <a:srgbClr val="FFCC00"/>
        </a:buClr>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cs typeface="+mn-cs"/>
        </a:defRPr>
      </a:lvl2pPr>
      <a:lvl3pPr marL="1143000" indent="-228600" algn="l" rtl="0" eaLnBrk="0" fontAlgn="base" hangingPunct="0">
        <a:spcBef>
          <a:spcPct val="20000"/>
        </a:spcBef>
        <a:spcAft>
          <a:spcPct val="0"/>
        </a:spcAft>
        <a:buChar char="•"/>
        <a:defRPr sz="2400">
          <a:solidFill>
            <a:schemeClr val="bg1"/>
          </a:solidFill>
          <a:latin typeface="+mn-lt"/>
          <a:cs typeface="+mn-cs"/>
        </a:defRPr>
      </a:lvl3pPr>
      <a:lvl4pPr marL="1600200" indent="-228600" algn="l" rtl="0" eaLnBrk="0" fontAlgn="base" hangingPunct="0">
        <a:spcBef>
          <a:spcPct val="20000"/>
        </a:spcBef>
        <a:spcAft>
          <a:spcPct val="0"/>
        </a:spcAft>
        <a:buChar char="–"/>
        <a:defRPr sz="2000">
          <a:solidFill>
            <a:schemeClr val="bg1"/>
          </a:solidFill>
          <a:latin typeface="+mn-lt"/>
          <a:cs typeface="+mn-cs"/>
        </a:defRPr>
      </a:lvl4pPr>
      <a:lvl5pPr marL="2057400" indent="-228600" algn="l" rtl="0" eaLnBrk="0" fontAlgn="base" hangingPunct="0">
        <a:spcBef>
          <a:spcPct val="20000"/>
        </a:spcBef>
        <a:spcAft>
          <a:spcPct val="0"/>
        </a:spcAft>
        <a:buChar char="»"/>
        <a:defRPr sz="2000">
          <a:solidFill>
            <a:schemeClr val="bg1"/>
          </a:solidFill>
          <a:latin typeface="+mn-lt"/>
          <a:cs typeface="+mn-cs"/>
        </a:defRPr>
      </a:lvl5pPr>
      <a:lvl6pPr marL="2514600" indent="-228600" algn="l" rtl="0" fontAlgn="base">
        <a:spcBef>
          <a:spcPct val="20000"/>
        </a:spcBef>
        <a:spcAft>
          <a:spcPct val="0"/>
        </a:spcAft>
        <a:buChar char="»"/>
        <a:defRPr sz="2000">
          <a:solidFill>
            <a:schemeClr val="bg1"/>
          </a:solidFill>
          <a:latin typeface="+mn-lt"/>
          <a:cs typeface="+mn-cs"/>
        </a:defRPr>
      </a:lvl6pPr>
      <a:lvl7pPr marL="2971800" indent="-228600" algn="l" rtl="0" fontAlgn="base">
        <a:spcBef>
          <a:spcPct val="20000"/>
        </a:spcBef>
        <a:spcAft>
          <a:spcPct val="0"/>
        </a:spcAft>
        <a:buChar char="»"/>
        <a:defRPr sz="2000">
          <a:solidFill>
            <a:schemeClr val="bg1"/>
          </a:solidFill>
          <a:latin typeface="+mn-lt"/>
          <a:cs typeface="+mn-cs"/>
        </a:defRPr>
      </a:lvl7pPr>
      <a:lvl8pPr marL="3429000" indent="-228600" algn="l" rtl="0" fontAlgn="base">
        <a:spcBef>
          <a:spcPct val="20000"/>
        </a:spcBef>
        <a:spcAft>
          <a:spcPct val="0"/>
        </a:spcAft>
        <a:buChar char="»"/>
        <a:defRPr sz="2000">
          <a:solidFill>
            <a:schemeClr val="bg1"/>
          </a:solidFill>
          <a:latin typeface="+mn-lt"/>
          <a:cs typeface="+mn-cs"/>
        </a:defRPr>
      </a:lvl8pPr>
      <a:lvl9pPr marL="3886200" indent="-228600" algn="l" rtl="0" fontAlgn="base">
        <a:spcBef>
          <a:spcPct val="20000"/>
        </a:spcBef>
        <a:spcAft>
          <a:spcPct val="0"/>
        </a:spcAft>
        <a:buChar char="»"/>
        <a:defRPr sz="20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8288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rgbClr val="000000"/>
                </a:solidFill>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Arial" charset="0"/>
              </a:defRPr>
            </a:lvl1pPr>
          </a:lstStyle>
          <a:p>
            <a:pPr>
              <a:defRPr/>
            </a:pPr>
            <a:fld id="{31C55A13-6DCF-4906-BC88-C5299D85EE2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38" r:id="rId1"/>
    <p:sldLayoutId id="2147484139" r:id="rId2"/>
    <p:sldLayoutId id="2147484140" r:id="rId3"/>
    <p:sldLayoutId id="2147484141" r:id="rId4"/>
    <p:sldLayoutId id="2147484142" r:id="rId5"/>
    <p:sldLayoutId id="2147484143" r:id="rId6"/>
    <p:sldLayoutId id="2147484144" r:id="rId7"/>
    <p:sldLayoutId id="2147484145" r:id="rId8"/>
    <p:sldLayoutId id="2147484146" r:id="rId9"/>
    <p:sldLayoutId id="2147484147" r:id="rId10"/>
    <p:sldLayoutId id="2147484148" r:id="rId11"/>
    <p:sldLayoutId id="2147484149" r:id="rId12"/>
    <p:sldLayoutId id="2147484150" r:id="rId13"/>
    <p:sldLayoutId id="2147484151" r:id="rId14"/>
    <p:sldLayoutId id="2147484152" r:id="rId15"/>
    <p:sldLayoutId id="2147484153" r:id="rId16"/>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297973E7-4609-48EC-9D02-BE97A6205BB2}" type="datetimeFigureOut">
              <a:rPr lang="en-US"/>
              <a:pPr>
                <a:defRPr/>
              </a:pPr>
              <a:t>1/8/2013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4053C3B3-4027-42A2-BCEE-78FD735D913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54" r:id="rId1"/>
    <p:sldLayoutId id="2147484155" r:id="rId2"/>
    <p:sldLayoutId id="2147484156" r:id="rId3"/>
    <p:sldLayoutId id="2147484157" r:id="rId4"/>
    <p:sldLayoutId id="2147484158" r:id="rId5"/>
    <p:sldLayoutId id="2147484159" r:id="rId6"/>
    <p:sldLayoutId id="2147484160" r:id="rId7"/>
    <p:sldLayoutId id="2147484161" r:id="rId8"/>
    <p:sldLayoutId id="2147484162" r:id="rId9"/>
    <p:sldLayoutId id="2147484163" r:id="rId10"/>
    <p:sldLayoutId id="214748416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20"/>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9144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676"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defRPr sz="1400">
                <a:latin typeface="Times" pitchFamily="18" charset="0"/>
                <a:cs typeface="Arial" charset="0"/>
              </a:defRPr>
            </a:lvl1pPr>
          </a:lstStyle>
          <a:p>
            <a:pPr>
              <a:defRPr/>
            </a:pPr>
            <a:endParaRPr lang="en-US">
              <a:solidFill>
                <a:srgbClr val="000000"/>
              </a:solidFill>
            </a:endParaRPr>
          </a:p>
        </p:txBody>
      </p:sp>
      <p:sp>
        <p:nvSpPr>
          <p:cNvPr id="28677"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latin typeface="Times" pitchFamily="18" charset="0"/>
                <a:cs typeface="Arial" charset="0"/>
              </a:defRPr>
            </a:lvl1pPr>
          </a:lstStyle>
          <a:p>
            <a:pPr>
              <a:defRPr/>
            </a:pPr>
            <a:endParaRPr lang="en-US">
              <a:solidFill>
                <a:srgbClr val="000000"/>
              </a:solidFill>
            </a:endParaRPr>
          </a:p>
        </p:txBody>
      </p:sp>
      <p:sp>
        <p:nvSpPr>
          <p:cNvPr id="28678"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000">
                <a:solidFill>
                  <a:schemeClr val="bg1"/>
                </a:solidFill>
                <a:latin typeface="Trebuchet MS" pitchFamily="34" charset="0"/>
                <a:cs typeface="Arial" charset="0"/>
              </a:defRPr>
            </a:lvl1pPr>
          </a:lstStyle>
          <a:p>
            <a:pPr>
              <a:defRPr/>
            </a:pPr>
            <a:fld id="{58093C88-15FC-46D7-9C9D-89E235AA954C}" type="slidenum">
              <a:rPr lang="en-US">
                <a:solidFill>
                  <a:srgbClr val="FFFFFF"/>
                </a:solidFill>
              </a:rPr>
              <a:pPr>
                <a:defRPr/>
              </a:pPr>
              <a:t>‹#›</a:t>
            </a:fld>
            <a:endParaRPr lang="en-US">
              <a:solidFill>
                <a:srgbClr val="FFFFFF"/>
              </a:solidFill>
            </a:endParaRPr>
          </a:p>
        </p:txBody>
      </p:sp>
      <p:sp>
        <p:nvSpPr>
          <p:cNvPr id="2055" name="Text Box 7"/>
          <p:cNvSpPr txBox="1">
            <a:spLocks noChangeArrowheads="1"/>
          </p:cNvSpPr>
          <p:nvPr/>
        </p:nvSpPr>
        <p:spPr bwMode="auto">
          <a:xfrm>
            <a:off x="1176338" y="6469063"/>
            <a:ext cx="533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a:spcBef>
                <a:spcPct val="50000"/>
              </a:spcBef>
              <a:defRPr/>
            </a:pPr>
            <a:r>
              <a:rPr lang="en-US" sz="1000" smtClean="0">
                <a:solidFill>
                  <a:srgbClr val="FFFFFF"/>
                </a:solidFill>
                <a:latin typeface="L Frutiger Light"/>
              </a:rPr>
              <a:t>2011</a:t>
            </a:r>
            <a:endParaRPr lang="en-US" sz="2400" smtClean="0">
              <a:solidFill>
                <a:srgbClr val="FFFFFF"/>
              </a:solidFill>
              <a:latin typeface="Times" charset="0"/>
            </a:endParaRPr>
          </a:p>
        </p:txBody>
      </p:sp>
      <p:sp>
        <p:nvSpPr>
          <p:cNvPr id="2056" name="Rectangle 8"/>
          <p:cNvSpPr>
            <a:spLocks noChangeArrowheads="1"/>
          </p:cNvSpPr>
          <p:nvPr/>
        </p:nvSpPr>
        <p:spPr bwMode="auto">
          <a:xfrm>
            <a:off x="1028700" y="5922963"/>
            <a:ext cx="1776413"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eaLnBrk="0" hangingPunct="0">
              <a:lnSpc>
                <a:spcPct val="80000"/>
              </a:lnSpc>
            </a:pPr>
            <a:r>
              <a:rPr lang="en-US" sz="1100">
                <a:solidFill>
                  <a:srgbClr val="66CCFF"/>
                </a:solidFill>
                <a:latin typeface="Arial Black" pitchFamily="34" charset="0"/>
              </a:rPr>
              <a:t>Pan American</a:t>
            </a:r>
          </a:p>
          <a:p>
            <a:pPr algn="l" eaLnBrk="0" hangingPunct="0">
              <a:lnSpc>
                <a:spcPct val="80000"/>
              </a:lnSpc>
            </a:pPr>
            <a:r>
              <a:rPr lang="en-US" sz="1100">
                <a:solidFill>
                  <a:srgbClr val="66CCFF"/>
                </a:solidFill>
                <a:latin typeface="Arial Black" pitchFamily="34" charset="0"/>
              </a:rPr>
              <a:t>Health</a:t>
            </a:r>
          </a:p>
          <a:p>
            <a:pPr algn="l" eaLnBrk="0" hangingPunct="0">
              <a:lnSpc>
                <a:spcPct val="80000"/>
              </a:lnSpc>
            </a:pPr>
            <a:r>
              <a:rPr lang="en-US" sz="1100">
                <a:solidFill>
                  <a:srgbClr val="66CCFF"/>
                </a:solidFill>
                <a:latin typeface="Arial Black" pitchFamily="34" charset="0"/>
              </a:rPr>
              <a:t>Organization</a:t>
            </a:r>
          </a:p>
        </p:txBody>
      </p:sp>
      <p:pic>
        <p:nvPicPr>
          <p:cNvPr id="2057" name="Picture 9"/>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17500" y="5819775"/>
            <a:ext cx="741363"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4256534"/>
      </p:ext>
    </p:extLst>
  </p:cSld>
  <p:clrMap bg1="lt1" tx1="dk1" bg2="lt2" tx2="dk2" accent1="accent1" accent2="accent2" accent3="accent3" accent4="accent4" accent5="accent5" accent6="accent6" hlink="hlink" folHlink="folHlink"/>
  <p:sldLayoutIdLst>
    <p:sldLayoutId id="2147484183" r:id="rId1"/>
    <p:sldLayoutId id="2147484184" r:id="rId2"/>
    <p:sldLayoutId id="2147484185" r:id="rId3"/>
    <p:sldLayoutId id="2147484186" r:id="rId4"/>
    <p:sldLayoutId id="2147484187" r:id="rId5"/>
    <p:sldLayoutId id="2147484188" r:id="rId6"/>
    <p:sldLayoutId id="2147484189" r:id="rId7"/>
    <p:sldLayoutId id="2147484190" r:id="rId8"/>
    <p:sldLayoutId id="2147484191" r:id="rId9"/>
    <p:sldLayoutId id="2147484192" r:id="rId10"/>
    <p:sldLayoutId id="2147484193" r:id="rId11"/>
    <p:sldLayoutId id="2147484194" r:id="rId12"/>
    <p:sldLayoutId id="2147484195" r:id="rId13"/>
    <p:sldLayoutId id="2147484196" r:id="rId14"/>
    <p:sldLayoutId id="2147484197" r:id="rId15"/>
    <p:sldLayoutId id="2147484198" r:id="rId16"/>
    <p:sldLayoutId id="2147484199" r:id="rId17"/>
    <p:sldLayoutId id="2147484200" r:id="rId18"/>
  </p:sldLayoutIdLst>
  <p:txStyles>
    <p:titleStyle>
      <a:lvl1pPr algn="ctr" rtl="0" eaLnBrk="0" fontAlgn="base" hangingPunct="0">
        <a:spcBef>
          <a:spcPct val="0"/>
        </a:spcBef>
        <a:spcAft>
          <a:spcPct val="0"/>
        </a:spcAft>
        <a:defRPr sz="3200">
          <a:solidFill>
            <a:srgbClr val="FFCC66"/>
          </a:solidFill>
          <a:latin typeface="+mj-lt"/>
          <a:ea typeface="+mj-ea"/>
          <a:cs typeface="+mj-cs"/>
        </a:defRPr>
      </a:lvl1pPr>
      <a:lvl2pPr algn="ctr" rtl="0" eaLnBrk="0" fontAlgn="base" hangingPunct="0">
        <a:spcBef>
          <a:spcPct val="0"/>
        </a:spcBef>
        <a:spcAft>
          <a:spcPct val="0"/>
        </a:spcAft>
        <a:defRPr sz="3200">
          <a:solidFill>
            <a:srgbClr val="FFCC66"/>
          </a:solidFill>
          <a:latin typeface="Arial Black" pitchFamily="34" charset="0"/>
          <a:cs typeface="Arial" charset="0"/>
        </a:defRPr>
      </a:lvl2pPr>
      <a:lvl3pPr algn="ctr" rtl="0" eaLnBrk="0" fontAlgn="base" hangingPunct="0">
        <a:spcBef>
          <a:spcPct val="0"/>
        </a:spcBef>
        <a:spcAft>
          <a:spcPct val="0"/>
        </a:spcAft>
        <a:defRPr sz="3200">
          <a:solidFill>
            <a:srgbClr val="FFCC66"/>
          </a:solidFill>
          <a:latin typeface="Arial Black" pitchFamily="34" charset="0"/>
          <a:cs typeface="Arial" charset="0"/>
        </a:defRPr>
      </a:lvl3pPr>
      <a:lvl4pPr algn="ctr" rtl="0" eaLnBrk="0" fontAlgn="base" hangingPunct="0">
        <a:spcBef>
          <a:spcPct val="0"/>
        </a:spcBef>
        <a:spcAft>
          <a:spcPct val="0"/>
        </a:spcAft>
        <a:defRPr sz="3200">
          <a:solidFill>
            <a:srgbClr val="FFCC66"/>
          </a:solidFill>
          <a:latin typeface="Arial Black" pitchFamily="34" charset="0"/>
          <a:cs typeface="Arial" charset="0"/>
        </a:defRPr>
      </a:lvl4pPr>
      <a:lvl5pPr algn="ctr" rtl="0" eaLnBrk="0" fontAlgn="base" hangingPunct="0">
        <a:spcBef>
          <a:spcPct val="0"/>
        </a:spcBef>
        <a:spcAft>
          <a:spcPct val="0"/>
        </a:spcAft>
        <a:defRPr sz="3200">
          <a:solidFill>
            <a:srgbClr val="FFCC66"/>
          </a:solidFill>
          <a:latin typeface="Arial Black" pitchFamily="34" charset="0"/>
          <a:cs typeface="Arial" charset="0"/>
        </a:defRPr>
      </a:lvl5pPr>
      <a:lvl6pPr marL="457200" algn="ctr" rtl="0" fontAlgn="base">
        <a:spcBef>
          <a:spcPct val="0"/>
        </a:spcBef>
        <a:spcAft>
          <a:spcPct val="0"/>
        </a:spcAft>
        <a:defRPr sz="3200">
          <a:solidFill>
            <a:srgbClr val="FFCC66"/>
          </a:solidFill>
          <a:latin typeface="Arial Black" pitchFamily="34" charset="0"/>
          <a:cs typeface="Arial" charset="0"/>
        </a:defRPr>
      </a:lvl6pPr>
      <a:lvl7pPr marL="914400" algn="ctr" rtl="0" fontAlgn="base">
        <a:spcBef>
          <a:spcPct val="0"/>
        </a:spcBef>
        <a:spcAft>
          <a:spcPct val="0"/>
        </a:spcAft>
        <a:defRPr sz="3200">
          <a:solidFill>
            <a:srgbClr val="FFCC66"/>
          </a:solidFill>
          <a:latin typeface="Arial Black" pitchFamily="34" charset="0"/>
          <a:cs typeface="Arial" charset="0"/>
        </a:defRPr>
      </a:lvl7pPr>
      <a:lvl8pPr marL="1371600" algn="ctr" rtl="0" fontAlgn="base">
        <a:spcBef>
          <a:spcPct val="0"/>
        </a:spcBef>
        <a:spcAft>
          <a:spcPct val="0"/>
        </a:spcAft>
        <a:defRPr sz="3200">
          <a:solidFill>
            <a:srgbClr val="FFCC66"/>
          </a:solidFill>
          <a:latin typeface="Arial Black" pitchFamily="34" charset="0"/>
          <a:cs typeface="Arial" charset="0"/>
        </a:defRPr>
      </a:lvl8pPr>
      <a:lvl9pPr marL="1828800" algn="ctr" rtl="0" fontAlgn="base">
        <a:spcBef>
          <a:spcPct val="0"/>
        </a:spcBef>
        <a:spcAft>
          <a:spcPct val="0"/>
        </a:spcAft>
        <a:defRPr sz="3200">
          <a:solidFill>
            <a:srgbClr val="FFCC66"/>
          </a:solidFill>
          <a:latin typeface="Arial Black" pitchFamily="34" charset="0"/>
          <a:cs typeface="Arial" charset="0"/>
        </a:defRPr>
      </a:lvl9pPr>
    </p:titleStyle>
    <p:bodyStyle>
      <a:lvl1pPr marL="342900" indent="-342900" algn="l" rtl="0" eaLnBrk="0" fontAlgn="base" hangingPunct="0">
        <a:spcBef>
          <a:spcPct val="20000"/>
        </a:spcBef>
        <a:spcAft>
          <a:spcPct val="0"/>
        </a:spcAft>
        <a:buClr>
          <a:srgbClr val="FFCC00"/>
        </a:buClr>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cs typeface="+mn-cs"/>
        </a:defRPr>
      </a:lvl2pPr>
      <a:lvl3pPr marL="1143000" indent="-228600" algn="l" rtl="0" eaLnBrk="0" fontAlgn="base" hangingPunct="0">
        <a:spcBef>
          <a:spcPct val="20000"/>
        </a:spcBef>
        <a:spcAft>
          <a:spcPct val="0"/>
        </a:spcAft>
        <a:buChar char="•"/>
        <a:defRPr sz="2400">
          <a:solidFill>
            <a:schemeClr val="bg1"/>
          </a:solidFill>
          <a:latin typeface="+mn-lt"/>
          <a:cs typeface="+mn-cs"/>
        </a:defRPr>
      </a:lvl3pPr>
      <a:lvl4pPr marL="1600200" indent="-228600" algn="l" rtl="0" eaLnBrk="0" fontAlgn="base" hangingPunct="0">
        <a:spcBef>
          <a:spcPct val="20000"/>
        </a:spcBef>
        <a:spcAft>
          <a:spcPct val="0"/>
        </a:spcAft>
        <a:buChar char="–"/>
        <a:defRPr sz="2000">
          <a:solidFill>
            <a:schemeClr val="bg1"/>
          </a:solidFill>
          <a:latin typeface="+mn-lt"/>
          <a:cs typeface="+mn-cs"/>
        </a:defRPr>
      </a:lvl4pPr>
      <a:lvl5pPr marL="2057400" indent="-228600" algn="l" rtl="0" eaLnBrk="0" fontAlgn="base" hangingPunct="0">
        <a:spcBef>
          <a:spcPct val="20000"/>
        </a:spcBef>
        <a:spcAft>
          <a:spcPct val="0"/>
        </a:spcAft>
        <a:buChar char="»"/>
        <a:defRPr sz="2000">
          <a:solidFill>
            <a:schemeClr val="bg1"/>
          </a:solidFill>
          <a:latin typeface="+mn-lt"/>
          <a:cs typeface="+mn-cs"/>
        </a:defRPr>
      </a:lvl5pPr>
      <a:lvl6pPr marL="2514600" indent="-228600" algn="l" rtl="0" fontAlgn="base">
        <a:spcBef>
          <a:spcPct val="20000"/>
        </a:spcBef>
        <a:spcAft>
          <a:spcPct val="0"/>
        </a:spcAft>
        <a:buChar char="»"/>
        <a:defRPr sz="2000">
          <a:solidFill>
            <a:schemeClr val="bg1"/>
          </a:solidFill>
          <a:latin typeface="+mn-lt"/>
          <a:cs typeface="+mn-cs"/>
        </a:defRPr>
      </a:lvl6pPr>
      <a:lvl7pPr marL="2971800" indent="-228600" algn="l" rtl="0" fontAlgn="base">
        <a:spcBef>
          <a:spcPct val="20000"/>
        </a:spcBef>
        <a:spcAft>
          <a:spcPct val="0"/>
        </a:spcAft>
        <a:buChar char="»"/>
        <a:defRPr sz="2000">
          <a:solidFill>
            <a:schemeClr val="bg1"/>
          </a:solidFill>
          <a:latin typeface="+mn-lt"/>
          <a:cs typeface="+mn-cs"/>
        </a:defRPr>
      </a:lvl7pPr>
      <a:lvl8pPr marL="3429000" indent="-228600" algn="l" rtl="0" fontAlgn="base">
        <a:spcBef>
          <a:spcPct val="20000"/>
        </a:spcBef>
        <a:spcAft>
          <a:spcPct val="0"/>
        </a:spcAft>
        <a:buChar char="»"/>
        <a:defRPr sz="2000">
          <a:solidFill>
            <a:schemeClr val="bg1"/>
          </a:solidFill>
          <a:latin typeface="+mn-lt"/>
          <a:cs typeface="+mn-cs"/>
        </a:defRPr>
      </a:lvl8pPr>
      <a:lvl9pPr marL="3886200" indent="-228600" algn="l" rtl="0" fontAlgn="base">
        <a:spcBef>
          <a:spcPct val="20000"/>
        </a:spcBef>
        <a:spcAft>
          <a:spcPct val="0"/>
        </a:spcAft>
        <a:buChar char="»"/>
        <a:defRPr sz="20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8288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Arial" charset="0"/>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1F12A827-628B-40A0-A2F4-193D4602A9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0498925"/>
      </p:ext>
    </p:extLst>
  </p:cSld>
  <p:clrMap bg1="lt1" tx1="dk1" bg2="lt2" tx2="dk2" accent1="accent1" accent2="accent2" accent3="accent3" accent4="accent4" accent5="accent5" accent6="accent6" hlink="hlink" folHlink="folHlink"/>
  <p:sldLayoutIdLst>
    <p:sldLayoutId id="2147484202" r:id="rId1"/>
    <p:sldLayoutId id="2147484203" r:id="rId2"/>
    <p:sldLayoutId id="2147484204" r:id="rId3"/>
    <p:sldLayoutId id="2147484205" r:id="rId4"/>
    <p:sldLayoutId id="2147484206" r:id="rId5"/>
    <p:sldLayoutId id="2147484207" r:id="rId6"/>
    <p:sldLayoutId id="2147484208" r:id="rId7"/>
    <p:sldLayoutId id="2147484209" r:id="rId8"/>
    <p:sldLayoutId id="2147484210" r:id="rId9"/>
    <p:sldLayoutId id="2147484211" r:id="rId10"/>
    <p:sldLayoutId id="2147484212" r:id="rId11"/>
    <p:sldLayoutId id="2147484213" r:id="rId12"/>
    <p:sldLayoutId id="2147484214" r:id="rId13"/>
    <p:sldLayoutId id="2147484215" r:id="rId14"/>
    <p:sldLayoutId id="2147484216" r:id="rId15"/>
    <p:sldLayoutId id="2147484217" r:id="rId16"/>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73.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paho.org/researchportal/" TargetMode="External"/><Relationship Id="rId1" Type="http://schemas.openxmlformats.org/officeDocument/2006/relationships/slideLayout" Target="../slideLayouts/slideLayout6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64.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82.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9.xml"/></Relationships>
</file>

<file path=ppt/slides/_rels/slide19.xml.rels><?xml version="1.0" encoding="UTF-8" standalone="yes"?>
<Relationships xmlns="http://schemas.openxmlformats.org/package/2006/relationships"><Relationship Id="rId3" Type="http://schemas.openxmlformats.org/officeDocument/2006/relationships/hyperlink" Target="http://www.who.int/entity/ictrp/network/criteria_summary/en/index.html" TargetMode="External"/><Relationship Id="rId2" Type="http://schemas.openxmlformats.org/officeDocument/2006/relationships/hyperlink" Target="http://www.who.int/entity/ictrp/network/trds/en/index.html" TargetMode="External"/><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59.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jpeg"/><Relationship Id="rId7" Type="http://schemas.openxmlformats.org/officeDocument/2006/relationships/hyperlink" Target="http://www.paho.org/portalinvestigacion" TargetMode="External"/><Relationship Id="rId2" Type="http://schemas.openxmlformats.org/officeDocument/2006/relationships/notesSlide" Target="../notesSlides/notesSlide3.xml"/><Relationship Id="rId1" Type="http://schemas.openxmlformats.org/officeDocument/2006/relationships/slideLayout" Target="../slideLayouts/slideLayout53.xml"/><Relationship Id="rId6" Type="http://schemas.openxmlformats.org/officeDocument/2006/relationships/hyperlink" Target="http://www.paho.org/arteparalainvestigacion" TargetMode="External"/><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paho.org/researchportal" TargetMode="External"/><Relationship Id="rId2" Type="http://schemas.openxmlformats.org/officeDocument/2006/relationships/notesSlide" Target="../notesSlides/notesSlide4.xml"/><Relationship Id="rId1" Type="http://schemas.openxmlformats.org/officeDocument/2006/relationships/slideLayout" Target="../slideLayouts/slideLayout30.xml"/><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31.xml"/><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4.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5.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4.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4578" name="Picture 9" descr="C:\Users\PAHO LAN USER\Pictures\Pedro Cahn lr.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4600" y="152400"/>
            <a:ext cx="4067175"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1"/>
          <p:cNvSpPr>
            <a:spLocks noChangeArrowheads="1"/>
          </p:cNvSpPr>
          <p:nvPr/>
        </p:nvSpPr>
        <p:spPr bwMode="auto">
          <a:xfrm>
            <a:off x="4746625" y="6419850"/>
            <a:ext cx="43973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t>Pedro Cahn by Theo Chalmers © PAHO/WHO</a:t>
            </a:r>
          </a:p>
        </p:txBody>
      </p:sp>
      <p:sp>
        <p:nvSpPr>
          <p:cNvPr id="5" name="Rectangle 3"/>
          <p:cNvSpPr txBox="1">
            <a:spLocks noChangeArrowheads="1"/>
          </p:cNvSpPr>
          <p:nvPr/>
        </p:nvSpPr>
        <p:spPr bwMode="auto">
          <a:xfrm>
            <a:off x="381000" y="152400"/>
            <a:ext cx="4365625"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cs typeface="+mn-cs"/>
              </a:defRPr>
            </a:lvl2pPr>
            <a:lvl3pPr marL="914400" indent="0" algn="ctr" rtl="0" eaLnBrk="0" fontAlgn="base" hangingPunct="0">
              <a:spcBef>
                <a:spcPct val="20000"/>
              </a:spcBef>
              <a:spcAft>
                <a:spcPct val="0"/>
              </a:spcAft>
              <a:buNone/>
              <a:defRPr sz="2400">
                <a:solidFill>
                  <a:schemeClr val="tx1"/>
                </a:solidFill>
                <a:latin typeface="+mn-lt"/>
                <a:cs typeface="+mn-cs"/>
              </a:defRPr>
            </a:lvl3pPr>
            <a:lvl4pPr marL="1371600" indent="0" algn="ctr" rtl="0" eaLnBrk="0" fontAlgn="base" hangingPunct="0">
              <a:spcBef>
                <a:spcPct val="20000"/>
              </a:spcBef>
              <a:spcAft>
                <a:spcPct val="0"/>
              </a:spcAft>
              <a:buNone/>
              <a:defRPr sz="2000">
                <a:solidFill>
                  <a:schemeClr val="tx1"/>
                </a:solidFill>
                <a:latin typeface="+mn-lt"/>
                <a:cs typeface="+mn-cs"/>
              </a:defRPr>
            </a:lvl4pPr>
            <a:lvl5pPr marL="1828800" indent="0" algn="ctr" rtl="0" eaLnBrk="0" fontAlgn="base" hangingPunct="0">
              <a:spcBef>
                <a:spcPct val="20000"/>
              </a:spcBef>
              <a:spcAft>
                <a:spcPct val="0"/>
              </a:spcAft>
              <a:buNone/>
              <a:defRPr sz="2000">
                <a:solidFill>
                  <a:schemeClr val="tx1"/>
                </a:solidFill>
                <a:latin typeface="+mn-lt"/>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pPr eaLnBrk="1" hangingPunct="1">
              <a:defRPr/>
            </a:pPr>
            <a:r>
              <a:rPr lang="en-US" sz="2800" b="1" cap="small" dirty="0" smtClean="0">
                <a:solidFill>
                  <a:schemeClr val="accent2"/>
                </a:solidFill>
              </a:rPr>
              <a:t>PROGRESS REPORT</a:t>
            </a:r>
          </a:p>
          <a:p>
            <a:pPr eaLnBrk="1" hangingPunct="1">
              <a:defRPr/>
            </a:pPr>
            <a:r>
              <a:rPr lang="en-US" sz="2800" b="1" cap="small" dirty="0" smtClean="0">
                <a:solidFill>
                  <a:schemeClr val="accent2"/>
                </a:solidFill>
              </a:rPr>
              <a:t>45</a:t>
            </a:r>
            <a:r>
              <a:rPr lang="en-US" sz="2800" b="1" cap="small" baseline="30000" dirty="0" smtClean="0">
                <a:solidFill>
                  <a:schemeClr val="accent2"/>
                </a:solidFill>
              </a:rPr>
              <a:t>th</a:t>
            </a:r>
            <a:r>
              <a:rPr lang="en-US" sz="2800" b="1" cap="small" dirty="0" smtClean="0">
                <a:solidFill>
                  <a:schemeClr val="accent2"/>
                </a:solidFill>
              </a:rPr>
              <a:t> ACHR/CAIS</a:t>
            </a:r>
          </a:p>
          <a:p>
            <a:pPr eaLnBrk="1" hangingPunct="1">
              <a:defRPr/>
            </a:pPr>
            <a:endParaRPr lang="es-CO" sz="2000" b="1" dirty="0" smtClean="0"/>
          </a:p>
          <a:p>
            <a:pPr eaLnBrk="1" hangingPunct="1">
              <a:defRPr/>
            </a:pPr>
            <a:r>
              <a:rPr lang="es-CO" sz="2000" b="1" dirty="0" smtClean="0"/>
              <a:t>Dr. Luis Gabriel Cuervo</a:t>
            </a:r>
          </a:p>
          <a:p>
            <a:pPr eaLnBrk="1" hangingPunct="1">
              <a:defRPr/>
            </a:pPr>
            <a:r>
              <a:rPr lang="es-CO" sz="2000" b="1" dirty="0" err="1" smtClean="0"/>
              <a:t>Secretary</a:t>
            </a:r>
            <a:r>
              <a:rPr lang="es-CO" sz="2000" b="1" dirty="0" smtClean="0"/>
              <a:t> CAIS/ACHR</a:t>
            </a:r>
          </a:p>
          <a:p>
            <a:pPr eaLnBrk="1" hangingPunct="1">
              <a:defRPr/>
            </a:pPr>
            <a:endParaRPr lang="es-CO" sz="2000" b="1" dirty="0" smtClean="0"/>
          </a:p>
          <a:p>
            <a:pPr eaLnBrk="1" hangingPunct="1">
              <a:defRPr/>
            </a:pPr>
            <a:r>
              <a:rPr lang="es-CO" sz="2000" b="1" dirty="0" smtClean="0">
                <a:solidFill>
                  <a:schemeClr val="accent6">
                    <a:lumMod val="75000"/>
                  </a:schemeClr>
                </a:solidFill>
              </a:rPr>
              <a:t>www.paho.org/researchportal</a:t>
            </a:r>
          </a:p>
          <a:p>
            <a:pPr eaLnBrk="1" hangingPunct="1">
              <a:defRPr/>
            </a:pPr>
            <a:r>
              <a:rPr lang="es-CO" sz="2000" b="1" dirty="0" smtClean="0">
                <a:solidFill>
                  <a:srgbClr val="C00000"/>
                </a:solidFill>
              </a:rPr>
              <a:t>www.paho.org/portalinvestigacion</a:t>
            </a:r>
          </a:p>
          <a:p>
            <a:pPr eaLnBrk="1" hangingPunct="1">
              <a:defRPr/>
            </a:pPr>
            <a:endParaRPr lang="es-CO" sz="2000" b="1" dirty="0" smtClean="0">
              <a:solidFill>
                <a:srgbClr val="C00000"/>
              </a:solidFill>
            </a:endParaRPr>
          </a:p>
          <a:p>
            <a:pPr eaLnBrk="1" hangingPunct="1">
              <a:defRPr/>
            </a:pPr>
            <a:r>
              <a:rPr lang="es-CO" sz="2000" b="1" dirty="0" err="1" smtClean="0">
                <a:solidFill>
                  <a:srgbClr val="C00000"/>
                </a:solidFill>
              </a:rPr>
              <a:t>McMaster</a:t>
            </a:r>
            <a:r>
              <a:rPr lang="es-CO" sz="2000" b="1" dirty="0" smtClean="0">
                <a:solidFill>
                  <a:srgbClr val="C00000"/>
                </a:solidFill>
              </a:rPr>
              <a:t> </a:t>
            </a:r>
            <a:r>
              <a:rPr lang="es-CO" sz="2000" b="1" dirty="0" err="1" smtClean="0">
                <a:solidFill>
                  <a:srgbClr val="C00000"/>
                </a:solidFill>
              </a:rPr>
              <a:t>Health</a:t>
            </a:r>
            <a:r>
              <a:rPr lang="es-CO" sz="2000" b="1" dirty="0" smtClean="0">
                <a:solidFill>
                  <a:srgbClr val="C00000"/>
                </a:solidFill>
              </a:rPr>
              <a:t> </a:t>
            </a:r>
            <a:r>
              <a:rPr lang="es-CO" sz="2000" b="1" dirty="0" err="1" smtClean="0">
                <a:solidFill>
                  <a:srgbClr val="C00000"/>
                </a:solidFill>
              </a:rPr>
              <a:t>Forum</a:t>
            </a:r>
            <a:endParaRPr lang="es-CO" sz="2000" b="1" dirty="0" smtClean="0">
              <a:solidFill>
                <a:srgbClr val="C00000"/>
              </a:solidFill>
            </a:endParaRPr>
          </a:p>
          <a:p>
            <a:pPr eaLnBrk="1" hangingPunct="1">
              <a:defRPr/>
            </a:pPr>
            <a:r>
              <a:rPr lang="es-CO" sz="2000" b="1" dirty="0" smtClean="0">
                <a:solidFill>
                  <a:srgbClr val="C00000"/>
                </a:solidFill>
              </a:rPr>
              <a:t>Hamilton, Ontario, </a:t>
            </a:r>
            <a:r>
              <a:rPr lang="es-CO" sz="2000" b="1" dirty="0" err="1" smtClean="0">
                <a:solidFill>
                  <a:srgbClr val="C00000"/>
                </a:solidFill>
              </a:rPr>
              <a:t>Canada</a:t>
            </a:r>
            <a:endParaRPr lang="es-CO" sz="2000" b="1" dirty="0" smtClean="0">
              <a:solidFill>
                <a:srgbClr val="C00000"/>
              </a:solidFill>
            </a:endParaRPr>
          </a:p>
          <a:p>
            <a:pPr eaLnBrk="1" hangingPunct="1">
              <a:defRPr/>
            </a:pPr>
            <a:r>
              <a:rPr lang="es-CO" sz="2000" b="1" dirty="0" smtClean="0">
                <a:solidFill>
                  <a:srgbClr val="C00000"/>
                </a:solidFill>
              </a:rPr>
              <a:t>18 </a:t>
            </a:r>
            <a:r>
              <a:rPr lang="es-CO" sz="2000" b="1" dirty="0" err="1" smtClean="0">
                <a:solidFill>
                  <a:srgbClr val="C00000"/>
                </a:solidFill>
              </a:rPr>
              <a:t>October</a:t>
            </a:r>
            <a:r>
              <a:rPr lang="es-CO" sz="2000" b="1" dirty="0" smtClean="0">
                <a:solidFill>
                  <a:srgbClr val="C00000"/>
                </a:solidFill>
              </a:rPr>
              <a:t> 2012</a:t>
            </a:r>
            <a:endParaRPr lang="es-CO" sz="1400" dirty="0" smtClean="0">
              <a:solidFill>
                <a:srgbClr val="C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8370" name="Picture 5" descr="PAHO-JD2010-105"/>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57200" y="1371600"/>
            <a:ext cx="4419600" cy="3451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Rectangle 2"/>
          <p:cNvSpPr>
            <a:spLocks noGrp="1" noChangeArrowheads="1"/>
          </p:cNvSpPr>
          <p:nvPr>
            <p:ph type="title"/>
          </p:nvPr>
        </p:nvSpPr>
        <p:spPr>
          <a:xfrm>
            <a:off x="609600" y="274638"/>
            <a:ext cx="8229600" cy="1143000"/>
          </a:xfrm>
        </p:spPr>
        <p:txBody>
          <a:bodyPr/>
          <a:lstStyle/>
          <a:p>
            <a:pPr eaLnBrk="1" hangingPunct="1"/>
            <a:r>
              <a:rPr lang="en-US" smtClean="0">
                <a:solidFill>
                  <a:srgbClr val="FFFF00"/>
                </a:solidFill>
              </a:rPr>
              <a:t>Impact</a:t>
            </a:r>
          </a:p>
        </p:txBody>
      </p:sp>
      <p:sp>
        <p:nvSpPr>
          <p:cNvPr id="29700" name="Rectangle 3"/>
          <p:cNvSpPr>
            <a:spLocks noGrp="1" noChangeArrowheads="1"/>
          </p:cNvSpPr>
          <p:nvPr>
            <p:ph type="body" sz="half" idx="2"/>
          </p:nvPr>
        </p:nvSpPr>
        <p:spPr>
          <a:xfrm>
            <a:off x="152400" y="5334000"/>
            <a:ext cx="8991600" cy="1173163"/>
          </a:xfrm>
          <a:solidFill>
            <a:schemeClr val="accent6">
              <a:lumMod val="75000"/>
            </a:schemeClr>
          </a:solidFill>
        </p:spPr>
        <p:txBody>
          <a:bodyPr/>
          <a:lstStyle/>
          <a:p>
            <a:pPr eaLnBrk="1" hangingPunct="1">
              <a:buFontTx/>
              <a:buNone/>
              <a:defRPr/>
            </a:pPr>
            <a:r>
              <a:rPr lang="en-US" sz="3600" dirty="0" smtClean="0"/>
              <a:t>	Promote the dissemination and utilization of research findings.  </a:t>
            </a:r>
          </a:p>
        </p:txBody>
      </p:sp>
      <p:pic>
        <p:nvPicPr>
          <p:cNvPr id="58373" name="Picture 6" descr="SI3D46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371600"/>
            <a:ext cx="3962400" cy="344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51746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 y="0"/>
            <a:ext cx="9175750" cy="68580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0599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49963"/>
          </a:xfrm>
        </p:spPr>
        <p:txBody>
          <a:bodyPr/>
          <a:lstStyle/>
          <a:p>
            <a:pPr marL="0" indent="0">
              <a:buNone/>
            </a:pPr>
            <a:r>
              <a:rPr lang="en-US" dirty="0" smtClean="0">
                <a:solidFill>
                  <a:srgbClr val="FF0000"/>
                </a:solidFill>
              </a:rPr>
              <a:t>In synthesis</a:t>
            </a:r>
          </a:p>
          <a:p>
            <a:pPr marL="0" indent="0">
              <a:buNone/>
            </a:pPr>
            <a:r>
              <a:rPr lang="en-US" dirty="0" smtClean="0">
                <a:solidFill>
                  <a:srgbClr val="FFFF00"/>
                </a:solidFill>
              </a:rPr>
              <a:t>What has been achieved (and needs to be maintained and enhanced): </a:t>
            </a:r>
          </a:p>
          <a:p>
            <a:r>
              <a:rPr lang="en-US" sz="2800" dirty="0" smtClean="0">
                <a:solidFill>
                  <a:srgbClr val="FFFF00"/>
                </a:solidFill>
              </a:rPr>
              <a:t>Structure</a:t>
            </a:r>
          </a:p>
          <a:p>
            <a:pPr lvl="1"/>
            <a:r>
              <a:rPr lang="en-US" sz="2400" dirty="0" smtClean="0">
                <a:solidFill>
                  <a:schemeClr val="bg1"/>
                </a:solidFill>
              </a:rPr>
              <a:t>Policy and mapping of policies relevant to research</a:t>
            </a:r>
          </a:p>
          <a:p>
            <a:pPr lvl="1"/>
            <a:r>
              <a:rPr lang="en-US" sz="2400" dirty="0" smtClean="0">
                <a:solidFill>
                  <a:schemeClr val="bg1"/>
                </a:solidFill>
              </a:rPr>
              <a:t>Research registration</a:t>
            </a:r>
          </a:p>
          <a:p>
            <a:pPr lvl="1"/>
            <a:r>
              <a:rPr lang="en-US" sz="2400" dirty="0" smtClean="0">
                <a:solidFill>
                  <a:schemeClr val="bg1"/>
                </a:solidFill>
              </a:rPr>
              <a:t>Ethics review</a:t>
            </a:r>
          </a:p>
          <a:p>
            <a:pPr lvl="1"/>
            <a:r>
              <a:rPr lang="en-US" sz="2400" dirty="0" smtClean="0">
                <a:solidFill>
                  <a:schemeClr val="bg1"/>
                </a:solidFill>
              </a:rPr>
              <a:t>Standards</a:t>
            </a:r>
          </a:p>
          <a:p>
            <a:r>
              <a:rPr lang="en-US" sz="2800" dirty="0" smtClean="0">
                <a:solidFill>
                  <a:srgbClr val="FFFF00"/>
                </a:solidFill>
              </a:rPr>
              <a:t>Processes</a:t>
            </a:r>
          </a:p>
          <a:p>
            <a:pPr lvl="1"/>
            <a:r>
              <a:rPr lang="en-US" sz="2400" dirty="0" smtClean="0">
                <a:solidFill>
                  <a:schemeClr val="bg1"/>
                </a:solidFill>
              </a:rPr>
              <a:t>Knowledge translation</a:t>
            </a:r>
          </a:p>
          <a:p>
            <a:pPr lvl="1"/>
            <a:r>
              <a:rPr lang="en-US" sz="2400" dirty="0" smtClean="0">
                <a:solidFill>
                  <a:schemeClr val="bg1"/>
                </a:solidFill>
              </a:rPr>
              <a:t>Capacity building</a:t>
            </a:r>
          </a:p>
          <a:p>
            <a:pPr lvl="1"/>
            <a:r>
              <a:rPr lang="en-US" sz="2400" dirty="0" smtClean="0">
                <a:solidFill>
                  <a:schemeClr val="bg1"/>
                </a:solidFill>
              </a:rPr>
              <a:t>Partnerships</a:t>
            </a:r>
            <a:endParaRPr lang="en-US" sz="2400" dirty="0">
              <a:solidFill>
                <a:schemeClr val="bg1"/>
              </a:solidFill>
            </a:endParaRPr>
          </a:p>
          <a:p>
            <a:pPr lvl="1"/>
            <a:endParaRPr lang="en-US" sz="2400" dirty="0" smtClean="0">
              <a:solidFill>
                <a:schemeClr val="bg1"/>
              </a:solidFill>
            </a:endParaRPr>
          </a:p>
          <a:p>
            <a:endParaRPr lang="en-US" sz="2800" dirty="0">
              <a:solidFill>
                <a:schemeClr val="bg1"/>
              </a:solidFill>
            </a:endParaRPr>
          </a:p>
        </p:txBody>
      </p:sp>
    </p:spTree>
    <p:extLst>
      <p:ext uri="{BB962C8B-B14F-4D97-AF65-F5344CB8AC3E}">
        <p14:creationId xmlns:p14="http://schemas.microsoft.com/office/powerpoint/2010/main" val="38604583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pPr algn="l"/>
            <a:r>
              <a:rPr lang="en-US" dirty="0" smtClean="0">
                <a:solidFill>
                  <a:srgbClr val="FFFF00"/>
                </a:solidFill>
              </a:rPr>
              <a:t>Results</a:t>
            </a:r>
            <a:endParaRPr lang="en-US" dirty="0">
              <a:solidFill>
                <a:srgbClr val="FFFF00"/>
              </a:solidFill>
            </a:endParaRPr>
          </a:p>
        </p:txBody>
      </p:sp>
      <p:sp>
        <p:nvSpPr>
          <p:cNvPr id="3" name="Content Placeholder 2"/>
          <p:cNvSpPr>
            <a:spLocks noGrp="1"/>
          </p:cNvSpPr>
          <p:nvPr>
            <p:ph idx="1"/>
          </p:nvPr>
        </p:nvSpPr>
        <p:spPr>
          <a:xfrm>
            <a:off x="457200" y="838200"/>
            <a:ext cx="8229600" cy="5287963"/>
          </a:xfrm>
        </p:spPr>
        <p:txBody>
          <a:bodyPr/>
          <a:lstStyle/>
          <a:p>
            <a:pPr marL="0" indent="0">
              <a:buNone/>
            </a:pPr>
            <a:r>
              <a:rPr lang="en-US" sz="2400" dirty="0" smtClean="0">
                <a:solidFill>
                  <a:schemeClr val="bg1"/>
                </a:solidFill>
              </a:rPr>
              <a:t>What we have achieved (capital)</a:t>
            </a:r>
          </a:p>
          <a:p>
            <a:r>
              <a:rPr lang="en-US" sz="2000" dirty="0" smtClean="0">
                <a:solidFill>
                  <a:schemeClr val="bg1"/>
                </a:solidFill>
              </a:rPr>
              <a:t>Positioned PAHO amongst leading research partners bridging policy and research</a:t>
            </a:r>
          </a:p>
          <a:p>
            <a:r>
              <a:rPr lang="en-US" sz="2000" dirty="0" smtClean="0">
                <a:solidFill>
                  <a:schemeClr val="bg1"/>
                </a:solidFill>
              </a:rPr>
              <a:t>PAHO valued as an influential partner offering added value</a:t>
            </a:r>
          </a:p>
          <a:p>
            <a:r>
              <a:rPr lang="en-US" sz="2000" dirty="0" smtClean="0">
                <a:solidFill>
                  <a:schemeClr val="bg1"/>
                </a:solidFill>
              </a:rPr>
              <a:t>Integration of knowledge sources with BIREME </a:t>
            </a:r>
          </a:p>
          <a:p>
            <a:r>
              <a:rPr lang="en-US" sz="2000" dirty="0" smtClean="0">
                <a:solidFill>
                  <a:schemeClr val="bg1"/>
                </a:solidFill>
              </a:rPr>
              <a:t>Innovative incentives for research</a:t>
            </a:r>
          </a:p>
          <a:p>
            <a:r>
              <a:rPr lang="en-US" sz="2000" dirty="0" smtClean="0">
                <a:solidFill>
                  <a:schemeClr val="bg1"/>
                </a:solidFill>
              </a:rPr>
              <a:t>A systems approach towards the Policy Implementation</a:t>
            </a:r>
          </a:p>
          <a:p>
            <a:pPr marL="0" indent="0">
              <a:buNone/>
            </a:pPr>
            <a:r>
              <a:rPr lang="en-US" sz="2800" dirty="0" smtClean="0">
                <a:solidFill>
                  <a:srgbClr val="FFFF00"/>
                </a:solidFill>
              </a:rPr>
              <a:t>The unfinished agenda and challenges</a:t>
            </a:r>
          </a:p>
          <a:p>
            <a:r>
              <a:rPr lang="en-US" sz="2000" dirty="0" smtClean="0">
                <a:solidFill>
                  <a:schemeClr val="bg1"/>
                </a:solidFill>
              </a:rPr>
              <a:t>Narrowing down the focus of the implementation within the organization</a:t>
            </a:r>
          </a:p>
          <a:p>
            <a:r>
              <a:rPr lang="en-US" sz="2000" dirty="0" smtClean="0">
                <a:solidFill>
                  <a:schemeClr val="bg1"/>
                </a:solidFill>
              </a:rPr>
              <a:t>Integration with the administrative processes </a:t>
            </a:r>
          </a:p>
          <a:p>
            <a:r>
              <a:rPr lang="en-US" sz="2000" dirty="0" smtClean="0">
                <a:solidFill>
                  <a:schemeClr val="bg1"/>
                </a:solidFill>
              </a:rPr>
              <a:t>Visibility to the results and resources for research of the PASB</a:t>
            </a:r>
          </a:p>
          <a:p>
            <a:r>
              <a:rPr lang="en-US" sz="2000" dirty="0" smtClean="0">
                <a:solidFill>
                  <a:schemeClr val="bg1"/>
                </a:solidFill>
              </a:rPr>
              <a:t>Integration of multiple platforms </a:t>
            </a:r>
          </a:p>
          <a:p>
            <a:r>
              <a:rPr lang="en-US" sz="2000" dirty="0" smtClean="0">
                <a:solidFill>
                  <a:schemeClr val="bg1"/>
                </a:solidFill>
              </a:rPr>
              <a:t>Multiple fronts: strategic approaches </a:t>
            </a:r>
          </a:p>
        </p:txBody>
      </p:sp>
    </p:spTree>
    <p:extLst>
      <p:ext uri="{BB962C8B-B14F-4D97-AF65-F5344CB8AC3E}">
        <p14:creationId xmlns:p14="http://schemas.microsoft.com/office/powerpoint/2010/main" val="12839389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www.paho.org/researchportal</a:t>
            </a:r>
            <a:endParaRPr lang="en-US" dirty="0">
              <a:solidFill>
                <a:srgbClr val="FFFF00"/>
              </a:solidFill>
            </a:endParaRPr>
          </a:p>
        </p:txBody>
      </p:sp>
      <p:sp>
        <p:nvSpPr>
          <p:cNvPr id="3" name="Content Placeholder 2"/>
          <p:cNvSpPr>
            <a:spLocks noGrp="1"/>
          </p:cNvSpPr>
          <p:nvPr>
            <p:ph idx="1"/>
          </p:nvPr>
        </p:nvSpPr>
        <p:spPr/>
        <p:txBody>
          <a:bodyPr/>
          <a:lstStyle/>
          <a:p>
            <a:r>
              <a:rPr lang="en-US" dirty="0" err="1" smtClean="0">
                <a:solidFill>
                  <a:schemeClr val="bg1"/>
                </a:solidFill>
              </a:rPr>
              <a:t>EVIPNet</a:t>
            </a:r>
            <a:endParaRPr lang="en-US" dirty="0" smtClean="0">
              <a:solidFill>
                <a:schemeClr val="bg1"/>
              </a:solidFill>
            </a:endParaRPr>
          </a:p>
          <a:p>
            <a:r>
              <a:rPr lang="en-US" dirty="0" smtClean="0">
                <a:solidFill>
                  <a:schemeClr val="bg1"/>
                </a:solidFill>
              </a:rPr>
              <a:t>Health Systems Evidence</a:t>
            </a:r>
          </a:p>
          <a:p>
            <a:r>
              <a:rPr lang="en-US" dirty="0" smtClean="0">
                <a:solidFill>
                  <a:schemeClr val="bg1"/>
                </a:solidFill>
              </a:rPr>
              <a:t>BIREME Evidence Porta</a:t>
            </a:r>
            <a:r>
              <a:rPr lang="en-US" dirty="0">
                <a:solidFill>
                  <a:schemeClr val="bg1"/>
                </a:solidFill>
              </a:rPr>
              <a:t>l</a:t>
            </a:r>
            <a:endParaRPr lang="en-US" dirty="0" smtClean="0">
              <a:solidFill>
                <a:schemeClr val="bg1"/>
              </a:solidFill>
            </a:endParaRPr>
          </a:p>
          <a:p>
            <a:r>
              <a:rPr lang="en-US" dirty="0" smtClean="0">
                <a:solidFill>
                  <a:schemeClr val="bg1"/>
                </a:solidFill>
              </a:rPr>
              <a:t>Health Research Web</a:t>
            </a:r>
          </a:p>
          <a:p>
            <a:r>
              <a:rPr lang="en-US" dirty="0" smtClean="0">
                <a:solidFill>
                  <a:schemeClr val="bg1"/>
                </a:solidFill>
              </a:rPr>
              <a:t>Partnerships: Cochrane Canada / EQUATOR / PRISMA</a:t>
            </a:r>
          </a:p>
          <a:p>
            <a:r>
              <a:rPr lang="en-US" dirty="0" smtClean="0">
                <a:solidFill>
                  <a:schemeClr val="bg1"/>
                </a:solidFill>
              </a:rPr>
              <a:t>Clinical trial registries</a:t>
            </a:r>
            <a:endParaRPr lang="en-US" dirty="0">
              <a:solidFill>
                <a:schemeClr val="bg1"/>
              </a:solidFill>
            </a:endParaRPr>
          </a:p>
        </p:txBody>
      </p:sp>
    </p:spTree>
    <p:extLst>
      <p:ext uri="{BB962C8B-B14F-4D97-AF65-F5344CB8AC3E}">
        <p14:creationId xmlns:p14="http://schemas.microsoft.com/office/powerpoint/2010/main" val="20482584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6802"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0163"/>
            <a:ext cx="2817870" cy="3611563"/>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80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1086" y="3007634"/>
            <a:ext cx="3044058" cy="3850366"/>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80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0753" y="36490"/>
            <a:ext cx="2490452" cy="320201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739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2583958"/>
            <a:ext cx="2971800" cy="423862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9050"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24762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53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802695" cy="38862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9050"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53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2148" y="2438401"/>
            <a:ext cx="6762193" cy="44196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9050"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20358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67586"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3" y="0"/>
            <a:ext cx="6096000" cy="56388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58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2400" y="20638"/>
            <a:ext cx="3886200" cy="264318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58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9063" y="2663825"/>
            <a:ext cx="3944937" cy="270827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88157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Title 4"/>
          <p:cNvSpPr>
            <a:spLocks noGrp="1"/>
          </p:cNvSpPr>
          <p:nvPr>
            <p:ph type="title"/>
          </p:nvPr>
        </p:nvSpPr>
        <p:spPr>
          <a:xfrm>
            <a:off x="0" y="381000"/>
            <a:ext cx="9144000" cy="1143000"/>
          </a:xfrm>
        </p:spPr>
        <p:txBody>
          <a:bodyPr/>
          <a:lstStyle/>
          <a:p>
            <a:r>
              <a:rPr lang="en-US" smtClean="0"/>
              <a:t>HRWeb: </a:t>
            </a:r>
            <a:r>
              <a:rPr lang="en-US" sz="2000" smtClean="0"/>
              <a:t>A Web site developed collaboratively by a community of users, allowing any user to add and edit content</a:t>
            </a:r>
            <a:endParaRPr lang="en-US" sz="2400" smtClean="0"/>
          </a:p>
        </p:txBody>
      </p:sp>
      <p:sp>
        <p:nvSpPr>
          <p:cNvPr id="68611" name="Content Placeholder 5"/>
          <p:cNvSpPr>
            <a:spLocks noGrp="1"/>
          </p:cNvSpPr>
          <p:nvPr>
            <p:ph idx="1"/>
          </p:nvPr>
        </p:nvSpPr>
        <p:spPr/>
        <p:txBody>
          <a:bodyPr/>
          <a:lstStyle/>
          <a:p>
            <a:endParaRPr lang="en-US" smtClean="0"/>
          </a:p>
        </p:txBody>
      </p:sp>
      <p:pic>
        <p:nvPicPr>
          <p:cNvPr id="686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313" y="1524000"/>
            <a:ext cx="8429625" cy="509587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48662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smtClean="0"/>
              <a:t>Governance: clinical trials</a:t>
            </a:r>
          </a:p>
        </p:txBody>
      </p:sp>
      <p:sp>
        <p:nvSpPr>
          <p:cNvPr id="6" name="Content Placeholder 5"/>
          <p:cNvSpPr>
            <a:spLocks noGrp="1"/>
          </p:cNvSpPr>
          <p:nvPr>
            <p:ph idx="1"/>
          </p:nvPr>
        </p:nvSpPr>
        <p:spPr>
          <a:xfrm>
            <a:off x="685800" y="1371600"/>
            <a:ext cx="7772400" cy="4724400"/>
          </a:xfrm>
        </p:spPr>
        <p:txBody>
          <a:bodyPr/>
          <a:lstStyle/>
          <a:p>
            <a:pPr marL="0" indent="0">
              <a:buFontTx/>
              <a:buNone/>
              <a:defRPr/>
            </a:pPr>
            <a:r>
              <a:rPr lang="en-US" b="1" dirty="0" smtClean="0"/>
              <a:t>What is a clinical trial?</a:t>
            </a:r>
          </a:p>
          <a:p>
            <a:pPr>
              <a:defRPr/>
            </a:pPr>
            <a:r>
              <a:rPr lang="en-US" dirty="0" smtClean="0"/>
              <a:t>For the purposes of registration, a clinical trial is </a:t>
            </a:r>
            <a:r>
              <a:rPr lang="en-US" dirty="0" smtClean="0">
                <a:solidFill>
                  <a:srgbClr val="FFFF00"/>
                </a:solidFill>
              </a:rPr>
              <a:t>any research study that prospectively assigns human participants or groups of humans to one or more health-related interventions to evaluate the effects on health outcomes</a:t>
            </a:r>
            <a:r>
              <a:rPr lang="en-US" dirty="0" smtClean="0"/>
              <a:t>. </a:t>
            </a:r>
          </a:p>
          <a:p>
            <a:pPr marL="0" indent="0">
              <a:buFontTx/>
              <a:buNone/>
              <a:defRPr/>
            </a:pPr>
            <a:r>
              <a:rPr lang="en-US" b="1" dirty="0" smtClean="0"/>
              <a:t>What is trial registration?</a:t>
            </a:r>
          </a:p>
          <a:p>
            <a:pPr>
              <a:defRPr/>
            </a:pPr>
            <a:r>
              <a:rPr lang="en-US" dirty="0" smtClean="0"/>
              <a:t>WHO regards trial registration as the publication of an </a:t>
            </a:r>
            <a:r>
              <a:rPr lang="en-US" dirty="0" smtClean="0">
                <a:hlinkClick r:id="rId2" action="ppaction://hlinkfile"/>
              </a:rPr>
              <a:t>internationally-agreed set of information</a:t>
            </a:r>
            <a:r>
              <a:rPr lang="en-US" dirty="0" smtClean="0"/>
              <a:t> about the design, conduct and administration of clinical trials. These details are published on a publicly-accessible website managed by a registry conforming to </a:t>
            </a:r>
            <a:r>
              <a:rPr lang="en-US" dirty="0" smtClean="0">
                <a:hlinkClick r:id="rId3" action="ppaction://hlinkfile"/>
              </a:rPr>
              <a:t>WHO standards</a:t>
            </a:r>
            <a:r>
              <a:rPr lang="en-US" dirty="0" smtClean="0"/>
              <a:t>.</a:t>
            </a:r>
          </a:p>
          <a:p>
            <a:pPr>
              <a:defRPr/>
            </a:pPr>
            <a:endParaRPr lang="en-US" dirty="0"/>
          </a:p>
        </p:txBody>
      </p:sp>
    </p:spTree>
    <p:extLst>
      <p:ext uri="{BB962C8B-B14F-4D97-AF65-F5344CB8AC3E}">
        <p14:creationId xmlns:p14="http://schemas.microsoft.com/office/powerpoint/2010/main" val="2023397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419100" y="76200"/>
            <a:ext cx="8229600" cy="914400"/>
          </a:xfrm>
        </p:spPr>
        <p:txBody>
          <a:bodyPr bIns="91440" anchor="b"/>
          <a:lstStyle/>
          <a:p>
            <a:pPr eaLnBrk="1" hangingPunct="1"/>
            <a:r>
              <a:rPr lang="en-US" smtClean="0">
                <a:solidFill>
                  <a:srgbClr val="FFFF00"/>
                </a:solidFill>
              </a:rPr>
              <a:t>Today’s presentation</a:t>
            </a:r>
          </a:p>
        </p:txBody>
      </p:sp>
      <p:sp>
        <p:nvSpPr>
          <p:cNvPr id="18435" name="Rectangle 3"/>
          <p:cNvSpPr>
            <a:spLocks noGrp="1" noChangeArrowheads="1"/>
          </p:cNvSpPr>
          <p:nvPr>
            <p:ph sz="quarter" idx="4294967295"/>
          </p:nvPr>
        </p:nvSpPr>
        <p:spPr>
          <a:xfrm>
            <a:off x="457200" y="990600"/>
            <a:ext cx="8229600" cy="4876800"/>
          </a:xfrm>
        </p:spPr>
        <p:txBody>
          <a:bodyPr/>
          <a:lstStyle/>
          <a:p>
            <a:pPr marL="273050" indent="-273050" eaLnBrk="1" hangingPunct="1">
              <a:lnSpc>
                <a:spcPct val="90000"/>
              </a:lnSpc>
              <a:defRPr/>
            </a:pPr>
            <a:r>
              <a:rPr lang="en-US" sz="3000" dirty="0">
                <a:solidFill>
                  <a:schemeClr val="bg1"/>
                </a:solidFill>
              </a:rPr>
              <a:t>Report to the Governing Bodies 2012</a:t>
            </a:r>
          </a:p>
          <a:p>
            <a:pPr marL="273050" indent="-273050" eaLnBrk="1" hangingPunct="1">
              <a:lnSpc>
                <a:spcPct val="90000"/>
              </a:lnSpc>
              <a:defRPr/>
            </a:pPr>
            <a:r>
              <a:rPr lang="en-US" sz="3000" dirty="0" smtClean="0">
                <a:solidFill>
                  <a:schemeClr val="bg1"/>
                </a:solidFill>
              </a:rPr>
              <a:t>Summary of transformations </a:t>
            </a:r>
            <a:r>
              <a:rPr lang="en-US" sz="3000" dirty="0">
                <a:solidFill>
                  <a:schemeClr val="bg1"/>
                </a:solidFill>
              </a:rPr>
              <a:t>following the Mexico Ministerial Summit </a:t>
            </a:r>
            <a:r>
              <a:rPr lang="en-US" sz="3000" dirty="0" smtClean="0">
                <a:solidFill>
                  <a:schemeClr val="bg1"/>
                </a:solidFill>
              </a:rPr>
              <a:t> 2004</a:t>
            </a:r>
            <a:endParaRPr lang="en-US" sz="3000" dirty="0">
              <a:solidFill>
                <a:schemeClr val="bg1"/>
              </a:solidFill>
            </a:endParaRPr>
          </a:p>
          <a:p>
            <a:pPr marL="673100" lvl="1" indent="-273050" eaLnBrk="1" hangingPunct="1">
              <a:lnSpc>
                <a:spcPct val="90000"/>
              </a:lnSpc>
              <a:defRPr/>
            </a:pPr>
            <a:r>
              <a:rPr lang="en-US" sz="2600" dirty="0">
                <a:solidFill>
                  <a:schemeClr val="bg1"/>
                </a:solidFill>
              </a:rPr>
              <a:t>Health research → Research for </a:t>
            </a:r>
            <a:r>
              <a:rPr lang="en-US" sz="2600" dirty="0" smtClean="0">
                <a:solidFill>
                  <a:schemeClr val="bg1"/>
                </a:solidFill>
              </a:rPr>
              <a:t>health</a:t>
            </a:r>
            <a:endParaRPr lang="en-US" sz="2600" dirty="0">
              <a:solidFill>
                <a:schemeClr val="bg1"/>
              </a:solidFill>
            </a:endParaRPr>
          </a:p>
          <a:p>
            <a:pPr marL="273050" indent="-273050" eaLnBrk="1" hangingPunct="1">
              <a:lnSpc>
                <a:spcPct val="90000"/>
              </a:lnSpc>
              <a:defRPr/>
            </a:pPr>
            <a:r>
              <a:rPr lang="en-US" sz="3000" dirty="0">
                <a:solidFill>
                  <a:schemeClr val="bg1"/>
                </a:solidFill>
              </a:rPr>
              <a:t>Life demonstration of existing tools for research </a:t>
            </a:r>
            <a:r>
              <a:rPr lang="en-US" sz="3000" dirty="0" smtClean="0">
                <a:solidFill>
                  <a:schemeClr val="bg1"/>
                </a:solidFill>
              </a:rPr>
              <a:t>governance</a:t>
            </a:r>
          </a:p>
          <a:p>
            <a:pPr marL="273050" indent="-273050" eaLnBrk="1" hangingPunct="1">
              <a:lnSpc>
                <a:spcPct val="90000"/>
              </a:lnSpc>
              <a:defRPr/>
            </a:pPr>
            <a:endParaRPr lang="en-US" sz="3000" dirty="0">
              <a:solidFill>
                <a:schemeClr val="bg1"/>
              </a:solidFill>
            </a:endParaRPr>
          </a:p>
          <a:p>
            <a:pPr marL="273050" indent="-273050" eaLnBrk="1" hangingPunct="1">
              <a:lnSpc>
                <a:spcPct val="90000"/>
              </a:lnSpc>
              <a:defRPr/>
            </a:pPr>
            <a:r>
              <a:rPr lang="en-US" sz="3000" dirty="0" smtClean="0">
                <a:solidFill>
                  <a:schemeClr val="bg1"/>
                </a:solidFill>
              </a:rPr>
              <a:t>Progress report since the 44th ACHR</a:t>
            </a:r>
          </a:p>
          <a:p>
            <a:pPr marL="673100" lvl="1" indent="-273050" eaLnBrk="1" hangingPunct="1">
              <a:lnSpc>
                <a:spcPct val="90000"/>
              </a:lnSpc>
              <a:defRPr/>
            </a:pPr>
            <a:r>
              <a:rPr lang="en-US" sz="2600" dirty="0" smtClean="0">
                <a:solidFill>
                  <a:schemeClr val="bg1"/>
                </a:solidFill>
              </a:rPr>
              <a:t>Achievements</a:t>
            </a:r>
          </a:p>
          <a:p>
            <a:pPr marL="673100" lvl="1" indent="-273050" eaLnBrk="1" hangingPunct="1">
              <a:lnSpc>
                <a:spcPct val="90000"/>
              </a:lnSpc>
              <a:defRPr/>
            </a:pPr>
            <a:r>
              <a:rPr lang="en-US" sz="2600" dirty="0" smtClean="0">
                <a:solidFill>
                  <a:schemeClr val="bg1"/>
                </a:solidFill>
              </a:rPr>
              <a:t>Unfinished agenda and new challenges</a:t>
            </a:r>
          </a:p>
          <a:p>
            <a:pPr marL="273050" indent="-273050" eaLnBrk="1" hangingPunct="1">
              <a:lnSpc>
                <a:spcPct val="90000"/>
              </a:lnSpc>
              <a:defRPr/>
            </a:pPr>
            <a:endParaRPr lang="en-US" sz="3000" dirty="0" smtClean="0">
              <a:solidFill>
                <a:schemeClr val="bg1"/>
              </a:solidFill>
            </a:endParaRPr>
          </a:p>
          <a:p>
            <a:pPr marL="273050" indent="-273050" eaLnBrk="1" hangingPunct="1">
              <a:lnSpc>
                <a:spcPct val="90000"/>
              </a:lnSpc>
              <a:defRPr/>
            </a:pPr>
            <a:endParaRPr lang="en-US" sz="3000" dirty="0" smtClean="0">
              <a:solidFill>
                <a:schemeClr val="bg1"/>
              </a:solidFill>
            </a:endParaRPr>
          </a:p>
          <a:p>
            <a:pPr marL="0" indent="0" algn="ctr" eaLnBrk="1" hangingPunct="1">
              <a:lnSpc>
                <a:spcPct val="90000"/>
              </a:lnSpc>
              <a:buFontTx/>
              <a:buNone/>
              <a:defRPr/>
            </a:pPr>
            <a:endParaRPr lang="es-ES" sz="3000" b="1" dirty="0" smtClean="0">
              <a:solidFill>
                <a:srgbClr val="FFFF00"/>
              </a:solidFill>
            </a:endParaRPr>
          </a:p>
          <a:p>
            <a:pPr marL="0" indent="0" algn="ctr" eaLnBrk="1" hangingPunct="1">
              <a:lnSpc>
                <a:spcPct val="90000"/>
              </a:lnSpc>
              <a:buFontTx/>
              <a:buNone/>
              <a:defRPr/>
            </a:pPr>
            <a:r>
              <a:rPr lang="es-ES" sz="3000" b="1" dirty="0" smtClean="0">
                <a:solidFill>
                  <a:srgbClr val="FFFF00"/>
                </a:solidFill>
              </a:rPr>
              <a:t>www.paho.org/ResearchPortal</a:t>
            </a:r>
            <a:endParaRPr lang="en-US" sz="2400" b="1" dirty="0" smtClean="0">
              <a:solidFill>
                <a:srgbClr val="FFFF00"/>
              </a:solidFill>
            </a:endParaRPr>
          </a:p>
        </p:txBody>
      </p:sp>
      <p:sp>
        <p:nvSpPr>
          <p:cNvPr id="2" name="TextBox 1"/>
          <p:cNvSpPr txBox="1">
            <a:spLocks noChangeArrowheads="1"/>
          </p:cNvSpPr>
          <p:nvPr/>
        </p:nvSpPr>
        <p:spPr bwMode="auto">
          <a:xfrm>
            <a:off x="152400" y="5713413"/>
            <a:ext cx="8763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600" i="1" dirty="0">
                <a:solidFill>
                  <a:schemeClr val="bg1"/>
                </a:solidFill>
              </a:rPr>
              <a:t>It is precisely because we have very limited resources that we need more and better research; we need to choose wisely. It is precisely because we have such limited resources that we need to be organized with our research; we need to make the most of what is available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iterate type="wd">
                                    <p:tmPct val="2000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Title 1"/>
          <p:cNvSpPr>
            <a:spLocks noGrp="1"/>
          </p:cNvSpPr>
          <p:nvPr>
            <p:ph type="title"/>
          </p:nvPr>
        </p:nvSpPr>
        <p:spPr>
          <a:xfrm>
            <a:off x="685800" y="609600"/>
            <a:ext cx="7772400" cy="1066800"/>
          </a:xfrm>
        </p:spPr>
        <p:txBody>
          <a:bodyPr/>
          <a:lstStyle/>
          <a:p>
            <a:r>
              <a:rPr lang="en-US" dirty="0" smtClean="0">
                <a:solidFill>
                  <a:schemeClr val="bg1"/>
                </a:solidFill>
              </a:rPr>
              <a:t>Tools for research governance</a:t>
            </a:r>
            <a:r>
              <a:rPr lang="en-US" sz="3600" dirty="0" smtClean="0">
                <a:solidFill>
                  <a:schemeClr val="bg1"/>
                </a:solidFill>
              </a:rPr>
              <a:t/>
            </a:r>
            <a:br>
              <a:rPr lang="en-US" sz="3600" dirty="0" smtClean="0">
                <a:solidFill>
                  <a:schemeClr val="bg1"/>
                </a:solidFill>
              </a:rPr>
            </a:br>
            <a:r>
              <a:rPr lang="en-US" sz="2000" dirty="0" smtClean="0">
                <a:solidFill>
                  <a:schemeClr val="bg1"/>
                </a:solidFill>
              </a:rPr>
              <a:t>Central America y DOR </a:t>
            </a:r>
            <a:r>
              <a:rPr lang="en-US" sz="1600" dirty="0" smtClean="0">
                <a:solidFill>
                  <a:schemeClr val="bg1"/>
                </a:solidFill>
              </a:rPr>
              <a:t>(22 Jul 2012)</a:t>
            </a:r>
            <a:r>
              <a:rPr lang="en-US" sz="2000" dirty="0" smtClean="0">
                <a:solidFill>
                  <a:schemeClr val="bg1"/>
                </a:solidFill>
              </a:rPr>
              <a:t>: 449 registries</a:t>
            </a:r>
            <a:br>
              <a:rPr lang="en-US" sz="2000" dirty="0" smtClean="0">
                <a:solidFill>
                  <a:schemeClr val="bg1"/>
                </a:solidFill>
              </a:rPr>
            </a:br>
            <a:r>
              <a:rPr lang="en-US" sz="2000" dirty="0" smtClean="0">
                <a:solidFill>
                  <a:schemeClr val="bg1"/>
                </a:solidFill>
              </a:rPr>
              <a:t>111 recruiting, 44 in kids;</a:t>
            </a:r>
            <a:br>
              <a:rPr lang="en-US" sz="2000" dirty="0" smtClean="0">
                <a:solidFill>
                  <a:schemeClr val="bg1"/>
                </a:solidFill>
              </a:rPr>
            </a:br>
            <a:r>
              <a:rPr lang="en-US" sz="2000" dirty="0" smtClean="0">
                <a:solidFill>
                  <a:schemeClr val="bg1"/>
                </a:solidFill>
              </a:rPr>
              <a:t/>
            </a:r>
            <a:br>
              <a:rPr lang="en-US" sz="2000" dirty="0" smtClean="0">
                <a:solidFill>
                  <a:schemeClr val="bg1"/>
                </a:solidFill>
              </a:rPr>
            </a:br>
            <a:r>
              <a:rPr lang="en-US" sz="2000" dirty="0" smtClean="0">
                <a:solidFill>
                  <a:schemeClr val="bg1"/>
                </a:solidFill>
              </a:rPr>
              <a:t>LAC October 2012: 7109 registries (1923 children) and of those 1927recruiting (505 in children) </a:t>
            </a:r>
            <a:r>
              <a:rPr lang="en-US" sz="2800" dirty="0" smtClean="0">
                <a:solidFill>
                  <a:schemeClr val="bg1"/>
                </a:solidFill>
              </a:rPr>
              <a:t/>
            </a:r>
            <a:br>
              <a:rPr lang="en-US" sz="2800" dirty="0" smtClean="0">
                <a:solidFill>
                  <a:schemeClr val="bg1"/>
                </a:solidFill>
              </a:rPr>
            </a:br>
            <a:endParaRPr lang="en-US" sz="2800" dirty="0" smtClean="0">
              <a:solidFill>
                <a:schemeClr val="bg1"/>
              </a:solidFill>
            </a:endParaRPr>
          </a:p>
        </p:txBody>
      </p:sp>
      <p:pic>
        <p:nvPicPr>
          <p:cNvPr id="7168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5950" y="0"/>
            <a:ext cx="841375" cy="84137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68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57400"/>
            <a:ext cx="9077325" cy="457517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21335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284" y="304800"/>
            <a:ext cx="8797434" cy="62484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9050"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8870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overall changes </a:t>
            </a:r>
            <a:endParaRPr lang="en-US" dirty="0"/>
          </a:p>
        </p:txBody>
      </p:sp>
      <p:sp>
        <p:nvSpPr>
          <p:cNvPr id="6" name="Content Placeholder 5"/>
          <p:cNvSpPr>
            <a:spLocks noGrp="1"/>
          </p:cNvSpPr>
          <p:nvPr>
            <p:ph idx="1"/>
          </p:nvPr>
        </p:nvSpPr>
        <p:spPr>
          <a:xfrm>
            <a:off x="685800" y="1447800"/>
            <a:ext cx="7772400" cy="4648200"/>
          </a:xfrm>
        </p:spPr>
        <p:txBody>
          <a:bodyPr/>
          <a:lstStyle/>
          <a:p>
            <a:r>
              <a:rPr lang="en-US" sz="2800" dirty="0" smtClean="0"/>
              <a:t>Buy in and growing demands for technical cooperation</a:t>
            </a:r>
          </a:p>
          <a:p>
            <a:pPr lvl="1"/>
            <a:r>
              <a:rPr lang="en-US" sz="2400" dirty="0" smtClean="0"/>
              <a:t>Countries developing and implementing policies</a:t>
            </a:r>
          </a:p>
          <a:p>
            <a:pPr lvl="1"/>
            <a:r>
              <a:rPr lang="en-US" sz="2400" dirty="0" smtClean="0"/>
              <a:t>Countries adopting the tools to enhance research governance</a:t>
            </a:r>
          </a:p>
          <a:p>
            <a:pPr lvl="1"/>
            <a:r>
              <a:rPr lang="en-US" sz="2400" dirty="0" smtClean="0"/>
              <a:t>Technical teams at PASB </a:t>
            </a:r>
          </a:p>
          <a:p>
            <a:pPr lvl="1"/>
            <a:r>
              <a:rPr lang="en-US" sz="2400" dirty="0" smtClean="0"/>
              <a:t>Partnerships: strategic and effective</a:t>
            </a:r>
          </a:p>
          <a:p>
            <a:pPr lvl="1"/>
            <a:r>
              <a:rPr lang="en-US" sz="2400" dirty="0" smtClean="0"/>
              <a:t>Buy in and mobilization of resources</a:t>
            </a:r>
          </a:p>
          <a:p>
            <a:pPr lvl="1"/>
            <a:r>
              <a:rPr lang="en-US" sz="2400" dirty="0" smtClean="0"/>
              <a:t>Focus in the technical assistance yet engaging the house</a:t>
            </a:r>
          </a:p>
          <a:p>
            <a:r>
              <a:rPr lang="en-US" sz="2000" dirty="0" smtClean="0"/>
              <a:t>Different needs for different stakeholders become evident as we scale up the policy </a:t>
            </a:r>
          </a:p>
          <a:p>
            <a:endParaRPr lang="en-US" sz="1600" dirty="0" smtClean="0"/>
          </a:p>
          <a:p>
            <a:endParaRPr lang="en-US" sz="1600" dirty="0"/>
          </a:p>
        </p:txBody>
      </p:sp>
    </p:spTree>
    <p:extLst>
      <p:ext uri="{BB962C8B-B14F-4D97-AF65-F5344CB8AC3E}">
        <p14:creationId xmlns:p14="http://schemas.microsoft.com/office/powerpoint/2010/main" val="13124882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solidFill>
                  <a:srgbClr val="FFFF00"/>
                </a:solidFill>
              </a:rPr>
              <a:t>Recommendations 44</a:t>
            </a:r>
            <a:r>
              <a:rPr lang="en-US" baseline="30000" dirty="0">
                <a:solidFill>
                  <a:srgbClr val="FFFF00"/>
                </a:solidFill>
              </a:rPr>
              <a:t>th</a:t>
            </a:r>
            <a:r>
              <a:rPr lang="en-US" dirty="0">
                <a:solidFill>
                  <a:srgbClr val="FFFF00"/>
                </a:solidFill>
              </a:rPr>
              <a:t> ACHR</a:t>
            </a:r>
            <a:endParaRPr lang="en-US" dirty="0"/>
          </a:p>
        </p:txBody>
      </p:sp>
      <p:sp>
        <p:nvSpPr>
          <p:cNvPr id="5" name="Subtitle 4"/>
          <p:cNvSpPr>
            <a:spLocks noGrp="1"/>
          </p:cNvSpPr>
          <p:nvPr>
            <p:ph type="subTitle" idx="1"/>
          </p:nvPr>
        </p:nvSpPr>
        <p:spPr/>
        <p:txBody>
          <a:bodyPr/>
          <a:lstStyle/>
          <a:p>
            <a:r>
              <a:rPr lang="en-US" dirty="0" smtClean="0"/>
              <a:t>Tab 3 , Pages 23-25 </a:t>
            </a:r>
            <a:endParaRPr lang="en-US" dirty="0"/>
          </a:p>
        </p:txBody>
      </p:sp>
    </p:spTree>
    <p:extLst>
      <p:ext uri="{BB962C8B-B14F-4D97-AF65-F5344CB8AC3E}">
        <p14:creationId xmlns:p14="http://schemas.microsoft.com/office/powerpoint/2010/main" val="41602464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algn="l"/>
            <a:r>
              <a:rPr lang="en-US" dirty="0" smtClean="0">
                <a:solidFill>
                  <a:srgbClr val="FFFF00"/>
                </a:solidFill>
              </a:rPr>
              <a:t>Recommendations 44</a:t>
            </a:r>
            <a:r>
              <a:rPr lang="en-US" baseline="30000" dirty="0" smtClean="0">
                <a:solidFill>
                  <a:srgbClr val="FFFF00"/>
                </a:solidFill>
              </a:rPr>
              <a:t>th</a:t>
            </a:r>
            <a:r>
              <a:rPr lang="en-US" dirty="0" smtClean="0">
                <a:solidFill>
                  <a:srgbClr val="FFFF00"/>
                </a:solidFill>
              </a:rPr>
              <a:t> ACHR: intro</a:t>
            </a:r>
          </a:p>
        </p:txBody>
      </p:sp>
      <p:sp>
        <p:nvSpPr>
          <p:cNvPr id="29699" name="Content Placeholder 2"/>
          <p:cNvSpPr>
            <a:spLocks noGrp="1"/>
          </p:cNvSpPr>
          <p:nvPr>
            <p:ph idx="1"/>
          </p:nvPr>
        </p:nvSpPr>
        <p:spPr/>
        <p:txBody>
          <a:bodyPr/>
          <a:lstStyle/>
          <a:p>
            <a:r>
              <a:rPr lang="en-US" dirty="0" smtClean="0">
                <a:solidFill>
                  <a:schemeClr val="bg1"/>
                </a:solidFill>
              </a:rPr>
              <a:t>Commendation for continued progress in all key domains covered by the PAHO policy on research for health and for its significant, continued work with strategic partners in order to expand its reach and visibility in the Americas, putting PAHO at the forefront of important developments in research for health</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algn="l"/>
            <a:r>
              <a:rPr lang="en-US" dirty="0" smtClean="0">
                <a:solidFill>
                  <a:srgbClr val="FFFF00"/>
                </a:solidFill>
              </a:rPr>
              <a:t>Recommendations 44</a:t>
            </a:r>
            <a:r>
              <a:rPr lang="en-US" baseline="30000" dirty="0" smtClean="0">
                <a:solidFill>
                  <a:srgbClr val="FFFF00"/>
                </a:solidFill>
              </a:rPr>
              <a:t>th</a:t>
            </a:r>
            <a:r>
              <a:rPr lang="en-US" dirty="0" smtClean="0">
                <a:solidFill>
                  <a:srgbClr val="FFFF00"/>
                </a:solidFill>
              </a:rPr>
              <a:t> ACHR: intro</a:t>
            </a:r>
            <a:endParaRPr lang="en-US" dirty="0" smtClean="0"/>
          </a:p>
        </p:txBody>
      </p:sp>
      <p:sp>
        <p:nvSpPr>
          <p:cNvPr id="30723" name="Content Placeholder 2"/>
          <p:cNvSpPr>
            <a:spLocks noGrp="1"/>
          </p:cNvSpPr>
          <p:nvPr>
            <p:ph idx="1"/>
          </p:nvPr>
        </p:nvSpPr>
        <p:spPr/>
        <p:txBody>
          <a:bodyPr/>
          <a:lstStyle/>
          <a:p>
            <a:r>
              <a:rPr lang="en-US" dirty="0" smtClean="0">
                <a:solidFill>
                  <a:schemeClr val="bg1"/>
                </a:solidFill>
              </a:rPr>
              <a:t>Within each broad strategic direction, one recommendation is focused on continuing the excellent work already underway and another one or two recommendations are focused on work that could be undertaken in order to keep PAHO at the leading edge of thinking and doing in the field of research for health.</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algn="l"/>
            <a:r>
              <a:rPr lang="en-US" smtClean="0">
                <a:solidFill>
                  <a:srgbClr val="FFFF00"/>
                </a:solidFill>
              </a:rPr>
              <a:t>1. Priorities: </a:t>
            </a:r>
            <a:br>
              <a:rPr lang="en-US" smtClean="0">
                <a:solidFill>
                  <a:srgbClr val="FFFF00"/>
                </a:solidFill>
              </a:rPr>
            </a:br>
            <a:r>
              <a:rPr lang="en-US" smtClean="0">
                <a:solidFill>
                  <a:srgbClr val="FFFF00"/>
                </a:solidFill>
              </a:rPr>
              <a:t>a. </a:t>
            </a:r>
            <a:r>
              <a:rPr lang="en-US" sz="4000" smtClean="0">
                <a:solidFill>
                  <a:srgbClr val="FFFF00"/>
                </a:solidFill>
              </a:rPr>
              <a:t>Secretariat (PASB) should </a:t>
            </a:r>
            <a:br>
              <a:rPr lang="en-US" sz="4000" smtClean="0">
                <a:solidFill>
                  <a:srgbClr val="FFFF00"/>
                </a:solidFill>
              </a:rPr>
            </a:br>
            <a:r>
              <a:rPr lang="en-US" sz="4000" smtClean="0">
                <a:solidFill>
                  <a:srgbClr val="FFFF00"/>
                </a:solidFill>
              </a:rPr>
              <a:t>continue to support</a:t>
            </a:r>
          </a:p>
        </p:txBody>
      </p:sp>
      <p:sp>
        <p:nvSpPr>
          <p:cNvPr id="3" name="Content Placeholder 2"/>
          <p:cNvSpPr>
            <a:spLocks noGrp="1"/>
          </p:cNvSpPr>
          <p:nvPr>
            <p:ph idx="1"/>
          </p:nvPr>
        </p:nvSpPr>
        <p:spPr/>
        <p:txBody>
          <a:bodyPr/>
          <a:lstStyle/>
          <a:p>
            <a:pPr marL="571500" indent="-571500">
              <a:buFontTx/>
              <a:buAutoNum type="romanLcPeriod"/>
            </a:pPr>
            <a:r>
              <a:rPr lang="en-US" sz="2400" smtClean="0">
                <a:solidFill>
                  <a:schemeClr val="bg1"/>
                </a:solidFill>
              </a:rPr>
              <a:t>at the country, sub-regional and regional level the use and consistent application of tools and resources that support systematic and transparent research-prioritization processes and the effective communication of these priorities to the full range of research funders within countries and the region</a:t>
            </a:r>
          </a:p>
          <a:p>
            <a:pPr marL="571500" indent="-571500">
              <a:buFontTx/>
              <a:buAutoNum type="romanLcPeriod"/>
            </a:pPr>
            <a:endParaRPr lang="en-US" sz="2400" smtClean="0">
              <a:solidFill>
                <a:schemeClr val="bg1"/>
              </a:solidFill>
            </a:endParaRPr>
          </a:p>
          <a:p>
            <a:pPr marL="571500" indent="-571500">
              <a:buFontTx/>
              <a:buAutoNum type="romanLcPeriod"/>
            </a:pPr>
            <a:r>
              <a:rPr lang="en-US" sz="2400" smtClean="0">
                <a:solidFill>
                  <a:schemeClr val="bg1"/>
                </a:solidFill>
              </a:rPr>
              <a:t>the ongoing development and use of Health Research Web so that it provides a continuously updated picture of the status of research for health in all countries in the region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533400"/>
            <a:ext cx="8229600" cy="1143000"/>
          </a:xfrm>
        </p:spPr>
        <p:txBody>
          <a:bodyPr/>
          <a:lstStyle/>
          <a:p>
            <a:pPr algn="l"/>
            <a:r>
              <a:rPr lang="en-US" smtClean="0">
                <a:solidFill>
                  <a:srgbClr val="FFFF00"/>
                </a:solidFill>
              </a:rPr>
              <a:t>1. Priorities: </a:t>
            </a:r>
            <a:br>
              <a:rPr lang="en-US" smtClean="0">
                <a:solidFill>
                  <a:srgbClr val="FFFF00"/>
                </a:solidFill>
              </a:rPr>
            </a:br>
            <a:r>
              <a:rPr lang="en-US" smtClean="0">
                <a:solidFill>
                  <a:srgbClr val="FFFF00"/>
                </a:solidFill>
              </a:rPr>
              <a:t>b. Secretariat (PASB) should </a:t>
            </a:r>
            <a:br>
              <a:rPr lang="en-US" smtClean="0">
                <a:solidFill>
                  <a:srgbClr val="FFFF00"/>
                </a:solidFill>
              </a:rPr>
            </a:br>
            <a:r>
              <a:rPr lang="en-US" smtClean="0">
                <a:solidFill>
                  <a:srgbClr val="FFFF00"/>
                </a:solidFill>
              </a:rPr>
              <a:t>consider</a:t>
            </a:r>
          </a:p>
        </p:txBody>
      </p:sp>
      <p:sp>
        <p:nvSpPr>
          <p:cNvPr id="33795" name="Content Placeholder 2"/>
          <p:cNvSpPr>
            <a:spLocks noGrp="1"/>
          </p:cNvSpPr>
          <p:nvPr>
            <p:ph idx="1"/>
          </p:nvPr>
        </p:nvSpPr>
        <p:spPr>
          <a:xfrm>
            <a:off x="457200" y="2514600"/>
            <a:ext cx="8229600" cy="3840163"/>
          </a:xfrm>
        </p:spPr>
        <p:txBody>
          <a:bodyPr/>
          <a:lstStyle/>
          <a:p>
            <a:pPr marL="571500" indent="-571500">
              <a:buFontTx/>
              <a:buAutoNum type="romanLcPeriod"/>
            </a:pPr>
            <a:r>
              <a:rPr lang="en-US" sz="2400" smtClean="0">
                <a:solidFill>
                  <a:schemeClr val="bg1"/>
                </a:solidFill>
              </a:rPr>
              <a:t>routinely identifying ‘windows of opportunity’ to address short-term national priorities, which can include what not to do as well as what to do (e.g., reducing health system expenditures in ways that avoid or minimize health impacts) that can be rapidly addressed through existing mechanisms (e.g., policy briefs and policy dialogues)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algn="l"/>
            <a:r>
              <a:rPr lang="en-US" smtClean="0">
                <a:solidFill>
                  <a:srgbClr val="FFFF00"/>
                </a:solidFill>
              </a:rPr>
              <a:t>2. Standards: Secretariat</a:t>
            </a:r>
            <a:br>
              <a:rPr lang="en-US" smtClean="0">
                <a:solidFill>
                  <a:srgbClr val="FFFF00"/>
                </a:solidFill>
              </a:rPr>
            </a:br>
            <a:r>
              <a:rPr lang="en-US" smtClean="0">
                <a:solidFill>
                  <a:srgbClr val="FFFF00"/>
                </a:solidFill>
              </a:rPr>
              <a:t>a. should continue to</a:t>
            </a:r>
          </a:p>
        </p:txBody>
      </p:sp>
      <p:sp>
        <p:nvSpPr>
          <p:cNvPr id="35843" name="Content Placeholder 2"/>
          <p:cNvSpPr>
            <a:spLocks noGrp="1"/>
          </p:cNvSpPr>
          <p:nvPr>
            <p:ph idx="1"/>
          </p:nvPr>
        </p:nvSpPr>
        <p:spPr>
          <a:xfrm>
            <a:off x="457200" y="1524000"/>
            <a:ext cx="8229600" cy="4830763"/>
          </a:xfrm>
        </p:spPr>
        <p:txBody>
          <a:bodyPr/>
          <a:lstStyle/>
          <a:p>
            <a:pPr marL="571500" indent="-571500">
              <a:buFontTx/>
              <a:buAutoNum type="romanLcPeriod"/>
            </a:pPr>
            <a:r>
              <a:rPr lang="en-US" sz="2400" smtClean="0">
                <a:solidFill>
                  <a:schemeClr val="bg1"/>
                </a:solidFill>
              </a:rPr>
              <a:t>develop and support the use of standards-related technical documents at PAHO (in the Secretariat and in Member States)</a:t>
            </a:r>
          </a:p>
          <a:p>
            <a:pPr marL="571500" indent="-571500">
              <a:buFontTx/>
              <a:buAutoNum type="romanLcPeriod"/>
            </a:pPr>
            <a:r>
              <a:rPr lang="en-US" sz="2400" smtClean="0">
                <a:solidFill>
                  <a:schemeClr val="bg1"/>
                </a:solidFill>
              </a:rPr>
              <a:t>strengthen ethics review systems and support countries in the development and revision of normative frameworks (i.e., regulations and standards) for Research </a:t>
            </a:r>
          </a:p>
          <a:p>
            <a:pPr marL="571500" indent="-571500">
              <a:buFontTx/>
              <a:buAutoNum type="romanLcPeriod"/>
            </a:pPr>
            <a:r>
              <a:rPr lang="en-US" sz="2400" smtClean="0">
                <a:solidFill>
                  <a:schemeClr val="bg1"/>
                </a:solidFill>
              </a:rPr>
              <a:t>support clinical trials registration processes through the BIREME platform and efforts to include results reporting within these processes</a:t>
            </a:r>
          </a:p>
          <a:p>
            <a:pPr marL="571500" indent="-571500">
              <a:buFontTx/>
              <a:buAutoNum type="romanLcPeriod"/>
            </a:pPr>
            <a:r>
              <a:rPr lang="en-US" sz="2400" smtClean="0">
                <a:solidFill>
                  <a:schemeClr val="bg1"/>
                </a:solidFill>
              </a:rPr>
              <a:t>enhance and support the implementation of PAHO research standards (e.g., PAHO Secretariat’s research registration system)</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gn="l"/>
            <a:r>
              <a:rPr lang="en-US" smtClean="0">
                <a:solidFill>
                  <a:srgbClr val="FFFF00"/>
                </a:solidFill>
              </a:rPr>
              <a:t>2. Standards: Secretariat</a:t>
            </a:r>
            <a:br>
              <a:rPr lang="en-US" smtClean="0">
                <a:solidFill>
                  <a:srgbClr val="FFFF00"/>
                </a:solidFill>
              </a:rPr>
            </a:br>
            <a:r>
              <a:rPr lang="en-US" smtClean="0">
                <a:solidFill>
                  <a:srgbClr val="FFFF00"/>
                </a:solidFill>
              </a:rPr>
              <a:t>a. continue to</a:t>
            </a:r>
          </a:p>
        </p:txBody>
      </p:sp>
      <p:sp>
        <p:nvSpPr>
          <p:cNvPr id="36867" name="Content Placeholder 2"/>
          <p:cNvSpPr>
            <a:spLocks noGrp="1"/>
          </p:cNvSpPr>
          <p:nvPr>
            <p:ph idx="1"/>
          </p:nvPr>
        </p:nvSpPr>
        <p:spPr/>
        <p:txBody>
          <a:bodyPr/>
          <a:lstStyle/>
          <a:p>
            <a:pPr marL="514350" indent="-514350">
              <a:buFontTx/>
              <a:buAutoNum type="romanLcPeriod" startAt="5"/>
            </a:pPr>
            <a:r>
              <a:rPr lang="en-US" sz="2400" smtClean="0">
                <a:solidFill>
                  <a:schemeClr val="bg1"/>
                </a:solidFill>
              </a:rPr>
              <a:t>strengthen and implement PAHO’s research reporting standards (including through the updating of the publication policy and in partnership with groups such as the EQUATOR network)</a:t>
            </a:r>
          </a:p>
          <a:p>
            <a:pPr marL="514350" indent="-514350">
              <a:buFontTx/>
              <a:buAutoNum type="romanLcPeriod" startAt="5"/>
            </a:pPr>
            <a:r>
              <a:rPr lang="en-US" sz="2400" smtClean="0">
                <a:solidFill>
                  <a:schemeClr val="bg1"/>
                </a:solidFill>
              </a:rPr>
              <a:t>refine (where appropriate) and share indicators (e.g. research expenditures, number of PhD-trained researchers) about the status of national health research systems in the region, advocate for their inclusion in the monitoring systems used by other areas (e.g., human resources for health), and support the planning and dissemination of the findings from key conferences that engage different sectors that contribute to and benefit from research for health</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Grp="1" noChangeArrowheads="1"/>
          </p:cNvSpPr>
          <p:nvPr/>
        </p:nvSpPr>
        <p:spPr bwMode="auto">
          <a:xfrm>
            <a:off x="647700" y="152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US" sz="4000">
                <a:solidFill>
                  <a:srgbClr val="1F497D"/>
                </a:solidFill>
                <a:latin typeface="Calibri" pitchFamily="34" charset="0"/>
              </a:rPr>
              <a:t>Healthy people</a:t>
            </a:r>
            <a:endParaRPr lang="en-US" sz="6000">
              <a:solidFill>
                <a:srgbClr val="1F497D"/>
              </a:solidFill>
              <a:latin typeface="Calibri" pitchFamily="34" charset="0"/>
            </a:endParaRPr>
          </a:p>
        </p:txBody>
      </p:sp>
      <p:sp>
        <p:nvSpPr>
          <p:cNvPr id="26627" name="AutoShape 3"/>
          <p:cNvSpPr>
            <a:spLocks noChangeArrowheads="1"/>
          </p:cNvSpPr>
          <p:nvPr/>
        </p:nvSpPr>
        <p:spPr bwMode="auto">
          <a:xfrm flipV="1">
            <a:off x="0" y="4889500"/>
            <a:ext cx="9296400" cy="12065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5411 w 21600"/>
              <a:gd name="T13" fmla="*/ 5411 h 21600"/>
              <a:gd name="T14" fmla="*/ 16189 w 21600"/>
              <a:gd name="T15" fmla="*/ 16189 h 21600"/>
            </a:gdLst>
            <a:ahLst/>
            <a:cxnLst>
              <a:cxn ang="T8">
                <a:pos x="T0" y="T1"/>
              </a:cxn>
              <a:cxn ang="T9">
                <a:pos x="T2" y="T3"/>
              </a:cxn>
              <a:cxn ang="T10">
                <a:pos x="T4" y="T5"/>
              </a:cxn>
              <a:cxn ang="T11">
                <a:pos x="T6" y="T7"/>
              </a:cxn>
            </a:cxnLst>
            <a:rect l="T12" t="T13" r="T14" b="T15"/>
            <a:pathLst>
              <a:path w="21600" h="21600">
                <a:moveTo>
                  <a:pt x="0" y="0"/>
                </a:moveTo>
                <a:lnTo>
                  <a:pt x="7221" y="21600"/>
                </a:lnTo>
                <a:lnTo>
                  <a:pt x="14379" y="21600"/>
                </a:lnTo>
                <a:lnTo>
                  <a:pt x="21600" y="0"/>
                </a:lnTo>
                <a:lnTo>
                  <a:pt x="0" y="0"/>
                </a:lnTo>
                <a:close/>
              </a:path>
            </a:pathLst>
          </a:custGeom>
          <a:gradFill rotWithShape="1">
            <a:gsLst>
              <a:gs pos="0">
                <a:srgbClr val="99CCFF"/>
              </a:gs>
              <a:gs pos="100000">
                <a:srgbClr val="0066FF"/>
              </a:gs>
            </a:gsLst>
            <a:lin ang="5400000" scaled="1"/>
          </a:gradFill>
          <a:ln>
            <a:noFill/>
          </a:ln>
          <a:extLst>
            <a:ext uri="{91240B29-F687-4F45-9708-019B960494DF}">
              <a14:hiddenLine xmlns:a14="http://schemas.microsoft.com/office/drawing/2010/main" w="38100">
                <a:solidFill>
                  <a:srgbClr val="000000"/>
                </a:solidFill>
                <a:miter lim="800000"/>
                <a:headEnd/>
                <a:tailEnd/>
              </a14:hiddenLine>
            </a:ext>
          </a:extLst>
        </p:spPr>
        <p:txBody>
          <a:bodyPr rot="10800000" wrap="none" anchor="ctr"/>
          <a:lstStyle/>
          <a:p>
            <a:endParaRPr lang="en-US"/>
          </a:p>
        </p:txBody>
      </p:sp>
      <p:sp>
        <p:nvSpPr>
          <p:cNvPr id="26628" name="AutoShape 4"/>
          <p:cNvSpPr>
            <a:spLocks noChangeArrowheads="1"/>
          </p:cNvSpPr>
          <p:nvPr/>
        </p:nvSpPr>
        <p:spPr bwMode="auto">
          <a:xfrm>
            <a:off x="1295400" y="1998663"/>
            <a:ext cx="6553200" cy="28733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434 w 21600"/>
              <a:gd name="T13" fmla="*/ 4434 h 21600"/>
              <a:gd name="T14" fmla="*/ 17166 w 21600"/>
              <a:gd name="T15" fmla="*/ 17166 h 21600"/>
            </a:gdLst>
            <a:ahLst/>
            <a:cxnLst>
              <a:cxn ang="T8">
                <a:pos x="T0" y="T1"/>
              </a:cxn>
              <a:cxn ang="T9">
                <a:pos x="T2" y="T3"/>
              </a:cxn>
              <a:cxn ang="T10">
                <a:pos x="T4" y="T5"/>
              </a:cxn>
              <a:cxn ang="T11">
                <a:pos x="T6" y="T7"/>
              </a:cxn>
            </a:cxnLst>
            <a:rect l="T12" t="T13" r="T14" b="T15"/>
            <a:pathLst>
              <a:path w="21600" h="21600">
                <a:moveTo>
                  <a:pt x="0" y="0"/>
                </a:moveTo>
                <a:lnTo>
                  <a:pt x="5268" y="21600"/>
                </a:lnTo>
                <a:lnTo>
                  <a:pt x="16332" y="21600"/>
                </a:lnTo>
                <a:lnTo>
                  <a:pt x="21600" y="0"/>
                </a:lnTo>
                <a:lnTo>
                  <a:pt x="0" y="0"/>
                </a:lnTo>
                <a:close/>
              </a:path>
            </a:pathLst>
          </a:custGeom>
          <a:gradFill rotWithShape="1">
            <a:gsLst>
              <a:gs pos="0">
                <a:srgbClr val="FFCC00">
                  <a:alpha val="70000"/>
                </a:srgbClr>
              </a:gs>
              <a:gs pos="100000">
                <a:srgbClr val="0066FF"/>
              </a:gs>
            </a:gsLst>
            <a:lin ang="5400000" scaled="1"/>
          </a:gradFill>
          <a:ln>
            <a:noFill/>
          </a:ln>
          <a:extLst>
            <a:ext uri="{91240B29-F687-4F45-9708-019B960494DF}">
              <a14:hiddenLine xmlns:a14="http://schemas.microsoft.com/office/drawing/2010/main" w="28575">
                <a:solidFill>
                  <a:srgbClr val="000000"/>
                </a:solidFill>
                <a:prstDash val="sysDot"/>
                <a:miter lim="800000"/>
                <a:headEnd/>
                <a:tailEnd/>
              </a14:hiddenLine>
            </a:ext>
          </a:extLst>
        </p:spPr>
        <p:txBody>
          <a:bodyPr wrap="none" anchor="ctr"/>
          <a:lstStyle/>
          <a:p>
            <a:endParaRPr lang="en-US"/>
          </a:p>
        </p:txBody>
      </p:sp>
      <p:sp>
        <p:nvSpPr>
          <p:cNvPr id="7181" name="AutoShape 6"/>
          <p:cNvSpPr>
            <a:spLocks noChangeArrowheads="1"/>
          </p:cNvSpPr>
          <p:nvPr/>
        </p:nvSpPr>
        <p:spPr bwMode="auto">
          <a:xfrm>
            <a:off x="990600" y="1384300"/>
            <a:ext cx="7200900" cy="12065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572 w 21600"/>
              <a:gd name="T13" fmla="*/ 2572 h 21600"/>
              <a:gd name="T14" fmla="*/ 19028 w 21600"/>
              <a:gd name="T15" fmla="*/ 19028 h 21600"/>
            </a:gdLst>
            <a:ahLst/>
            <a:cxnLst>
              <a:cxn ang="T8">
                <a:pos x="T0" y="T1"/>
              </a:cxn>
              <a:cxn ang="T9">
                <a:pos x="T2" y="T3"/>
              </a:cxn>
              <a:cxn ang="T10">
                <a:pos x="T4" y="T5"/>
              </a:cxn>
              <a:cxn ang="T11">
                <a:pos x="T6" y="T7"/>
              </a:cxn>
            </a:cxnLst>
            <a:rect l="T12" t="T13" r="T14" b="T15"/>
            <a:pathLst>
              <a:path w="21600" h="21600">
                <a:moveTo>
                  <a:pt x="0" y="0"/>
                </a:moveTo>
                <a:lnTo>
                  <a:pt x="1544" y="21600"/>
                </a:lnTo>
                <a:lnTo>
                  <a:pt x="20056" y="21600"/>
                </a:lnTo>
                <a:lnTo>
                  <a:pt x="21600" y="0"/>
                </a:lnTo>
                <a:lnTo>
                  <a:pt x="0" y="0"/>
                </a:lnTo>
                <a:close/>
              </a:path>
            </a:pathLst>
          </a:custGeom>
          <a:gradFill flip="none" rotWithShape="1">
            <a:gsLst>
              <a:gs pos="15000">
                <a:srgbClr val="CDBB72"/>
              </a:gs>
              <a:gs pos="100000">
                <a:srgbClr val="FFC000"/>
              </a:gs>
              <a:gs pos="4000">
                <a:schemeClr val="accent1">
                  <a:tint val="66000"/>
                  <a:satMod val="160000"/>
                </a:schemeClr>
              </a:gs>
              <a:gs pos="100000">
                <a:schemeClr val="accent1">
                  <a:tint val="44500"/>
                  <a:satMod val="160000"/>
                </a:schemeClr>
              </a:gs>
              <a:gs pos="100000">
                <a:schemeClr val="accent1">
                  <a:tint val="23500"/>
                  <a:satMod val="160000"/>
                </a:schemeClr>
              </a:gs>
            </a:gsLst>
            <a:lin ang="5400000" scaled="1"/>
            <a:tileRect/>
          </a:gradFill>
          <a:ln w="28575">
            <a:noFill/>
            <a:prstDash val="sysDot"/>
            <a:miter lim="800000"/>
            <a:headEnd/>
            <a:tailEnd/>
          </a:ln>
        </p:spPr>
        <p:txBody>
          <a:bodyPr wrap="none" anchor="ctr"/>
          <a:lstStyle/>
          <a:p>
            <a:pPr algn="l" fontAlgn="auto">
              <a:spcBef>
                <a:spcPts val="0"/>
              </a:spcBef>
              <a:spcAft>
                <a:spcPts val="0"/>
              </a:spcAft>
              <a:defRPr/>
            </a:pPr>
            <a:endParaRPr lang="en-US">
              <a:solidFill>
                <a:prstClr val="black"/>
              </a:solidFill>
              <a:latin typeface="Calibri"/>
            </a:endParaRPr>
          </a:p>
        </p:txBody>
      </p:sp>
      <p:sp>
        <p:nvSpPr>
          <p:cNvPr id="26630" name="Text Box 7"/>
          <p:cNvSpPr txBox="1">
            <a:spLocks noChangeArrowheads="1"/>
          </p:cNvSpPr>
          <p:nvPr/>
        </p:nvSpPr>
        <p:spPr bwMode="auto">
          <a:xfrm>
            <a:off x="2020888" y="5521325"/>
            <a:ext cx="14366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b="1">
                <a:solidFill>
                  <a:srgbClr val="C00000"/>
                </a:solidFill>
                <a:latin typeface="Calibri" pitchFamily="34" charset="0"/>
              </a:rPr>
              <a:t>WHO  Strategy  on </a:t>
            </a:r>
          </a:p>
          <a:p>
            <a:r>
              <a:rPr lang="en-US" sz="1200" b="1">
                <a:solidFill>
                  <a:srgbClr val="C00000"/>
                </a:solidFill>
                <a:latin typeface="Calibri" pitchFamily="34" charset="0"/>
              </a:rPr>
              <a:t>Research for Health</a:t>
            </a:r>
          </a:p>
        </p:txBody>
      </p:sp>
      <p:sp>
        <p:nvSpPr>
          <p:cNvPr id="26631" name="Text Box 8"/>
          <p:cNvSpPr txBox="1">
            <a:spLocks noChangeArrowheads="1"/>
          </p:cNvSpPr>
          <p:nvPr/>
        </p:nvSpPr>
        <p:spPr bwMode="auto">
          <a:xfrm>
            <a:off x="3979863" y="5597525"/>
            <a:ext cx="1438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b="1">
                <a:solidFill>
                  <a:srgbClr val="C00000"/>
                </a:solidFill>
                <a:latin typeface="Calibri" pitchFamily="34" charset="0"/>
              </a:rPr>
              <a:t>Policy on </a:t>
            </a:r>
          </a:p>
          <a:p>
            <a:r>
              <a:rPr lang="en-US" sz="1200" b="1">
                <a:solidFill>
                  <a:srgbClr val="C00000"/>
                </a:solidFill>
                <a:latin typeface="Calibri" pitchFamily="34" charset="0"/>
              </a:rPr>
              <a:t>Research for Health</a:t>
            </a:r>
          </a:p>
        </p:txBody>
      </p:sp>
      <p:sp>
        <p:nvSpPr>
          <p:cNvPr id="26632" name="Text Box 9"/>
          <p:cNvSpPr txBox="1">
            <a:spLocks noChangeArrowheads="1"/>
          </p:cNvSpPr>
          <p:nvPr/>
        </p:nvSpPr>
        <p:spPr bwMode="auto">
          <a:xfrm>
            <a:off x="5570538" y="5400675"/>
            <a:ext cx="21701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b="1">
                <a:solidFill>
                  <a:srgbClr val="C00000"/>
                </a:solidFill>
                <a:latin typeface="Calibri" pitchFamily="34" charset="0"/>
              </a:rPr>
              <a:t>Strategy and Plan</a:t>
            </a:r>
          </a:p>
          <a:p>
            <a:r>
              <a:rPr lang="en-US" sz="1200" b="1">
                <a:solidFill>
                  <a:srgbClr val="C00000"/>
                </a:solidFill>
                <a:latin typeface="Calibri" pitchFamily="34" charset="0"/>
              </a:rPr>
              <a:t>of action on innovation</a:t>
            </a:r>
          </a:p>
          <a:p>
            <a:r>
              <a:rPr lang="en-US" sz="1200" b="1">
                <a:solidFill>
                  <a:srgbClr val="C00000"/>
                </a:solidFill>
                <a:latin typeface="Calibri" pitchFamily="34" charset="0"/>
              </a:rPr>
              <a:t>and intellectual property rights</a:t>
            </a:r>
          </a:p>
        </p:txBody>
      </p:sp>
      <p:sp>
        <p:nvSpPr>
          <p:cNvPr id="26633" name="Text Box 10"/>
          <p:cNvSpPr txBox="1">
            <a:spLocks noChangeArrowheads="1"/>
          </p:cNvSpPr>
          <p:nvPr/>
        </p:nvSpPr>
        <p:spPr bwMode="auto">
          <a:xfrm>
            <a:off x="2209800" y="3048000"/>
            <a:ext cx="11096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b="1">
                <a:solidFill>
                  <a:srgbClr val="000000"/>
                </a:solidFill>
                <a:latin typeface="Calibri" pitchFamily="34" charset="0"/>
              </a:rPr>
              <a:t>Information, knowledge, comunication</a:t>
            </a:r>
          </a:p>
        </p:txBody>
      </p:sp>
      <p:sp>
        <p:nvSpPr>
          <p:cNvPr id="26634" name="Text Box 11"/>
          <p:cNvSpPr txBox="1">
            <a:spLocks noChangeArrowheads="1"/>
          </p:cNvSpPr>
          <p:nvPr/>
        </p:nvSpPr>
        <p:spPr bwMode="auto">
          <a:xfrm>
            <a:off x="2514600" y="3657600"/>
            <a:ext cx="11890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b="1">
                <a:solidFill>
                  <a:srgbClr val="000000"/>
                </a:solidFill>
                <a:latin typeface="Calibri" pitchFamily="34" charset="0"/>
              </a:rPr>
              <a:t>Clear Policy on Research for Health</a:t>
            </a:r>
          </a:p>
        </p:txBody>
      </p:sp>
      <p:sp>
        <p:nvSpPr>
          <p:cNvPr id="26635" name="Text Box 12"/>
          <p:cNvSpPr txBox="1">
            <a:spLocks noChangeArrowheads="1"/>
          </p:cNvSpPr>
          <p:nvPr/>
        </p:nvSpPr>
        <p:spPr bwMode="auto">
          <a:xfrm>
            <a:off x="2765425" y="4413250"/>
            <a:ext cx="13827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b="1">
                <a:solidFill>
                  <a:srgbClr val="000000"/>
                </a:solidFill>
                <a:latin typeface="Calibri" pitchFamily="34" charset="0"/>
              </a:rPr>
              <a:t>Capable workforce</a:t>
            </a:r>
          </a:p>
        </p:txBody>
      </p:sp>
      <p:sp>
        <p:nvSpPr>
          <p:cNvPr id="26636" name="Text Box 13"/>
          <p:cNvSpPr txBox="1">
            <a:spLocks noChangeArrowheads="1"/>
          </p:cNvSpPr>
          <p:nvPr/>
        </p:nvSpPr>
        <p:spPr bwMode="auto">
          <a:xfrm>
            <a:off x="5468938" y="2971800"/>
            <a:ext cx="1733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b="1">
                <a:solidFill>
                  <a:srgbClr val="000000"/>
                </a:solidFill>
                <a:latin typeface="Calibri" pitchFamily="34" charset="0"/>
              </a:rPr>
              <a:t>Adequate structure and </a:t>
            </a:r>
          </a:p>
          <a:p>
            <a:r>
              <a:rPr lang="en-US" sz="1200" b="1">
                <a:solidFill>
                  <a:srgbClr val="000000"/>
                </a:solidFill>
                <a:latin typeface="Calibri" pitchFamily="34" charset="0"/>
              </a:rPr>
              <a:t>regulatory framework</a:t>
            </a:r>
          </a:p>
        </p:txBody>
      </p:sp>
      <p:sp>
        <p:nvSpPr>
          <p:cNvPr id="26637" name="Text Box 14"/>
          <p:cNvSpPr txBox="1">
            <a:spLocks noChangeArrowheads="1"/>
          </p:cNvSpPr>
          <p:nvPr/>
        </p:nvSpPr>
        <p:spPr bwMode="auto">
          <a:xfrm>
            <a:off x="5684838" y="3581400"/>
            <a:ext cx="10683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b="1">
                <a:solidFill>
                  <a:srgbClr val="000000"/>
                </a:solidFill>
                <a:latin typeface="Calibri" pitchFamily="34" charset="0"/>
              </a:rPr>
              <a:t>Well equiped </a:t>
            </a:r>
          </a:p>
          <a:p>
            <a:r>
              <a:rPr lang="en-US" sz="1200" b="1">
                <a:solidFill>
                  <a:srgbClr val="000000"/>
                </a:solidFill>
                <a:latin typeface="Calibri" pitchFamily="34" charset="0"/>
              </a:rPr>
              <a:t>institutions</a:t>
            </a:r>
          </a:p>
        </p:txBody>
      </p:sp>
      <p:sp>
        <p:nvSpPr>
          <p:cNvPr id="26638" name="Text Box 15"/>
          <p:cNvSpPr txBox="1">
            <a:spLocks noChangeArrowheads="1"/>
          </p:cNvSpPr>
          <p:nvPr/>
        </p:nvSpPr>
        <p:spPr bwMode="auto">
          <a:xfrm>
            <a:off x="5086350" y="4419600"/>
            <a:ext cx="1404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b="1">
                <a:solidFill>
                  <a:srgbClr val="000000"/>
                </a:solidFill>
                <a:latin typeface="Calibri" pitchFamily="34" charset="0"/>
              </a:rPr>
              <a:t>Sufficient financial </a:t>
            </a:r>
          </a:p>
          <a:p>
            <a:r>
              <a:rPr lang="en-US" sz="1200" b="1">
                <a:solidFill>
                  <a:srgbClr val="000000"/>
                </a:solidFill>
                <a:latin typeface="Calibri" pitchFamily="34" charset="0"/>
              </a:rPr>
              <a:t>resources</a:t>
            </a:r>
          </a:p>
        </p:txBody>
      </p:sp>
      <p:sp>
        <p:nvSpPr>
          <p:cNvPr id="7197" name="AutoShape 22"/>
          <p:cNvSpPr>
            <a:spLocks noChangeArrowheads="1"/>
          </p:cNvSpPr>
          <p:nvPr/>
        </p:nvSpPr>
        <p:spPr bwMode="auto">
          <a:xfrm>
            <a:off x="4202905" y="1018987"/>
            <a:ext cx="696913" cy="2895600"/>
          </a:xfrm>
          <a:prstGeom prst="upArrow">
            <a:avLst>
              <a:gd name="adj1" fmla="val 50000"/>
              <a:gd name="adj2" fmla="val 218950"/>
            </a:avLst>
          </a:prstGeom>
          <a:gradFill flip="none" rotWithShape="1">
            <a:gsLst>
              <a:gs pos="8000">
                <a:srgbClr val="FFC000">
                  <a:alpha val="13000"/>
                </a:srgbClr>
              </a:gs>
              <a:gs pos="100000">
                <a:srgbClr val="FFC000"/>
              </a:gs>
              <a:gs pos="69000">
                <a:schemeClr val="accent1">
                  <a:tint val="66000"/>
                  <a:satMod val="160000"/>
                </a:schemeClr>
              </a:gs>
              <a:gs pos="100000">
                <a:schemeClr val="accent1">
                  <a:tint val="44500"/>
                  <a:satMod val="160000"/>
                </a:schemeClr>
              </a:gs>
              <a:gs pos="100000">
                <a:schemeClr val="accent1">
                  <a:tint val="23500"/>
                  <a:satMod val="160000"/>
                </a:schemeClr>
              </a:gs>
            </a:gsLst>
            <a:lin ang="5400000" scaled="1"/>
            <a:tileRect/>
          </a:gradFill>
          <a:ln w="9525">
            <a:solidFill>
              <a:srgbClr val="FFFFCC"/>
            </a:solidFill>
            <a:miter lim="800000"/>
            <a:headEnd/>
            <a:tailEnd/>
          </a:ln>
        </p:spPr>
        <p:txBody>
          <a:bodyPr wrap="none" anchor="ctr"/>
          <a:lstStyle/>
          <a:p>
            <a:pPr algn="l" eaLnBrk="0" fontAlgn="auto" hangingPunct="0">
              <a:spcBef>
                <a:spcPts val="0"/>
              </a:spcBef>
              <a:spcAft>
                <a:spcPts val="0"/>
              </a:spcAft>
              <a:defRPr/>
            </a:pPr>
            <a:endParaRPr lang="en-US" sz="2400">
              <a:solidFill>
                <a:prstClr val="black"/>
              </a:solidFill>
              <a:latin typeface="Times" charset="0"/>
            </a:endParaRPr>
          </a:p>
        </p:txBody>
      </p:sp>
      <p:sp>
        <p:nvSpPr>
          <p:cNvPr id="7198" name="Text Box 23"/>
          <p:cNvSpPr txBox="1">
            <a:spLocks noChangeArrowheads="1"/>
          </p:cNvSpPr>
          <p:nvPr/>
        </p:nvSpPr>
        <p:spPr bwMode="auto">
          <a:xfrm>
            <a:off x="3916363" y="4649788"/>
            <a:ext cx="1311275" cy="33972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fontAlgn="auto">
              <a:spcBef>
                <a:spcPts val="0"/>
              </a:spcBef>
              <a:spcAft>
                <a:spcPts val="0"/>
              </a:spcAft>
              <a:defRPr/>
            </a:pPr>
            <a:r>
              <a:rPr lang="en-US" sz="1600" b="1" dirty="0" smtClean="0">
                <a:solidFill>
                  <a:srgbClr val="1F497D"/>
                </a:solidFill>
                <a:latin typeface="Calibri"/>
              </a:rPr>
              <a:t>WHO / PAHO</a:t>
            </a:r>
          </a:p>
        </p:txBody>
      </p:sp>
      <p:sp>
        <p:nvSpPr>
          <p:cNvPr id="35" name="TextBox 34"/>
          <p:cNvSpPr txBox="1">
            <a:spLocks noChangeArrowheads="1"/>
          </p:cNvSpPr>
          <p:nvPr/>
        </p:nvSpPr>
        <p:spPr bwMode="auto">
          <a:xfrm>
            <a:off x="696913" y="5867400"/>
            <a:ext cx="7494587" cy="762000"/>
          </a:xfrm>
          <a:prstGeom prst="rect">
            <a:avLst/>
          </a:prstGeom>
          <a:noFill/>
          <a:ln w="9525">
            <a:noFill/>
            <a:miter lim="800000"/>
            <a:headEnd/>
            <a:tailEnd/>
          </a:ln>
          <a:effectLst/>
        </p:spPr>
        <p:txBody>
          <a:bodyPr anchor="ct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pPr algn="ctr" eaLnBrk="1" hangingPunct="1">
              <a:defRPr/>
            </a:pPr>
            <a:r>
              <a:rPr lang="en-US" b="1" kern="0" dirty="0" smtClean="0">
                <a:solidFill>
                  <a:srgbClr val="0070C0"/>
                </a:solidFill>
                <a:latin typeface="Calibri"/>
              </a:rPr>
              <a:t>Authorities and other stakeholders.</a:t>
            </a:r>
          </a:p>
        </p:txBody>
      </p:sp>
      <p:sp>
        <p:nvSpPr>
          <p:cNvPr id="36" name="TextBox 35"/>
          <p:cNvSpPr txBox="1">
            <a:spLocks noChangeArrowheads="1"/>
          </p:cNvSpPr>
          <p:nvPr/>
        </p:nvSpPr>
        <p:spPr bwMode="auto">
          <a:xfrm>
            <a:off x="571500" y="3581400"/>
            <a:ext cx="2022475" cy="1371600"/>
          </a:xfrm>
          <a:prstGeom prst="rect">
            <a:avLst/>
          </a:prstGeom>
          <a:noFill/>
          <a:ln w="9525">
            <a:noFill/>
            <a:miter lim="800000"/>
            <a:headEnd/>
            <a:tailEnd/>
          </a:ln>
          <a:effectLst/>
        </p:spPr>
        <p:txBody>
          <a:bodyPr anchor="ct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pPr algn="ctr" eaLnBrk="1" hangingPunct="1">
              <a:defRPr/>
            </a:pPr>
            <a:r>
              <a:rPr lang="en-US" sz="2000" b="1" kern="0" smtClean="0">
                <a:solidFill>
                  <a:srgbClr val="0070C0"/>
                </a:solidFill>
                <a:latin typeface="Calibri"/>
              </a:rPr>
              <a:t>Context</a:t>
            </a:r>
          </a:p>
          <a:p>
            <a:pPr algn="ctr" eaLnBrk="1" hangingPunct="1">
              <a:defRPr/>
            </a:pPr>
            <a:r>
              <a:rPr lang="en-US" sz="2000" b="1" kern="0" smtClean="0">
                <a:solidFill>
                  <a:srgbClr val="0070C0"/>
                </a:solidFill>
                <a:latin typeface="Calibri"/>
              </a:rPr>
              <a:t>Determinants</a:t>
            </a:r>
          </a:p>
        </p:txBody>
      </p:sp>
      <p:pic>
        <p:nvPicPr>
          <p:cNvPr id="26645" name="Picture 39" descr="PAHO-JD2010-0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15875"/>
            <a:ext cx="19050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6" name="Picture 40" descr="IMG_448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3505200"/>
            <a:ext cx="18288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7" name="Picture 41" descr="PAHO-JD2010-0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6764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 Box 17"/>
          <p:cNvSpPr txBox="1">
            <a:spLocks noChangeArrowheads="1"/>
          </p:cNvSpPr>
          <p:nvPr/>
        </p:nvSpPr>
        <p:spPr bwMode="auto">
          <a:xfrm>
            <a:off x="3810000" y="1295400"/>
            <a:ext cx="1403350" cy="33813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fontAlgn="auto">
              <a:spcBef>
                <a:spcPts val="0"/>
              </a:spcBef>
              <a:spcAft>
                <a:spcPts val="0"/>
              </a:spcAft>
              <a:defRPr/>
            </a:pPr>
            <a:r>
              <a:rPr lang="en-US" sz="1600" b="1" smtClean="0">
                <a:solidFill>
                  <a:srgbClr val="1F497D"/>
                </a:solidFill>
                <a:latin typeface="Calibri"/>
              </a:rPr>
              <a:t>Health System</a:t>
            </a:r>
          </a:p>
        </p:txBody>
      </p:sp>
      <p:sp>
        <p:nvSpPr>
          <p:cNvPr id="26649" name="TextBox 3"/>
          <p:cNvSpPr txBox="1">
            <a:spLocks noChangeArrowheads="1"/>
          </p:cNvSpPr>
          <p:nvPr/>
        </p:nvSpPr>
        <p:spPr bwMode="auto">
          <a:xfrm>
            <a:off x="539750" y="6394450"/>
            <a:ext cx="8185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a:solidFill>
                  <a:srgbClr val="000000"/>
                </a:solidFill>
                <a:latin typeface="Calibri" pitchFamily="34" charset="0"/>
              </a:rPr>
              <a:t>Photos courtesy of Jane Dempster, </a:t>
            </a:r>
            <a:r>
              <a:rPr lang="en-US" sz="1000">
                <a:solidFill>
                  <a:srgbClr val="000000"/>
                </a:solidFill>
                <a:latin typeface="Calibri" pitchFamily="34" charset="0"/>
                <a:hlinkClick r:id="rId6"/>
              </a:rPr>
              <a:t>Art for Research project </a:t>
            </a:r>
            <a:r>
              <a:rPr lang="en-US" sz="1000">
                <a:solidFill>
                  <a:srgbClr val="000000"/>
                </a:solidFill>
                <a:latin typeface="Calibri" pitchFamily="34" charset="0"/>
              </a:rPr>
              <a:t>(</a:t>
            </a:r>
            <a:r>
              <a:rPr lang="en-US" sz="1000">
                <a:solidFill>
                  <a:srgbClr val="000000"/>
                </a:solidFill>
                <a:latin typeface="Calibri" pitchFamily="34" charset="0"/>
                <a:hlinkClick r:id="rId7"/>
              </a:rPr>
              <a:t>www.paho.org/portalinvestigacion</a:t>
            </a:r>
            <a:r>
              <a:rPr lang="en-US" sz="1000">
                <a:solidFill>
                  <a:srgbClr val="000000"/>
                </a:solidFill>
                <a:latin typeface="Calibri" pitchFamily="34" charset="0"/>
              </a:rPr>
              <a:t>) </a:t>
            </a:r>
          </a:p>
          <a:p>
            <a:pPr eaLnBrk="1" hangingPunct="1"/>
            <a:r>
              <a:rPr lang="en-US" sz="1000">
                <a:solidFill>
                  <a:srgbClr val="000000"/>
                </a:solidFill>
                <a:latin typeface="Calibri" pitchFamily="34" charset="0"/>
              </a:rPr>
              <a:t>Gráphic concept by the Research Promotion &amp; Development team of PAHO</a:t>
            </a:r>
          </a:p>
        </p:txBody>
      </p:sp>
      <p:sp>
        <p:nvSpPr>
          <p:cNvPr id="26650" name="Text Box 10"/>
          <p:cNvSpPr txBox="1">
            <a:spLocks noChangeArrowheads="1"/>
          </p:cNvSpPr>
          <p:nvPr/>
        </p:nvSpPr>
        <p:spPr bwMode="auto">
          <a:xfrm>
            <a:off x="1549400" y="1614488"/>
            <a:ext cx="11096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b="1">
                <a:solidFill>
                  <a:srgbClr val="0000FF"/>
                </a:solidFill>
                <a:latin typeface="Calibri" pitchFamily="34" charset="0"/>
              </a:rPr>
              <a:t>Information &amp; Evidence</a:t>
            </a:r>
          </a:p>
        </p:txBody>
      </p:sp>
      <p:sp>
        <p:nvSpPr>
          <p:cNvPr id="26651" name="Text Box 10"/>
          <p:cNvSpPr txBox="1">
            <a:spLocks noChangeArrowheads="1"/>
          </p:cNvSpPr>
          <p:nvPr/>
        </p:nvSpPr>
        <p:spPr bwMode="auto">
          <a:xfrm>
            <a:off x="6026150" y="1751013"/>
            <a:ext cx="1274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b="1">
                <a:solidFill>
                  <a:srgbClr val="0000FF"/>
                </a:solidFill>
                <a:latin typeface="Calibri" pitchFamily="34" charset="0"/>
              </a:rPr>
              <a:t>Medicines &amp; technologies</a:t>
            </a:r>
          </a:p>
        </p:txBody>
      </p:sp>
      <p:sp>
        <p:nvSpPr>
          <p:cNvPr id="26652" name="Text Box 10"/>
          <p:cNvSpPr txBox="1">
            <a:spLocks noChangeArrowheads="1"/>
          </p:cNvSpPr>
          <p:nvPr/>
        </p:nvSpPr>
        <p:spPr bwMode="auto">
          <a:xfrm>
            <a:off x="2667000" y="2057400"/>
            <a:ext cx="12747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b="1">
                <a:solidFill>
                  <a:srgbClr val="0000FF"/>
                </a:solidFill>
                <a:latin typeface="Calibri" pitchFamily="34" charset="0"/>
              </a:rPr>
              <a:t>Health care delivery</a:t>
            </a:r>
          </a:p>
        </p:txBody>
      </p:sp>
      <p:sp>
        <p:nvSpPr>
          <p:cNvPr id="26653" name="Text Box 10"/>
          <p:cNvSpPr txBox="1">
            <a:spLocks noChangeArrowheads="1"/>
          </p:cNvSpPr>
          <p:nvPr/>
        </p:nvSpPr>
        <p:spPr bwMode="auto">
          <a:xfrm>
            <a:off x="4751388" y="1998663"/>
            <a:ext cx="12747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b="1">
                <a:solidFill>
                  <a:srgbClr val="0000FF"/>
                </a:solidFill>
                <a:latin typeface="Calibri" pitchFamily="34" charset="0"/>
              </a:rPr>
              <a:t>Human resources</a:t>
            </a:r>
          </a:p>
        </p:txBody>
      </p:sp>
      <p:sp>
        <p:nvSpPr>
          <p:cNvPr id="26654" name="Text Box 10"/>
          <p:cNvSpPr txBox="1">
            <a:spLocks noChangeArrowheads="1"/>
          </p:cNvSpPr>
          <p:nvPr/>
        </p:nvSpPr>
        <p:spPr bwMode="auto">
          <a:xfrm>
            <a:off x="5570538" y="1384300"/>
            <a:ext cx="12731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b="1">
                <a:solidFill>
                  <a:srgbClr val="0000FF"/>
                </a:solidFill>
                <a:latin typeface="Calibri" pitchFamily="34" charset="0"/>
              </a:rPr>
              <a:t>Financial resources</a:t>
            </a:r>
          </a:p>
        </p:txBody>
      </p:sp>
      <p:sp>
        <p:nvSpPr>
          <p:cNvPr id="26655" name="Text Box 10"/>
          <p:cNvSpPr txBox="1">
            <a:spLocks noChangeArrowheads="1"/>
          </p:cNvSpPr>
          <p:nvPr/>
        </p:nvSpPr>
        <p:spPr bwMode="auto">
          <a:xfrm>
            <a:off x="2593975" y="1384300"/>
            <a:ext cx="12747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b="1">
                <a:solidFill>
                  <a:srgbClr val="0000FF"/>
                </a:solidFill>
                <a:latin typeface="Calibri" pitchFamily="34" charset="0"/>
              </a:rPr>
              <a:t>Governance</a:t>
            </a:r>
          </a:p>
        </p:txBody>
      </p:sp>
      <p:sp>
        <p:nvSpPr>
          <p:cNvPr id="7191" name="Text Box 16"/>
          <p:cNvSpPr txBox="1">
            <a:spLocks noChangeArrowheads="1"/>
          </p:cNvSpPr>
          <p:nvPr/>
        </p:nvSpPr>
        <p:spPr bwMode="auto">
          <a:xfrm>
            <a:off x="3452813" y="2595563"/>
            <a:ext cx="2300287" cy="338137"/>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fontAlgn="auto">
              <a:spcBef>
                <a:spcPts val="0"/>
              </a:spcBef>
              <a:spcAft>
                <a:spcPts val="0"/>
              </a:spcAft>
              <a:defRPr/>
            </a:pPr>
            <a:r>
              <a:rPr lang="en-US" sz="1600" b="1" smtClean="0">
                <a:solidFill>
                  <a:srgbClr val="1F497D"/>
                </a:solidFill>
                <a:latin typeface="Calibri"/>
              </a:rPr>
              <a:t>Health Research System</a:t>
            </a:r>
          </a:p>
        </p:txBody>
      </p:sp>
      <p:sp>
        <p:nvSpPr>
          <p:cNvPr id="26657" name="WordArt 36"/>
          <p:cNvSpPr>
            <a:spLocks noChangeArrowheads="1" noChangeShapeType="1" noTextEdit="1"/>
          </p:cNvSpPr>
          <p:nvPr/>
        </p:nvSpPr>
        <p:spPr bwMode="auto">
          <a:xfrm rot="212325">
            <a:off x="3733800" y="3048000"/>
            <a:ext cx="1738313" cy="1487488"/>
          </a:xfrm>
          <a:prstGeom prst="rect">
            <a:avLst/>
          </a:prstGeom>
        </p:spPr>
        <p:txBody>
          <a:bodyPr spcFirstLastPara="1" wrap="none" fromWordArt="1">
            <a:prstTxWarp prst="textArchUp">
              <a:avLst>
                <a:gd name="adj" fmla="val 7509398"/>
              </a:avLst>
            </a:prstTxWarp>
          </a:bodyPr>
          <a:lstStyle/>
          <a:p>
            <a:r>
              <a:rPr lang="en-US" sz="3600" kern="10">
                <a:ln w="9525">
                  <a:solidFill>
                    <a:srgbClr val="800000"/>
                  </a:solidFill>
                  <a:round/>
                  <a:headEnd/>
                  <a:tailEnd/>
                </a:ln>
                <a:solidFill>
                  <a:srgbClr val="FFFFFF"/>
                </a:solidFill>
                <a:latin typeface="Arial Black"/>
              </a:rPr>
              <a:t>Knowledge Translation</a:t>
            </a:r>
          </a:p>
        </p:txBody>
      </p:sp>
      <p:pic>
        <p:nvPicPr>
          <p:cNvPr id="26658"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76700" y="4989513"/>
            <a:ext cx="1239838" cy="1020762"/>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algn="l"/>
            <a:r>
              <a:rPr lang="en-US" smtClean="0">
                <a:solidFill>
                  <a:srgbClr val="FFFF00"/>
                </a:solidFill>
              </a:rPr>
              <a:t>2. Standards:</a:t>
            </a:r>
            <a:br>
              <a:rPr lang="en-US" smtClean="0">
                <a:solidFill>
                  <a:srgbClr val="FFFF00"/>
                </a:solidFill>
              </a:rPr>
            </a:br>
            <a:endParaRPr lang="en-US" smtClean="0">
              <a:solidFill>
                <a:srgbClr val="FFFF00"/>
              </a:solidFill>
            </a:endParaRPr>
          </a:p>
        </p:txBody>
      </p:sp>
      <p:sp>
        <p:nvSpPr>
          <p:cNvPr id="37891" name="Content Placeholder 2"/>
          <p:cNvSpPr>
            <a:spLocks noGrp="1"/>
          </p:cNvSpPr>
          <p:nvPr>
            <p:ph idx="1"/>
          </p:nvPr>
        </p:nvSpPr>
        <p:spPr>
          <a:xfrm>
            <a:off x="457200" y="914400"/>
            <a:ext cx="8229600" cy="5440363"/>
          </a:xfrm>
        </p:spPr>
        <p:txBody>
          <a:bodyPr/>
          <a:lstStyle/>
          <a:p>
            <a:pPr marL="571500" indent="-571500">
              <a:buFontTx/>
              <a:buAutoNum type="alphaLcPeriod" startAt="2"/>
            </a:pPr>
            <a:r>
              <a:rPr lang="en-US" sz="2400" smtClean="0">
                <a:solidFill>
                  <a:srgbClr val="FFFF00"/>
                </a:solidFill>
              </a:rPr>
              <a:t>PAHO should consider undertaking work to address the challenges associated with creating good governance systems for undertaking non-commercial research studies (particularly the diseases of poverty) in a research climate that has established infrastructure and processes primarily to support commercial research studies</a:t>
            </a:r>
          </a:p>
          <a:p>
            <a:pPr marL="571500" indent="-571500">
              <a:buFontTx/>
              <a:buAutoNum type="alphaLcPeriod" startAt="2"/>
            </a:pPr>
            <a:endParaRPr lang="en-US" sz="2400" smtClean="0">
              <a:solidFill>
                <a:srgbClr val="FFFF00"/>
              </a:solidFill>
            </a:endParaRPr>
          </a:p>
          <a:p>
            <a:pPr marL="571500" indent="-571500">
              <a:buFontTx/>
              <a:buAutoNum type="alphaLcPeriod" startAt="2"/>
            </a:pPr>
            <a:r>
              <a:rPr lang="en-US" sz="2400" smtClean="0">
                <a:solidFill>
                  <a:srgbClr val="FFFF00"/>
                </a:solidFill>
              </a:rPr>
              <a:t>PAHO should also consider adapting and supporting the use of a guidance development process for health systems guidance (e.g., preparing a work book that can inform country-level deliberative dialogues) and pilot test the adapted version in a small sample of countries, ideally in partnership with EVIPNet country teams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algn="l"/>
            <a:r>
              <a:rPr lang="en-US" smtClean="0">
                <a:solidFill>
                  <a:srgbClr val="FFFF00"/>
                </a:solidFill>
              </a:rPr>
              <a:t>3. Capacity</a:t>
            </a:r>
          </a:p>
        </p:txBody>
      </p:sp>
      <p:sp>
        <p:nvSpPr>
          <p:cNvPr id="38915" name="Content Placeholder 2"/>
          <p:cNvSpPr>
            <a:spLocks noGrp="1"/>
          </p:cNvSpPr>
          <p:nvPr>
            <p:ph idx="1"/>
          </p:nvPr>
        </p:nvSpPr>
        <p:spPr/>
        <p:txBody>
          <a:bodyPr/>
          <a:lstStyle/>
          <a:p>
            <a:pPr marL="514350" indent="-514350">
              <a:buFontTx/>
              <a:buAutoNum type="alphaLcPeriod"/>
            </a:pPr>
            <a:r>
              <a:rPr lang="en-US" smtClean="0">
                <a:solidFill>
                  <a:srgbClr val="FFFF00"/>
                </a:solidFill>
              </a:rPr>
              <a:t>PAHO should continue to provide an online compendium of capacity-building supports that are adapted and used by individuals and institutions in the region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274638"/>
            <a:ext cx="8229600" cy="1858962"/>
          </a:xfrm>
        </p:spPr>
        <p:txBody>
          <a:bodyPr/>
          <a:lstStyle/>
          <a:p>
            <a:pPr algn="l"/>
            <a:r>
              <a:rPr lang="en-US" smtClean="0">
                <a:solidFill>
                  <a:srgbClr val="FFFF00"/>
                </a:solidFill>
              </a:rPr>
              <a:t>3. Capacity</a:t>
            </a:r>
            <a:br>
              <a:rPr lang="en-US" smtClean="0">
                <a:solidFill>
                  <a:srgbClr val="FFFF00"/>
                </a:solidFill>
              </a:rPr>
            </a:br>
            <a:r>
              <a:rPr lang="en-US" sz="3600" smtClean="0">
                <a:solidFill>
                  <a:srgbClr val="FFFF00"/>
                </a:solidFill>
              </a:rPr>
              <a:t>b. </a:t>
            </a:r>
            <a:r>
              <a:rPr lang="en-US" sz="3200" smtClean="0">
                <a:solidFill>
                  <a:srgbClr val="FFFF00"/>
                </a:solidFill>
              </a:rPr>
              <a:t>PAHO should consider preparing an overview of ‘road tested’ capacity-building supports that is organized by:</a:t>
            </a:r>
            <a:endParaRPr lang="en-US" smtClean="0">
              <a:solidFill>
                <a:srgbClr val="FFFF00"/>
              </a:solidFill>
            </a:endParaRPr>
          </a:p>
        </p:txBody>
      </p:sp>
      <p:sp>
        <p:nvSpPr>
          <p:cNvPr id="3" name="Content Placeholder 2"/>
          <p:cNvSpPr>
            <a:spLocks noGrp="1"/>
          </p:cNvSpPr>
          <p:nvPr>
            <p:ph idx="1"/>
          </p:nvPr>
        </p:nvSpPr>
        <p:spPr/>
        <p:txBody>
          <a:bodyPr/>
          <a:lstStyle/>
          <a:p>
            <a:pPr marL="514350" indent="-514350">
              <a:buFontTx/>
              <a:buAutoNum type="alphaLcPeriod"/>
            </a:pPr>
            <a:endParaRPr lang="en-US" dirty="0" smtClean="0">
              <a:solidFill>
                <a:schemeClr val="bg1"/>
              </a:solidFill>
            </a:endParaRPr>
          </a:p>
          <a:p>
            <a:pPr marL="1314450" lvl="2" indent="-514350">
              <a:buFontTx/>
              <a:buAutoNum type="romanLcPeriod"/>
            </a:pPr>
            <a:r>
              <a:rPr lang="en-US" dirty="0" smtClean="0">
                <a:solidFill>
                  <a:schemeClr val="bg1"/>
                </a:solidFill>
              </a:rPr>
              <a:t>focus (e.g., supporting evidence-informed policymaking, undertaking health systems research, conducting systematic reviews, leading research project management and evaluation, undertaking innovation management) </a:t>
            </a:r>
          </a:p>
          <a:p>
            <a:pPr marL="1314450" lvl="2" indent="-514350">
              <a:buFontTx/>
              <a:buAutoNum type="romanLcPeriod"/>
            </a:pPr>
            <a:r>
              <a:rPr lang="en-US" dirty="0" smtClean="0">
                <a:solidFill>
                  <a:schemeClr val="bg1"/>
                </a:solidFill>
              </a:rPr>
              <a:t>target audience (e.g., politician, legislator, government official, senior policy analyst, planning unit staff member, manager, knowledge broker researcher and research manager)</a:t>
            </a:r>
          </a:p>
          <a:p>
            <a:pPr marL="514350" indent="-514350">
              <a:buFontTx/>
              <a:buNone/>
            </a:pPr>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274638"/>
            <a:ext cx="8229600" cy="1858962"/>
          </a:xfrm>
        </p:spPr>
        <p:txBody>
          <a:bodyPr/>
          <a:lstStyle/>
          <a:p>
            <a:pPr algn="l"/>
            <a:r>
              <a:rPr lang="en-US" smtClean="0">
                <a:solidFill>
                  <a:srgbClr val="FFFF00"/>
                </a:solidFill>
              </a:rPr>
              <a:t>3. Capacity</a:t>
            </a:r>
            <a:br>
              <a:rPr lang="en-US" smtClean="0">
                <a:solidFill>
                  <a:srgbClr val="FFFF00"/>
                </a:solidFill>
              </a:rPr>
            </a:br>
            <a:r>
              <a:rPr lang="en-US" sz="3600" smtClean="0">
                <a:solidFill>
                  <a:srgbClr val="FFFF00"/>
                </a:solidFill>
              </a:rPr>
              <a:t>b. </a:t>
            </a:r>
            <a:r>
              <a:rPr lang="en-US" sz="3200" smtClean="0">
                <a:solidFill>
                  <a:srgbClr val="FFFF00"/>
                </a:solidFill>
              </a:rPr>
              <a:t>PAHO should consider preparing an overview of ‘road tested’ capacity-building supports that is organized by:</a:t>
            </a:r>
            <a:endParaRPr lang="en-US" smtClean="0">
              <a:solidFill>
                <a:srgbClr val="FFFF00"/>
              </a:solidFill>
            </a:endParaRPr>
          </a:p>
        </p:txBody>
      </p:sp>
      <p:sp>
        <p:nvSpPr>
          <p:cNvPr id="3" name="Content Placeholder 2"/>
          <p:cNvSpPr>
            <a:spLocks noGrp="1"/>
          </p:cNvSpPr>
          <p:nvPr>
            <p:ph idx="1"/>
          </p:nvPr>
        </p:nvSpPr>
        <p:spPr/>
        <p:txBody>
          <a:bodyPr/>
          <a:lstStyle/>
          <a:p>
            <a:pPr marL="514350" indent="-514350">
              <a:buFontTx/>
              <a:buAutoNum type="alphaLcPeriod"/>
            </a:pPr>
            <a:endParaRPr lang="en-US" smtClean="0">
              <a:solidFill>
                <a:schemeClr val="bg1"/>
              </a:solidFill>
            </a:endParaRPr>
          </a:p>
          <a:p>
            <a:pPr marL="514350" indent="-514350">
              <a:buFontTx/>
              <a:buAutoNum type="romanLcPeriod" startAt="3"/>
            </a:pPr>
            <a:r>
              <a:rPr lang="en-US" sz="2800" smtClean="0">
                <a:solidFill>
                  <a:schemeClr val="bg1"/>
                </a:solidFill>
              </a:rPr>
              <a:t>pedagogical approach (e.g., online versus face-to-face, train-the-trainer versus not, pre-training activities versus post-training mentorship)</a:t>
            </a:r>
          </a:p>
          <a:p>
            <a:pPr marL="514350" indent="-514350">
              <a:buFontTx/>
              <a:buAutoNum type="romanLcPeriod" startAt="3"/>
            </a:pPr>
            <a:r>
              <a:rPr lang="en-US" sz="2800" smtClean="0">
                <a:solidFill>
                  <a:schemeClr val="bg1"/>
                </a:solidFill>
              </a:rPr>
              <a:t>optimal size and duration </a:t>
            </a:r>
          </a:p>
          <a:p>
            <a:pPr marL="514350" indent="-514350">
              <a:buFontTx/>
              <a:buAutoNum type="romanLcPeriod" startAt="3"/>
            </a:pPr>
            <a:r>
              <a:rPr lang="en-US" sz="2800" smtClean="0">
                <a:solidFill>
                  <a:schemeClr val="bg1"/>
                </a:solidFill>
              </a:rPr>
              <a:t>existing delivery mechanisms (e.g., academic institutions, networks, nongovernmental organizations, WHO Collaborating Centres, WHO reference centres, PAHO Virtual Campus),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algn="l"/>
            <a:r>
              <a:rPr lang="en-US" smtClean="0">
                <a:solidFill>
                  <a:srgbClr val="FFFF00"/>
                </a:solidFill>
              </a:rPr>
              <a:t>3. Capacity</a:t>
            </a:r>
          </a:p>
        </p:txBody>
      </p:sp>
      <p:sp>
        <p:nvSpPr>
          <p:cNvPr id="41987" name="Content Placeholder 2"/>
          <p:cNvSpPr>
            <a:spLocks noGrp="1"/>
          </p:cNvSpPr>
          <p:nvPr>
            <p:ph idx="1"/>
          </p:nvPr>
        </p:nvSpPr>
        <p:spPr/>
        <p:txBody>
          <a:bodyPr/>
          <a:lstStyle/>
          <a:p>
            <a:pPr marL="514350" indent="-514350">
              <a:buFontTx/>
              <a:buAutoNum type="alphaLcPeriod" startAt="3"/>
            </a:pPr>
            <a:r>
              <a:rPr lang="en-US" sz="2800" smtClean="0">
                <a:solidFill>
                  <a:srgbClr val="FFFF00"/>
                </a:solidFill>
              </a:rPr>
              <a:t>PAHO should consider convening a meeting with those with practical experience in using capacity-building supports to identify barriers to scale-up (e.g., costs and not connecting the right people, institutions and countries) and ways to overcome these barriers, support the preparation of proposals for funding and evaluating scaling-up initiatives, and identify potential funders and support the matching of proposals to funders</a:t>
            </a:r>
            <a:endParaRPr lang="en-US" smtClean="0">
              <a:solidFill>
                <a:srgbClr val="FFFF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algn="l"/>
            <a:r>
              <a:rPr lang="en-US" smtClean="0">
                <a:solidFill>
                  <a:srgbClr val="FFFF00"/>
                </a:solidFill>
              </a:rPr>
              <a:t>4. Knowledge translation</a:t>
            </a:r>
          </a:p>
        </p:txBody>
      </p:sp>
      <p:sp>
        <p:nvSpPr>
          <p:cNvPr id="43011" name="Content Placeholder 2"/>
          <p:cNvSpPr>
            <a:spLocks noGrp="1"/>
          </p:cNvSpPr>
          <p:nvPr>
            <p:ph idx="1"/>
          </p:nvPr>
        </p:nvSpPr>
        <p:spPr/>
        <p:txBody>
          <a:bodyPr/>
          <a:lstStyle/>
          <a:p>
            <a:pPr marL="514350" indent="-514350">
              <a:buFontTx/>
              <a:buAutoNum type="alphaLcPeriod"/>
            </a:pPr>
            <a:r>
              <a:rPr lang="en-US" sz="2800" smtClean="0">
                <a:solidFill>
                  <a:srgbClr val="FFFF00"/>
                </a:solidFill>
              </a:rPr>
              <a:t>PAHO should continue to identify, integrate and promote resources (e.g., Access and Innovation for Health – Regional Platform, BIREME, Health SystemsEvidence), tools (e.g., SUPPORT tools, list of essential online resources for  olicymaking), mechanisms (e.g., EVIPNet, including the EVIPNet secretariat) and approaches to monitoring and evaluation knowledge-translation initiatives in order to support evidence-informed policymaking evidence to support policymaking</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algn="l"/>
            <a:r>
              <a:rPr lang="en-US" smtClean="0">
                <a:solidFill>
                  <a:srgbClr val="FFFF00"/>
                </a:solidFill>
              </a:rPr>
              <a:t>4. Knowledge translation</a:t>
            </a:r>
          </a:p>
        </p:txBody>
      </p:sp>
      <p:sp>
        <p:nvSpPr>
          <p:cNvPr id="44035" name="Content Placeholder 2"/>
          <p:cNvSpPr>
            <a:spLocks noGrp="1"/>
          </p:cNvSpPr>
          <p:nvPr>
            <p:ph idx="1"/>
          </p:nvPr>
        </p:nvSpPr>
        <p:spPr/>
        <p:txBody>
          <a:bodyPr/>
          <a:lstStyle/>
          <a:p>
            <a:pPr marL="514350" indent="-514350">
              <a:buFontTx/>
              <a:buAutoNum type="alphaLcPeriod" startAt="2"/>
            </a:pPr>
            <a:r>
              <a:rPr lang="en-US" sz="2800" smtClean="0">
                <a:solidFill>
                  <a:srgbClr val="FFFF00"/>
                </a:solidFill>
              </a:rPr>
              <a:t>PAHO should consider strengthening the knowledge translation function within the secretariat in order to better support work in countries and at PAHO’s Secretariat and continue to identify ways to stimulate the demand for research evidence to support policymaking</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algn="l"/>
            <a:r>
              <a:rPr lang="en-US" smtClean="0">
                <a:solidFill>
                  <a:srgbClr val="FFFF00"/>
                </a:solidFill>
              </a:rPr>
              <a:t>5. Organization:</a:t>
            </a:r>
            <a:br>
              <a:rPr lang="en-US" smtClean="0">
                <a:solidFill>
                  <a:srgbClr val="FFFF00"/>
                </a:solidFill>
              </a:rPr>
            </a:br>
            <a:endParaRPr lang="en-US" smtClean="0">
              <a:solidFill>
                <a:srgbClr val="FFFF00"/>
              </a:solidFill>
            </a:endParaRPr>
          </a:p>
        </p:txBody>
      </p:sp>
      <p:sp>
        <p:nvSpPr>
          <p:cNvPr id="45059" name="Content Placeholder 2"/>
          <p:cNvSpPr>
            <a:spLocks noGrp="1"/>
          </p:cNvSpPr>
          <p:nvPr>
            <p:ph idx="1"/>
          </p:nvPr>
        </p:nvSpPr>
        <p:spPr>
          <a:xfrm>
            <a:off x="457200" y="914400"/>
            <a:ext cx="8229600" cy="5440363"/>
          </a:xfrm>
        </p:spPr>
        <p:txBody>
          <a:bodyPr/>
          <a:lstStyle/>
          <a:p>
            <a:pPr marL="571500" indent="-571500">
              <a:buFontTx/>
              <a:buAutoNum type="alphaLcPeriod"/>
            </a:pPr>
            <a:r>
              <a:rPr lang="en-US" sz="2800" smtClean="0">
                <a:solidFill>
                  <a:srgbClr val="FFFF00"/>
                </a:solidFill>
              </a:rPr>
              <a:t>PAHO should continue to use mechanisms inspired by EVIPNet (e.g., policy briefs and policy dialogues as part of a rapid-response system) to support the work of other areas within the secretariat’s technical cooperation efforts and to support country activities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274638"/>
            <a:ext cx="8229600" cy="1858962"/>
          </a:xfrm>
        </p:spPr>
        <p:txBody>
          <a:bodyPr/>
          <a:lstStyle/>
          <a:p>
            <a:pPr algn="l"/>
            <a:r>
              <a:rPr lang="en-US" smtClean="0">
                <a:solidFill>
                  <a:srgbClr val="FFFF00"/>
                </a:solidFill>
              </a:rPr>
              <a:t>5. Organization</a:t>
            </a:r>
            <a:br>
              <a:rPr lang="en-US" smtClean="0">
                <a:solidFill>
                  <a:srgbClr val="FFFF00"/>
                </a:solidFill>
              </a:rPr>
            </a:br>
            <a:r>
              <a:rPr lang="en-US" sz="3600" smtClean="0">
                <a:solidFill>
                  <a:srgbClr val="FFFF00"/>
                </a:solidFill>
              </a:rPr>
              <a:t>b. </a:t>
            </a:r>
            <a:r>
              <a:rPr lang="en-US" sz="3200" smtClean="0">
                <a:solidFill>
                  <a:srgbClr val="FFFF00"/>
                </a:solidFill>
              </a:rPr>
              <a:t>PAHO should consider developing:</a:t>
            </a:r>
            <a:endParaRPr lang="en-US" smtClean="0">
              <a:solidFill>
                <a:srgbClr val="FFFF00"/>
              </a:solidFill>
            </a:endParaRPr>
          </a:p>
        </p:txBody>
      </p:sp>
      <p:sp>
        <p:nvSpPr>
          <p:cNvPr id="46083" name="Content Placeholder 2"/>
          <p:cNvSpPr>
            <a:spLocks noGrp="1"/>
          </p:cNvSpPr>
          <p:nvPr>
            <p:ph idx="1"/>
          </p:nvPr>
        </p:nvSpPr>
        <p:spPr/>
        <p:txBody>
          <a:bodyPr/>
          <a:lstStyle/>
          <a:p>
            <a:pPr marL="571500" indent="-571500">
              <a:buFontTx/>
              <a:buAutoNum type="romanLcPeriod"/>
            </a:pPr>
            <a:r>
              <a:rPr lang="en-US" sz="2800" smtClean="0">
                <a:solidFill>
                  <a:schemeClr val="bg1"/>
                </a:solidFill>
              </a:rPr>
              <a:t>a plan of action to further operationalize the PAHO Policy on Research for Health</a:t>
            </a:r>
          </a:p>
          <a:p>
            <a:pPr marL="571500" indent="-571500">
              <a:buFontTx/>
              <a:buAutoNum type="romanLcPeriod"/>
            </a:pPr>
            <a:r>
              <a:rPr lang="en-US" sz="2800" smtClean="0">
                <a:solidFill>
                  <a:schemeClr val="bg1"/>
                </a:solidFill>
              </a:rPr>
              <a:t>a ‘report card’ on the implementation of the PAHO Policy on Research for Health, complete it semi-annually, and seek input semi-annually on its implications from the Advisory Committee on Health Research </a:t>
            </a:r>
          </a:p>
          <a:p>
            <a:pPr marL="571500" indent="-571500">
              <a:buFontTx/>
              <a:buAutoNum type="romanLcPeriod"/>
            </a:pPr>
            <a:endParaRPr lang="en-US" sz="2800" smtClean="0">
              <a:solidFill>
                <a:schemeClr val="bg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274638"/>
            <a:ext cx="8229600" cy="1858962"/>
          </a:xfrm>
        </p:spPr>
        <p:txBody>
          <a:bodyPr/>
          <a:lstStyle/>
          <a:p>
            <a:pPr algn="l"/>
            <a:r>
              <a:rPr lang="en-US" smtClean="0">
                <a:solidFill>
                  <a:srgbClr val="FFFF00"/>
                </a:solidFill>
              </a:rPr>
              <a:t>5. Organization</a:t>
            </a:r>
            <a:br>
              <a:rPr lang="en-US" smtClean="0">
                <a:solidFill>
                  <a:srgbClr val="FFFF00"/>
                </a:solidFill>
              </a:rPr>
            </a:br>
            <a:r>
              <a:rPr lang="en-US" sz="3600" smtClean="0">
                <a:solidFill>
                  <a:srgbClr val="FFFF00"/>
                </a:solidFill>
              </a:rPr>
              <a:t>b. </a:t>
            </a:r>
            <a:r>
              <a:rPr lang="en-US" sz="3200" smtClean="0">
                <a:solidFill>
                  <a:srgbClr val="FFFF00"/>
                </a:solidFill>
              </a:rPr>
              <a:t>PAHO should consider developing:</a:t>
            </a:r>
            <a:endParaRPr lang="en-US" smtClean="0">
              <a:solidFill>
                <a:srgbClr val="FFFF00"/>
              </a:solidFill>
            </a:endParaRPr>
          </a:p>
        </p:txBody>
      </p:sp>
      <p:sp>
        <p:nvSpPr>
          <p:cNvPr id="47107" name="Content Placeholder 2"/>
          <p:cNvSpPr>
            <a:spLocks noGrp="1"/>
          </p:cNvSpPr>
          <p:nvPr>
            <p:ph idx="1"/>
          </p:nvPr>
        </p:nvSpPr>
        <p:spPr/>
        <p:txBody>
          <a:bodyPr/>
          <a:lstStyle/>
          <a:p>
            <a:pPr marL="571500" indent="-571500">
              <a:buFontTx/>
              <a:buAutoNum type="romanLcPeriod" startAt="3"/>
            </a:pPr>
            <a:r>
              <a:rPr lang="en-US" sz="2800" smtClean="0">
                <a:solidFill>
                  <a:schemeClr val="bg1"/>
                </a:solidFill>
              </a:rPr>
              <a:t>a Research Board, analogous to the organization’s Learning Board and informed by its terms of evidence, workflow and evaluation, to support periodic discussions about tools and resources available to support the use of research evidence in the organization’s normative work and about synergies and opportunities related to research and supporting the use of research evidence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3"/>
          <p:cNvSpPr>
            <a:spLocks noGrp="1" noChangeArrowheads="1"/>
          </p:cNvSpPr>
          <p:nvPr>
            <p:ph type="title" idx="4294967295"/>
          </p:nvPr>
        </p:nvSpPr>
        <p:spPr>
          <a:solidFill>
            <a:srgbClr val="FFFFFF"/>
          </a:solidFill>
          <a:ln>
            <a:solidFill>
              <a:srgbClr val="000000"/>
            </a:solidFill>
            <a:miter lim="800000"/>
            <a:headEnd/>
            <a:tailEnd/>
          </a:ln>
        </p:spPr>
        <p:txBody>
          <a:bodyPr/>
          <a:lstStyle/>
          <a:p>
            <a:pPr eaLnBrk="1" hangingPunct="1">
              <a:defRPr/>
            </a:pPr>
            <a:r>
              <a:rPr lang="en-US" dirty="0" smtClean="0">
                <a:solidFill>
                  <a:schemeClr val="accent6"/>
                </a:solidFill>
              </a:rPr>
              <a:t>Main Policy objectives</a:t>
            </a:r>
          </a:p>
        </p:txBody>
      </p:sp>
      <p:sp>
        <p:nvSpPr>
          <p:cNvPr id="12291" name="Rectangle 5"/>
          <p:cNvSpPr>
            <a:spLocks noGrp="1" noChangeArrowheads="1"/>
          </p:cNvSpPr>
          <p:nvPr>
            <p:ph type="body" sz="half" idx="4294967295"/>
          </p:nvPr>
        </p:nvSpPr>
        <p:spPr>
          <a:xfrm>
            <a:off x="4514787" y="1600200"/>
            <a:ext cx="4629213" cy="4495800"/>
          </a:xfrm>
          <a:solidFill>
            <a:schemeClr val="accent6">
              <a:lumMod val="75000"/>
            </a:schemeClr>
          </a:solidFill>
          <a:ln>
            <a:solidFill>
              <a:srgbClr val="000000"/>
            </a:solidFill>
            <a:miter lim="800000"/>
            <a:headEnd/>
            <a:tailEnd/>
          </a:ln>
        </p:spPr>
        <p:txBody>
          <a:bodyPr/>
          <a:lstStyle/>
          <a:p>
            <a:pPr eaLnBrk="1" hangingPunct="1">
              <a:defRPr/>
            </a:pPr>
            <a:r>
              <a:rPr lang="en-US" sz="3600" dirty="0" smtClean="0">
                <a:solidFill>
                  <a:srgbClr val="FFFF00"/>
                </a:solidFill>
              </a:rPr>
              <a:t>Quality </a:t>
            </a:r>
            <a:r>
              <a:rPr lang="en-US" sz="1600" dirty="0" smtClean="0">
                <a:solidFill>
                  <a:srgbClr val="FFFF00"/>
                </a:solidFill>
              </a:rPr>
              <a:t>(Tab 8)</a:t>
            </a:r>
            <a:endParaRPr lang="en-US" sz="3600" dirty="0" smtClean="0">
              <a:solidFill>
                <a:srgbClr val="FFFF00"/>
              </a:solidFill>
            </a:endParaRPr>
          </a:p>
          <a:p>
            <a:pPr eaLnBrk="1" hangingPunct="1">
              <a:defRPr/>
            </a:pPr>
            <a:r>
              <a:rPr lang="en-US" sz="3600" b="1" dirty="0" smtClean="0">
                <a:solidFill>
                  <a:srgbClr val="FFFF00"/>
                </a:solidFill>
              </a:rPr>
              <a:t>Governance </a:t>
            </a:r>
            <a:r>
              <a:rPr lang="en-US" sz="1600" dirty="0">
                <a:solidFill>
                  <a:srgbClr val="FFFF00"/>
                </a:solidFill>
              </a:rPr>
              <a:t>(Tab </a:t>
            </a:r>
            <a:r>
              <a:rPr lang="en-US" sz="1600" dirty="0" smtClean="0">
                <a:solidFill>
                  <a:srgbClr val="FFFF00"/>
                </a:solidFill>
              </a:rPr>
              <a:t>9)</a:t>
            </a:r>
            <a:endParaRPr lang="en-US" sz="3600" b="1" dirty="0" smtClean="0">
              <a:solidFill>
                <a:srgbClr val="FFFF00"/>
              </a:solidFill>
            </a:endParaRPr>
          </a:p>
          <a:p>
            <a:pPr eaLnBrk="1" hangingPunct="1">
              <a:defRPr/>
            </a:pPr>
            <a:r>
              <a:rPr lang="en-US" sz="3600" dirty="0" smtClean="0">
                <a:solidFill>
                  <a:srgbClr val="FFFF00"/>
                </a:solidFill>
              </a:rPr>
              <a:t>Human Resources </a:t>
            </a:r>
            <a:r>
              <a:rPr lang="en-US" sz="1600" dirty="0">
                <a:solidFill>
                  <a:srgbClr val="FFFF00"/>
                </a:solidFill>
              </a:rPr>
              <a:t>(Tab </a:t>
            </a:r>
            <a:r>
              <a:rPr lang="en-US" sz="1600" dirty="0" smtClean="0">
                <a:solidFill>
                  <a:srgbClr val="FFFF00"/>
                </a:solidFill>
              </a:rPr>
              <a:t>10)</a:t>
            </a:r>
            <a:endParaRPr lang="en-US" sz="3600" dirty="0" smtClean="0">
              <a:solidFill>
                <a:srgbClr val="FFFF00"/>
              </a:solidFill>
            </a:endParaRPr>
          </a:p>
          <a:p>
            <a:pPr eaLnBrk="1" hangingPunct="1">
              <a:defRPr/>
            </a:pPr>
            <a:r>
              <a:rPr lang="en-US" sz="3600" dirty="0" smtClean="0">
                <a:solidFill>
                  <a:srgbClr val="FFFF00"/>
                </a:solidFill>
              </a:rPr>
              <a:t>Partnership </a:t>
            </a:r>
            <a:r>
              <a:rPr lang="en-US" sz="1600" dirty="0">
                <a:solidFill>
                  <a:srgbClr val="FFFF00"/>
                </a:solidFill>
              </a:rPr>
              <a:t>(Tab </a:t>
            </a:r>
            <a:r>
              <a:rPr lang="en-US" sz="1600" dirty="0" smtClean="0">
                <a:solidFill>
                  <a:srgbClr val="FFFF00"/>
                </a:solidFill>
              </a:rPr>
              <a:t>11)</a:t>
            </a:r>
            <a:endParaRPr lang="en-US" sz="3600" dirty="0" smtClean="0">
              <a:solidFill>
                <a:srgbClr val="FFFF00"/>
              </a:solidFill>
            </a:endParaRPr>
          </a:p>
          <a:p>
            <a:pPr eaLnBrk="1" hangingPunct="1">
              <a:defRPr/>
            </a:pPr>
            <a:r>
              <a:rPr lang="en-US" sz="3600" dirty="0" smtClean="0">
                <a:solidFill>
                  <a:srgbClr val="FFFF00"/>
                </a:solidFill>
              </a:rPr>
              <a:t>Standards </a:t>
            </a:r>
            <a:r>
              <a:rPr lang="en-US" sz="1600" dirty="0">
                <a:solidFill>
                  <a:srgbClr val="FFFF00"/>
                </a:solidFill>
              </a:rPr>
              <a:t>(Tab </a:t>
            </a:r>
            <a:r>
              <a:rPr lang="en-US" sz="1600" dirty="0" smtClean="0">
                <a:solidFill>
                  <a:srgbClr val="FFFF00"/>
                </a:solidFill>
              </a:rPr>
              <a:t>12)</a:t>
            </a:r>
            <a:endParaRPr lang="en-US" sz="3600" dirty="0" smtClean="0">
              <a:solidFill>
                <a:srgbClr val="FFFF00"/>
              </a:solidFill>
            </a:endParaRPr>
          </a:p>
          <a:p>
            <a:pPr eaLnBrk="1" hangingPunct="1">
              <a:defRPr/>
            </a:pPr>
            <a:r>
              <a:rPr lang="en-US" sz="3600" dirty="0" smtClean="0">
                <a:solidFill>
                  <a:srgbClr val="FFFF00"/>
                </a:solidFill>
              </a:rPr>
              <a:t>Impact </a:t>
            </a:r>
            <a:r>
              <a:rPr lang="en-US" sz="1600" dirty="0">
                <a:solidFill>
                  <a:srgbClr val="FFFF00"/>
                </a:solidFill>
              </a:rPr>
              <a:t>(Tab </a:t>
            </a:r>
            <a:r>
              <a:rPr lang="en-US" sz="1600" dirty="0" smtClean="0">
                <a:solidFill>
                  <a:srgbClr val="FFFF00"/>
                </a:solidFill>
              </a:rPr>
              <a:t>13)</a:t>
            </a:r>
            <a:endParaRPr lang="en-US" sz="3600" dirty="0" smtClean="0">
              <a:solidFill>
                <a:srgbClr val="FFFF00"/>
              </a:solidFill>
            </a:endParaRPr>
          </a:p>
        </p:txBody>
      </p:sp>
      <p:pic>
        <p:nvPicPr>
          <p:cNvPr id="27652" name="Picture 6" descr="PAHO Policy on Research for Health cover">
            <a:hlinkClick r:id="rId3"/>
          </p:cNvPr>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228601" y="2362200"/>
            <a:ext cx="4246960" cy="3124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05918" y="6280302"/>
            <a:ext cx="4617739" cy="369332"/>
          </a:xfrm>
          <a:prstGeom prst="rect">
            <a:avLst/>
          </a:prstGeom>
          <a:noFill/>
        </p:spPr>
        <p:txBody>
          <a:bodyPr wrap="none" rtlCol="0">
            <a:spAutoFit/>
          </a:bodyPr>
          <a:lstStyle/>
          <a:p>
            <a:r>
              <a:rPr lang="en-US" dirty="0" smtClean="0">
                <a:solidFill>
                  <a:schemeClr val="bg1"/>
                </a:solidFill>
              </a:rPr>
              <a:t>Document Tab 6, Annex A, Page 5 onwards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274638"/>
            <a:ext cx="8229600" cy="1858962"/>
          </a:xfrm>
        </p:spPr>
        <p:txBody>
          <a:bodyPr/>
          <a:lstStyle/>
          <a:p>
            <a:pPr algn="l"/>
            <a:r>
              <a:rPr lang="en-US" smtClean="0">
                <a:solidFill>
                  <a:srgbClr val="FFFF00"/>
                </a:solidFill>
              </a:rPr>
              <a:t>5. Organization</a:t>
            </a:r>
            <a:br>
              <a:rPr lang="en-US" smtClean="0">
                <a:solidFill>
                  <a:srgbClr val="FFFF00"/>
                </a:solidFill>
              </a:rPr>
            </a:br>
            <a:r>
              <a:rPr lang="en-US" sz="3600" smtClean="0">
                <a:solidFill>
                  <a:srgbClr val="FFFF00"/>
                </a:solidFill>
              </a:rPr>
              <a:t>b. </a:t>
            </a:r>
            <a:r>
              <a:rPr lang="en-US" sz="3200" smtClean="0">
                <a:solidFill>
                  <a:srgbClr val="FFFF00"/>
                </a:solidFill>
              </a:rPr>
              <a:t>PAHO should consider developing:</a:t>
            </a:r>
            <a:endParaRPr lang="en-US" smtClean="0">
              <a:solidFill>
                <a:srgbClr val="FFFF00"/>
              </a:solidFill>
            </a:endParaRPr>
          </a:p>
        </p:txBody>
      </p:sp>
      <p:sp>
        <p:nvSpPr>
          <p:cNvPr id="48131" name="Content Placeholder 2"/>
          <p:cNvSpPr>
            <a:spLocks noGrp="1"/>
          </p:cNvSpPr>
          <p:nvPr>
            <p:ph idx="1"/>
          </p:nvPr>
        </p:nvSpPr>
        <p:spPr/>
        <p:txBody>
          <a:bodyPr/>
          <a:lstStyle/>
          <a:p>
            <a:pPr marL="571500" indent="-571500">
              <a:buFontTx/>
              <a:buAutoNum type="romanLcPeriod" startAt="4"/>
            </a:pPr>
            <a:r>
              <a:rPr lang="en-US" sz="2800" smtClean="0">
                <a:solidFill>
                  <a:schemeClr val="bg1"/>
                </a:solidFill>
              </a:rPr>
              <a:t>a cross-cutting approach, inspired by the organization’s Gender, Equity and Human Rights, to support the consideration of research and research evidence in all key aspects of the organization’s work </a:t>
            </a:r>
          </a:p>
          <a:p>
            <a:pPr marL="571500" indent="-571500">
              <a:buFontTx/>
              <a:buAutoNum type="romanLcPeriod" startAt="4"/>
            </a:pPr>
            <a:r>
              <a:rPr lang="en-US" sz="2800" smtClean="0">
                <a:solidFill>
                  <a:schemeClr val="bg1"/>
                </a:solidFill>
              </a:rPr>
              <a:t>a resource-mobilization plan to fund the scaling up of policy implementation.</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endParaRPr lang="en-US" smtClean="0"/>
          </a:p>
        </p:txBody>
      </p:sp>
      <p:sp>
        <p:nvSpPr>
          <p:cNvPr id="50179" name="Content Placeholder 2"/>
          <p:cNvSpPr>
            <a:spLocks noGrp="1"/>
          </p:cNvSpPr>
          <p:nvPr>
            <p:ph idx="1"/>
          </p:nvPr>
        </p:nvSpPr>
        <p:spPr/>
        <p:txBody>
          <a:bodyPr/>
          <a:lstStyle/>
          <a:p>
            <a:endParaRPr lang="en-US" smtClean="0"/>
          </a:p>
        </p:txBody>
      </p:sp>
      <p:pic>
        <p:nvPicPr>
          <p:cNvPr id="5018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 y="152400"/>
            <a:ext cx="8743950" cy="370522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381000" y="304800"/>
            <a:ext cx="4495800" cy="6569075"/>
          </a:xfrm>
        </p:spPr>
        <p:txBody>
          <a:bodyPr/>
          <a:lstStyle/>
          <a:p>
            <a:pPr eaLnBrk="1" hangingPunct="1">
              <a:defRPr/>
            </a:pPr>
            <a:r>
              <a:rPr lang="en-US" sz="2800" b="1" cap="small" dirty="0" smtClean="0">
                <a:solidFill>
                  <a:schemeClr val="accent2"/>
                </a:solidFill>
              </a:rPr>
              <a:t>Research for Health: Policy and Governance</a:t>
            </a:r>
          </a:p>
          <a:p>
            <a:pPr eaLnBrk="1" hangingPunct="1">
              <a:defRPr/>
            </a:pPr>
            <a:endParaRPr lang="es-CO" sz="2000" b="1" dirty="0" smtClean="0"/>
          </a:p>
          <a:p>
            <a:pPr eaLnBrk="1" hangingPunct="1">
              <a:defRPr/>
            </a:pPr>
            <a:r>
              <a:rPr lang="es-CO" sz="2000" b="1" dirty="0" smtClean="0"/>
              <a:t>Dr. Luis Gabriel Cuervo</a:t>
            </a:r>
          </a:p>
          <a:p>
            <a:pPr eaLnBrk="1" hangingPunct="1">
              <a:defRPr/>
            </a:pPr>
            <a:r>
              <a:rPr lang="es-CO" sz="2000" b="1" dirty="0" err="1" smtClean="0"/>
              <a:t>Secretary</a:t>
            </a:r>
            <a:r>
              <a:rPr lang="es-CO" sz="2000" b="1" dirty="0" smtClean="0"/>
              <a:t> ACHR/CAIS</a:t>
            </a:r>
          </a:p>
          <a:p>
            <a:pPr eaLnBrk="1" hangingPunct="1">
              <a:defRPr/>
            </a:pPr>
            <a:r>
              <a:rPr lang="es-CO" sz="2000" b="1" dirty="0" smtClean="0">
                <a:solidFill>
                  <a:schemeClr val="accent6">
                    <a:lumMod val="75000"/>
                  </a:schemeClr>
                </a:solidFill>
              </a:rPr>
              <a:t>www.paho.org/researchportal</a:t>
            </a:r>
            <a:endParaRPr lang="es-CO" sz="2000" b="1" dirty="0">
              <a:solidFill>
                <a:schemeClr val="accent6">
                  <a:lumMod val="75000"/>
                </a:schemeClr>
              </a:solidFill>
            </a:endParaRPr>
          </a:p>
          <a:p>
            <a:pPr eaLnBrk="1" hangingPunct="1">
              <a:defRPr/>
            </a:pPr>
            <a:r>
              <a:rPr lang="es-CO" sz="2000" b="1" dirty="0" smtClean="0">
                <a:solidFill>
                  <a:srgbClr val="C00000"/>
                </a:solidFill>
              </a:rPr>
              <a:t>www.paho.org/portalinvestigacion</a:t>
            </a:r>
          </a:p>
          <a:p>
            <a:pPr eaLnBrk="1" hangingPunct="1">
              <a:defRPr/>
            </a:pPr>
            <a:endParaRPr lang="es-CO" sz="2000" b="1" dirty="0" smtClean="0">
              <a:solidFill>
                <a:srgbClr val="C00000"/>
              </a:solidFill>
            </a:endParaRPr>
          </a:p>
          <a:p>
            <a:pPr eaLnBrk="1" hangingPunct="1">
              <a:defRPr/>
            </a:pPr>
            <a:endParaRPr lang="es-CO" sz="2000" b="1" dirty="0">
              <a:solidFill>
                <a:srgbClr val="C00000"/>
              </a:solidFill>
            </a:endParaRPr>
          </a:p>
          <a:p>
            <a:pPr eaLnBrk="1" hangingPunct="1">
              <a:defRPr/>
            </a:pPr>
            <a:endParaRPr lang="es-CO" sz="2000" b="1" dirty="0" smtClean="0">
              <a:solidFill>
                <a:srgbClr val="C00000"/>
              </a:solidFill>
            </a:endParaRPr>
          </a:p>
        </p:txBody>
      </p:sp>
      <p:sp>
        <p:nvSpPr>
          <p:cNvPr id="83971" name="Rectangle 1"/>
          <p:cNvSpPr>
            <a:spLocks noChangeArrowheads="1"/>
          </p:cNvSpPr>
          <p:nvPr/>
        </p:nvSpPr>
        <p:spPr bwMode="auto">
          <a:xfrm>
            <a:off x="4645025" y="6419850"/>
            <a:ext cx="46005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rgbClr val="000000"/>
                </a:solidFill>
              </a:rPr>
              <a:t>Rodolfo Llinás by Theo Chalmers © PAHO/WHO</a:t>
            </a:r>
          </a:p>
        </p:txBody>
      </p:sp>
      <p:pic>
        <p:nvPicPr>
          <p:cNvPr id="8397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11725" y="152400"/>
            <a:ext cx="4067175"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smtClean="0">
                <a:solidFill>
                  <a:srgbClr val="FFFF00"/>
                </a:solidFill>
              </a:rPr>
              <a:t>Governance</a:t>
            </a:r>
          </a:p>
        </p:txBody>
      </p:sp>
      <p:sp>
        <p:nvSpPr>
          <p:cNvPr id="53251" name="Rectangle 3"/>
          <p:cNvSpPr>
            <a:spLocks noGrp="1" noChangeArrowheads="1"/>
          </p:cNvSpPr>
          <p:nvPr>
            <p:ph type="body" sz="half" idx="1"/>
          </p:nvPr>
        </p:nvSpPr>
        <p:spPr>
          <a:xfrm>
            <a:off x="2895600" y="1371600"/>
            <a:ext cx="5791200" cy="2743200"/>
          </a:xfrm>
        </p:spPr>
        <p:txBody>
          <a:bodyPr/>
          <a:lstStyle/>
          <a:p>
            <a:pPr eaLnBrk="1" hangingPunct="1">
              <a:buFontTx/>
              <a:buNone/>
            </a:pPr>
            <a:r>
              <a:rPr lang="en-US" sz="2800" smtClean="0"/>
              <a:t>	Strengthen research governance and promote the definition of research agendas</a:t>
            </a:r>
          </a:p>
        </p:txBody>
      </p:sp>
      <p:pic>
        <p:nvPicPr>
          <p:cNvPr id="53253"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2851150" cy="381000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22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362200"/>
            <a:ext cx="2209800" cy="28575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9050"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52" name="Picture 5" descr="PAHO-JD2010-004"/>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1895341" y="4531195"/>
            <a:ext cx="7239000" cy="2322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43800" y="2362201"/>
            <a:ext cx="1600200" cy="2036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227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10250" y="2362200"/>
            <a:ext cx="1733550" cy="176098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9050"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27967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4274" name="Picture 5" descr="PAHO-JD2010-043"/>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2057400" y="609600"/>
            <a:ext cx="7086600" cy="4714875"/>
          </a:xfrm>
        </p:spPr>
      </p:pic>
      <p:sp>
        <p:nvSpPr>
          <p:cNvPr id="54275" name="Rectangle 2"/>
          <p:cNvSpPr>
            <a:spLocks noGrp="1" noChangeArrowheads="1"/>
          </p:cNvSpPr>
          <p:nvPr>
            <p:ph type="title"/>
          </p:nvPr>
        </p:nvSpPr>
        <p:spPr>
          <a:xfrm>
            <a:off x="0" y="0"/>
            <a:ext cx="3048000" cy="1143000"/>
          </a:xfrm>
        </p:spPr>
        <p:txBody>
          <a:bodyPr/>
          <a:lstStyle/>
          <a:p>
            <a:pPr eaLnBrk="1" hangingPunct="1"/>
            <a:r>
              <a:rPr lang="en-US" smtClean="0">
                <a:solidFill>
                  <a:srgbClr val="FFFF00"/>
                </a:solidFill>
              </a:rPr>
              <a:t>Quality</a:t>
            </a:r>
          </a:p>
        </p:txBody>
      </p:sp>
      <p:sp>
        <p:nvSpPr>
          <p:cNvPr id="54276" name="AutoShape 3"/>
          <p:cNvSpPr>
            <a:spLocks noGrp="1" noChangeAspect="1" noChangeArrowheads="1"/>
          </p:cNvSpPr>
          <p:nvPr>
            <p:ph type="body" sz="half" idx="1"/>
          </p:nvPr>
        </p:nvSpPr>
        <p:spPr>
          <a:xfrm>
            <a:off x="304800" y="5486400"/>
            <a:ext cx="8534400" cy="685800"/>
          </a:xfrm>
          <a:solidFill>
            <a:schemeClr val="accent2"/>
          </a:solidFill>
        </p:spPr>
        <p:txBody>
          <a:bodyPr/>
          <a:lstStyle/>
          <a:p>
            <a:pPr eaLnBrk="1" hangingPunct="1">
              <a:spcAft>
                <a:spcPct val="20000"/>
              </a:spcAft>
              <a:buFontTx/>
              <a:buNone/>
            </a:pPr>
            <a:r>
              <a:rPr lang="en-US" smtClean="0"/>
              <a:t>	Promote the generation of ethical, relevant, and quality research</a:t>
            </a:r>
          </a:p>
        </p:txBody>
      </p:sp>
    </p:spTree>
    <p:extLst>
      <p:ext uri="{BB962C8B-B14F-4D97-AF65-F5344CB8AC3E}">
        <p14:creationId xmlns:p14="http://schemas.microsoft.com/office/powerpoint/2010/main" val="29187827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304800"/>
            <a:ext cx="8229600" cy="1143000"/>
          </a:xfrm>
        </p:spPr>
        <p:txBody>
          <a:bodyPr/>
          <a:lstStyle/>
          <a:p>
            <a:pPr eaLnBrk="1" hangingPunct="1"/>
            <a:r>
              <a:rPr lang="en-US" smtClean="0">
                <a:solidFill>
                  <a:srgbClr val="FFFF00"/>
                </a:solidFill>
              </a:rPr>
              <a:t>Human Resources</a:t>
            </a:r>
          </a:p>
        </p:txBody>
      </p:sp>
      <p:pic>
        <p:nvPicPr>
          <p:cNvPr id="55299" name="Picture 7" descr="PAHO-JD2010-031"/>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457200" y="1219200"/>
            <a:ext cx="5640388" cy="3657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3"/>
          <p:cNvSpPr>
            <a:spLocks noGrp="1" noChangeArrowheads="1"/>
          </p:cNvSpPr>
          <p:nvPr>
            <p:ph type="body" sz="half" idx="3"/>
          </p:nvPr>
        </p:nvSpPr>
        <p:spPr>
          <a:xfrm>
            <a:off x="228600" y="5334000"/>
            <a:ext cx="8763000" cy="1411288"/>
          </a:xfrm>
          <a:solidFill>
            <a:schemeClr val="accent6">
              <a:lumMod val="75000"/>
            </a:schemeClr>
          </a:solidFill>
        </p:spPr>
        <p:txBody>
          <a:bodyPr/>
          <a:lstStyle/>
          <a:p>
            <a:pPr eaLnBrk="1" hangingPunct="1">
              <a:buFontTx/>
              <a:buNone/>
              <a:defRPr/>
            </a:pPr>
            <a:r>
              <a:rPr lang="en-US" sz="3600" dirty="0" smtClean="0"/>
              <a:t>	Improve competencies and support for human resources involved in research</a:t>
            </a:r>
          </a:p>
        </p:txBody>
      </p:sp>
    </p:spTree>
    <p:extLst>
      <p:ext uri="{BB962C8B-B14F-4D97-AF65-F5344CB8AC3E}">
        <p14:creationId xmlns:p14="http://schemas.microsoft.com/office/powerpoint/2010/main" val="10758798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smtClean="0">
                <a:solidFill>
                  <a:srgbClr val="FFFF00"/>
                </a:solidFill>
              </a:rPr>
              <a:t>Partnership</a:t>
            </a:r>
          </a:p>
        </p:txBody>
      </p:sp>
      <p:sp>
        <p:nvSpPr>
          <p:cNvPr id="27651" name="Rectangle 3"/>
          <p:cNvSpPr>
            <a:spLocks noGrp="1" noChangeArrowheads="1"/>
          </p:cNvSpPr>
          <p:nvPr>
            <p:ph type="body" sz="half" idx="1"/>
          </p:nvPr>
        </p:nvSpPr>
        <p:spPr>
          <a:xfrm>
            <a:off x="228600" y="1295400"/>
            <a:ext cx="4800600" cy="4906963"/>
          </a:xfrm>
          <a:solidFill>
            <a:schemeClr val="accent6">
              <a:lumMod val="75000"/>
            </a:schemeClr>
          </a:solidFill>
        </p:spPr>
        <p:txBody>
          <a:bodyPr/>
          <a:lstStyle/>
          <a:p>
            <a:pPr eaLnBrk="1" hangingPunct="1">
              <a:buFontTx/>
              <a:buNone/>
              <a:defRPr/>
            </a:pPr>
            <a:r>
              <a:rPr lang="en-US" dirty="0" smtClean="0"/>
              <a:t>	</a:t>
            </a:r>
            <a:r>
              <a:rPr lang="en-US" sz="3200" dirty="0" smtClean="0"/>
              <a:t>Seek efficiencies and enhanced impact and appropriation of research through effective and strategic alliances, collaboration, and the building of public trust and engagement in research</a:t>
            </a:r>
          </a:p>
        </p:txBody>
      </p:sp>
      <p:pic>
        <p:nvPicPr>
          <p:cNvPr id="56324" name="Picture 9" descr="PAHO-JD2010-034"/>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495800" y="3429000"/>
            <a:ext cx="4311650" cy="2874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20908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smtClean="0">
                <a:solidFill>
                  <a:srgbClr val="FFFF00"/>
                </a:solidFill>
              </a:rPr>
              <a:t>Standards</a:t>
            </a:r>
          </a:p>
        </p:txBody>
      </p:sp>
      <p:sp>
        <p:nvSpPr>
          <p:cNvPr id="28675" name="Rectangle 3"/>
          <p:cNvSpPr>
            <a:spLocks noGrp="1" noChangeArrowheads="1"/>
          </p:cNvSpPr>
          <p:nvPr>
            <p:ph type="body" sz="half" idx="2"/>
          </p:nvPr>
        </p:nvSpPr>
        <p:spPr>
          <a:xfrm>
            <a:off x="457200" y="4953000"/>
            <a:ext cx="8229600" cy="1401763"/>
          </a:xfrm>
          <a:solidFill>
            <a:schemeClr val="accent6">
              <a:lumMod val="75000"/>
            </a:schemeClr>
          </a:solidFill>
        </p:spPr>
        <p:txBody>
          <a:bodyPr/>
          <a:lstStyle/>
          <a:p>
            <a:pPr eaLnBrk="1" hangingPunct="1">
              <a:buFontTx/>
              <a:buNone/>
              <a:defRPr/>
            </a:pPr>
            <a:r>
              <a:rPr lang="en-US" sz="4000" dirty="0" smtClean="0"/>
              <a:t>	Foster best practices and enhanced standards for research.</a:t>
            </a:r>
          </a:p>
        </p:txBody>
      </p:sp>
      <p:pic>
        <p:nvPicPr>
          <p:cNvPr id="57348" name="Picture 5" descr="PAHO-JD2010-069"/>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04800" y="1066800"/>
            <a:ext cx="5638800" cy="3757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3965905"/>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folHlink"/>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folHlink"/>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lueTEMeng">
  <a:themeElements>
    <a:clrScheme name="2_BlueTEMeng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BlueTEMeng">
      <a:majorFont>
        <a:latin typeface="Arial Black"/>
        <a:ea typeface=""/>
        <a:cs typeface="Arial"/>
      </a:majorFont>
      <a:minorFont>
        <a:latin typeface="Arial Narrow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folHlink"/>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folHlink"/>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2_BlueTEMeng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BlueTEMeng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BlueTEMeng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BlueTEMeng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BlueTEMen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BlueTEMen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BlueTEMen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folHlink"/>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folHlink"/>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BlueTEMeng">
  <a:themeElements>
    <a:clrScheme name="2_BlueTEMeng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BlueTEMeng">
      <a:majorFont>
        <a:latin typeface="Arial Black"/>
        <a:ea typeface=""/>
        <a:cs typeface="Arial"/>
      </a:majorFont>
      <a:minorFont>
        <a:latin typeface="Arial Narrow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folHlink"/>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folHlink"/>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2_BlueTEMeng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BlueTEMeng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BlueTEMeng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BlueTEMeng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BlueTEMen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BlueTEMen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BlueTEMen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folHlink"/>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folHlink"/>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5537</TotalTime>
  <Words>2739</Words>
  <Application>Microsoft Office PowerPoint</Application>
  <PresentationFormat>On-screen Show (4:3)</PresentationFormat>
  <Paragraphs>231</Paragraphs>
  <Slides>42</Slides>
  <Notes>14</Notes>
  <HiddenSlides>0</HiddenSlides>
  <MMClips>0</MMClips>
  <ScaleCrop>false</ScaleCrop>
  <HeadingPairs>
    <vt:vector size="4" baseType="variant">
      <vt:variant>
        <vt:lpstr>Theme</vt:lpstr>
      </vt:variant>
      <vt:variant>
        <vt:i4>6</vt:i4>
      </vt:variant>
      <vt:variant>
        <vt:lpstr>Slide Titles</vt:lpstr>
      </vt:variant>
      <vt:variant>
        <vt:i4>42</vt:i4>
      </vt:variant>
    </vt:vector>
  </HeadingPairs>
  <TitlesOfParts>
    <vt:vector size="48" baseType="lpstr">
      <vt:lpstr>Default Design</vt:lpstr>
      <vt:lpstr>2_BlueTEMeng</vt:lpstr>
      <vt:lpstr>1_Default Design</vt:lpstr>
      <vt:lpstr>Office Theme</vt:lpstr>
      <vt:lpstr>3_BlueTEMeng</vt:lpstr>
      <vt:lpstr>2_Default Design</vt:lpstr>
      <vt:lpstr>PowerPoint Presentation</vt:lpstr>
      <vt:lpstr>Today’s presentation</vt:lpstr>
      <vt:lpstr>PowerPoint Presentation</vt:lpstr>
      <vt:lpstr>Main Policy objectives</vt:lpstr>
      <vt:lpstr>Governance</vt:lpstr>
      <vt:lpstr>Quality</vt:lpstr>
      <vt:lpstr>Human Resources</vt:lpstr>
      <vt:lpstr>Partnership</vt:lpstr>
      <vt:lpstr>Standards</vt:lpstr>
      <vt:lpstr>Impact</vt:lpstr>
      <vt:lpstr>PowerPoint Presentation</vt:lpstr>
      <vt:lpstr>PowerPoint Presentation</vt:lpstr>
      <vt:lpstr>Results</vt:lpstr>
      <vt:lpstr>www.paho.org/researchportal</vt:lpstr>
      <vt:lpstr>PowerPoint Presentation</vt:lpstr>
      <vt:lpstr>PowerPoint Presentation</vt:lpstr>
      <vt:lpstr>PowerPoint Presentation</vt:lpstr>
      <vt:lpstr>HRWeb: A Web site developed collaboratively by a community of users, allowing any user to add and edit content</vt:lpstr>
      <vt:lpstr>Governance: clinical trials</vt:lpstr>
      <vt:lpstr>Tools for research governance Central America y DOR (22 Jul 2012): 449 registries 111 recruiting, 44 in kids;  LAC October 2012: 7109 registries (1923 children) and of those 1927recruiting (505 in children)  </vt:lpstr>
      <vt:lpstr>PowerPoint Presentation</vt:lpstr>
      <vt:lpstr>The overall changes </vt:lpstr>
      <vt:lpstr>Recommendations 44th ACHR</vt:lpstr>
      <vt:lpstr>Recommendations 44th ACHR: intro</vt:lpstr>
      <vt:lpstr>Recommendations 44th ACHR: intro</vt:lpstr>
      <vt:lpstr>1. Priorities:  a. Secretariat (PASB) should  continue to support</vt:lpstr>
      <vt:lpstr>1. Priorities:  b. Secretariat (PASB) should  consider</vt:lpstr>
      <vt:lpstr>2. Standards: Secretariat a. should continue to</vt:lpstr>
      <vt:lpstr>2. Standards: Secretariat a. continue to</vt:lpstr>
      <vt:lpstr>2. Standards: </vt:lpstr>
      <vt:lpstr>3. Capacity</vt:lpstr>
      <vt:lpstr>3. Capacity b. PAHO should consider preparing an overview of ‘road tested’ capacity-building supports that is organized by:</vt:lpstr>
      <vt:lpstr>3. Capacity b. PAHO should consider preparing an overview of ‘road tested’ capacity-building supports that is organized by:</vt:lpstr>
      <vt:lpstr>3. Capacity</vt:lpstr>
      <vt:lpstr>4. Knowledge translation</vt:lpstr>
      <vt:lpstr>4. Knowledge translation</vt:lpstr>
      <vt:lpstr>5. Organization: </vt:lpstr>
      <vt:lpstr>5. Organization b. PAHO should consider developing:</vt:lpstr>
      <vt:lpstr>5. Organization b. PAHO should consider developing:</vt:lpstr>
      <vt:lpstr>5. Organization b. PAHO should consider developing:</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Luis Gabriel Cuervo</dc:creator>
  <cp:lastModifiedBy>Villanueva, Mrs. Eleana (WDC)</cp:lastModifiedBy>
  <cp:revision>349</cp:revision>
  <cp:lastPrinted>2012-07-27T18:05:50Z</cp:lastPrinted>
  <dcterms:created xsi:type="dcterms:W3CDTF">2010-11-16T11:06:33Z</dcterms:created>
  <dcterms:modified xsi:type="dcterms:W3CDTF">2013-01-08T15:39:31Z</dcterms:modified>
</cp:coreProperties>
</file>