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FEBB8-C139-4573-B0FD-404DAD985D54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46ACE1-9D80-483C-A6C8-4E9702CB22A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315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90083-F367-4065-A9F8-68C88263B8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392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291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705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582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010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45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947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46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084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983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995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6F3F1-F5AC-4AF9-9514-73B68EC89C8E}" type="datetimeFigureOut">
              <a:rPr lang="es-AR" smtClean="0"/>
              <a:t>07/05/2013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870CD-C624-4E3D-A51F-8C63F4021E0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861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7434" y="152400"/>
            <a:ext cx="9220200" cy="1143000"/>
          </a:xfrm>
        </p:spPr>
        <p:txBody>
          <a:bodyPr>
            <a:noAutofit/>
          </a:bodyPr>
          <a:lstStyle/>
          <a:p>
            <a:r>
              <a:rPr lang="es-AR" sz="3600" dirty="0" smtClean="0"/>
              <a:t>Todas las regiones de la OMS tienen </a:t>
            </a:r>
            <a:br>
              <a:rPr lang="es-AR" sz="3600" dirty="0" smtClean="0"/>
            </a:br>
            <a:r>
              <a:rPr lang="es-AR" sz="3600" dirty="0" smtClean="0"/>
              <a:t>Metas de eliminación del Sarampión para el año 2020</a:t>
            </a:r>
            <a:endParaRPr lang="en-US" sz="36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7240524" cy="424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6"/>
          <p:cNvSpPr txBox="1">
            <a:spLocks noChangeArrowheads="1"/>
          </p:cNvSpPr>
          <p:nvPr/>
        </p:nvSpPr>
        <p:spPr bwMode="auto">
          <a:xfrm>
            <a:off x="180213" y="1219200"/>
            <a:ext cx="1772096" cy="225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160" tIns="85786" rIns="87160" bIns="85786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sz="1500" dirty="0" smtClean="0">
                <a:solidFill>
                  <a:srgbClr val="000000"/>
                </a:solidFill>
              </a:rPr>
              <a:t>El objetivo de la Década </a:t>
            </a:r>
            <a:r>
              <a:rPr lang="es-AR" sz="1500" dirty="0">
                <a:solidFill>
                  <a:srgbClr val="000000"/>
                </a:solidFill>
              </a:rPr>
              <a:t>de las </a:t>
            </a:r>
            <a:r>
              <a:rPr lang="es-AR" sz="1500" dirty="0" smtClean="0">
                <a:solidFill>
                  <a:srgbClr val="000000"/>
                </a:solidFill>
              </a:rPr>
              <a:t>Vacunas:</a:t>
            </a:r>
            <a:endParaRPr lang="es-AR" sz="15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AR" sz="1500" dirty="0">
                <a:solidFill>
                  <a:srgbClr val="000000"/>
                </a:solidFill>
              </a:rPr>
              <a:t>Cumplir con los objetivos </a:t>
            </a:r>
            <a:r>
              <a:rPr lang="es-AR" sz="1500" dirty="0" smtClean="0">
                <a:solidFill>
                  <a:srgbClr val="000000"/>
                </a:solidFill>
              </a:rPr>
              <a:t>de la </a:t>
            </a:r>
            <a:r>
              <a:rPr lang="es-AR" sz="1500" dirty="0">
                <a:solidFill>
                  <a:srgbClr val="000000"/>
                </a:solidFill>
              </a:rPr>
              <a:t>cobertura de vacunación en cada región, país y comunidad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34" y="3907304"/>
            <a:ext cx="3276600" cy="2862322"/>
          </a:xfrm>
          <a:prstGeom prst="rect">
            <a:avLst/>
          </a:prstGeom>
          <a:ln w="158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buClr>
                <a:srgbClr val="86795D"/>
              </a:buClr>
            </a:pPr>
            <a:r>
              <a:rPr lang="es-AR" sz="2000" b="1" dirty="0" smtClean="0">
                <a:solidFill>
                  <a:srgbClr val="C00000"/>
                </a:solidFill>
              </a:rPr>
              <a:t>Plan de Acción Mundial de Vacunas: Objetivos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0" lvl="1">
              <a:buClr>
                <a:srgbClr val="86795D"/>
              </a:buClr>
            </a:pPr>
            <a:r>
              <a:rPr lang="es-AR" sz="2000" b="1" dirty="0" smtClean="0">
                <a:solidFill>
                  <a:srgbClr val="C00000"/>
                </a:solidFill>
              </a:rPr>
              <a:t>Para el año 2015: El sarampión eliminado en al menos 4 regiones de la OMS, rubéola en al menos 2</a:t>
            </a:r>
          </a:p>
          <a:p>
            <a:pPr marL="0" lvl="1">
              <a:buClr>
                <a:srgbClr val="86795D"/>
              </a:buClr>
            </a:pPr>
            <a:r>
              <a:rPr lang="es-AR" sz="2000" b="1" dirty="0" smtClean="0">
                <a:solidFill>
                  <a:srgbClr val="C00000"/>
                </a:solidFill>
              </a:rPr>
              <a:t>2020: El sarampión y la rubéola eliminados en 5 regiones de la OMS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9810" y="4876800"/>
            <a:ext cx="2906751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AR" b="1" dirty="0" smtClean="0"/>
              <a:t>SEAR: reducción de la mortalidad  por el sarampión del 95% en 2015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879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Todas las regiones de la OMS tienen  Metas de eliminación del Sarampión para el año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WHO Regions have Measles Elimination Goals by 2020</dc:title>
  <dc:creator>Kontio, Ms. Katri (WDC)</dc:creator>
  <cp:lastModifiedBy>Pacis, Ms. Carmelita Lucia (WDC)</cp:lastModifiedBy>
  <cp:revision>6</cp:revision>
  <cp:lastPrinted>2013-05-02T18:17:28Z</cp:lastPrinted>
  <dcterms:created xsi:type="dcterms:W3CDTF">2013-05-02T18:11:17Z</dcterms:created>
  <dcterms:modified xsi:type="dcterms:W3CDTF">2013-05-07T17:20:15Z</dcterms:modified>
</cp:coreProperties>
</file>