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Rate of Suspect Congenital Rubella Syndrome (CRS)</a:t>
            </a:r>
            <a:br>
              <a:rPr lang="en-US" sz="2800" b="1" smtClean="0"/>
            </a:br>
            <a:r>
              <a:rPr lang="en-US" sz="2800" b="1" smtClean="0"/>
              <a:t>Region of the Americas, 2010-2012*</a:t>
            </a:r>
          </a:p>
        </p:txBody>
      </p:sp>
      <p:graphicFrame>
        <p:nvGraphicFramePr>
          <p:cNvPr id="133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626743"/>
              </p:ext>
            </p:extLst>
          </p:nvPr>
        </p:nvGraphicFramePr>
        <p:xfrm>
          <a:off x="457200" y="1481138"/>
          <a:ext cx="8137525" cy="461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hart" r:id="rId4" imgW="8229600" imgH="4667138" progId="Excel.Chart.8">
                  <p:embed/>
                </p:oleObj>
              </mc:Choice>
              <mc:Fallback>
                <p:oleObj name="Chart" r:id="rId4" imgW="8229600" imgH="466713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81138"/>
                        <a:ext cx="8137525" cy="461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819912" y="5154168"/>
            <a:ext cx="74096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6248400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Country reports</a:t>
            </a:r>
          </a:p>
          <a:p>
            <a:r>
              <a:rPr lang="en-US" sz="1000" dirty="0" smtClean="0"/>
              <a:t>Data as of 7 December 2012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Rate of Suspect Congenital Rubella Syndrome (CRS) Region of the Americas, 2010-2012*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2012-11-01T22:26:22Z</dcterms:created>
  <dcterms:modified xsi:type="dcterms:W3CDTF">2012-12-07T23:39:04Z</dcterms:modified>
</cp:coreProperties>
</file>