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9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0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42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0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5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1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5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5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7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AD6E2-867B-48F9-97CE-BFAB9672EE02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A0E3-6393-49E1-BEFB-86B09B60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7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2" y="76200"/>
            <a:ext cx="89408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4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77" y="76199"/>
            <a:ext cx="8936736" cy="670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3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6</cp:revision>
  <dcterms:created xsi:type="dcterms:W3CDTF">2014-10-24T15:41:03Z</dcterms:created>
  <dcterms:modified xsi:type="dcterms:W3CDTF">2014-10-24T16:24:02Z</dcterms:modified>
</cp:coreProperties>
</file>