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2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4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9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3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2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1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4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2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2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5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6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902" y="129209"/>
            <a:ext cx="4671898" cy="6553200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3400" y="1583055"/>
            <a:ext cx="2971800" cy="31413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>
                <a:effectLst/>
                <a:latin typeface="+mj-lt"/>
                <a:ea typeface="Times New Roman"/>
              </a:rPr>
              <a:t>On September 1</a:t>
            </a:r>
            <a:r>
              <a:rPr lang="en-US" sz="2000" baseline="30000">
                <a:effectLst/>
                <a:latin typeface="+mj-lt"/>
                <a:ea typeface="Times New Roman"/>
              </a:rPr>
              <a:t>st</a:t>
            </a:r>
            <a:r>
              <a:rPr lang="en-US" sz="2000">
                <a:effectLst/>
                <a:latin typeface="+mj-lt"/>
                <a:ea typeface="Times New Roman"/>
              </a:rPr>
              <a:t>, Argentina launched a combined measles-rubella and polio follow-up campaign to sustain the elimination gains in the country. The campaign will target around 2.8 million children aged 1-4 years old nationwide.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>
                <a:effectLst/>
                <a:latin typeface="+mj-lt"/>
                <a:ea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762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1. Rate of suspected measles and rubella cases  Last 33 weeks, 2014  (expected rate for EW 33=1.27)</dc:title>
  <dc:creator>Gandhi, Mr. Raghunathan (WDC)</dc:creator>
  <cp:lastModifiedBy>Pacis, Ms. Carmelita Lucia (WDC)</cp:lastModifiedBy>
  <cp:revision>18</cp:revision>
  <dcterms:created xsi:type="dcterms:W3CDTF">2014-08-22T13:57:03Z</dcterms:created>
  <dcterms:modified xsi:type="dcterms:W3CDTF">2014-09-04T22:47:11Z</dcterms:modified>
</cp:coreProperties>
</file>