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66FF"/>
    <a:srgbClr val="669900"/>
    <a:srgbClr val="33CC33"/>
    <a:srgbClr val="00CC99"/>
    <a:srgbClr val="009900"/>
    <a:srgbClr val="FF7C80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Bermuda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Sheet1!$B$3:$K$3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Bolivia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Sheet1!$B$4:$K$4</c:f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Sheet1!$B$5:$K$5</c:f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rgbClr val="6699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Sheet1!$B$7:$K$7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Sheet1!$B$8:$K$8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Cuba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Sheet1!$B$9:$K$9</c:f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Dominican Republic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Sheet1!$B$10:$K$10</c:f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Ecuador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Sheet1!$B$11:$K$11</c:f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El Salvador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Sheet1!$B$12:$K$12</c:f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French Guiana</c:v>
                </c:pt>
              </c:strCache>
            </c:strRef>
          </c:tx>
          <c:spPr>
            <a:solidFill>
              <a:srgbClr val="9933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Sheet1!$B$13:$K$13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Guatemala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Sheet1!$B$14:$K$14</c:f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Haiti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Sheet1!$B$15:$K$15</c:f>
            </c:numRef>
          </c:val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Honduras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Sheet1!$B$16:$K$16</c:f>
            </c:numRef>
          </c:val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Mexico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Sheet1!$B$17:$K$17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Nicaragua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Sheet1!$B$18:$K$18</c:f>
            </c:numRef>
          </c:val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Paraguay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Sheet1!$B$19:$K$19</c:f>
            </c:numRef>
          </c:val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Peru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Sheet1!$B$20:$K$20</c:f>
            </c:numRef>
          </c:val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United States of America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Sheet1!$B$21:$K$21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Venezuela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Sheet1!$B$22:$K$22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91371776"/>
        <c:axId val="91390336"/>
      </c:barChart>
      <c:lineChart>
        <c:grouping val="standard"/>
        <c:varyColors val="0"/>
        <c:ser>
          <c:idx val="21"/>
          <c:order val="21"/>
          <c:tx>
            <c:strRef>
              <c:f>Sheet1!$A$23</c:f>
              <c:strCache>
                <c:ptCount val="1"/>
                <c:pt idx="0">
                  <c:v>Regional rate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Sheet1!$B$1:$K$1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Sheet1!$B$23:$K$23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94048"/>
        <c:axId val="91392256"/>
      </c:lineChart>
      <c:catAx>
        <c:axId val="9137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91390336"/>
        <c:crosses val="autoZero"/>
        <c:auto val="1"/>
        <c:lblAlgn val="ctr"/>
        <c:lblOffset val="100"/>
        <c:noMultiLvlLbl val="0"/>
      </c:catAx>
      <c:valAx>
        <c:axId val="91390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 dirty="0" smtClean="0"/>
                  <a:t>Number of cases</a:t>
                </a:r>
                <a:endParaRPr lang="en-US" sz="12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1371776"/>
        <c:crosses val="autoZero"/>
        <c:crossBetween val="between"/>
      </c:valAx>
      <c:valAx>
        <c:axId val="91392256"/>
        <c:scaling>
          <c:orientation val="minMax"/>
        </c:scaling>
        <c:delete val="1"/>
        <c:axPos val="r"/>
        <c:numFmt formatCode="General" sourceLinked="0"/>
        <c:majorTickMark val="out"/>
        <c:minorTickMark val="none"/>
        <c:tickLblPos val="nextTo"/>
        <c:crossAx val="91394048"/>
        <c:crosses val="max"/>
        <c:crossBetween val="between"/>
      </c:valAx>
      <c:catAx>
        <c:axId val="91394048"/>
        <c:scaling>
          <c:orientation val="minMax"/>
        </c:scaling>
        <c:delete val="1"/>
        <c:axPos val="b"/>
        <c:majorTickMark val="out"/>
        <c:minorTickMark val="none"/>
        <c:tickLblPos val="nextTo"/>
        <c:crossAx val="9139225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26BE-B9FC-452B-AEEB-30C44B7F52E2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Distribution of Confirmed Rubella Cases by Country </a:t>
            </a:r>
            <a:br>
              <a:rPr lang="en-US" sz="2400" b="1" dirty="0" smtClean="0"/>
            </a:br>
            <a:r>
              <a:rPr lang="en-US" sz="2400" b="1" dirty="0" smtClean="0"/>
              <a:t>Following the Interruption of Endemic Transmission</a:t>
            </a:r>
            <a:br>
              <a:rPr lang="en-US" sz="2400" b="1" dirty="0" smtClean="0"/>
            </a:br>
            <a:r>
              <a:rPr lang="en-US" sz="2400" b="1" dirty="0" smtClean="0"/>
              <a:t>Region of the Americas, </a:t>
            </a:r>
            <a:r>
              <a:rPr lang="en-US" sz="2400" b="1" dirty="0" smtClean="0"/>
              <a:t>2009-2012*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405193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243935"/>
            <a:ext cx="279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reports to FCH-IM/PAHO.</a:t>
            </a:r>
          </a:p>
          <a:p>
            <a:r>
              <a:rPr lang="en-US" sz="1200" dirty="0" smtClean="0"/>
              <a:t>*Data </a:t>
            </a:r>
            <a:r>
              <a:rPr lang="en-US" sz="1200" dirty="0" smtClean="0"/>
              <a:t>as of 14 March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269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Rubella Cases by Country  Following the Interruption of Endemic Transmission Region of the Americas, 2009-2012*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21</cp:revision>
  <dcterms:created xsi:type="dcterms:W3CDTF">2013-03-11T20:12:45Z</dcterms:created>
  <dcterms:modified xsi:type="dcterms:W3CDTF">2013-03-15T22:23:09Z</dcterms:modified>
</cp:coreProperties>
</file>