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7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7F084A-7993-46EB-B627-8E82C3E3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27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4E861E-841C-4BCB-98AA-D1C5BDF34F05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2538-526D-4AB3-BAB0-921634F51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4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61DAB-9C59-4FEF-9FBA-BF9B01B83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E766-F82F-4BB5-999F-8C208DDE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059F2-A0CD-498A-8F2F-6147F529E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154A9-AEEF-41E2-804E-220B3DBAA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D2705-B732-461D-914F-5E92926AF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E962-E7C9-41A9-8A96-912DF53CE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B63C-EF1F-4845-9271-A31A5BE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F3592-3014-4C21-9300-A0B88AD85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7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382B-C634-476C-9440-D3E5CD4F9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56FEF-4E3F-4489-BBC9-3B7E446D1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B5B9DB-329F-41A4-AAA9-859E1CAD4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04800" y="1524000"/>
            <a:ext cx="8510588" cy="4686300"/>
            <a:chOff x="181" y="931"/>
            <a:chExt cx="5361" cy="2952"/>
          </a:xfrm>
        </p:grpSpPr>
        <p:graphicFrame>
          <p:nvGraphicFramePr>
            <p:cNvPr id="3080" name="Object 4"/>
            <p:cNvGraphicFramePr>
              <a:graphicFrameLocks noChangeAspect="1"/>
            </p:cNvGraphicFramePr>
            <p:nvPr/>
          </p:nvGraphicFramePr>
          <p:xfrm>
            <a:off x="181" y="931"/>
            <a:ext cx="5361" cy="2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Chart" r:id="rId4" imgW="8839200" imgH="4867453" progId="MSGraph.Chart.8">
                    <p:embed followColorScheme="full"/>
                  </p:oleObj>
                </mc:Choice>
                <mc:Fallback>
                  <p:oleObj name="Chart" r:id="rId4" imgW="8839200" imgH="4867453" progId="MSGraph.Chart.8">
                    <p:embed followColorScheme="full"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" y="931"/>
                          <a:ext cx="5361" cy="2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1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Indicadores de vigilancia epidemiológica integrada de sarampión/rubéola</a:t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Región de las Américas, 2008-2012*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376238" y="6400800"/>
            <a:ext cx="40433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/>
              <a:t>Fuente: MESS, ISIS e informes de los países.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105400" y="6429375"/>
            <a:ext cx="36210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* Datos a la semana epidemiológica 45 de 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29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Default Design</vt:lpstr>
      <vt:lpstr>Microsoft Graph Chart</vt:lpstr>
      <vt:lpstr>Indicadores de vigilancia epidemiológica integrada de sarampión/rubéola Región de las Américas, 2008-2012*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Measles-Rubella Surveillance Indicators, Region of the Americas, 2003-2007*</dc:title>
  <dc:creator>PAHO Lan User</dc:creator>
  <cp:lastModifiedBy>Pacis, Ms. Carmelita Lucia (WDC)</cp:lastModifiedBy>
  <cp:revision>41</cp:revision>
  <dcterms:created xsi:type="dcterms:W3CDTF">2007-12-13T17:36:21Z</dcterms:created>
  <dcterms:modified xsi:type="dcterms:W3CDTF">2012-11-16T16:27:53Z</dcterms:modified>
</cp:coreProperties>
</file>