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4" d="100"/>
          <a:sy n="104" d="100"/>
        </p:scale>
        <p:origin x="-90" y="-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1D68-F145-44BE-8367-9FFE4F02FF88}" type="datetimeFigureOut">
              <a:rPr lang="es-MX" smtClean="0"/>
              <a:pPr/>
              <a:t>01/10/2012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4EE4-5B47-499E-B557-5818995E3345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4016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1D68-F145-44BE-8367-9FFE4F02FF88}" type="datetimeFigureOut">
              <a:rPr lang="es-MX" smtClean="0"/>
              <a:pPr/>
              <a:t>01/10/2012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4EE4-5B47-499E-B557-5818995E3345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850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1D68-F145-44BE-8367-9FFE4F02FF88}" type="datetimeFigureOut">
              <a:rPr lang="es-MX" smtClean="0"/>
              <a:pPr/>
              <a:t>01/10/2012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4EE4-5B47-499E-B557-5818995E3345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2034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1D68-F145-44BE-8367-9FFE4F02FF88}" type="datetimeFigureOut">
              <a:rPr lang="es-MX" smtClean="0"/>
              <a:pPr/>
              <a:t>01/10/2012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4EE4-5B47-499E-B557-5818995E3345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35287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1D68-F145-44BE-8367-9FFE4F02FF88}" type="datetimeFigureOut">
              <a:rPr lang="es-MX" smtClean="0"/>
              <a:pPr/>
              <a:t>01/10/2012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4EE4-5B47-499E-B557-5818995E3345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8968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1D68-F145-44BE-8367-9FFE4F02FF88}" type="datetimeFigureOut">
              <a:rPr lang="es-MX" smtClean="0"/>
              <a:pPr/>
              <a:t>01/10/2012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4EE4-5B47-499E-B557-5818995E3345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2530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1D68-F145-44BE-8367-9FFE4F02FF88}" type="datetimeFigureOut">
              <a:rPr lang="es-MX" smtClean="0"/>
              <a:pPr/>
              <a:t>01/10/2012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4EE4-5B47-499E-B557-5818995E3345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9295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1D68-F145-44BE-8367-9FFE4F02FF88}" type="datetimeFigureOut">
              <a:rPr lang="es-MX" smtClean="0"/>
              <a:pPr/>
              <a:t>01/10/2012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4EE4-5B47-499E-B557-5818995E3345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07322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1D68-F145-44BE-8367-9FFE4F02FF88}" type="datetimeFigureOut">
              <a:rPr lang="es-MX" smtClean="0"/>
              <a:pPr/>
              <a:t>01/10/2012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4EE4-5B47-499E-B557-5818995E3345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562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1D68-F145-44BE-8367-9FFE4F02FF88}" type="datetimeFigureOut">
              <a:rPr lang="es-MX" smtClean="0"/>
              <a:pPr/>
              <a:t>01/10/2012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4EE4-5B47-499E-B557-5818995E3345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5184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91D68-F145-44BE-8367-9FFE4F02FF88}" type="datetimeFigureOut">
              <a:rPr lang="es-MX" smtClean="0"/>
              <a:pPr/>
              <a:t>01/10/2012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F4EE4-5B47-499E-B557-5818995E3345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01657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91D68-F145-44BE-8367-9FFE4F02FF88}" type="datetimeFigureOut">
              <a:rPr lang="es-MX" smtClean="0"/>
              <a:pPr/>
              <a:t>01/10/2012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F4EE4-5B47-499E-B557-5818995E3345}" type="slidenum">
              <a:rPr lang="es-MX" smtClean="0"/>
              <a:pPr/>
              <a:t>‹#›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12662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5"/>
          <p:cNvSpPr txBox="1">
            <a:spLocks noChangeArrowheads="1"/>
          </p:cNvSpPr>
          <p:nvPr/>
        </p:nvSpPr>
        <p:spPr bwMode="auto">
          <a:xfrm>
            <a:off x="395958" y="114300"/>
            <a:ext cx="828541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algn="ctr" eaLnBrk="1" hangingPunct="1"/>
            <a:r>
              <a:rPr lang="es-ES" sz="2400" dirty="0" smtClean="0">
                <a:solidFill>
                  <a:schemeClr val="tx1"/>
                </a:solidFill>
                <a:latin typeface="Calibri" pitchFamily="34" charset="0"/>
              </a:rPr>
              <a:t>Panel de </a:t>
            </a:r>
            <a:r>
              <a:rPr lang="es-ES" sz="2400" i="1" dirty="0" err="1" smtClean="0">
                <a:solidFill>
                  <a:schemeClr val="tx1"/>
                </a:solidFill>
                <a:latin typeface="Calibri" pitchFamily="34" charset="0"/>
              </a:rPr>
              <a:t>Proficiencia</a:t>
            </a:r>
            <a:r>
              <a:rPr lang="es-ES" sz="2400" dirty="0" smtClean="0">
                <a:solidFill>
                  <a:schemeClr val="tx1"/>
                </a:solidFill>
                <a:latin typeface="Calibri" pitchFamily="34" charset="0"/>
              </a:rPr>
              <a:t> de Sarampión</a:t>
            </a:r>
          </a:p>
          <a:p>
            <a:pPr algn="ctr" eaLnBrk="1" hangingPunct="1"/>
            <a:r>
              <a:rPr lang="es-ES" sz="2400" dirty="0" smtClean="0">
                <a:solidFill>
                  <a:schemeClr val="tx1"/>
                </a:solidFill>
                <a:latin typeface="Calibri" pitchFamily="34" charset="0"/>
              </a:rPr>
              <a:t>Puntaje Subregional, Red de Laboratorios OPS/OMS, 2010-2011</a:t>
            </a:r>
            <a:endParaRPr lang="es-ES" sz="240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819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88" t="96873" r="62445" b="-75"/>
          <a:stretch>
            <a:fillRect/>
          </a:stretch>
        </p:blipFill>
        <p:spPr bwMode="auto">
          <a:xfrm>
            <a:off x="3062647" y="6178128"/>
            <a:ext cx="3324225" cy="203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6396024" y="6536377"/>
            <a:ext cx="2280432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1pPr>
            <a:lvl2pPr marL="742950" indent="-28575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2pPr>
            <a:lvl3pPr marL="11430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3pPr>
            <a:lvl4pPr marL="16002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4pPr>
            <a:lvl5pPr marL="2057400" indent="-228600" eaLnBrk="0" hangingPunct="0"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000099"/>
                </a:solidFill>
                <a:latin typeface="Arial Unicode MS" pitchFamily="34" charset="-128"/>
                <a:cs typeface="Arial" charset="0"/>
              </a:defRPr>
            </a:lvl9pPr>
          </a:lstStyle>
          <a:p>
            <a:pPr eaLnBrk="1" hangingPunct="1"/>
            <a:r>
              <a:rPr lang="en-US" sz="1200" dirty="0" err="1">
                <a:solidFill>
                  <a:schemeClr val="tx1"/>
                </a:solidFill>
                <a:latin typeface="Calibri" pitchFamily="34" charset="0"/>
              </a:rPr>
              <a:t>Fuente</a:t>
            </a:r>
            <a:r>
              <a:rPr lang="en-US" sz="1200" dirty="0">
                <a:solidFill>
                  <a:schemeClr val="tx1"/>
                </a:solidFill>
                <a:latin typeface="Calibri" pitchFamily="34" charset="0"/>
              </a:rPr>
              <a:t>: </a:t>
            </a:r>
            <a:r>
              <a:rPr lang="en-US" sz="1200" dirty="0" err="1" smtClean="0">
                <a:solidFill>
                  <a:schemeClr val="tx1"/>
                </a:solidFill>
                <a:latin typeface="Calibri" pitchFamily="34" charset="0"/>
              </a:rPr>
              <a:t>Reportes</a:t>
            </a:r>
            <a:r>
              <a:rPr lang="en-US" sz="1200" dirty="0" smtClean="0">
                <a:solidFill>
                  <a:schemeClr val="tx1"/>
                </a:solidFill>
                <a:latin typeface="Calibri" pitchFamily="34" charset="0"/>
              </a:rPr>
              <a:t> de OMS y CDC</a:t>
            </a:r>
            <a:endParaRPr lang="en-US" sz="1200" dirty="0">
              <a:solidFill>
                <a:schemeClr val="tx1"/>
              </a:solidFill>
              <a:latin typeface="Calibri" pitchFamily="34" charset="0"/>
            </a:endParaRPr>
          </a:p>
        </p:txBody>
      </p:sp>
      <p:pic>
        <p:nvPicPr>
          <p:cNvPr id="8197" name="Picture 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99" b="4521"/>
          <a:stretch>
            <a:fillRect/>
          </a:stretch>
        </p:blipFill>
        <p:spPr bwMode="auto">
          <a:xfrm>
            <a:off x="571500" y="1004888"/>
            <a:ext cx="8004175" cy="498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7724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Tema de Office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Ilopéz</dc:creator>
  <cp:lastModifiedBy>Pacis, Ms. Carmelita Lucia (WDC)</cp:lastModifiedBy>
  <cp:revision>6</cp:revision>
  <dcterms:created xsi:type="dcterms:W3CDTF">2012-08-30T20:37:21Z</dcterms:created>
  <dcterms:modified xsi:type="dcterms:W3CDTF">2012-10-01T22:01:01Z</dcterms:modified>
</cp:coreProperties>
</file>