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1" r:id="rId1"/>
  </p:sldMasterIdLst>
  <p:notesMasterIdLst>
    <p:notesMasterId r:id="rId11"/>
  </p:notesMasterIdLst>
  <p:sldIdLst>
    <p:sldId id="262" r:id="rId2"/>
    <p:sldId id="311" r:id="rId3"/>
    <p:sldId id="306" r:id="rId4"/>
    <p:sldId id="307" r:id="rId5"/>
    <p:sldId id="308" r:id="rId6"/>
    <p:sldId id="309" r:id="rId7"/>
    <p:sldId id="310" r:id="rId8"/>
    <p:sldId id="282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4" autoAdjust="0"/>
    <p:restoredTop sz="94660" autoAdjust="0"/>
  </p:normalViewPr>
  <p:slideViewPr>
    <p:cSldViewPr>
      <p:cViewPr>
        <p:scale>
          <a:sx n="70" d="100"/>
          <a:sy n="70" d="100"/>
        </p:scale>
        <p:origin x="-66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0DFFE-1251-495D-9081-20A0C442961C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92ED-6DA3-47BE-9A72-75524D03F2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1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4908D-110D-4096-B299-39CE44697D4D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3CDC9-A172-4601-A7E9-B62B92A5A72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1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33185-FAD7-4AF1-85A0-0A30DDB0D141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01A67-8223-422C-8642-A753FDAADE1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7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C8DB49-DDB4-4822-A53E-8751CAFC6A69}" type="slidenum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5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BARRA-DERECH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 descr="escud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 Imagen" descr="FL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495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286500"/>
            <a:ext cx="788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0 Imagen" descr="BARRA-ABAJO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828675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9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DE3A6-496C-4181-ADB1-90D68A6C79BD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16D3DE-41BA-4C8B-AB03-05CEB5FF015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9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5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6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82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83674-2BD1-4A0C-9CE4-491C5DAB04E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9C6D62-E62E-442D-85EF-0A8927F9277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5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8AD86-F013-44C4-BCB7-DAA72778B57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1B239B-06EC-40F9-83DF-32C4B4F9F74C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B3C72-F96C-40B5-BFE2-9987E0B88D35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ACD8D-F2E7-4EB4-AA09-2AEA737787E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465802-D38D-4CD0-BE22-93E77D8CB4F3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E41FF-820D-49DE-BCCC-F331367D5502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9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84C3A8-C5FB-46F1-A4E4-9C8C4EE48A8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9/6/2013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F7A993-1CCB-465E-AE61-328CAFFA90D0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9 Imagen" descr="110 Anniversary Blue_jpg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959475"/>
            <a:ext cx="11890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3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0200" y="2060848"/>
            <a:ext cx="77724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PV </a:t>
            </a:r>
            <a:r>
              <a:rPr lang="es-MX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Community</a:t>
            </a:r>
            <a: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s-MX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practice</a:t>
            </a:r>
            <a: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PRAIS</a:t>
            </a:r>
          </a:p>
        </p:txBody>
      </p:sp>
      <p:grpSp>
        <p:nvGrpSpPr>
          <p:cNvPr id="21508" name="Group 2"/>
          <p:cNvGrpSpPr>
            <a:grpSpLocks/>
          </p:cNvGrpSpPr>
          <p:nvPr/>
        </p:nvGrpSpPr>
        <p:grpSpPr bwMode="auto">
          <a:xfrm>
            <a:off x="3335338" y="4397375"/>
            <a:ext cx="671512" cy="720725"/>
            <a:chOff x="2203" y="1371"/>
            <a:chExt cx="1008" cy="1046"/>
          </a:xfrm>
        </p:grpSpPr>
        <p:grpSp>
          <p:nvGrpSpPr>
            <p:cNvPr id="25285" name="Group 3"/>
            <p:cNvGrpSpPr>
              <a:grpSpLocks noChangeAspect="1"/>
            </p:cNvGrpSpPr>
            <p:nvPr/>
          </p:nvGrpSpPr>
          <p:grpSpPr bwMode="auto">
            <a:xfrm>
              <a:off x="2203" y="1371"/>
              <a:ext cx="1008" cy="1046"/>
              <a:chOff x="2203" y="1371"/>
              <a:chExt cx="1008" cy="1046"/>
            </a:xfrm>
          </p:grpSpPr>
          <p:sp>
            <p:nvSpPr>
              <p:cNvPr id="25287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203" y="1371"/>
                <a:ext cx="1008" cy="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8" name="Freeform 5"/>
              <p:cNvSpPr>
                <a:spLocks/>
              </p:cNvSpPr>
              <p:nvPr/>
            </p:nvSpPr>
            <p:spPr bwMode="auto">
              <a:xfrm>
                <a:off x="2302" y="1432"/>
                <a:ext cx="874" cy="898"/>
              </a:xfrm>
              <a:custGeom>
                <a:avLst/>
                <a:gdLst>
                  <a:gd name="T0" fmla="*/ 53 w 874"/>
                  <a:gd name="T1" fmla="*/ 91 h 898"/>
                  <a:gd name="T2" fmla="*/ 98 w 874"/>
                  <a:gd name="T3" fmla="*/ 84 h 898"/>
                  <a:gd name="T4" fmla="*/ 136 w 874"/>
                  <a:gd name="T5" fmla="*/ 63 h 898"/>
                  <a:gd name="T6" fmla="*/ 175 w 874"/>
                  <a:gd name="T7" fmla="*/ 42 h 898"/>
                  <a:gd name="T8" fmla="*/ 213 w 874"/>
                  <a:gd name="T9" fmla="*/ 21 h 898"/>
                  <a:gd name="T10" fmla="*/ 243 w 874"/>
                  <a:gd name="T11" fmla="*/ 14 h 898"/>
                  <a:gd name="T12" fmla="*/ 289 w 874"/>
                  <a:gd name="T13" fmla="*/ 7 h 898"/>
                  <a:gd name="T14" fmla="*/ 311 w 874"/>
                  <a:gd name="T15" fmla="*/ 7 h 898"/>
                  <a:gd name="T16" fmla="*/ 304 w 874"/>
                  <a:gd name="T17" fmla="*/ 63 h 898"/>
                  <a:gd name="T18" fmla="*/ 311 w 874"/>
                  <a:gd name="T19" fmla="*/ 105 h 898"/>
                  <a:gd name="T20" fmla="*/ 319 w 874"/>
                  <a:gd name="T21" fmla="*/ 139 h 898"/>
                  <a:gd name="T22" fmla="*/ 350 w 874"/>
                  <a:gd name="T23" fmla="*/ 167 h 898"/>
                  <a:gd name="T24" fmla="*/ 388 w 874"/>
                  <a:gd name="T25" fmla="*/ 188 h 898"/>
                  <a:gd name="T26" fmla="*/ 418 w 874"/>
                  <a:gd name="T27" fmla="*/ 188 h 898"/>
                  <a:gd name="T28" fmla="*/ 448 w 874"/>
                  <a:gd name="T29" fmla="*/ 202 h 898"/>
                  <a:gd name="T30" fmla="*/ 486 w 874"/>
                  <a:gd name="T31" fmla="*/ 223 h 898"/>
                  <a:gd name="T32" fmla="*/ 517 w 874"/>
                  <a:gd name="T33" fmla="*/ 237 h 898"/>
                  <a:gd name="T34" fmla="*/ 555 w 874"/>
                  <a:gd name="T35" fmla="*/ 258 h 898"/>
                  <a:gd name="T36" fmla="*/ 578 w 874"/>
                  <a:gd name="T37" fmla="*/ 265 h 898"/>
                  <a:gd name="T38" fmla="*/ 608 w 874"/>
                  <a:gd name="T39" fmla="*/ 258 h 898"/>
                  <a:gd name="T40" fmla="*/ 661 w 874"/>
                  <a:gd name="T41" fmla="*/ 278 h 898"/>
                  <a:gd name="T42" fmla="*/ 661 w 874"/>
                  <a:gd name="T43" fmla="*/ 306 h 898"/>
                  <a:gd name="T44" fmla="*/ 654 w 874"/>
                  <a:gd name="T45" fmla="*/ 369 h 898"/>
                  <a:gd name="T46" fmla="*/ 776 w 874"/>
                  <a:gd name="T47" fmla="*/ 452 h 898"/>
                  <a:gd name="T48" fmla="*/ 814 w 874"/>
                  <a:gd name="T49" fmla="*/ 466 h 898"/>
                  <a:gd name="T50" fmla="*/ 798 w 874"/>
                  <a:gd name="T51" fmla="*/ 487 h 898"/>
                  <a:gd name="T52" fmla="*/ 814 w 874"/>
                  <a:gd name="T53" fmla="*/ 515 h 898"/>
                  <a:gd name="T54" fmla="*/ 836 w 874"/>
                  <a:gd name="T55" fmla="*/ 536 h 898"/>
                  <a:gd name="T56" fmla="*/ 867 w 874"/>
                  <a:gd name="T57" fmla="*/ 564 h 898"/>
                  <a:gd name="T58" fmla="*/ 852 w 874"/>
                  <a:gd name="T59" fmla="*/ 633 h 898"/>
                  <a:gd name="T60" fmla="*/ 829 w 874"/>
                  <a:gd name="T61" fmla="*/ 710 h 898"/>
                  <a:gd name="T62" fmla="*/ 798 w 874"/>
                  <a:gd name="T63" fmla="*/ 675 h 898"/>
                  <a:gd name="T64" fmla="*/ 601 w 874"/>
                  <a:gd name="T65" fmla="*/ 668 h 898"/>
                  <a:gd name="T66" fmla="*/ 532 w 874"/>
                  <a:gd name="T67" fmla="*/ 773 h 898"/>
                  <a:gd name="T68" fmla="*/ 486 w 874"/>
                  <a:gd name="T69" fmla="*/ 842 h 898"/>
                  <a:gd name="T70" fmla="*/ 403 w 874"/>
                  <a:gd name="T71" fmla="*/ 856 h 898"/>
                  <a:gd name="T72" fmla="*/ 388 w 874"/>
                  <a:gd name="T73" fmla="*/ 884 h 898"/>
                  <a:gd name="T74" fmla="*/ 372 w 874"/>
                  <a:gd name="T75" fmla="*/ 884 h 898"/>
                  <a:gd name="T76" fmla="*/ 342 w 874"/>
                  <a:gd name="T77" fmla="*/ 849 h 898"/>
                  <a:gd name="T78" fmla="*/ 258 w 874"/>
                  <a:gd name="T79" fmla="*/ 828 h 898"/>
                  <a:gd name="T80" fmla="*/ 205 w 874"/>
                  <a:gd name="T81" fmla="*/ 856 h 898"/>
                  <a:gd name="T82" fmla="*/ 129 w 874"/>
                  <a:gd name="T83" fmla="*/ 898 h 898"/>
                  <a:gd name="T84" fmla="*/ 121 w 874"/>
                  <a:gd name="T85" fmla="*/ 842 h 898"/>
                  <a:gd name="T86" fmla="*/ 91 w 874"/>
                  <a:gd name="T87" fmla="*/ 766 h 898"/>
                  <a:gd name="T88" fmla="*/ 68 w 874"/>
                  <a:gd name="T89" fmla="*/ 731 h 898"/>
                  <a:gd name="T90" fmla="*/ 76 w 874"/>
                  <a:gd name="T91" fmla="*/ 703 h 898"/>
                  <a:gd name="T92" fmla="*/ 91 w 874"/>
                  <a:gd name="T93" fmla="*/ 661 h 898"/>
                  <a:gd name="T94" fmla="*/ 45 w 874"/>
                  <a:gd name="T95" fmla="*/ 620 h 898"/>
                  <a:gd name="T96" fmla="*/ 38 w 874"/>
                  <a:gd name="T97" fmla="*/ 571 h 898"/>
                  <a:gd name="T98" fmla="*/ 15 w 874"/>
                  <a:gd name="T99" fmla="*/ 536 h 898"/>
                  <a:gd name="T100" fmla="*/ 15 w 874"/>
                  <a:gd name="T101" fmla="*/ 508 h 898"/>
                  <a:gd name="T102" fmla="*/ 38 w 874"/>
                  <a:gd name="T103" fmla="*/ 473 h 898"/>
                  <a:gd name="T104" fmla="*/ 30 w 874"/>
                  <a:gd name="T105" fmla="*/ 439 h 898"/>
                  <a:gd name="T106" fmla="*/ 30 w 874"/>
                  <a:gd name="T107" fmla="*/ 376 h 898"/>
                  <a:gd name="T108" fmla="*/ 30 w 874"/>
                  <a:gd name="T109" fmla="*/ 348 h 898"/>
                  <a:gd name="T110" fmla="*/ 45 w 874"/>
                  <a:gd name="T111" fmla="*/ 306 h 898"/>
                  <a:gd name="T112" fmla="*/ 45 w 874"/>
                  <a:gd name="T113" fmla="*/ 278 h 898"/>
                  <a:gd name="T114" fmla="*/ 45 w 874"/>
                  <a:gd name="T115" fmla="*/ 258 h 898"/>
                  <a:gd name="T116" fmla="*/ 53 w 874"/>
                  <a:gd name="T117" fmla="*/ 244 h 898"/>
                  <a:gd name="T118" fmla="*/ 53 w 874"/>
                  <a:gd name="T119" fmla="*/ 237 h 898"/>
                  <a:gd name="T120" fmla="*/ 53 w 874"/>
                  <a:gd name="T121" fmla="*/ 230 h 898"/>
                  <a:gd name="T122" fmla="*/ 60 w 874"/>
                  <a:gd name="T123" fmla="*/ 209 h 898"/>
                  <a:gd name="T124" fmla="*/ 68 w 874"/>
                  <a:gd name="T125" fmla="*/ 195 h 8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74"/>
                  <a:gd name="T190" fmla="*/ 0 h 898"/>
                  <a:gd name="T191" fmla="*/ 874 w 874"/>
                  <a:gd name="T192" fmla="*/ 898 h 89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74" h="898">
                    <a:moveTo>
                      <a:pt x="7" y="84"/>
                    </a:moveTo>
                    <a:lnTo>
                      <a:pt x="15" y="84"/>
                    </a:lnTo>
                    <a:lnTo>
                      <a:pt x="22" y="84"/>
                    </a:lnTo>
                    <a:lnTo>
                      <a:pt x="30" y="84"/>
                    </a:lnTo>
                    <a:lnTo>
                      <a:pt x="30" y="91"/>
                    </a:lnTo>
                    <a:lnTo>
                      <a:pt x="38" y="91"/>
                    </a:lnTo>
                    <a:lnTo>
                      <a:pt x="45" y="91"/>
                    </a:lnTo>
                    <a:lnTo>
                      <a:pt x="53" y="91"/>
                    </a:lnTo>
                    <a:lnTo>
                      <a:pt x="60" y="91"/>
                    </a:lnTo>
                    <a:lnTo>
                      <a:pt x="60" y="98"/>
                    </a:lnTo>
                    <a:lnTo>
                      <a:pt x="68" y="98"/>
                    </a:lnTo>
                    <a:lnTo>
                      <a:pt x="76" y="98"/>
                    </a:lnTo>
                    <a:lnTo>
                      <a:pt x="83" y="91"/>
                    </a:lnTo>
                    <a:lnTo>
                      <a:pt x="91" y="91"/>
                    </a:lnTo>
                    <a:lnTo>
                      <a:pt x="98" y="91"/>
                    </a:lnTo>
                    <a:lnTo>
                      <a:pt x="98" y="84"/>
                    </a:lnTo>
                    <a:lnTo>
                      <a:pt x="106" y="84"/>
                    </a:lnTo>
                    <a:lnTo>
                      <a:pt x="106" y="77"/>
                    </a:lnTo>
                    <a:lnTo>
                      <a:pt x="106" y="70"/>
                    </a:lnTo>
                    <a:lnTo>
                      <a:pt x="114" y="70"/>
                    </a:lnTo>
                    <a:lnTo>
                      <a:pt x="121" y="70"/>
                    </a:lnTo>
                    <a:lnTo>
                      <a:pt x="129" y="70"/>
                    </a:lnTo>
                    <a:lnTo>
                      <a:pt x="136" y="70"/>
                    </a:lnTo>
                    <a:lnTo>
                      <a:pt x="136" y="63"/>
                    </a:lnTo>
                    <a:lnTo>
                      <a:pt x="144" y="63"/>
                    </a:lnTo>
                    <a:lnTo>
                      <a:pt x="144" y="56"/>
                    </a:lnTo>
                    <a:lnTo>
                      <a:pt x="152" y="56"/>
                    </a:lnTo>
                    <a:lnTo>
                      <a:pt x="159" y="56"/>
                    </a:lnTo>
                    <a:lnTo>
                      <a:pt x="159" y="49"/>
                    </a:lnTo>
                    <a:lnTo>
                      <a:pt x="167" y="49"/>
                    </a:lnTo>
                    <a:lnTo>
                      <a:pt x="167" y="42"/>
                    </a:lnTo>
                    <a:lnTo>
                      <a:pt x="175" y="42"/>
                    </a:lnTo>
                    <a:lnTo>
                      <a:pt x="182" y="42"/>
                    </a:lnTo>
                    <a:lnTo>
                      <a:pt x="190" y="42"/>
                    </a:lnTo>
                    <a:lnTo>
                      <a:pt x="190" y="35"/>
                    </a:lnTo>
                    <a:lnTo>
                      <a:pt x="197" y="35"/>
                    </a:lnTo>
                    <a:lnTo>
                      <a:pt x="197" y="28"/>
                    </a:lnTo>
                    <a:lnTo>
                      <a:pt x="205" y="28"/>
                    </a:lnTo>
                    <a:lnTo>
                      <a:pt x="205" y="21"/>
                    </a:lnTo>
                    <a:lnTo>
                      <a:pt x="213" y="21"/>
                    </a:lnTo>
                    <a:lnTo>
                      <a:pt x="213" y="14"/>
                    </a:lnTo>
                    <a:lnTo>
                      <a:pt x="213" y="21"/>
                    </a:lnTo>
                    <a:lnTo>
                      <a:pt x="213" y="14"/>
                    </a:lnTo>
                    <a:lnTo>
                      <a:pt x="220" y="14"/>
                    </a:lnTo>
                    <a:lnTo>
                      <a:pt x="228" y="14"/>
                    </a:lnTo>
                    <a:lnTo>
                      <a:pt x="235" y="14"/>
                    </a:lnTo>
                    <a:lnTo>
                      <a:pt x="235" y="7"/>
                    </a:lnTo>
                    <a:lnTo>
                      <a:pt x="243" y="14"/>
                    </a:lnTo>
                    <a:lnTo>
                      <a:pt x="243" y="7"/>
                    </a:lnTo>
                    <a:lnTo>
                      <a:pt x="251" y="7"/>
                    </a:lnTo>
                    <a:lnTo>
                      <a:pt x="258" y="7"/>
                    </a:lnTo>
                    <a:lnTo>
                      <a:pt x="266" y="7"/>
                    </a:lnTo>
                    <a:lnTo>
                      <a:pt x="273" y="7"/>
                    </a:lnTo>
                    <a:lnTo>
                      <a:pt x="273" y="0"/>
                    </a:lnTo>
                    <a:lnTo>
                      <a:pt x="281" y="7"/>
                    </a:lnTo>
                    <a:lnTo>
                      <a:pt x="289" y="7"/>
                    </a:lnTo>
                    <a:lnTo>
                      <a:pt x="289" y="14"/>
                    </a:lnTo>
                    <a:lnTo>
                      <a:pt x="296" y="7"/>
                    </a:lnTo>
                    <a:lnTo>
                      <a:pt x="289" y="7"/>
                    </a:lnTo>
                    <a:lnTo>
                      <a:pt x="296" y="7"/>
                    </a:lnTo>
                    <a:lnTo>
                      <a:pt x="296" y="0"/>
                    </a:lnTo>
                    <a:lnTo>
                      <a:pt x="304" y="0"/>
                    </a:lnTo>
                    <a:lnTo>
                      <a:pt x="304" y="7"/>
                    </a:lnTo>
                    <a:lnTo>
                      <a:pt x="311" y="7"/>
                    </a:lnTo>
                    <a:lnTo>
                      <a:pt x="311" y="14"/>
                    </a:lnTo>
                    <a:lnTo>
                      <a:pt x="311" y="21"/>
                    </a:lnTo>
                    <a:lnTo>
                      <a:pt x="311" y="28"/>
                    </a:lnTo>
                    <a:lnTo>
                      <a:pt x="311" y="35"/>
                    </a:lnTo>
                    <a:lnTo>
                      <a:pt x="311" y="42"/>
                    </a:lnTo>
                    <a:lnTo>
                      <a:pt x="304" y="49"/>
                    </a:lnTo>
                    <a:lnTo>
                      <a:pt x="304" y="56"/>
                    </a:lnTo>
                    <a:lnTo>
                      <a:pt x="304" y="63"/>
                    </a:lnTo>
                    <a:lnTo>
                      <a:pt x="304" y="70"/>
                    </a:lnTo>
                    <a:lnTo>
                      <a:pt x="304" y="77"/>
                    </a:lnTo>
                    <a:lnTo>
                      <a:pt x="311" y="84"/>
                    </a:lnTo>
                    <a:lnTo>
                      <a:pt x="311" y="91"/>
                    </a:lnTo>
                    <a:lnTo>
                      <a:pt x="311" y="98"/>
                    </a:lnTo>
                    <a:lnTo>
                      <a:pt x="304" y="98"/>
                    </a:lnTo>
                    <a:lnTo>
                      <a:pt x="304" y="105"/>
                    </a:lnTo>
                    <a:lnTo>
                      <a:pt x="311" y="105"/>
                    </a:lnTo>
                    <a:lnTo>
                      <a:pt x="304" y="105"/>
                    </a:lnTo>
                    <a:lnTo>
                      <a:pt x="304" y="111"/>
                    </a:lnTo>
                    <a:lnTo>
                      <a:pt x="311" y="111"/>
                    </a:lnTo>
                    <a:lnTo>
                      <a:pt x="311" y="118"/>
                    </a:lnTo>
                    <a:lnTo>
                      <a:pt x="311" y="125"/>
                    </a:lnTo>
                    <a:lnTo>
                      <a:pt x="319" y="125"/>
                    </a:lnTo>
                    <a:lnTo>
                      <a:pt x="319" y="132"/>
                    </a:lnTo>
                    <a:lnTo>
                      <a:pt x="319" y="139"/>
                    </a:lnTo>
                    <a:lnTo>
                      <a:pt x="327" y="139"/>
                    </a:lnTo>
                    <a:lnTo>
                      <a:pt x="327" y="146"/>
                    </a:lnTo>
                    <a:lnTo>
                      <a:pt x="334" y="146"/>
                    </a:lnTo>
                    <a:lnTo>
                      <a:pt x="334" y="153"/>
                    </a:lnTo>
                    <a:lnTo>
                      <a:pt x="334" y="160"/>
                    </a:lnTo>
                    <a:lnTo>
                      <a:pt x="342" y="160"/>
                    </a:lnTo>
                    <a:lnTo>
                      <a:pt x="350" y="160"/>
                    </a:lnTo>
                    <a:lnTo>
                      <a:pt x="350" y="167"/>
                    </a:lnTo>
                    <a:lnTo>
                      <a:pt x="357" y="167"/>
                    </a:lnTo>
                    <a:lnTo>
                      <a:pt x="357" y="174"/>
                    </a:lnTo>
                    <a:lnTo>
                      <a:pt x="365" y="174"/>
                    </a:lnTo>
                    <a:lnTo>
                      <a:pt x="372" y="174"/>
                    </a:lnTo>
                    <a:lnTo>
                      <a:pt x="372" y="181"/>
                    </a:lnTo>
                    <a:lnTo>
                      <a:pt x="380" y="188"/>
                    </a:lnTo>
                    <a:lnTo>
                      <a:pt x="388" y="195"/>
                    </a:lnTo>
                    <a:lnTo>
                      <a:pt x="388" y="188"/>
                    </a:lnTo>
                    <a:lnTo>
                      <a:pt x="395" y="188"/>
                    </a:lnTo>
                    <a:lnTo>
                      <a:pt x="395" y="195"/>
                    </a:lnTo>
                    <a:lnTo>
                      <a:pt x="395" y="188"/>
                    </a:lnTo>
                    <a:lnTo>
                      <a:pt x="395" y="195"/>
                    </a:lnTo>
                    <a:lnTo>
                      <a:pt x="403" y="195"/>
                    </a:lnTo>
                    <a:lnTo>
                      <a:pt x="410" y="195"/>
                    </a:lnTo>
                    <a:lnTo>
                      <a:pt x="410" y="188"/>
                    </a:lnTo>
                    <a:lnTo>
                      <a:pt x="418" y="188"/>
                    </a:lnTo>
                    <a:lnTo>
                      <a:pt x="410" y="188"/>
                    </a:lnTo>
                    <a:lnTo>
                      <a:pt x="418" y="188"/>
                    </a:lnTo>
                    <a:lnTo>
                      <a:pt x="426" y="188"/>
                    </a:lnTo>
                    <a:lnTo>
                      <a:pt x="433" y="188"/>
                    </a:lnTo>
                    <a:lnTo>
                      <a:pt x="433" y="195"/>
                    </a:lnTo>
                    <a:lnTo>
                      <a:pt x="441" y="195"/>
                    </a:lnTo>
                    <a:lnTo>
                      <a:pt x="441" y="202"/>
                    </a:lnTo>
                    <a:lnTo>
                      <a:pt x="448" y="202"/>
                    </a:lnTo>
                    <a:lnTo>
                      <a:pt x="456" y="209"/>
                    </a:lnTo>
                    <a:lnTo>
                      <a:pt x="456" y="202"/>
                    </a:lnTo>
                    <a:lnTo>
                      <a:pt x="464" y="202"/>
                    </a:lnTo>
                    <a:lnTo>
                      <a:pt x="471" y="202"/>
                    </a:lnTo>
                    <a:lnTo>
                      <a:pt x="471" y="209"/>
                    </a:lnTo>
                    <a:lnTo>
                      <a:pt x="479" y="216"/>
                    </a:lnTo>
                    <a:lnTo>
                      <a:pt x="486" y="216"/>
                    </a:lnTo>
                    <a:lnTo>
                      <a:pt x="486" y="223"/>
                    </a:lnTo>
                    <a:lnTo>
                      <a:pt x="494" y="223"/>
                    </a:lnTo>
                    <a:lnTo>
                      <a:pt x="494" y="230"/>
                    </a:lnTo>
                    <a:lnTo>
                      <a:pt x="494" y="223"/>
                    </a:lnTo>
                    <a:lnTo>
                      <a:pt x="502" y="223"/>
                    </a:lnTo>
                    <a:lnTo>
                      <a:pt x="502" y="230"/>
                    </a:lnTo>
                    <a:lnTo>
                      <a:pt x="509" y="230"/>
                    </a:lnTo>
                    <a:lnTo>
                      <a:pt x="517" y="230"/>
                    </a:lnTo>
                    <a:lnTo>
                      <a:pt x="517" y="237"/>
                    </a:lnTo>
                    <a:lnTo>
                      <a:pt x="524" y="237"/>
                    </a:lnTo>
                    <a:lnTo>
                      <a:pt x="532" y="237"/>
                    </a:lnTo>
                    <a:lnTo>
                      <a:pt x="540" y="237"/>
                    </a:lnTo>
                    <a:lnTo>
                      <a:pt x="540" y="244"/>
                    </a:lnTo>
                    <a:lnTo>
                      <a:pt x="547" y="244"/>
                    </a:lnTo>
                    <a:lnTo>
                      <a:pt x="547" y="251"/>
                    </a:lnTo>
                    <a:lnTo>
                      <a:pt x="555" y="251"/>
                    </a:lnTo>
                    <a:lnTo>
                      <a:pt x="555" y="258"/>
                    </a:lnTo>
                    <a:lnTo>
                      <a:pt x="563" y="258"/>
                    </a:lnTo>
                    <a:lnTo>
                      <a:pt x="563" y="265"/>
                    </a:lnTo>
                    <a:lnTo>
                      <a:pt x="563" y="258"/>
                    </a:lnTo>
                    <a:lnTo>
                      <a:pt x="563" y="265"/>
                    </a:lnTo>
                    <a:lnTo>
                      <a:pt x="570" y="265"/>
                    </a:lnTo>
                    <a:lnTo>
                      <a:pt x="570" y="258"/>
                    </a:lnTo>
                    <a:lnTo>
                      <a:pt x="578" y="258"/>
                    </a:lnTo>
                    <a:lnTo>
                      <a:pt x="578" y="265"/>
                    </a:lnTo>
                    <a:lnTo>
                      <a:pt x="585" y="265"/>
                    </a:lnTo>
                    <a:lnTo>
                      <a:pt x="593" y="265"/>
                    </a:lnTo>
                    <a:lnTo>
                      <a:pt x="593" y="258"/>
                    </a:lnTo>
                    <a:lnTo>
                      <a:pt x="601" y="258"/>
                    </a:lnTo>
                    <a:lnTo>
                      <a:pt x="601" y="265"/>
                    </a:lnTo>
                    <a:lnTo>
                      <a:pt x="601" y="258"/>
                    </a:lnTo>
                    <a:lnTo>
                      <a:pt x="601" y="265"/>
                    </a:lnTo>
                    <a:lnTo>
                      <a:pt x="608" y="258"/>
                    </a:lnTo>
                    <a:lnTo>
                      <a:pt x="616" y="258"/>
                    </a:lnTo>
                    <a:lnTo>
                      <a:pt x="616" y="265"/>
                    </a:lnTo>
                    <a:lnTo>
                      <a:pt x="623" y="265"/>
                    </a:lnTo>
                    <a:lnTo>
                      <a:pt x="631" y="272"/>
                    </a:lnTo>
                    <a:lnTo>
                      <a:pt x="639" y="272"/>
                    </a:lnTo>
                    <a:lnTo>
                      <a:pt x="646" y="278"/>
                    </a:lnTo>
                    <a:lnTo>
                      <a:pt x="654" y="278"/>
                    </a:lnTo>
                    <a:lnTo>
                      <a:pt x="661" y="278"/>
                    </a:lnTo>
                    <a:lnTo>
                      <a:pt x="654" y="285"/>
                    </a:lnTo>
                    <a:lnTo>
                      <a:pt x="661" y="285"/>
                    </a:lnTo>
                    <a:lnTo>
                      <a:pt x="654" y="285"/>
                    </a:lnTo>
                    <a:lnTo>
                      <a:pt x="661" y="285"/>
                    </a:lnTo>
                    <a:lnTo>
                      <a:pt x="661" y="292"/>
                    </a:lnTo>
                    <a:lnTo>
                      <a:pt x="661" y="299"/>
                    </a:lnTo>
                    <a:lnTo>
                      <a:pt x="654" y="306"/>
                    </a:lnTo>
                    <a:lnTo>
                      <a:pt x="661" y="306"/>
                    </a:lnTo>
                    <a:lnTo>
                      <a:pt x="661" y="313"/>
                    </a:lnTo>
                    <a:lnTo>
                      <a:pt x="661" y="320"/>
                    </a:lnTo>
                    <a:lnTo>
                      <a:pt x="661" y="327"/>
                    </a:lnTo>
                    <a:lnTo>
                      <a:pt x="669" y="327"/>
                    </a:lnTo>
                    <a:lnTo>
                      <a:pt x="669" y="334"/>
                    </a:lnTo>
                    <a:lnTo>
                      <a:pt x="677" y="334"/>
                    </a:lnTo>
                    <a:lnTo>
                      <a:pt x="677" y="369"/>
                    </a:lnTo>
                    <a:lnTo>
                      <a:pt x="654" y="369"/>
                    </a:lnTo>
                    <a:lnTo>
                      <a:pt x="677" y="397"/>
                    </a:lnTo>
                    <a:lnTo>
                      <a:pt x="677" y="425"/>
                    </a:lnTo>
                    <a:lnTo>
                      <a:pt x="677" y="432"/>
                    </a:lnTo>
                    <a:lnTo>
                      <a:pt x="677" y="446"/>
                    </a:lnTo>
                    <a:lnTo>
                      <a:pt x="699" y="446"/>
                    </a:lnTo>
                    <a:lnTo>
                      <a:pt x="738" y="446"/>
                    </a:lnTo>
                    <a:lnTo>
                      <a:pt x="745" y="452"/>
                    </a:lnTo>
                    <a:lnTo>
                      <a:pt x="776" y="452"/>
                    </a:lnTo>
                    <a:lnTo>
                      <a:pt x="783" y="452"/>
                    </a:lnTo>
                    <a:lnTo>
                      <a:pt x="798" y="452"/>
                    </a:lnTo>
                    <a:lnTo>
                      <a:pt x="806" y="452"/>
                    </a:lnTo>
                    <a:lnTo>
                      <a:pt x="806" y="446"/>
                    </a:lnTo>
                    <a:lnTo>
                      <a:pt x="814" y="446"/>
                    </a:lnTo>
                    <a:lnTo>
                      <a:pt x="814" y="452"/>
                    </a:lnTo>
                    <a:lnTo>
                      <a:pt x="814" y="459"/>
                    </a:lnTo>
                    <a:lnTo>
                      <a:pt x="814" y="466"/>
                    </a:lnTo>
                    <a:lnTo>
                      <a:pt x="806" y="466"/>
                    </a:lnTo>
                    <a:lnTo>
                      <a:pt x="806" y="473"/>
                    </a:lnTo>
                    <a:lnTo>
                      <a:pt x="798" y="480"/>
                    </a:lnTo>
                    <a:lnTo>
                      <a:pt x="806" y="480"/>
                    </a:lnTo>
                    <a:lnTo>
                      <a:pt x="798" y="480"/>
                    </a:lnTo>
                    <a:lnTo>
                      <a:pt x="798" y="487"/>
                    </a:lnTo>
                    <a:lnTo>
                      <a:pt x="806" y="487"/>
                    </a:lnTo>
                    <a:lnTo>
                      <a:pt x="798" y="487"/>
                    </a:lnTo>
                    <a:lnTo>
                      <a:pt x="806" y="487"/>
                    </a:lnTo>
                    <a:lnTo>
                      <a:pt x="806" y="494"/>
                    </a:lnTo>
                    <a:lnTo>
                      <a:pt x="798" y="494"/>
                    </a:lnTo>
                    <a:lnTo>
                      <a:pt x="806" y="494"/>
                    </a:lnTo>
                    <a:lnTo>
                      <a:pt x="806" y="501"/>
                    </a:lnTo>
                    <a:lnTo>
                      <a:pt x="806" y="508"/>
                    </a:lnTo>
                    <a:lnTo>
                      <a:pt x="806" y="515"/>
                    </a:lnTo>
                    <a:lnTo>
                      <a:pt x="814" y="515"/>
                    </a:lnTo>
                    <a:lnTo>
                      <a:pt x="814" y="522"/>
                    </a:lnTo>
                    <a:lnTo>
                      <a:pt x="821" y="522"/>
                    </a:lnTo>
                    <a:lnTo>
                      <a:pt x="829" y="522"/>
                    </a:lnTo>
                    <a:lnTo>
                      <a:pt x="829" y="529"/>
                    </a:lnTo>
                    <a:lnTo>
                      <a:pt x="829" y="522"/>
                    </a:lnTo>
                    <a:lnTo>
                      <a:pt x="829" y="529"/>
                    </a:lnTo>
                    <a:lnTo>
                      <a:pt x="836" y="529"/>
                    </a:lnTo>
                    <a:lnTo>
                      <a:pt x="836" y="536"/>
                    </a:lnTo>
                    <a:lnTo>
                      <a:pt x="836" y="529"/>
                    </a:lnTo>
                    <a:lnTo>
                      <a:pt x="844" y="529"/>
                    </a:lnTo>
                    <a:lnTo>
                      <a:pt x="852" y="536"/>
                    </a:lnTo>
                    <a:lnTo>
                      <a:pt x="852" y="543"/>
                    </a:lnTo>
                    <a:lnTo>
                      <a:pt x="859" y="550"/>
                    </a:lnTo>
                    <a:lnTo>
                      <a:pt x="859" y="557"/>
                    </a:lnTo>
                    <a:lnTo>
                      <a:pt x="859" y="564"/>
                    </a:lnTo>
                    <a:lnTo>
                      <a:pt x="867" y="564"/>
                    </a:lnTo>
                    <a:lnTo>
                      <a:pt x="867" y="578"/>
                    </a:lnTo>
                    <a:lnTo>
                      <a:pt x="874" y="578"/>
                    </a:lnTo>
                    <a:lnTo>
                      <a:pt x="867" y="585"/>
                    </a:lnTo>
                    <a:lnTo>
                      <a:pt x="867" y="592"/>
                    </a:lnTo>
                    <a:lnTo>
                      <a:pt x="852" y="626"/>
                    </a:lnTo>
                    <a:lnTo>
                      <a:pt x="859" y="626"/>
                    </a:lnTo>
                    <a:lnTo>
                      <a:pt x="859" y="633"/>
                    </a:lnTo>
                    <a:lnTo>
                      <a:pt x="852" y="633"/>
                    </a:lnTo>
                    <a:lnTo>
                      <a:pt x="829" y="682"/>
                    </a:lnTo>
                    <a:lnTo>
                      <a:pt x="829" y="689"/>
                    </a:lnTo>
                    <a:lnTo>
                      <a:pt x="836" y="696"/>
                    </a:lnTo>
                    <a:lnTo>
                      <a:pt x="844" y="696"/>
                    </a:lnTo>
                    <a:lnTo>
                      <a:pt x="844" y="703"/>
                    </a:lnTo>
                    <a:lnTo>
                      <a:pt x="836" y="703"/>
                    </a:lnTo>
                    <a:lnTo>
                      <a:pt x="836" y="710"/>
                    </a:lnTo>
                    <a:lnTo>
                      <a:pt x="829" y="710"/>
                    </a:lnTo>
                    <a:lnTo>
                      <a:pt x="821" y="710"/>
                    </a:lnTo>
                    <a:lnTo>
                      <a:pt x="829" y="710"/>
                    </a:lnTo>
                    <a:lnTo>
                      <a:pt x="821" y="703"/>
                    </a:lnTo>
                    <a:lnTo>
                      <a:pt x="821" y="696"/>
                    </a:lnTo>
                    <a:lnTo>
                      <a:pt x="821" y="689"/>
                    </a:lnTo>
                    <a:lnTo>
                      <a:pt x="814" y="682"/>
                    </a:lnTo>
                    <a:lnTo>
                      <a:pt x="806" y="675"/>
                    </a:lnTo>
                    <a:lnTo>
                      <a:pt x="798" y="675"/>
                    </a:lnTo>
                    <a:lnTo>
                      <a:pt x="791" y="675"/>
                    </a:lnTo>
                    <a:lnTo>
                      <a:pt x="783" y="668"/>
                    </a:lnTo>
                    <a:lnTo>
                      <a:pt x="760" y="661"/>
                    </a:lnTo>
                    <a:lnTo>
                      <a:pt x="753" y="654"/>
                    </a:lnTo>
                    <a:lnTo>
                      <a:pt x="692" y="654"/>
                    </a:lnTo>
                    <a:lnTo>
                      <a:pt x="646" y="661"/>
                    </a:lnTo>
                    <a:lnTo>
                      <a:pt x="608" y="668"/>
                    </a:lnTo>
                    <a:lnTo>
                      <a:pt x="601" y="668"/>
                    </a:lnTo>
                    <a:lnTo>
                      <a:pt x="601" y="675"/>
                    </a:lnTo>
                    <a:lnTo>
                      <a:pt x="570" y="675"/>
                    </a:lnTo>
                    <a:lnTo>
                      <a:pt x="563" y="682"/>
                    </a:lnTo>
                    <a:lnTo>
                      <a:pt x="555" y="696"/>
                    </a:lnTo>
                    <a:lnTo>
                      <a:pt x="555" y="710"/>
                    </a:lnTo>
                    <a:lnTo>
                      <a:pt x="540" y="724"/>
                    </a:lnTo>
                    <a:lnTo>
                      <a:pt x="532" y="738"/>
                    </a:lnTo>
                    <a:lnTo>
                      <a:pt x="532" y="773"/>
                    </a:lnTo>
                    <a:lnTo>
                      <a:pt x="509" y="821"/>
                    </a:lnTo>
                    <a:lnTo>
                      <a:pt x="509" y="835"/>
                    </a:lnTo>
                    <a:lnTo>
                      <a:pt x="502" y="856"/>
                    </a:lnTo>
                    <a:lnTo>
                      <a:pt x="502" y="849"/>
                    </a:lnTo>
                    <a:lnTo>
                      <a:pt x="494" y="849"/>
                    </a:lnTo>
                    <a:lnTo>
                      <a:pt x="486" y="842"/>
                    </a:lnTo>
                    <a:lnTo>
                      <a:pt x="494" y="842"/>
                    </a:lnTo>
                    <a:lnTo>
                      <a:pt x="486" y="842"/>
                    </a:lnTo>
                    <a:lnTo>
                      <a:pt x="486" y="835"/>
                    </a:lnTo>
                    <a:lnTo>
                      <a:pt x="410" y="835"/>
                    </a:lnTo>
                    <a:lnTo>
                      <a:pt x="410" y="842"/>
                    </a:lnTo>
                    <a:lnTo>
                      <a:pt x="403" y="842"/>
                    </a:lnTo>
                    <a:lnTo>
                      <a:pt x="410" y="842"/>
                    </a:lnTo>
                    <a:lnTo>
                      <a:pt x="403" y="842"/>
                    </a:lnTo>
                    <a:lnTo>
                      <a:pt x="403" y="849"/>
                    </a:lnTo>
                    <a:lnTo>
                      <a:pt x="403" y="856"/>
                    </a:lnTo>
                    <a:lnTo>
                      <a:pt x="395" y="856"/>
                    </a:lnTo>
                    <a:lnTo>
                      <a:pt x="403" y="856"/>
                    </a:lnTo>
                    <a:lnTo>
                      <a:pt x="395" y="856"/>
                    </a:lnTo>
                    <a:lnTo>
                      <a:pt x="395" y="863"/>
                    </a:lnTo>
                    <a:lnTo>
                      <a:pt x="395" y="870"/>
                    </a:lnTo>
                    <a:lnTo>
                      <a:pt x="388" y="870"/>
                    </a:lnTo>
                    <a:lnTo>
                      <a:pt x="388" y="877"/>
                    </a:lnTo>
                    <a:lnTo>
                      <a:pt x="388" y="884"/>
                    </a:lnTo>
                    <a:lnTo>
                      <a:pt x="388" y="891"/>
                    </a:lnTo>
                    <a:lnTo>
                      <a:pt x="380" y="891"/>
                    </a:lnTo>
                    <a:lnTo>
                      <a:pt x="380" y="898"/>
                    </a:lnTo>
                    <a:lnTo>
                      <a:pt x="380" y="891"/>
                    </a:lnTo>
                    <a:lnTo>
                      <a:pt x="380" y="884"/>
                    </a:lnTo>
                    <a:lnTo>
                      <a:pt x="372" y="884"/>
                    </a:lnTo>
                    <a:lnTo>
                      <a:pt x="380" y="884"/>
                    </a:lnTo>
                    <a:lnTo>
                      <a:pt x="372" y="884"/>
                    </a:lnTo>
                    <a:lnTo>
                      <a:pt x="372" y="877"/>
                    </a:lnTo>
                    <a:lnTo>
                      <a:pt x="372" y="870"/>
                    </a:lnTo>
                    <a:lnTo>
                      <a:pt x="365" y="870"/>
                    </a:lnTo>
                    <a:lnTo>
                      <a:pt x="365" y="863"/>
                    </a:lnTo>
                    <a:lnTo>
                      <a:pt x="365" y="856"/>
                    </a:lnTo>
                    <a:lnTo>
                      <a:pt x="357" y="849"/>
                    </a:lnTo>
                    <a:lnTo>
                      <a:pt x="350" y="849"/>
                    </a:lnTo>
                    <a:lnTo>
                      <a:pt x="342" y="849"/>
                    </a:lnTo>
                    <a:lnTo>
                      <a:pt x="342" y="842"/>
                    </a:lnTo>
                    <a:lnTo>
                      <a:pt x="334" y="842"/>
                    </a:lnTo>
                    <a:lnTo>
                      <a:pt x="296" y="842"/>
                    </a:lnTo>
                    <a:lnTo>
                      <a:pt x="289" y="842"/>
                    </a:lnTo>
                    <a:lnTo>
                      <a:pt x="281" y="842"/>
                    </a:lnTo>
                    <a:lnTo>
                      <a:pt x="273" y="842"/>
                    </a:lnTo>
                    <a:lnTo>
                      <a:pt x="266" y="835"/>
                    </a:lnTo>
                    <a:lnTo>
                      <a:pt x="258" y="828"/>
                    </a:lnTo>
                    <a:lnTo>
                      <a:pt x="243" y="821"/>
                    </a:lnTo>
                    <a:lnTo>
                      <a:pt x="243" y="828"/>
                    </a:lnTo>
                    <a:lnTo>
                      <a:pt x="243" y="835"/>
                    </a:lnTo>
                    <a:lnTo>
                      <a:pt x="243" y="842"/>
                    </a:lnTo>
                    <a:lnTo>
                      <a:pt x="235" y="842"/>
                    </a:lnTo>
                    <a:lnTo>
                      <a:pt x="220" y="849"/>
                    </a:lnTo>
                    <a:lnTo>
                      <a:pt x="213" y="849"/>
                    </a:lnTo>
                    <a:lnTo>
                      <a:pt x="205" y="856"/>
                    </a:lnTo>
                    <a:lnTo>
                      <a:pt x="205" y="863"/>
                    </a:lnTo>
                    <a:lnTo>
                      <a:pt x="197" y="870"/>
                    </a:lnTo>
                    <a:lnTo>
                      <a:pt x="190" y="870"/>
                    </a:lnTo>
                    <a:lnTo>
                      <a:pt x="190" y="884"/>
                    </a:lnTo>
                    <a:lnTo>
                      <a:pt x="182" y="884"/>
                    </a:lnTo>
                    <a:lnTo>
                      <a:pt x="175" y="891"/>
                    </a:lnTo>
                    <a:lnTo>
                      <a:pt x="152" y="898"/>
                    </a:lnTo>
                    <a:lnTo>
                      <a:pt x="129" y="898"/>
                    </a:lnTo>
                    <a:lnTo>
                      <a:pt x="129" y="891"/>
                    </a:lnTo>
                    <a:lnTo>
                      <a:pt x="129" y="884"/>
                    </a:lnTo>
                    <a:lnTo>
                      <a:pt x="129" y="877"/>
                    </a:lnTo>
                    <a:lnTo>
                      <a:pt x="129" y="870"/>
                    </a:lnTo>
                    <a:lnTo>
                      <a:pt x="121" y="863"/>
                    </a:lnTo>
                    <a:lnTo>
                      <a:pt x="121" y="856"/>
                    </a:lnTo>
                    <a:lnTo>
                      <a:pt x="121" y="849"/>
                    </a:lnTo>
                    <a:lnTo>
                      <a:pt x="121" y="842"/>
                    </a:lnTo>
                    <a:lnTo>
                      <a:pt x="114" y="842"/>
                    </a:lnTo>
                    <a:lnTo>
                      <a:pt x="114" y="835"/>
                    </a:lnTo>
                    <a:lnTo>
                      <a:pt x="114" y="821"/>
                    </a:lnTo>
                    <a:lnTo>
                      <a:pt x="106" y="814"/>
                    </a:lnTo>
                    <a:lnTo>
                      <a:pt x="106" y="807"/>
                    </a:lnTo>
                    <a:lnTo>
                      <a:pt x="106" y="787"/>
                    </a:lnTo>
                    <a:lnTo>
                      <a:pt x="98" y="773"/>
                    </a:lnTo>
                    <a:lnTo>
                      <a:pt x="91" y="766"/>
                    </a:lnTo>
                    <a:lnTo>
                      <a:pt x="83" y="766"/>
                    </a:lnTo>
                    <a:lnTo>
                      <a:pt x="76" y="759"/>
                    </a:lnTo>
                    <a:lnTo>
                      <a:pt x="76" y="752"/>
                    </a:lnTo>
                    <a:lnTo>
                      <a:pt x="83" y="745"/>
                    </a:lnTo>
                    <a:lnTo>
                      <a:pt x="83" y="738"/>
                    </a:lnTo>
                    <a:lnTo>
                      <a:pt x="76" y="738"/>
                    </a:lnTo>
                    <a:lnTo>
                      <a:pt x="68" y="738"/>
                    </a:lnTo>
                    <a:lnTo>
                      <a:pt x="68" y="731"/>
                    </a:lnTo>
                    <a:lnTo>
                      <a:pt x="60" y="731"/>
                    </a:lnTo>
                    <a:lnTo>
                      <a:pt x="60" y="724"/>
                    </a:lnTo>
                    <a:lnTo>
                      <a:pt x="68" y="724"/>
                    </a:lnTo>
                    <a:lnTo>
                      <a:pt x="68" y="717"/>
                    </a:lnTo>
                    <a:lnTo>
                      <a:pt x="68" y="710"/>
                    </a:lnTo>
                    <a:lnTo>
                      <a:pt x="60" y="710"/>
                    </a:lnTo>
                    <a:lnTo>
                      <a:pt x="68" y="703"/>
                    </a:lnTo>
                    <a:lnTo>
                      <a:pt x="76" y="703"/>
                    </a:lnTo>
                    <a:lnTo>
                      <a:pt x="83" y="696"/>
                    </a:lnTo>
                    <a:lnTo>
                      <a:pt x="76" y="696"/>
                    </a:lnTo>
                    <a:lnTo>
                      <a:pt x="76" y="689"/>
                    </a:lnTo>
                    <a:lnTo>
                      <a:pt x="68" y="682"/>
                    </a:lnTo>
                    <a:lnTo>
                      <a:pt x="76" y="682"/>
                    </a:lnTo>
                    <a:lnTo>
                      <a:pt x="76" y="675"/>
                    </a:lnTo>
                    <a:lnTo>
                      <a:pt x="83" y="661"/>
                    </a:lnTo>
                    <a:lnTo>
                      <a:pt x="91" y="661"/>
                    </a:lnTo>
                    <a:lnTo>
                      <a:pt x="76" y="654"/>
                    </a:lnTo>
                    <a:lnTo>
                      <a:pt x="68" y="647"/>
                    </a:lnTo>
                    <a:lnTo>
                      <a:pt x="60" y="640"/>
                    </a:lnTo>
                    <a:lnTo>
                      <a:pt x="53" y="633"/>
                    </a:lnTo>
                    <a:lnTo>
                      <a:pt x="45" y="626"/>
                    </a:lnTo>
                    <a:lnTo>
                      <a:pt x="53" y="626"/>
                    </a:lnTo>
                    <a:lnTo>
                      <a:pt x="53" y="620"/>
                    </a:lnTo>
                    <a:lnTo>
                      <a:pt x="45" y="620"/>
                    </a:lnTo>
                    <a:lnTo>
                      <a:pt x="45" y="613"/>
                    </a:lnTo>
                    <a:lnTo>
                      <a:pt x="45" y="606"/>
                    </a:lnTo>
                    <a:lnTo>
                      <a:pt x="45" y="599"/>
                    </a:lnTo>
                    <a:lnTo>
                      <a:pt x="45" y="592"/>
                    </a:lnTo>
                    <a:lnTo>
                      <a:pt x="45" y="585"/>
                    </a:lnTo>
                    <a:lnTo>
                      <a:pt x="38" y="585"/>
                    </a:lnTo>
                    <a:lnTo>
                      <a:pt x="38" y="578"/>
                    </a:lnTo>
                    <a:lnTo>
                      <a:pt x="38" y="571"/>
                    </a:lnTo>
                    <a:lnTo>
                      <a:pt x="38" y="564"/>
                    </a:lnTo>
                    <a:lnTo>
                      <a:pt x="30" y="564"/>
                    </a:lnTo>
                    <a:lnTo>
                      <a:pt x="22" y="564"/>
                    </a:lnTo>
                    <a:lnTo>
                      <a:pt x="22" y="557"/>
                    </a:lnTo>
                    <a:lnTo>
                      <a:pt x="22" y="550"/>
                    </a:lnTo>
                    <a:lnTo>
                      <a:pt x="22" y="543"/>
                    </a:lnTo>
                    <a:lnTo>
                      <a:pt x="15" y="543"/>
                    </a:lnTo>
                    <a:lnTo>
                      <a:pt x="15" y="536"/>
                    </a:lnTo>
                    <a:lnTo>
                      <a:pt x="15" y="529"/>
                    </a:lnTo>
                    <a:lnTo>
                      <a:pt x="15" y="522"/>
                    </a:lnTo>
                    <a:lnTo>
                      <a:pt x="7" y="515"/>
                    </a:lnTo>
                    <a:lnTo>
                      <a:pt x="0" y="515"/>
                    </a:lnTo>
                    <a:lnTo>
                      <a:pt x="7" y="515"/>
                    </a:lnTo>
                    <a:lnTo>
                      <a:pt x="7" y="508"/>
                    </a:lnTo>
                    <a:lnTo>
                      <a:pt x="15" y="501"/>
                    </a:lnTo>
                    <a:lnTo>
                      <a:pt x="15" y="508"/>
                    </a:lnTo>
                    <a:lnTo>
                      <a:pt x="22" y="501"/>
                    </a:lnTo>
                    <a:lnTo>
                      <a:pt x="15" y="501"/>
                    </a:lnTo>
                    <a:lnTo>
                      <a:pt x="22" y="494"/>
                    </a:lnTo>
                    <a:lnTo>
                      <a:pt x="22" y="487"/>
                    </a:lnTo>
                    <a:lnTo>
                      <a:pt x="30" y="487"/>
                    </a:lnTo>
                    <a:lnTo>
                      <a:pt x="30" y="480"/>
                    </a:lnTo>
                    <a:lnTo>
                      <a:pt x="38" y="480"/>
                    </a:lnTo>
                    <a:lnTo>
                      <a:pt x="38" y="473"/>
                    </a:lnTo>
                    <a:lnTo>
                      <a:pt x="45" y="473"/>
                    </a:lnTo>
                    <a:lnTo>
                      <a:pt x="45" y="466"/>
                    </a:lnTo>
                    <a:lnTo>
                      <a:pt x="45" y="459"/>
                    </a:lnTo>
                    <a:lnTo>
                      <a:pt x="60" y="452"/>
                    </a:lnTo>
                    <a:lnTo>
                      <a:pt x="53" y="446"/>
                    </a:lnTo>
                    <a:lnTo>
                      <a:pt x="45" y="446"/>
                    </a:lnTo>
                    <a:lnTo>
                      <a:pt x="38" y="446"/>
                    </a:lnTo>
                    <a:lnTo>
                      <a:pt x="30" y="439"/>
                    </a:lnTo>
                    <a:lnTo>
                      <a:pt x="22" y="425"/>
                    </a:lnTo>
                    <a:lnTo>
                      <a:pt x="15" y="404"/>
                    </a:lnTo>
                    <a:lnTo>
                      <a:pt x="22" y="397"/>
                    </a:lnTo>
                    <a:lnTo>
                      <a:pt x="22" y="390"/>
                    </a:lnTo>
                    <a:lnTo>
                      <a:pt x="22" y="383"/>
                    </a:lnTo>
                    <a:lnTo>
                      <a:pt x="30" y="390"/>
                    </a:lnTo>
                    <a:lnTo>
                      <a:pt x="30" y="383"/>
                    </a:lnTo>
                    <a:lnTo>
                      <a:pt x="30" y="376"/>
                    </a:lnTo>
                    <a:lnTo>
                      <a:pt x="38" y="383"/>
                    </a:lnTo>
                    <a:lnTo>
                      <a:pt x="38" y="376"/>
                    </a:lnTo>
                    <a:lnTo>
                      <a:pt x="30" y="376"/>
                    </a:lnTo>
                    <a:lnTo>
                      <a:pt x="22" y="369"/>
                    </a:lnTo>
                    <a:lnTo>
                      <a:pt x="22" y="362"/>
                    </a:lnTo>
                    <a:lnTo>
                      <a:pt x="22" y="355"/>
                    </a:lnTo>
                    <a:lnTo>
                      <a:pt x="22" y="348"/>
                    </a:lnTo>
                    <a:lnTo>
                      <a:pt x="30" y="348"/>
                    </a:lnTo>
                    <a:lnTo>
                      <a:pt x="30" y="341"/>
                    </a:lnTo>
                    <a:lnTo>
                      <a:pt x="30" y="334"/>
                    </a:lnTo>
                    <a:lnTo>
                      <a:pt x="38" y="334"/>
                    </a:lnTo>
                    <a:lnTo>
                      <a:pt x="38" y="327"/>
                    </a:lnTo>
                    <a:lnTo>
                      <a:pt x="38" y="320"/>
                    </a:lnTo>
                    <a:lnTo>
                      <a:pt x="45" y="320"/>
                    </a:lnTo>
                    <a:lnTo>
                      <a:pt x="45" y="313"/>
                    </a:lnTo>
                    <a:lnTo>
                      <a:pt x="45" y="306"/>
                    </a:lnTo>
                    <a:lnTo>
                      <a:pt x="53" y="306"/>
                    </a:lnTo>
                    <a:lnTo>
                      <a:pt x="60" y="306"/>
                    </a:lnTo>
                    <a:lnTo>
                      <a:pt x="53" y="306"/>
                    </a:lnTo>
                    <a:lnTo>
                      <a:pt x="53" y="299"/>
                    </a:lnTo>
                    <a:lnTo>
                      <a:pt x="53" y="292"/>
                    </a:lnTo>
                    <a:lnTo>
                      <a:pt x="45" y="292"/>
                    </a:lnTo>
                    <a:lnTo>
                      <a:pt x="45" y="285"/>
                    </a:lnTo>
                    <a:lnTo>
                      <a:pt x="45" y="278"/>
                    </a:lnTo>
                    <a:lnTo>
                      <a:pt x="45" y="272"/>
                    </a:lnTo>
                    <a:lnTo>
                      <a:pt x="38" y="272"/>
                    </a:lnTo>
                    <a:lnTo>
                      <a:pt x="45" y="272"/>
                    </a:lnTo>
                    <a:lnTo>
                      <a:pt x="45" y="265"/>
                    </a:lnTo>
                    <a:lnTo>
                      <a:pt x="53" y="258"/>
                    </a:lnTo>
                    <a:lnTo>
                      <a:pt x="45" y="258"/>
                    </a:lnTo>
                    <a:lnTo>
                      <a:pt x="53" y="258"/>
                    </a:lnTo>
                    <a:lnTo>
                      <a:pt x="45" y="258"/>
                    </a:lnTo>
                    <a:lnTo>
                      <a:pt x="53" y="258"/>
                    </a:lnTo>
                    <a:lnTo>
                      <a:pt x="53" y="251"/>
                    </a:lnTo>
                    <a:lnTo>
                      <a:pt x="45" y="251"/>
                    </a:lnTo>
                    <a:lnTo>
                      <a:pt x="53" y="251"/>
                    </a:lnTo>
                    <a:lnTo>
                      <a:pt x="45" y="251"/>
                    </a:lnTo>
                    <a:lnTo>
                      <a:pt x="53" y="251"/>
                    </a:lnTo>
                    <a:lnTo>
                      <a:pt x="45" y="251"/>
                    </a:lnTo>
                    <a:lnTo>
                      <a:pt x="53" y="244"/>
                    </a:lnTo>
                    <a:lnTo>
                      <a:pt x="45" y="244"/>
                    </a:lnTo>
                    <a:lnTo>
                      <a:pt x="53" y="244"/>
                    </a:lnTo>
                    <a:lnTo>
                      <a:pt x="45" y="244"/>
                    </a:lnTo>
                    <a:lnTo>
                      <a:pt x="53" y="244"/>
                    </a:lnTo>
                    <a:lnTo>
                      <a:pt x="45" y="244"/>
                    </a:lnTo>
                    <a:lnTo>
                      <a:pt x="53" y="244"/>
                    </a:lnTo>
                    <a:lnTo>
                      <a:pt x="45" y="237"/>
                    </a:lnTo>
                    <a:lnTo>
                      <a:pt x="53" y="237"/>
                    </a:lnTo>
                    <a:lnTo>
                      <a:pt x="45" y="237"/>
                    </a:lnTo>
                    <a:lnTo>
                      <a:pt x="53" y="237"/>
                    </a:lnTo>
                    <a:lnTo>
                      <a:pt x="45" y="237"/>
                    </a:lnTo>
                    <a:lnTo>
                      <a:pt x="53" y="230"/>
                    </a:lnTo>
                    <a:lnTo>
                      <a:pt x="45" y="230"/>
                    </a:lnTo>
                    <a:lnTo>
                      <a:pt x="53" y="230"/>
                    </a:lnTo>
                    <a:lnTo>
                      <a:pt x="45" y="230"/>
                    </a:lnTo>
                    <a:lnTo>
                      <a:pt x="53" y="230"/>
                    </a:lnTo>
                    <a:lnTo>
                      <a:pt x="45" y="230"/>
                    </a:lnTo>
                    <a:lnTo>
                      <a:pt x="53" y="230"/>
                    </a:lnTo>
                    <a:lnTo>
                      <a:pt x="45" y="230"/>
                    </a:lnTo>
                    <a:lnTo>
                      <a:pt x="45" y="223"/>
                    </a:lnTo>
                    <a:lnTo>
                      <a:pt x="45" y="216"/>
                    </a:lnTo>
                    <a:lnTo>
                      <a:pt x="53" y="216"/>
                    </a:lnTo>
                    <a:lnTo>
                      <a:pt x="53" y="209"/>
                    </a:lnTo>
                    <a:lnTo>
                      <a:pt x="60" y="209"/>
                    </a:lnTo>
                    <a:lnTo>
                      <a:pt x="53" y="209"/>
                    </a:lnTo>
                    <a:lnTo>
                      <a:pt x="60" y="209"/>
                    </a:lnTo>
                    <a:lnTo>
                      <a:pt x="68" y="209"/>
                    </a:lnTo>
                    <a:lnTo>
                      <a:pt x="60" y="202"/>
                    </a:lnTo>
                    <a:lnTo>
                      <a:pt x="68" y="202"/>
                    </a:lnTo>
                    <a:lnTo>
                      <a:pt x="60" y="202"/>
                    </a:lnTo>
                    <a:lnTo>
                      <a:pt x="60" y="195"/>
                    </a:lnTo>
                    <a:lnTo>
                      <a:pt x="68" y="195"/>
                    </a:lnTo>
                    <a:lnTo>
                      <a:pt x="68" y="188"/>
                    </a:lnTo>
                    <a:lnTo>
                      <a:pt x="53" y="160"/>
                    </a:lnTo>
                    <a:lnTo>
                      <a:pt x="45" y="146"/>
                    </a:lnTo>
                    <a:lnTo>
                      <a:pt x="7" y="8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BA9"/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286" name="Rectangle 6"/>
            <p:cNvSpPr>
              <a:spLocks noChangeArrowheads="1"/>
            </p:cNvSpPr>
            <p:nvPr/>
          </p:nvSpPr>
          <p:spPr bwMode="auto">
            <a:xfrm>
              <a:off x="2491" y="183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3208338" y="3419475"/>
            <a:ext cx="720725" cy="604838"/>
            <a:chOff x="1882" y="1939"/>
            <a:chExt cx="454" cy="381"/>
          </a:xfrm>
        </p:grpSpPr>
        <p:grpSp>
          <p:nvGrpSpPr>
            <p:cNvPr id="25220" name="Group 8"/>
            <p:cNvGrpSpPr>
              <a:grpSpLocks noChangeAspect="1"/>
            </p:cNvGrpSpPr>
            <p:nvPr/>
          </p:nvGrpSpPr>
          <p:grpSpPr bwMode="auto">
            <a:xfrm>
              <a:off x="1888" y="1939"/>
              <a:ext cx="421" cy="381"/>
              <a:chOff x="2026" y="-48"/>
              <a:chExt cx="1003" cy="878"/>
            </a:xfrm>
          </p:grpSpPr>
          <p:sp>
            <p:nvSpPr>
              <p:cNvPr id="25222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2026" y="-48"/>
                <a:ext cx="1003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3" name="Freeform 10"/>
              <p:cNvSpPr>
                <a:spLocks/>
              </p:cNvSpPr>
              <p:nvPr/>
            </p:nvSpPr>
            <p:spPr bwMode="auto">
              <a:xfrm>
                <a:off x="2063" y="3"/>
                <a:ext cx="915" cy="788"/>
              </a:xfrm>
              <a:custGeom>
                <a:avLst/>
                <a:gdLst>
                  <a:gd name="T0" fmla="*/ 102 w 915"/>
                  <a:gd name="T1" fmla="*/ 66 h 788"/>
                  <a:gd name="T2" fmla="*/ 108 w 915"/>
                  <a:gd name="T3" fmla="*/ 125 h 788"/>
                  <a:gd name="T4" fmla="*/ 90 w 915"/>
                  <a:gd name="T5" fmla="*/ 179 h 788"/>
                  <a:gd name="T6" fmla="*/ 102 w 915"/>
                  <a:gd name="T7" fmla="*/ 197 h 788"/>
                  <a:gd name="T8" fmla="*/ 138 w 915"/>
                  <a:gd name="T9" fmla="*/ 209 h 788"/>
                  <a:gd name="T10" fmla="*/ 150 w 915"/>
                  <a:gd name="T11" fmla="*/ 155 h 788"/>
                  <a:gd name="T12" fmla="*/ 120 w 915"/>
                  <a:gd name="T13" fmla="*/ 108 h 788"/>
                  <a:gd name="T14" fmla="*/ 126 w 915"/>
                  <a:gd name="T15" fmla="*/ 90 h 788"/>
                  <a:gd name="T16" fmla="*/ 192 w 915"/>
                  <a:gd name="T17" fmla="*/ 60 h 788"/>
                  <a:gd name="T18" fmla="*/ 229 w 915"/>
                  <a:gd name="T19" fmla="*/ 48 h 788"/>
                  <a:gd name="T20" fmla="*/ 223 w 915"/>
                  <a:gd name="T21" fmla="*/ 6 h 788"/>
                  <a:gd name="T22" fmla="*/ 259 w 915"/>
                  <a:gd name="T23" fmla="*/ 48 h 788"/>
                  <a:gd name="T24" fmla="*/ 337 w 915"/>
                  <a:gd name="T25" fmla="*/ 72 h 788"/>
                  <a:gd name="T26" fmla="*/ 355 w 915"/>
                  <a:gd name="T27" fmla="*/ 119 h 788"/>
                  <a:gd name="T28" fmla="*/ 433 w 915"/>
                  <a:gd name="T29" fmla="*/ 108 h 788"/>
                  <a:gd name="T30" fmla="*/ 500 w 915"/>
                  <a:gd name="T31" fmla="*/ 125 h 788"/>
                  <a:gd name="T32" fmla="*/ 560 w 915"/>
                  <a:gd name="T33" fmla="*/ 149 h 788"/>
                  <a:gd name="T34" fmla="*/ 596 w 915"/>
                  <a:gd name="T35" fmla="*/ 131 h 788"/>
                  <a:gd name="T36" fmla="*/ 644 w 915"/>
                  <a:gd name="T37" fmla="*/ 119 h 788"/>
                  <a:gd name="T38" fmla="*/ 620 w 915"/>
                  <a:gd name="T39" fmla="*/ 108 h 788"/>
                  <a:gd name="T40" fmla="*/ 680 w 915"/>
                  <a:gd name="T41" fmla="*/ 102 h 788"/>
                  <a:gd name="T42" fmla="*/ 765 w 915"/>
                  <a:gd name="T43" fmla="*/ 102 h 788"/>
                  <a:gd name="T44" fmla="*/ 716 w 915"/>
                  <a:gd name="T45" fmla="*/ 114 h 788"/>
                  <a:gd name="T46" fmla="*/ 723 w 915"/>
                  <a:gd name="T47" fmla="*/ 137 h 788"/>
                  <a:gd name="T48" fmla="*/ 747 w 915"/>
                  <a:gd name="T49" fmla="*/ 155 h 788"/>
                  <a:gd name="T50" fmla="*/ 789 w 915"/>
                  <a:gd name="T51" fmla="*/ 161 h 788"/>
                  <a:gd name="T52" fmla="*/ 849 w 915"/>
                  <a:gd name="T53" fmla="*/ 191 h 788"/>
                  <a:gd name="T54" fmla="*/ 831 w 915"/>
                  <a:gd name="T55" fmla="*/ 233 h 788"/>
                  <a:gd name="T56" fmla="*/ 849 w 915"/>
                  <a:gd name="T57" fmla="*/ 239 h 788"/>
                  <a:gd name="T58" fmla="*/ 873 w 915"/>
                  <a:gd name="T59" fmla="*/ 251 h 788"/>
                  <a:gd name="T60" fmla="*/ 885 w 915"/>
                  <a:gd name="T61" fmla="*/ 293 h 788"/>
                  <a:gd name="T62" fmla="*/ 861 w 915"/>
                  <a:gd name="T63" fmla="*/ 346 h 788"/>
                  <a:gd name="T64" fmla="*/ 849 w 915"/>
                  <a:gd name="T65" fmla="*/ 370 h 788"/>
                  <a:gd name="T66" fmla="*/ 825 w 915"/>
                  <a:gd name="T67" fmla="*/ 394 h 788"/>
                  <a:gd name="T68" fmla="*/ 861 w 915"/>
                  <a:gd name="T69" fmla="*/ 489 h 788"/>
                  <a:gd name="T70" fmla="*/ 807 w 915"/>
                  <a:gd name="T71" fmla="*/ 531 h 788"/>
                  <a:gd name="T72" fmla="*/ 765 w 915"/>
                  <a:gd name="T73" fmla="*/ 549 h 788"/>
                  <a:gd name="T74" fmla="*/ 716 w 915"/>
                  <a:gd name="T75" fmla="*/ 573 h 788"/>
                  <a:gd name="T76" fmla="*/ 656 w 915"/>
                  <a:gd name="T77" fmla="*/ 555 h 788"/>
                  <a:gd name="T78" fmla="*/ 596 w 915"/>
                  <a:gd name="T79" fmla="*/ 549 h 788"/>
                  <a:gd name="T80" fmla="*/ 620 w 915"/>
                  <a:gd name="T81" fmla="*/ 579 h 788"/>
                  <a:gd name="T82" fmla="*/ 626 w 915"/>
                  <a:gd name="T83" fmla="*/ 657 h 788"/>
                  <a:gd name="T84" fmla="*/ 668 w 915"/>
                  <a:gd name="T85" fmla="*/ 680 h 788"/>
                  <a:gd name="T86" fmla="*/ 620 w 915"/>
                  <a:gd name="T87" fmla="*/ 722 h 788"/>
                  <a:gd name="T88" fmla="*/ 566 w 915"/>
                  <a:gd name="T89" fmla="*/ 752 h 788"/>
                  <a:gd name="T90" fmla="*/ 530 w 915"/>
                  <a:gd name="T91" fmla="*/ 764 h 788"/>
                  <a:gd name="T92" fmla="*/ 476 w 915"/>
                  <a:gd name="T93" fmla="*/ 782 h 788"/>
                  <a:gd name="T94" fmla="*/ 421 w 915"/>
                  <a:gd name="T95" fmla="*/ 692 h 788"/>
                  <a:gd name="T96" fmla="*/ 379 w 915"/>
                  <a:gd name="T97" fmla="*/ 639 h 788"/>
                  <a:gd name="T98" fmla="*/ 385 w 915"/>
                  <a:gd name="T99" fmla="*/ 567 h 788"/>
                  <a:gd name="T100" fmla="*/ 373 w 915"/>
                  <a:gd name="T101" fmla="*/ 495 h 788"/>
                  <a:gd name="T102" fmla="*/ 403 w 915"/>
                  <a:gd name="T103" fmla="*/ 424 h 788"/>
                  <a:gd name="T104" fmla="*/ 325 w 915"/>
                  <a:gd name="T105" fmla="*/ 412 h 788"/>
                  <a:gd name="T106" fmla="*/ 223 w 915"/>
                  <a:gd name="T107" fmla="*/ 358 h 788"/>
                  <a:gd name="T108" fmla="*/ 162 w 915"/>
                  <a:gd name="T109" fmla="*/ 352 h 788"/>
                  <a:gd name="T110" fmla="*/ 102 w 915"/>
                  <a:gd name="T111" fmla="*/ 352 h 788"/>
                  <a:gd name="T112" fmla="*/ 66 w 915"/>
                  <a:gd name="T113" fmla="*/ 287 h 788"/>
                  <a:gd name="T114" fmla="*/ 24 w 915"/>
                  <a:gd name="T115" fmla="*/ 209 h 788"/>
                  <a:gd name="T116" fmla="*/ 30 w 915"/>
                  <a:gd name="T117" fmla="*/ 161 h 788"/>
                  <a:gd name="T118" fmla="*/ 42 w 915"/>
                  <a:gd name="T119" fmla="*/ 102 h 788"/>
                  <a:gd name="T120" fmla="*/ 132 w 915"/>
                  <a:gd name="T121" fmla="*/ 24 h 7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5"/>
                  <a:gd name="T184" fmla="*/ 0 h 788"/>
                  <a:gd name="T185" fmla="*/ 915 w 915"/>
                  <a:gd name="T186" fmla="*/ 788 h 7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5" h="788">
                    <a:moveTo>
                      <a:pt x="138" y="24"/>
                    </a:moveTo>
                    <a:lnTo>
                      <a:pt x="138" y="30"/>
                    </a:lnTo>
                    <a:lnTo>
                      <a:pt x="132" y="30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6"/>
                    </a:lnTo>
                    <a:lnTo>
                      <a:pt x="114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2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2" y="72"/>
                    </a:lnTo>
                    <a:lnTo>
                      <a:pt x="108" y="78"/>
                    </a:lnTo>
                    <a:lnTo>
                      <a:pt x="114" y="78"/>
                    </a:lnTo>
                    <a:lnTo>
                      <a:pt x="120" y="84"/>
                    </a:lnTo>
                    <a:lnTo>
                      <a:pt x="114" y="84"/>
                    </a:lnTo>
                    <a:lnTo>
                      <a:pt x="108" y="84"/>
                    </a:lnTo>
                    <a:lnTo>
                      <a:pt x="108" y="90"/>
                    </a:lnTo>
                    <a:lnTo>
                      <a:pt x="114" y="96"/>
                    </a:lnTo>
                    <a:lnTo>
                      <a:pt x="114" y="102"/>
                    </a:lnTo>
                    <a:lnTo>
                      <a:pt x="120" y="102"/>
                    </a:lnTo>
                    <a:lnTo>
                      <a:pt x="120" y="108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14" y="119"/>
                    </a:lnTo>
                    <a:lnTo>
                      <a:pt x="108" y="125"/>
                    </a:lnTo>
                    <a:lnTo>
                      <a:pt x="102" y="131"/>
                    </a:lnTo>
                    <a:lnTo>
                      <a:pt x="102" y="137"/>
                    </a:lnTo>
                    <a:lnTo>
                      <a:pt x="96" y="143"/>
                    </a:lnTo>
                    <a:lnTo>
                      <a:pt x="90" y="143"/>
                    </a:lnTo>
                    <a:lnTo>
                      <a:pt x="90" y="149"/>
                    </a:lnTo>
                    <a:lnTo>
                      <a:pt x="90" y="155"/>
                    </a:lnTo>
                    <a:lnTo>
                      <a:pt x="84" y="155"/>
                    </a:lnTo>
                    <a:lnTo>
                      <a:pt x="84" y="161"/>
                    </a:lnTo>
                    <a:lnTo>
                      <a:pt x="84" y="167"/>
                    </a:lnTo>
                    <a:lnTo>
                      <a:pt x="90" y="167"/>
                    </a:lnTo>
                    <a:lnTo>
                      <a:pt x="90" y="173"/>
                    </a:lnTo>
                    <a:lnTo>
                      <a:pt x="96" y="179"/>
                    </a:lnTo>
                    <a:lnTo>
                      <a:pt x="96" y="185"/>
                    </a:lnTo>
                    <a:lnTo>
                      <a:pt x="96" y="179"/>
                    </a:lnTo>
                    <a:lnTo>
                      <a:pt x="90" y="179"/>
                    </a:lnTo>
                    <a:lnTo>
                      <a:pt x="96" y="185"/>
                    </a:lnTo>
                    <a:lnTo>
                      <a:pt x="90" y="185"/>
                    </a:lnTo>
                    <a:lnTo>
                      <a:pt x="96" y="185"/>
                    </a:lnTo>
                    <a:lnTo>
                      <a:pt x="90" y="185"/>
                    </a:lnTo>
                    <a:lnTo>
                      <a:pt x="90" y="191"/>
                    </a:lnTo>
                    <a:lnTo>
                      <a:pt x="90" y="185"/>
                    </a:lnTo>
                    <a:lnTo>
                      <a:pt x="96" y="185"/>
                    </a:lnTo>
                    <a:lnTo>
                      <a:pt x="102" y="185"/>
                    </a:lnTo>
                    <a:lnTo>
                      <a:pt x="102" y="191"/>
                    </a:lnTo>
                    <a:lnTo>
                      <a:pt x="96" y="191"/>
                    </a:lnTo>
                    <a:lnTo>
                      <a:pt x="102" y="191"/>
                    </a:lnTo>
                    <a:lnTo>
                      <a:pt x="96" y="191"/>
                    </a:lnTo>
                    <a:lnTo>
                      <a:pt x="102" y="191"/>
                    </a:lnTo>
                    <a:lnTo>
                      <a:pt x="108" y="191"/>
                    </a:lnTo>
                    <a:lnTo>
                      <a:pt x="102" y="197"/>
                    </a:lnTo>
                    <a:lnTo>
                      <a:pt x="108" y="197"/>
                    </a:lnTo>
                    <a:lnTo>
                      <a:pt x="108" y="191"/>
                    </a:lnTo>
                    <a:lnTo>
                      <a:pt x="108" y="197"/>
                    </a:lnTo>
                    <a:lnTo>
                      <a:pt x="108" y="191"/>
                    </a:lnTo>
                    <a:lnTo>
                      <a:pt x="108" y="197"/>
                    </a:lnTo>
                    <a:lnTo>
                      <a:pt x="108" y="203"/>
                    </a:lnTo>
                    <a:lnTo>
                      <a:pt x="102" y="203"/>
                    </a:lnTo>
                    <a:lnTo>
                      <a:pt x="108" y="203"/>
                    </a:lnTo>
                    <a:lnTo>
                      <a:pt x="108" y="209"/>
                    </a:lnTo>
                    <a:lnTo>
                      <a:pt x="108" y="215"/>
                    </a:lnTo>
                    <a:lnTo>
                      <a:pt x="114" y="215"/>
                    </a:lnTo>
                    <a:lnTo>
                      <a:pt x="120" y="215"/>
                    </a:lnTo>
                    <a:lnTo>
                      <a:pt x="126" y="215"/>
                    </a:lnTo>
                    <a:lnTo>
                      <a:pt x="132" y="215"/>
                    </a:lnTo>
                    <a:lnTo>
                      <a:pt x="138" y="209"/>
                    </a:lnTo>
                    <a:lnTo>
                      <a:pt x="144" y="209"/>
                    </a:lnTo>
                    <a:lnTo>
                      <a:pt x="144" y="203"/>
                    </a:lnTo>
                    <a:lnTo>
                      <a:pt x="150" y="197"/>
                    </a:lnTo>
                    <a:lnTo>
                      <a:pt x="156" y="197"/>
                    </a:lnTo>
                    <a:lnTo>
                      <a:pt x="156" y="191"/>
                    </a:lnTo>
                    <a:lnTo>
                      <a:pt x="156" y="185"/>
                    </a:lnTo>
                    <a:lnTo>
                      <a:pt x="150" y="185"/>
                    </a:lnTo>
                    <a:lnTo>
                      <a:pt x="156" y="185"/>
                    </a:lnTo>
                    <a:lnTo>
                      <a:pt x="150" y="179"/>
                    </a:lnTo>
                    <a:lnTo>
                      <a:pt x="156" y="179"/>
                    </a:lnTo>
                    <a:lnTo>
                      <a:pt x="156" y="173"/>
                    </a:lnTo>
                    <a:lnTo>
                      <a:pt x="156" y="167"/>
                    </a:lnTo>
                    <a:lnTo>
                      <a:pt x="150" y="161"/>
                    </a:lnTo>
                    <a:lnTo>
                      <a:pt x="156" y="161"/>
                    </a:lnTo>
                    <a:lnTo>
                      <a:pt x="150" y="155"/>
                    </a:lnTo>
                    <a:lnTo>
                      <a:pt x="144" y="155"/>
                    </a:lnTo>
                    <a:lnTo>
                      <a:pt x="144" y="149"/>
                    </a:lnTo>
                    <a:lnTo>
                      <a:pt x="144" y="143"/>
                    </a:lnTo>
                    <a:lnTo>
                      <a:pt x="138" y="143"/>
                    </a:lnTo>
                    <a:lnTo>
                      <a:pt x="138" y="137"/>
                    </a:lnTo>
                    <a:lnTo>
                      <a:pt x="132" y="137"/>
                    </a:lnTo>
                    <a:lnTo>
                      <a:pt x="132" y="131"/>
                    </a:lnTo>
                    <a:lnTo>
                      <a:pt x="132" y="125"/>
                    </a:lnTo>
                    <a:lnTo>
                      <a:pt x="126" y="125"/>
                    </a:lnTo>
                    <a:lnTo>
                      <a:pt x="126" y="119"/>
                    </a:lnTo>
                    <a:lnTo>
                      <a:pt x="126" y="114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20" y="108"/>
                    </a:lnTo>
                    <a:lnTo>
                      <a:pt x="126" y="108"/>
                    </a:lnTo>
                    <a:lnTo>
                      <a:pt x="120" y="108"/>
                    </a:lnTo>
                    <a:lnTo>
                      <a:pt x="120" y="102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26" y="102"/>
                    </a:lnTo>
                    <a:lnTo>
                      <a:pt x="120" y="102"/>
                    </a:lnTo>
                    <a:lnTo>
                      <a:pt x="120" y="96"/>
                    </a:lnTo>
                    <a:lnTo>
                      <a:pt x="120" y="102"/>
                    </a:lnTo>
                    <a:lnTo>
                      <a:pt x="120" y="96"/>
                    </a:lnTo>
                    <a:lnTo>
                      <a:pt x="126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26" y="90"/>
                    </a:lnTo>
                    <a:lnTo>
                      <a:pt x="126" y="84"/>
                    </a:lnTo>
                    <a:lnTo>
                      <a:pt x="132" y="84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50" y="84"/>
                    </a:lnTo>
                    <a:lnTo>
                      <a:pt x="150" y="78"/>
                    </a:lnTo>
                    <a:lnTo>
                      <a:pt x="156" y="78"/>
                    </a:lnTo>
                    <a:lnTo>
                      <a:pt x="162" y="72"/>
                    </a:lnTo>
                    <a:lnTo>
                      <a:pt x="168" y="72"/>
                    </a:lnTo>
                    <a:lnTo>
                      <a:pt x="174" y="72"/>
                    </a:lnTo>
                    <a:lnTo>
                      <a:pt x="174" y="66"/>
                    </a:lnTo>
                    <a:lnTo>
                      <a:pt x="180" y="66"/>
                    </a:lnTo>
                    <a:lnTo>
                      <a:pt x="186" y="66"/>
                    </a:lnTo>
                    <a:lnTo>
                      <a:pt x="192" y="66"/>
                    </a:lnTo>
                    <a:lnTo>
                      <a:pt x="192" y="60"/>
                    </a:lnTo>
                    <a:lnTo>
                      <a:pt x="199" y="66"/>
                    </a:lnTo>
                    <a:lnTo>
                      <a:pt x="199" y="60"/>
                    </a:lnTo>
                    <a:lnTo>
                      <a:pt x="205" y="60"/>
                    </a:lnTo>
                    <a:lnTo>
                      <a:pt x="211" y="60"/>
                    </a:lnTo>
                    <a:lnTo>
                      <a:pt x="217" y="60"/>
                    </a:lnTo>
                    <a:lnTo>
                      <a:pt x="217" y="54"/>
                    </a:lnTo>
                    <a:lnTo>
                      <a:pt x="217" y="48"/>
                    </a:lnTo>
                    <a:lnTo>
                      <a:pt x="217" y="54"/>
                    </a:lnTo>
                    <a:lnTo>
                      <a:pt x="223" y="54"/>
                    </a:lnTo>
                    <a:lnTo>
                      <a:pt x="223" y="48"/>
                    </a:lnTo>
                    <a:lnTo>
                      <a:pt x="217" y="48"/>
                    </a:lnTo>
                    <a:lnTo>
                      <a:pt x="223" y="48"/>
                    </a:lnTo>
                    <a:lnTo>
                      <a:pt x="217" y="42"/>
                    </a:lnTo>
                    <a:lnTo>
                      <a:pt x="223" y="48"/>
                    </a:lnTo>
                    <a:lnTo>
                      <a:pt x="229" y="48"/>
                    </a:lnTo>
                    <a:lnTo>
                      <a:pt x="229" y="36"/>
                    </a:lnTo>
                    <a:lnTo>
                      <a:pt x="223" y="36"/>
                    </a:lnTo>
                    <a:lnTo>
                      <a:pt x="223" y="42"/>
                    </a:lnTo>
                    <a:lnTo>
                      <a:pt x="217" y="42"/>
                    </a:lnTo>
                    <a:lnTo>
                      <a:pt x="211" y="42"/>
                    </a:lnTo>
                    <a:lnTo>
                      <a:pt x="211" y="36"/>
                    </a:lnTo>
                    <a:lnTo>
                      <a:pt x="211" y="30"/>
                    </a:lnTo>
                    <a:lnTo>
                      <a:pt x="211" y="24"/>
                    </a:lnTo>
                    <a:lnTo>
                      <a:pt x="205" y="24"/>
                    </a:lnTo>
                    <a:lnTo>
                      <a:pt x="205" y="18"/>
                    </a:lnTo>
                    <a:lnTo>
                      <a:pt x="211" y="18"/>
                    </a:lnTo>
                    <a:lnTo>
                      <a:pt x="211" y="12"/>
                    </a:lnTo>
                    <a:lnTo>
                      <a:pt x="211" y="6"/>
                    </a:lnTo>
                    <a:lnTo>
                      <a:pt x="217" y="6"/>
                    </a:lnTo>
                    <a:lnTo>
                      <a:pt x="223" y="6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29" y="6"/>
                    </a:lnTo>
                    <a:lnTo>
                      <a:pt x="235" y="6"/>
                    </a:lnTo>
                    <a:lnTo>
                      <a:pt x="235" y="12"/>
                    </a:lnTo>
                    <a:lnTo>
                      <a:pt x="241" y="12"/>
                    </a:lnTo>
                    <a:lnTo>
                      <a:pt x="241" y="18"/>
                    </a:lnTo>
                    <a:lnTo>
                      <a:pt x="241" y="24"/>
                    </a:lnTo>
                    <a:lnTo>
                      <a:pt x="241" y="30"/>
                    </a:lnTo>
                    <a:lnTo>
                      <a:pt x="241" y="36"/>
                    </a:lnTo>
                    <a:lnTo>
                      <a:pt x="247" y="42"/>
                    </a:lnTo>
                    <a:lnTo>
                      <a:pt x="247" y="48"/>
                    </a:lnTo>
                    <a:lnTo>
                      <a:pt x="253" y="48"/>
                    </a:lnTo>
                    <a:lnTo>
                      <a:pt x="253" y="54"/>
                    </a:lnTo>
                    <a:lnTo>
                      <a:pt x="259" y="48"/>
                    </a:lnTo>
                    <a:lnTo>
                      <a:pt x="265" y="48"/>
                    </a:lnTo>
                    <a:lnTo>
                      <a:pt x="271" y="48"/>
                    </a:lnTo>
                    <a:lnTo>
                      <a:pt x="277" y="48"/>
                    </a:lnTo>
                    <a:lnTo>
                      <a:pt x="283" y="48"/>
                    </a:lnTo>
                    <a:lnTo>
                      <a:pt x="289" y="48"/>
                    </a:lnTo>
                    <a:lnTo>
                      <a:pt x="289" y="54"/>
                    </a:lnTo>
                    <a:lnTo>
                      <a:pt x="295" y="54"/>
                    </a:lnTo>
                    <a:lnTo>
                      <a:pt x="301" y="54"/>
                    </a:lnTo>
                    <a:lnTo>
                      <a:pt x="307" y="54"/>
                    </a:lnTo>
                    <a:lnTo>
                      <a:pt x="313" y="60"/>
                    </a:lnTo>
                    <a:lnTo>
                      <a:pt x="319" y="60"/>
                    </a:lnTo>
                    <a:lnTo>
                      <a:pt x="319" y="66"/>
                    </a:lnTo>
                    <a:lnTo>
                      <a:pt x="325" y="66"/>
                    </a:lnTo>
                    <a:lnTo>
                      <a:pt x="331" y="72"/>
                    </a:lnTo>
                    <a:lnTo>
                      <a:pt x="337" y="72"/>
                    </a:lnTo>
                    <a:lnTo>
                      <a:pt x="337" y="78"/>
                    </a:lnTo>
                    <a:lnTo>
                      <a:pt x="343" y="84"/>
                    </a:lnTo>
                    <a:lnTo>
                      <a:pt x="343" y="90"/>
                    </a:lnTo>
                    <a:lnTo>
                      <a:pt x="337" y="90"/>
                    </a:lnTo>
                    <a:lnTo>
                      <a:pt x="343" y="90"/>
                    </a:lnTo>
                    <a:lnTo>
                      <a:pt x="349" y="90"/>
                    </a:lnTo>
                    <a:lnTo>
                      <a:pt x="343" y="90"/>
                    </a:lnTo>
                    <a:lnTo>
                      <a:pt x="343" y="96"/>
                    </a:lnTo>
                    <a:lnTo>
                      <a:pt x="337" y="96"/>
                    </a:lnTo>
                    <a:lnTo>
                      <a:pt x="343" y="96"/>
                    </a:lnTo>
                    <a:lnTo>
                      <a:pt x="337" y="96"/>
                    </a:lnTo>
                    <a:lnTo>
                      <a:pt x="343" y="108"/>
                    </a:lnTo>
                    <a:lnTo>
                      <a:pt x="349" y="114"/>
                    </a:lnTo>
                    <a:lnTo>
                      <a:pt x="349" y="119"/>
                    </a:lnTo>
                    <a:lnTo>
                      <a:pt x="355" y="119"/>
                    </a:lnTo>
                    <a:lnTo>
                      <a:pt x="361" y="119"/>
                    </a:lnTo>
                    <a:lnTo>
                      <a:pt x="367" y="119"/>
                    </a:lnTo>
                    <a:lnTo>
                      <a:pt x="373" y="119"/>
                    </a:lnTo>
                    <a:lnTo>
                      <a:pt x="379" y="119"/>
                    </a:lnTo>
                    <a:lnTo>
                      <a:pt x="379" y="114"/>
                    </a:lnTo>
                    <a:lnTo>
                      <a:pt x="385" y="119"/>
                    </a:lnTo>
                    <a:lnTo>
                      <a:pt x="385" y="114"/>
                    </a:lnTo>
                    <a:lnTo>
                      <a:pt x="391" y="114"/>
                    </a:lnTo>
                    <a:lnTo>
                      <a:pt x="397" y="114"/>
                    </a:lnTo>
                    <a:lnTo>
                      <a:pt x="403" y="114"/>
                    </a:lnTo>
                    <a:lnTo>
                      <a:pt x="409" y="114"/>
                    </a:lnTo>
                    <a:lnTo>
                      <a:pt x="415" y="114"/>
                    </a:lnTo>
                    <a:lnTo>
                      <a:pt x="421" y="114"/>
                    </a:lnTo>
                    <a:lnTo>
                      <a:pt x="427" y="108"/>
                    </a:lnTo>
                    <a:lnTo>
                      <a:pt x="433" y="108"/>
                    </a:lnTo>
                    <a:lnTo>
                      <a:pt x="439" y="108"/>
                    </a:lnTo>
                    <a:lnTo>
                      <a:pt x="445" y="108"/>
                    </a:lnTo>
                    <a:lnTo>
                      <a:pt x="451" y="108"/>
                    </a:lnTo>
                    <a:lnTo>
                      <a:pt x="458" y="108"/>
                    </a:lnTo>
                    <a:lnTo>
                      <a:pt x="464" y="108"/>
                    </a:lnTo>
                    <a:lnTo>
                      <a:pt x="470" y="108"/>
                    </a:lnTo>
                    <a:lnTo>
                      <a:pt x="476" y="108"/>
                    </a:lnTo>
                    <a:lnTo>
                      <a:pt x="482" y="108"/>
                    </a:lnTo>
                    <a:lnTo>
                      <a:pt x="488" y="108"/>
                    </a:lnTo>
                    <a:lnTo>
                      <a:pt x="494" y="114"/>
                    </a:lnTo>
                    <a:lnTo>
                      <a:pt x="488" y="114"/>
                    </a:lnTo>
                    <a:lnTo>
                      <a:pt x="488" y="119"/>
                    </a:lnTo>
                    <a:lnTo>
                      <a:pt x="494" y="119"/>
                    </a:lnTo>
                    <a:lnTo>
                      <a:pt x="494" y="125"/>
                    </a:lnTo>
                    <a:lnTo>
                      <a:pt x="500" y="125"/>
                    </a:lnTo>
                    <a:lnTo>
                      <a:pt x="506" y="125"/>
                    </a:lnTo>
                    <a:lnTo>
                      <a:pt x="506" y="131"/>
                    </a:lnTo>
                    <a:lnTo>
                      <a:pt x="500" y="131"/>
                    </a:lnTo>
                    <a:lnTo>
                      <a:pt x="506" y="131"/>
                    </a:lnTo>
                    <a:lnTo>
                      <a:pt x="512" y="137"/>
                    </a:lnTo>
                    <a:lnTo>
                      <a:pt x="518" y="137"/>
                    </a:lnTo>
                    <a:lnTo>
                      <a:pt x="512" y="137"/>
                    </a:lnTo>
                    <a:lnTo>
                      <a:pt x="512" y="131"/>
                    </a:lnTo>
                    <a:lnTo>
                      <a:pt x="506" y="131"/>
                    </a:lnTo>
                    <a:lnTo>
                      <a:pt x="512" y="131"/>
                    </a:lnTo>
                    <a:lnTo>
                      <a:pt x="524" y="137"/>
                    </a:lnTo>
                    <a:lnTo>
                      <a:pt x="530" y="137"/>
                    </a:lnTo>
                    <a:lnTo>
                      <a:pt x="536" y="143"/>
                    </a:lnTo>
                    <a:lnTo>
                      <a:pt x="554" y="143"/>
                    </a:lnTo>
                    <a:lnTo>
                      <a:pt x="560" y="149"/>
                    </a:lnTo>
                    <a:lnTo>
                      <a:pt x="554" y="143"/>
                    </a:lnTo>
                    <a:lnTo>
                      <a:pt x="554" y="149"/>
                    </a:lnTo>
                    <a:lnTo>
                      <a:pt x="560" y="149"/>
                    </a:lnTo>
                    <a:lnTo>
                      <a:pt x="560" y="143"/>
                    </a:lnTo>
                    <a:lnTo>
                      <a:pt x="566" y="143"/>
                    </a:lnTo>
                    <a:lnTo>
                      <a:pt x="572" y="143"/>
                    </a:lnTo>
                    <a:lnTo>
                      <a:pt x="578" y="143"/>
                    </a:lnTo>
                    <a:lnTo>
                      <a:pt x="584" y="143"/>
                    </a:lnTo>
                    <a:lnTo>
                      <a:pt x="584" y="137"/>
                    </a:lnTo>
                    <a:lnTo>
                      <a:pt x="590" y="137"/>
                    </a:lnTo>
                    <a:lnTo>
                      <a:pt x="590" y="131"/>
                    </a:lnTo>
                    <a:lnTo>
                      <a:pt x="596" y="131"/>
                    </a:lnTo>
                    <a:lnTo>
                      <a:pt x="590" y="131"/>
                    </a:lnTo>
                    <a:lnTo>
                      <a:pt x="596" y="137"/>
                    </a:lnTo>
                    <a:lnTo>
                      <a:pt x="596" y="131"/>
                    </a:lnTo>
                    <a:lnTo>
                      <a:pt x="596" y="137"/>
                    </a:lnTo>
                    <a:lnTo>
                      <a:pt x="596" y="131"/>
                    </a:lnTo>
                    <a:lnTo>
                      <a:pt x="602" y="131"/>
                    </a:lnTo>
                    <a:lnTo>
                      <a:pt x="608" y="131"/>
                    </a:lnTo>
                    <a:lnTo>
                      <a:pt x="602" y="131"/>
                    </a:lnTo>
                    <a:lnTo>
                      <a:pt x="602" y="125"/>
                    </a:lnTo>
                    <a:lnTo>
                      <a:pt x="602" y="131"/>
                    </a:lnTo>
                    <a:lnTo>
                      <a:pt x="602" y="125"/>
                    </a:lnTo>
                    <a:lnTo>
                      <a:pt x="608" y="125"/>
                    </a:lnTo>
                    <a:lnTo>
                      <a:pt x="614" y="125"/>
                    </a:lnTo>
                    <a:lnTo>
                      <a:pt x="620" y="119"/>
                    </a:lnTo>
                    <a:lnTo>
                      <a:pt x="626" y="119"/>
                    </a:lnTo>
                    <a:lnTo>
                      <a:pt x="632" y="119"/>
                    </a:lnTo>
                    <a:lnTo>
                      <a:pt x="638" y="119"/>
                    </a:lnTo>
                    <a:lnTo>
                      <a:pt x="644" y="119"/>
                    </a:lnTo>
                    <a:lnTo>
                      <a:pt x="650" y="119"/>
                    </a:lnTo>
                    <a:lnTo>
                      <a:pt x="656" y="119"/>
                    </a:lnTo>
                    <a:lnTo>
                      <a:pt x="650" y="119"/>
                    </a:lnTo>
                    <a:lnTo>
                      <a:pt x="650" y="114"/>
                    </a:lnTo>
                    <a:lnTo>
                      <a:pt x="644" y="114"/>
                    </a:lnTo>
                    <a:lnTo>
                      <a:pt x="638" y="114"/>
                    </a:lnTo>
                    <a:lnTo>
                      <a:pt x="632" y="114"/>
                    </a:lnTo>
                    <a:lnTo>
                      <a:pt x="626" y="114"/>
                    </a:lnTo>
                    <a:lnTo>
                      <a:pt x="632" y="108"/>
                    </a:lnTo>
                    <a:lnTo>
                      <a:pt x="626" y="108"/>
                    </a:lnTo>
                    <a:lnTo>
                      <a:pt x="626" y="114"/>
                    </a:lnTo>
                    <a:lnTo>
                      <a:pt x="620" y="114"/>
                    </a:lnTo>
                    <a:lnTo>
                      <a:pt x="614" y="114"/>
                    </a:lnTo>
                    <a:lnTo>
                      <a:pt x="614" y="108"/>
                    </a:lnTo>
                    <a:lnTo>
                      <a:pt x="620" y="108"/>
                    </a:lnTo>
                    <a:lnTo>
                      <a:pt x="626" y="108"/>
                    </a:lnTo>
                    <a:lnTo>
                      <a:pt x="632" y="108"/>
                    </a:lnTo>
                    <a:lnTo>
                      <a:pt x="638" y="108"/>
                    </a:lnTo>
                    <a:lnTo>
                      <a:pt x="644" y="108"/>
                    </a:lnTo>
                    <a:lnTo>
                      <a:pt x="644" y="102"/>
                    </a:lnTo>
                    <a:lnTo>
                      <a:pt x="644" y="108"/>
                    </a:lnTo>
                    <a:lnTo>
                      <a:pt x="650" y="108"/>
                    </a:lnTo>
                    <a:lnTo>
                      <a:pt x="656" y="108"/>
                    </a:lnTo>
                    <a:lnTo>
                      <a:pt x="662" y="108"/>
                    </a:lnTo>
                    <a:lnTo>
                      <a:pt x="668" y="108"/>
                    </a:lnTo>
                    <a:lnTo>
                      <a:pt x="674" y="108"/>
                    </a:lnTo>
                    <a:lnTo>
                      <a:pt x="674" y="102"/>
                    </a:lnTo>
                    <a:lnTo>
                      <a:pt x="674" y="108"/>
                    </a:lnTo>
                    <a:lnTo>
                      <a:pt x="674" y="102"/>
                    </a:lnTo>
                    <a:lnTo>
                      <a:pt x="680" y="102"/>
                    </a:lnTo>
                    <a:lnTo>
                      <a:pt x="680" y="108"/>
                    </a:lnTo>
                    <a:lnTo>
                      <a:pt x="686" y="102"/>
                    </a:lnTo>
                    <a:lnTo>
                      <a:pt x="692" y="102"/>
                    </a:lnTo>
                    <a:lnTo>
                      <a:pt x="698" y="102"/>
                    </a:lnTo>
                    <a:lnTo>
                      <a:pt x="704" y="102"/>
                    </a:lnTo>
                    <a:lnTo>
                      <a:pt x="710" y="102"/>
                    </a:lnTo>
                    <a:lnTo>
                      <a:pt x="716" y="102"/>
                    </a:lnTo>
                    <a:lnTo>
                      <a:pt x="723" y="102"/>
                    </a:lnTo>
                    <a:lnTo>
                      <a:pt x="729" y="102"/>
                    </a:lnTo>
                    <a:lnTo>
                      <a:pt x="735" y="102"/>
                    </a:lnTo>
                    <a:lnTo>
                      <a:pt x="741" y="102"/>
                    </a:lnTo>
                    <a:lnTo>
                      <a:pt x="747" y="102"/>
                    </a:lnTo>
                    <a:lnTo>
                      <a:pt x="753" y="102"/>
                    </a:lnTo>
                    <a:lnTo>
                      <a:pt x="759" y="102"/>
                    </a:lnTo>
                    <a:lnTo>
                      <a:pt x="765" y="102"/>
                    </a:lnTo>
                    <a:lnTo>
                      <a:pt x="771" y="102"/>
                    </a:lnTo>
                    <a:lnTo>
                      <a:pt x="777" y="102"/>
                    </a:lnTo>
                    <a:lnTo>
                      <a:pt x="777" y="108"/>
                    </a:lnTo>
                    <a:lnTo>
                      <a:pt x="771" y="102"/>
                    </a:lnTo>
                    <a:lnTo>
                      <a:pt x="771" y="108"/>
                    </a:lnTo>
                    <a:lnTo>
                      <a:pt x="765" y="108"/>
                    </a:lnTo>
                    <a:lnTo>
                      <a:pt x="759" y="108"/>
                    </a:lnTo>
                    <a:lnTo>
                      <a:pt x="753" y="108"/>
                    </a:lnTo>
                    <a:lnTo>
                      <a:pt x="747" y="108"/>
                    </a:lnTo>
                    <a:lnTo>
                      <a:pt x="747" y="114"/>
                    </a:lnTo>
                    <a:lnTo>
                      <a:pt x="741" y="114"/>
                    </a:lnTo>
                    <a:lnTo>
                      <a:pt x="735" y="114"/>
                    </a:lnTo>
                    <a:lnTo>
                      <a:pt x="729" y="114"/>
                    </a:lnTo>
                    <a:lnTo>
                      <a:pt x="723" y="114"/>
                    </a:lnTo>
                    <a:lnTo>
                      <a:pt x="716" y="114"/>
                    </a:lnTo>
                    <a:lnTo>
                      <a:pt x="710" y="114"/>
                    </a:lnTo>
                    <a:lnTo>
                      <a:pt x="704" y="114"/>
                    </a:lnTo>
                    <a:lnTo>
                      <a:pt x="710" y="114"/>
                    </a:lnTo>
                    <a:lnTo>
                      <a:pt x="710" y="119"/>
                    </a:lnTo>
                    <a:lnTo>
                      <a:pt x="710" y="125"/>
                    </a:lnTo>
                    <a:lnTo>
                      <a:pt x="716" y="119"/>
                    </a:lnTo>
                    <a:lnTo>
                      <a:pt x="716" y="125"/>
                    </a:lnTo>
                    <a:lnTo>
                      <a:pt x="716" y="119"/>
                    </a:lnTo>
                    <a:lnTo>
                      <a:pt x="710" y="119"/>
                    </a:lnTo>
                    <a:lnTo>
                      <a:pt x="716" y="119"/>
                    </a:lnTo>
                    <a:lnTo>
                      <a:pt x="723" y="125"/>
                    </a:lnTo>
                    <a:lnTo>
                      <a:pt x="723" y="131"/>
                    </a:lnTo>
                    <a:lnTo>
                      <a:pt x="723" y="125"/>
                    </a:lnTo>
                    <a:lnTo>
                      <a:pt x="723" y="131"/>
                    </a:lnTo>
                    <a:lnTo>
                      <a:pt x="723" y="137"/>
                    </a:lnTo>
                    <a:lnTo>
                      <a:pt x="729" y="137"/>
                    </a:lnTo>
                    <a:lnTo>
                      <a:pt x="723" y="137"/>
                    </a:lnTo>
                    <a:lnTo>
                      <a:pt x="729" y="131"/>
                    </a:lnTo>
                    <a:lnTo>
                      <a:pt x="729" y="137"/>
                    </a:lnTo>
                    <a:lnTo>
                      <a:pt x="735" y="137"/>
                    </a:lnTo>
                    <a:lnTo>
                      <a:pt x="735" y="143"/>
                    </a:lnTo>
                    <a:lnTo>
                      <a:pt x="735" y="149"/>
                    </a:lnTo>
                    <a:lnTo>
                      <a:pt x="741" y="155"/>
                    </a:lnTo>
                    <a:lnTo>
                      <a:pt x="735" y="155"/>
                    </a:lnTo>
                    <a:lnTo>
                      <a:pt x="741" y="155"/>
                    </a:lnTo>
                    <a:lnTo>
                      <a:pt x="741" y="161"/>
                    </a:lnTo>
                    <a:lnTo>
                      <a:pt x="747" y="161"/>
                    </a:lnTo>
                    <a:lnTo>
                      <a:pt x="747" y="155"/>
                    </a:lnTo>
                    <a:lnTo>
                      <a:pt x="753" y="155"/>
                    </a:lnTo>
                    <a:lnTo>
                      <a:pt x="747" y="155"/>
                    </a:lnTo>
                    <a:lnTo>
                      <a:pt x="753" y="155"/>
                    </a:lnTo>
                    <a:lnTo>
                      <a:pt x="753" y="149"/>
                    </a:lnTo>
                    <a:lnTo>
                      <a:pt x="759" y="149"/>
                    </a:lnTo>
                    <a:lnTo>
                      <a:pt x="765" y="155"/>
                    </a:lnTo>
                    <a:lnTo>
                      <a:pt x="771" y="161"/>
                    </a:lnTo>
                    <a:lnTo>
                      <a:pt x="777" y="161"/>
                    </a:lnTo>
                    <a:lnTo>
                      <a:pt x="777" y="167"/>
                    </a:lnTo>
                    <a:lnTo>
                      <a:pt x="783" y="167"/>
                    </a:lnTo>
                    <a:lnTo>
                      <a:pt x="783" y="161"/>
                    </a:lnTo>
                    <a:lnTo>
                      <a:pt x="777" y="161"/>
                    </a:lnTo>
                    <a:lnTo>
                      <a:pt x="783" y="161"/>
                    </a:lnTo>
                    <a:lnTo>
                      <a:pt x="789" y="167"/>
                    </a:lnTo>
                    <a:lnTo>
                      <a:pt x="795" y="167"/>
                    </a:lnTo>
                    <a:lnTo>
                      <a:pt x="795" y="161"/>
                    </a:lnTo>
                    <a:lnTo>
                      <a:pt x="789" y="161"/>
                    </a:lnTo>
                    <a:lnTo>
                      <a:pt x="789" y="155"/>
                    </a:lnTo>
                    <a:lnTo>
                      <a:pt x="795" y="155"/>
                    </a:lnTo>
                    <a:lnTo>
                      <a:pt x="795" y="161"/>
                    </a:lnTo>
                    <a:lnTo>
                      <a:pt x="801" y="161"/>
                    </a:lnTo>
                    <a:lnTo>
                      <a:pt x="801" y="167"/>
                    </a:lnTo>
                    <a:lnTo>
                      <a:pt x="807" y="167"/>
                    </a:lnTo>
                    <a:lnTo>
                      <a:pt x="807" y="173"/>
                    </a:lnTo>
                    <a:lnTo>
                      <a:pt x="813" y="173"/>
                    </a:lnTo>
                    <a:lnTo>
                      <a:pt x="819" y="179"/>
                    </a:lnTo>
                    <a:lnTo>
                      <a:pt x="825" y="179"/>
                    </a:lnTo>
                    <a:lnTo>
                      <a:pt x="831" y="179"/>
                    </a:lnTo>
                    <a:lnTo>
                      <a:pt x="837" y="179"/>
                    </a:lnTo>
                    <a:lnTo>
                      <a:pt x="837" y="185"/>
                    </a:lnTo>
                    <a:lnTo>
                      <a:pt x="843" y="185"/>
                    </a:lnTo>
                    <a:lnTo>
                      <a:pt x="849" y="191"/>
                    </a:lnTo>
                    <a:lnTo>
                      <a:pt x="849" y="197"/>
                    </a:lnTo>
                    <a:lnTo>
                      <a:pt x="849" y="203"/>
                    </a:lnTo>
                    <a:lnTo>
                      <a:pt x="843" y="203"/>
                    </a:lnTo>
                    <a:lnTo>
                      <a:pt x="837" y="203"/>
                    </a:lnTo>
                    <a:lnTo>
                      <a:pt x="837" y="209"/>
                    </a:lnTo>
                    <a:lnTo>
                      <a:pt x="843" y="203"/>
                    </a:lnTo>
                    <a:lnTo>
                      <a:pt x="843" y="209"/>
                    </a:lnTo>
                    <a:lnTo>
                      <a:pt x="843" y="203"/>
                    </a:lnTo>
                    <a:lnTo>
                      <a:pt x="843" y="209"/>
                    </a:lnTo>
                    <a:lnTo>
                      <a:pt x="843" y="215"/>
                    </a:lnTo>
                    <a:lnTo>
                      <a:pt x="843" y="221"/>
                    </a:lnTo>
                    <a:lnTo>
                      <a:pt x="843" y="227"/>
                    </a:lnTo>
                    <a:lnTo>
                      <a:pt x="837" y="227"/>
                    </a:lnTo>
                    <a:lnTo>
                      <a:pt x="831" y="227"/>
                    </a:lnTo>
                    <a:lnTo>
                      <a:pt x="831" y="233"/>
                    </a:lnTo>
                    <a:lnTo>
                      <a:pt x="837" y="233"/>
                    </a:lnTo>
                    <a:lnTo>
                      <a:pt x="837" y="227"/>
                    </a:lnTo>
                    <a:lnTo>
                      <a:pt x="837" y="233"/>
                    </a:lnTo>
                    <a:lnTo>
                      <a:pt x="837" y="227"/>
                    </a:lnTo>
                    <a:lnTo>
                      <a:pt x="837" y="233"/>
                    </a:lnTo>
                    <a:lnTo>
                      <a:pt x="843" y="227"/>
                    </a:lnTo>
                    <a:lnTo>
                      <a:pt x="849" y="227"/>
                    </a:lnTo>
                    <a:lnTo>
                      <a:pt x="843" y="227"/>
                    </a:lnTo>
                    <a:lnTo>
                      <a:pt x="843" y="233"/>
                    </a:lnTo>
                    <a:lnTo>
                      <a:pt x="849" y="233"/>
                    </a:lnTo>
                    <a:lnTo>
                      <a:pt x="843" y="233"/>
                    </a:lnTo>
                    <a:lnTo>
                      <a:pt x="843" y="239"/>
                    </a:lnTo>
                    <a:lnTo>
                      <a:pt x="849" y="239"/>
                    </a:lnTo>
                    <a:lnTo>
                      <a:pt x="843" y="239"/>
                    </a:lnTo>
                    <a:lnTo>
                      <a:pt x="849" y="239"/>
                    </a:lnTo>
                    <a:lnTo>
                      <a:pt x="849" y="245"/>
                    </a:lnTo>
                    <a:lnTo>
                      <a:pt x="843" y="245"/>
                    </a:lnTo>
                    <a:lnTo>
                      <a:pt x="837" y="245"/>
                    </a:lnTo>
                    <a:lnTo>
                      <a:pt x="831" y="245"/>
                    </a:lnTo>
                    <a:lnTo>
                      <a:pt x="837" y="245"/>
                    </a:lnTo>
                    <a:lnTo>
                      <a:pt x="831" y="245"/>
                    </a:lnTo>
                    <a:lnTo>
                      <a:pt x="837" y="245"/>
                    </a:lnTo>
                    <a:lnTo>
                      <a:pt x="843" y="245"/>
                    </a:lnTo>
                    <a:lnTo>
                      <a:pt x="843" y="251"/>
                    </a:lnTo>
                    <a:lnTo>
                      <a:pt x="843" y="245"/>
                    </a:lnTo>
                    <a:lnTo>
                      <a:pt x="849" y="245"/>
                    </a:lnTo>
                    <a:lnTo>
                      <a:pt x="855" y="245"/>
                    </a:lnTo>
                    <a:lnTo>
                      <a:pt x="861" y="251"/>
                    </a:lnTo>
                    <a:lnTo>
                      <a:pt x="867" y="251"/>
                    </a:lnTo>
                    <a:lnTo>
                      <a:pt x="873" y="251"/>
                    </a:lnTo>
                    <a:lnTo>
                      <a:pt x="873" y="245"/>
                    </a:lnTo>
                    <a:lnTo>
                      <a:pt x="879" y="245"/>
                    </a:lnTo>
                    <a:lnTo>
                      <a:pt x="885" y="245"/>
                    </a:lnTo>
                    <a:lnTo>
                      <a:pt x="891" y="245"/>
                    </a:lnTo>
                    <a:lnTo>
                      <a:pt x="897" y="245"/>
                    </a:lnTo>
                    <a:lnTo>
                      <a:pt x="903" y="251"/>
                    </a:lnTo>
                    <a:lnTo>
                      <a:pt x="915" y="263"/>
                    </a:lnTo>
                    <a:lnTo>
                      <a:pt x="915" y="269"/>
                    </a:lnTo>
                    <a:lnTo>
                      <a:pt x="909" y="269"/>
                    </a:lnTo>
                    <a:lnTo>
                      <a:pt x="903" y="275"/>
                    </a:lnTo>
                    <a:lnTo>
                      <a:pt x="903" y="281"/>
                    </a:lnTo>
                    <a:lnTo>
                      <a:pt x="897" y="287"/>
                    </a:lnTo>
                    <a:lnTo>
                      <a:pt x="891" y="287"/>
                    </a:lnTo>
                    <a:lnTo>
                      <a:pt x="885" y="287"/>
                    </a:lnTo>
                    <a:lnTo>
                      <a:pt x="885" y="293"/>
                    </a:lnTo>
                    <a:lnTo>
                      <a:pt x="879" y="293"/>
                    </a:lnTo>
                    <a:lnTo>
                      <a:pt x="879" y="299"/>
                    </a:lnTo>
                    <a:lnTo>
                      <a:pt x="873" y="299"/>
                    </a:lnTo>
                    <a:lnTo>
                      <a:pt x="867" y="299"/>
                    </a:lnTo>
                    <a:lnTo>
                      <a:pt x="867" y="304"/>
                    </a:lnTo>
                    <a:lnTo>
                      <a:pt x="861" y="304"/>
                    </a:lnTo>
                    <a:lnTo>
                      <a:pt x="861" y="310"/>
                    </a:lnTo>
                    <a:lnTo>
                      <a:pt x="861" y="316"/>
                    </a:lnTo>
                    <a:lnTo>
                      <a:pt x="855" y="316"/>
                    </a:lnTo>
                    <a:lnTo>
                      <a:pt x="855" y="322"/>
                    </a:lnTo>
                    <a:lnTo>
                      <a:pt x="855" y="328"/>
                    </a:lnTo>
                    <a:lnTo>
                      <a:pt x="861" y="328"/>
                    </a:lnTo>
                    <a:lnTo>
                      <a:pt x="861" y="334"/>
                    </a:lnTo>
                    <a:lnTo>
                      <a:pt x="861" y="340"/>
                    </a:lnTo>
                    <a:lnTo>
                      <a:pt x="861" y="346"/>
                    </a:lnTo>
                    <a:lnTo>
                      <a:pt x="867" y="346"/>
                    </a:lnTo>
                    <a:lnTo>
                      <a:pt x="867" y="340"/>
                    </a:lnTo>
                    <a:lnTo>
                      <a:pt x="873" y="340"/>
                    </a:lnTo>
                    <a:lnTo>
                      <a:pt x="879" y="340"/>
                    </a:lnTo>
                    <a:lnTo>
                      <a:pt x="879" y="346"/>
                    </a:lnTo>
                    <a:lnTo>
                      <a:pt x="885" y="346"/>
                    </a:lnTo>
                    <a:lnTo>
                      <a:pt x="885" y="352"/>
                    </a:lnTo>
                    <a:lnTo>
                      <a:pt x="879" y="352"/>
                    </a:lnTo>
                    <a:lnTo>
                      <a:pt x="879" y="358"/>
                    </a:lnTo>
                    <a:lnTo>
                      <a:pt x="873" y="358"/>
                    </a:lnTo>
                    <a:lnTo>
                      <a:pt x="867" y="364"/>
                    </a:lnTo>
                    <a:lnTo>
                      <a:pt x="861" y="364"/>
                    </a:lnTo>
                    <a:lnTo>
                      <a:pt x="855" y="364"/>
                    </a:lnTo>
                    <a:lnTo>
                      <a:pt x="855" y="370"/>
                    </a:lnTo>
                    <a:lnTo>
                      <a:pt x="849" y="370"/>
                    </a:lnTo>
                    <a:lnTo>
                      <a:pt x="843" y="370"/>
                    </a:lnTo>
                    <a:lnTo>
                      <a:pt x="843" y="364"/>
                    </a:lnTo>
                    <a:lnTo>
                      <a:pt x="843" y="370"/>
                    </a:lnTo>
                    <a:lnTo>
                      <a:pt x="837" y="370"/>
                    </a:lnTo>
                    <a:lnTo>
                      <a:pt x="837" y="376"/>
                    </a:lnTo>
                    <a:lnTo>
                      <a:pt x="837" y="370"/>
                    </a:lnTo>
                    <a:lnTo>
                      <a:pt x="831" y="376"/>
                    </a:lnTo>
                    <a:lnTo>
                      <a:pt x="831" y="370"/>
                    </a:lnTo>
                    <a:lnTo>
                      <a:pt x="831" y="376"/>
                    </a:lnTo>
                    <a:lnTo>
                      <a:pt x="825" y="376"/>
                    </a:lnTo>
                    <a:lnTo>
                      <a:pt x="825" y="382"/>
                    </a:lnTo>
                    <a:lnTo>
                      <a:pt x="819" y="382"/>
                    </a:lnTo>
                    <a:lnTo>
                      <a:pt x="819" y="388"/>
                    </a:lnTo>
                    <a:lnTo>
                      <a:pt x="825" y="388"/>
                    </a:lnTo>
                    <a:lnTo>
                      <a:pt x="825" y="394"/>
                    </a:lnTo>
                    <a:lnTo>
                      <a:pt x="825" y="400"/>
                    </a:lnTo>
                    <a:lnTo>
                      <a:pt x="825" y="406"/>
                    </a:lnTo>
                    <a:lnTo>
                      <a:pt x="825" y="412"/>
                    </a:lnTo>
                    <a:lnTo>
                      <a:pt x="819" y="412"/>
                    </a:lnTo>
                    <a:lnTo>
                      <a:pt x="813" y="418"/>
                    </a:lnTo>
                    <a:lnTo>
                      <a:pt x="813" y="424"/>
                    </a:lnTo>
                    <a:lnTo>
                      <a:pt x="807" y="424"/>
                    </a:lnTo>
                    <a:lnTo>
                      <a:pt x="807" y="430"/>
                    </a:lnTo>
                    <a:lnTo>
                      <a:pt x="813" y="430"/>
                    </a:lnTo>
                    <a:lnTo>
                      <a:pt x="819" y="436"/>
                    </a:lnTo>
                    <a:lnTo>
                      <a:pt x="849" y="478"/>
                    </a:lnTo>
                    <a:lnTo>
                      <a:pt x="855" y="478"/>
                    </a:lnTo>
                    <a:lnTo>
                      <a:pt x="855" y="484"/>
                    </a:lnTo>
                    <a:lnTo>
                      <a:pt x="855" y="489"/>
                    </a:lnTo>
                    <a:lnTo>
                      <a:pt x="861" y="489"/>
                    </a:lnTo>
                    <a:lnTo>
                      <a:pt x="861" y="495"/>
                    </a:lnTo>
                    <a:lnTo>
                      <a:pt x="855" y="501"/>
                    </a:lnTo>
                    <a:lnTo>
                      <a:pt x="855" y="507"/>
                    </a:lnTo>
                    <a:lnTo>
                      <a:pt x="849" y="507"/>
                    </a:lnTo>
                    <a:lnTo>
                      <a:pt x="843" y="507"/>
                    </a:lnTo>
                    <a:lnTo>
                      <a:pt x="837" y="513"/>
                    </a:lnTo>
                    <a:lnTo>
                      <a:pt x="837" y="519"/>
                    </a:lnTo>
                    <a:lnTo>
                      <a:pt x="831" y="519"/>
                    </a:lnTo>
                    <a:lnTo>
                      <a:pt x="825" y="525"/>
                    </a:lnTo>
                    <a:lnTo>
                      <a:pt x="819" y="519"/>
                    </a:lnTo>
                    <a:lnTo>
                      <a:pt x="813" y="519"/>
                    </a:lnTo>
                    <a:lnTo>
                      <a:pt x="813" y="525"/>
                    </a:lnTo>
                    <a:lnTo>
                      <a:pt x="819" y="525"/>
                    </a:lnTo>
                    <a:lnTo>
                      <a:pt x="813" y="531"/>
                    </a:lnTo>
                    <a:lnTo>
                      <a:pt x="807" y="531"/>
                    </a:lnTo>
                    <a:lnTo>
                      <a:pt x="807" y="525"/>
                    </a:lnTo>
                    <a:lnTo>
                      <a:pt x="801" y="531"/>
                    </a:lnTo>
                    <a:lnTo>
                      <a:pt x="801" y="537"/>
                    </a:lnTo>
                    <a:lnTo>
                      <a:pt x="795" y="543"/>
                    </a:lnTo>
                    <a:lnTo>
                      <a:pt x="789" y="543"/>
                    </a:lnTo>
                    <a:lnTo>
                      <a:pt x="789" y="537"/>
                    </a:lnTo>
                    <a:lnTo>
                      <a:pt x="789" y="543"/>
                    </a:lnTo>
                    <a:lnTo>
                      <a:pt x="783" y="537"/>
                    </a:lnTo>
                    <a:lnTo>
                      <a:pt x="783" y="543"/>
                    </a:lnTo>
                    <a:lnTo>
                      <a:pt x="783" y="549"/>
                    </a:lnTo>
                    <a:lnTo>
                      <a:pt x="777" y="549"/>
                    </a:lnTo>
                    <a:lnTo>
                      <a:pt x="771" y="549"/>
                    </a:lnTo>
                    <a:lnTo>
                      <a:pt x="771" y="543"/>
                    </a:lnTo>
                    <a:lnTo>
                      <a:pt x="771" y="549"/>
                    </a:lnTo>
                    <a:lnTo>
                      <a:pt x="765" y="549"/>
                    </a:lnTo>
                    <a:lnTo>
                      <a:pt x="759" y="549"/>
                    </a:lnTo>
                    <a:lnTo>
                      <a:pt x="759" y="555"/>
                    </a:lnTo>
                    <a:lnTo>
                      <a:pt x="759" y="549"/>
                    </a:lnTo>
                    <a:lnTo>
                      <a:pt x="753" y="549"/>
                    </a:lnTo>
                    <a:lnTo>
                      <a:pt x="747" y="549"/>
                    </a:lnTo>
                    <a:lnTo>
                      <a:pt x="741" y="543"/>
                    </a:lnTo>
                    <a:lnTo>
                      <a:pt x="735" y="543"/>
                    </a:lnTo>
                    <a:lnTo>
                      <a:pt x="735" y="549"/>
                    </a:lnTo>
                    <a:lnTo>
                      <a:pt x="729" y="549"/>
                    </a:lnTo>
                    <a:lnTo>
                      <a:pt x="729" y="555"/>
                    </a:lnTo>
                    <a:lnTo>
                      <a:pt x="723" y="555"/>
                    </a:lnTo>
                    <a:lnTo>
                      <a:pt x="716" y="555"/>
                    </a:lnTo>
                    <a:lnTo>
                      <a:pt x="716" y="561"/>
                    </a:lnTo>
                    <a:lnTo>
                      <a:pt x="716" y="567"/>
                    </a:lnTo>
                    <a:lnTo>
                      <a:pt x="716" y="573"/>
                    </a:lnTo>
                    <a:lnTo>
                      <a:pt x="723" y="573"/>
                    </a:lnTo>
                    <a:lnTo>
                      <a:pt x="716" y="579"/>
                    </a:lnTo>
                    <a:lnTo>
                      <a:pt x="716" y="585"/>
                    </a:lnTo>
                    <a:lnTo>
                      <a:pt x="710" y="585"/>
                    </a:lnTo>
                    <a:lnTo>
                      <a:pt x="704" y="585"/>
                    </a:lnTo>
                    <a:lnTo>
                      <a:pt x="698" y="579"/>
                    </a:lnTo>
                    <a:lnTo>
                      <a:pt x="692" y="573"/>
                    </a:lnTo>
                    <a:lnTo>
                      <a:pt x="686" y="567"/>
                    </a:lnTo>
                    <a:lnTo>
                      <a:pt x="686" y="561"/>
                    </a:lnTo>
                    <a:lnTo>
                      <a:pt x="680" y="561"/>
                    </a:lnTo>
                    <a:lnTo>
                      <a:pt x="680" y="555"/>
                    </a:lnTo>
                    <a:lnTo>
                      <a:pt x="674" y="555"/>
                    </a:lnTo>
                    <a:lnTo>
                      <a:pt x="668" y="561"/>
                    </a:lnTo>
                    <a:lnTo>
                      <a:pt x="662" y="561"/>
                    </a:lnTo>
                    <a:lnTo>
                      <a:pt x="656" y="555"/>
                    </a:lnTo>
                    <a:lnTo>
                      <a:pt x="650" y="561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55"/>
                    </a:lnTo>
                    <a:lnTo>
                      <a:pt x="638" y="561"/>
                    </a:lnTo>
                    <a:lnTo>
                      <a:pt x="632" y="561"/>
                    </a:lnTo>
                    <a:lnTo>
                      <a:pt x="626" y="555"/>
                    </a:lnTo>
                    <a:lnTo>
                      <a:pt x="626" y="549"/>
                    </a:lnTo>
                    <a:lnTo>
                      <a:pt x="620" y="543"/>
                    </a:lnTo>
                    <a:lnTo>
                      <a:pt x="614" y="543"/>
                    </a:lnTo>
                    <a:lnTo>
                      <a:pt x="608" y="543"/>
                    </a:lnTo>
                    <a:lnTo>
                      <a:pt x="608" y="549"/>
                    </a:lnTo>
                    <a:lnTo>
                      <a:pt x="608" y="543"/>
                    </a:lnTo>
                    <a:lnTo>
                      <a:pt x="602" y="549"/>
                    </a:lnTo>
                    <a:lnTo>
                      <a:pt x="596" y="549"/>
                    </a:lnTo>
                    <a:lnTo>
                      <a:pt x="590" y="549"/>
                    </a:lnTo>
                    <a:lnTo>
                      <a:pt x="590" y="543"/>
                    </a:lnTo>
                    <a:lnTo>
                      <a:pt x="590" y="537"/>
                    </a:lnTo>
                    <a:lnTo>
                      <a:pt x="584" y="537"/>
                    </a:lnTo>
                    <a:lnTo>
                      <a:pt x="578" y="537"/>
                    </a:lnTo>
                    <a:lnTo>
                      <a:pt x="578" y="543"/>
                    </a:lnTo>
                    <a:lnTo>
                      <a:pt x="584" y="543"/>
                    </a:lnTo>
                    <a:lnTo>
                      <a:pt x="584" y="549"/>
                    </a:lnTo>
                    <a:lnTo>
                      <a:pt x="590" y="555"/>
                    </a:lnTo>
                    <a:lnTo>
                      <a:pt x="590" y="561"/>
                    </a:lnTo>
                    <a:lnTo>
                      <a:pt x="596" y="567"/>
                    </a:lnTo>
                    <a:lnTo>
                      <a:pt x="602" y="567"/>
                    </a:lnTo>
                    <a:lnTo>
                      <a:pt x="608" y="573"/>
                    </a:lnTo>
                    <a:lnTo>
                      <a:pt x="614" y="573"/>
                    </a:lnTo>
                    <a:lnTo>
                      <a:pt x="620" y="579"/>
                    </a:lnTo>
                    <a:lnTo>
                      <a:pt x="620" y="585"/>
                    </a:lnTo>
                    <a:lnTo>
                      <a:pt x="614" y="591"/>
                    </a:lnTo>
                    <a:lnTo>
                      <a:pt x="614" y="597"/>
                    </a:lnTo>
                    <a:lnTo>
                      <a:pt x="620" y="603"/>
                    </a:lnTo>
                    <a:lnTo>
                      <a:pt x="620" y="609"/>
                    </a:lnTo>
                    <a:lnTo>
                      <a:pt x="614" y="615"/>
                    </a:lnTo>
                    <a:lnTo>
                      <a:pt x="620" y="615"/>
                    </a:lnTo>
                    <a:lnTo>
                      <a:pt x="620" y="621"/>
                    </a:lnTo>
                    <a:lnTo>
                      <a:pt x="626" y="621"/>
                    </a:lnTo>
                    <a:lnTo>
                      <a:pt x="626" y="627"/>
                    </a:lnTo>
                    <a:lnTo>
                      <a:pt x="626" y="633"/>
                    </a:lnTo>
                    <a:lnTo>
                      <a:pt x="632" y="639"/>
                    </a:lnTo>
                    <a:lnTo>
                      <a:pt x="632" y="645"/>
                    </a:lnTo>
                    <a:lnTo>
                      <a:pt x="632" y="651"/>
                    </a:lnTo>
                    <a:lnTo>
                      <a:pt x="626" y="657"/>
                    </a:lnTo>
                    <a:lnTo>
                      <a:pt x="632" y="657"/>
                    </a:lnTo>
                    <a:lnTo>
                      <a:pt x="632" y="663"/>
                    </a:lnTo>
                    <a:lnTo>
                      <a:pt x="638" y="663"/>
                    </a:lnTo>
                    <a:lnTo>
                      <a:pt x="644" y="669"/>
                    </a:lnTo>
                    <a:lnTo>
                      <a:pt x="650" y="669"/>
                    </a:lnTo>
                    <a:lnTo>
                      <a:pt x="662" y="669"/>
                    </a:lnTo>
                    <a:lnTo>
                      <a:pt x="662" y="663"/>
                    </a:lnTo>
                    <a:lnTo>
                      <a:pt x="668" y="663"/>
                    </a:lnTo>
                    <a:lnTo>
                      <a:pt x="674" y="663"/>
                    </a:lnTo>
                    <a:lnTo>
                      <a:pt x="674" y="669"/>
                    </a:lnTo>
                    <a:lnTo>
                      <a:pt x="674" y="674"/>
                    </a:lnTo>
                    <a:lnTo>
                      <a:pt x="674" y="680"/>
                    </a:lnTo>
                    <a:lnTo>
                      <a:pt x="668" y="680"/>
                    </a:lnTo>
                    <a:lnTo>
                      <a:pt x="668" y="686"/>
                    </a:lnTo>
                    <a:lnTo>
                      <a:pt x="668" y="680"/>
                    </a:lnTo>
                    <a:lnTo>
                      <a:pt x="668" y="686"/>
                    </a:lnTo>
                    <a:lnTo>
                      <a:pt x="662" y="686"/>
                    </a:lnTo>
                    <a:lnTo>
                      <a:pt x="656" y="686"/>
                    </a:lnTo>
                    <a:lnTo>
                      <a:pt x="656" y="692"/>
                    </a:lnTo>
                    <a:lnTo>
                      <a:pt x="650" y="692"/>
                    </a:lnTo>
                    <a:lnTo>
                      <a:pt x="644" y="692"/>
                    </a:lnTo>
                    <a:lnTo>
                      <a:pt x="638" y="692"/>
                    </a:lnTo>
                    <a:lnTo>
                      <a:pt x="632" y="692"/>
                    </a:lnTo>
                    <a:lnTo>
                      <a:pt x="632" y="698"/>
                    </a:lnTo>
                    <a:lnTo>
                      <a:pt x="626" y="698"/>
                    </a:lnTo>
                    <a:lnTo>
                      <a:pt x="626" y="704"/>
                    </a:lnTo>
                    <a:lnTo>
                      <a:pt x="626" y="710"/>
                    </a:lnTo>
                    <a:lnTo>
                      <a:pt x="626" y="716"/>
                    </a:lnTo>
                    <a:lnTo>
                      <a:pt x="626" y="722"/>
                    </a:lnTo>
                    <a:lnTo>
                      <a:pt x="620" y="722"/>
                    </a:lnTo>
                    <a:lnTo>
                      <a:pt x="620" y="728"/>
                    </a:lnTo>
                    <a:lnTo>
                      <a:pt x="614" y="728"/>
                    </a:lnTo>
                    <a:lnTo>
                      <a:pt x="608" y="734"/>
                    </a:lnTo>
                    <a:lnTo>
                      <a:pt x="608" y="728"/>
                    </a:lnTo>
                    <a:lnTo>
                      <a:pt x="602" y="728"/>
                    </a:lnTo>
                    <a:lnTo>
                      <a:pt x="596" y="728"/>
                    </a:lnTo>
                    <a:lnTo>
                      <a:pt x="596" y="740"/>
                    </a:lnTo>
                    <a:lnTo>
                      <a:pt x="590" y="740"/>
                    </a:lnTo>
                    <a:lnTo>
                      <a:pt x="584" y="740"/>
                    </a:lnTo>
                    <a:lnTo>
                      <a:pt x="584" y="746"/>
                    </a:lnTo>
                    <a:lnTo>
                      <a:pt x="584" y="740"/>
                    </a:lnTo>
                    <a:lnTo>
                      <a:pt x="578" y="740"/>
                    </a:lnTo>
                    <a:lnTo>
                      <a:pt x="578" y="746"/>
                    </a:lnTo>
                    <a:lnTo>
                      <a:pt x="572" y="746"/>
                    </a:lnTo>
                    <a:lnTo>
                      <a:pt x="566" y="752"/>
                    </a:lnTo>
                    <a:lnTo>
                      <a:pt x="560" y="752"/>
                    </a:lnTo>
                    <a:lnTo>
                      <a:pt x="554" y="752"/>
                    </a:lnTo>
                    <a:lnTo>
                      <a:pt x="554" y="758"/>
                    </a:lnTo>
                    <a:lnTo>
                      <a:pt x="554" y="764"/>
                    </a:lnTo>
                    <a:lnTo>
                      <a:pt x="548" y="764"/>
                    </a:lnTo>
                    <a:lnTo>
                      <a:pt x="542" y="770"/>
                    </a:lnTo>
                    <a:lnTo>
                      <a:pt x="542" y="776"/>
                    </a:lnTo>
                    <a:lnTo>
                      <a:pt x="536" y="782"/>
                    </a:lnTo>
                    <a:lnTo>
                      <a:pt x="530" y="782"/>
                    </a:lnTo>
                    <a:lnTo>
                      <a:pt x="530" y="788"/>
                    </a:lnTo>
                    <a:lnTo>
                      <a:pt x="524" y="782"/>
                    </a:lnTo>
                    <a:lnTo>
                      <a:pt x="530" y="782"/>
                    </a:lnTo>
                    <a:lnTo>
                      <a:pt x="530" y="776"/>
                    </a:lnTo>
                    <a:lnTo>
                      <a:pt x="530" y="770"/>
                    </a:lnTo>
                    <a:lnTo>
                      <a:pt x="530" y="764"/>
                    </a:lnTo>
                    <a:lnTo>
                      <a:pt x="524" y="764"/>
                    </a:lnTo>
                    <a:lnTo>
                      <a:pt x="524" y="758"/>
                    </a:lnTo>
                    <a:lnTo>
                      <a:pt x="524" y="764"/>
                    </a:lnTo>
                    <a:lnTo>
                      <a:pt x="518" y="764"/>
                    </a:lnTo>
                    <a:lnTo>
                      <a:pt x="512" y="764"/>
                    </a:lnTo>
                    <a:lnTo>
                      <a:pt x="506" y="764"/>
                    </a:lnTo>
                    <a:lnTo>
                      <a:pt x="506" y="770"/>
                    </a:lnTo>
                    <a:lnTo>
                      <a:pt x="500" y="770"/>
                    </a:lnTo>
                    <a:lnTo>
                      <a:pt x="500" y="776"/>
                    </a:lnTo>
                    <a:lnTo>
                      <a:pt x="494" y="776"/>
                    </a:lnTo>
                    <a:lnTo>
                      <a:pt x="488" y="776"/>
                    </a:lnTo>
                    <a:lnTo>
                      <a:pt x="488" y="782"/>
                    </a:lnTo>
                    <a:lnTo>
                      <a:pt x="482" y="776"/>
                    </a:lnTo>
                    <a:lnTo>
                      <a:pt x="476" y="776"/>
                    </a:lnTo>
                    <a:lnTo>
                      <a:pt x="476" y="782"/>
                    </a:lnTo>
                    <a:lnTo>
                      <a:pt x="476" y="776"/>
                    </a:lnTo>
                    <a:lnTo>
                      <a:pt x="470" y="776"/>
                    </a:lnTo>
                    <a:lnTo>
                      <a:pt x="439" y="746"/>
                    </a:lnTo>
                    <a:lnTo>
                      <a:pt x="433" y="740"/>
                    </a:lnTo>
                    <a:lnTo>
                      <a:pt x="439" y="740"/>
                    </a:lnTo>
                    <a:lnTo>
                      <a:pt x="439" y="734"/>
                    </a:lnTo>
                    <a:lnTo>
                      <a:pt x="433" y="734"/>
                    </a:lnTo>
                    <a:lnTo>
                      <a:pt x="433" y="728"/>
                    </a:lnTo>
                    <a:lnTo>
                      <a:pt x="433" y="722"/>
                    </a:lnTo>
                    <a:lnTo>
                      <a:pt x="433" y="716"/>
                    </a:lnTo>
                    <a:lnTo>
                      <a:pt x="427" y="710"/>
                    </a:lnTo>
                    <a:lnTo>
                      <a:pt x="427" y="704"/>
                    </a:lnTo>
                    <a:lnTo>
                      <a:pt x="427" y="698"/>
                    </a:lnTo>
                    <a:lnTo>
                      <a:pt x="421" y="698"/>
                    </a:lnTo>
                    <a:lnTo>
                      <a:pt x="421" y="692"/>
                    </a:lnTo>
                    <a:lnTo>
                      <a:pt x="421" y="686"/>
                    </a:lnTo>
                    <a:lnTo>
                      <a:pt x="415" y="680"/>
                    </a:lnTo>
                    <a:lnTo>
                      <a:pt x="415" y="674"/>
                    </a:lnTo>
                    <a:lnTo>
                      <a:pt x="415" y="669"/>
                    </a:lnTo>
                    <a:lnTo>
                      <a:pt x="415" y="663"/>
                    </a:lnTo>
                    <a:lnTo>
                      <a:pt x="409" y="663"/>
                    </a:lnTo>
                    <a:lnTo>
                      <a:pt x="409" y="657"/>
                    </a:lnTo>
                    <a:lnTo>
                      <a:pt x="403" y="657"/>
                    </a:lnTo>
                    <a:lnTo>
                      <a:pt x="397" y="651"/>
                    </a:lnTo>
                    <a:lnTo>
                      <a:pt x="391" y="645"/>
                    </a:lnTo>
                    <a:lnTo>
                      <a:pt x="391" y="651"/>
                    </a:lnTo>
                    <a:lnTo>
                      <a:pt x="391" y="645"/>
                    </a:lnTo>
                    <a:lnTo>
                      <a:pt x="391" y="639"/>
                    </a:lnTo>
                    <a:lnTo>
                      <a:pt x="385" y="639"/>
                    </a:lnTo>
                    <a:lnTo>
                      <a:pt x="379" y="639"/>
                    </a:lnTo>
                    <a:lnTo>
                      <a:pt x="373" y="639"/>
                    </a:lnTo>
                    <a:lnTo>
                      <a:pt x="373" y="633"/>
                    </a:lnTo>
                    <a:lnTo>
                      <a:pt x="379" y="627"/>
                    </a:lnTo>
                    <a:lnTo>
                      <a:pt x="397" y="609"/>
                    </a:lnTo>
                    <a:lnTo>
                      <a:pt x="403" y="609"/>
                    </a:lnTo>
                    <a:lnTo>
                      <a:pt x="403" y="603"/>
                    </a:lnTo>
                    <a:lnTo>
                      <a:pt x="409" y="603"/>
                    </a:lnTo>
                    <a:lnTo>
                      <a:pt x="409" y="597"/>
                    </a:lnTo>
                    <a:lnTo>
                      <a:pt x="403" y="591"/>
                    </a:lnTo>
                    <a:lnTo>
                      <a:pt x="397" y="585"/>
                    </a:lnTo>
                    <a:lnTo>
                      <a:pt x="397" y="579"/>
                    </a:lnTo>
                    <a:lnTo>
                      <a:pt x="397" y="573"/>
                    </a:lnTo>
                    <a:lnTo>
                      <a:pt x="391" y="573"/>
                    </a:lnTo>
                    <a:lnTo>
                      <a:pt x="385" y="573"/>
                    </a:lnTo>
                    <a:lnTo>
                      <a:pt x="385" y="567"/>
                    </a:lnTo>
                    <a:lnTo>
                      <a:pt x="385" y="561"/>
                    </a:lnTo>
                    <a:lnTo>
                      <a:pt x="379" y="555"/>
                    </a:lnTo>
                    <a:lnTo>
                      <a:pt x="379" y="549"/>
                    </a:lnTo>
                    <a:lnTo>
                      <a:pt x="373" y="549"/>
                    </a:lnTo>
                    <a:lnTo>
                      <a:pt x="373" y="543"/>
                    </a:lnTo>
                    <a:lnTo>
                      <a:pt x="373" y="537"/>
                    </a:lnTo>
                    <a:lnTo>
                      <a:pt x="373" y="531"/>
                    </a:lnTo>
                    <a:lnTo>
                      <a:pt x="373" y="525"/>
                    </a:lnTo>
                    <a:lnTo>
                      <a:pt x="367" y="525"/>
                    </a:lnTo>
                    <a:lnTo>
                      <a:pt x="367" y="519"/>
                    </a:lnTo>
                    <a:lnTo>
                      <a:pt x="373" y="519"/>
                    </a:lnTo>
                    <a:lnTo>
                      <a:pt x="373" y="513"/>
                    </a:lnTo>
                    <a:lnTo>
                      <a:pt x="373" y="507"/>
                    </a:lnTo>
                    <a:lnTo>
                      <a:pt x="373" y="501"/>
                    </a:lnTo>
                    <a:lnTo>
                      <a:pt x="373" y="495"/>
                    </a:lnTo>
                    <a:lnTo>
                      <a:pt x="373" y="489"/>
                    </a:lnTo>
                    <a:lnTo>
                      <a:pt x="373" y="484"/>
                    </a:lnTo>
                    <a:lnTo>
                      <a:pt x="373" y="478"/>
                    </a:lnTo>
                    <a:lnTo>
                      <a:pt x="373" y="472"/>
                    </a:lnTo>
                    <a:lnTo>
                      <a:pt x="373" y="466"/>
                    </a:lnTo>
                    <a:lnTo>
                      <a:pt x="379" y="466"/>
                    </a:lnTo>
                    <a:lnTo>
                      <a:pt x="379" y="460"/>
                    </a:lnTo>
                    <a:lnTo>
                      <a:pt x="385" y="460"/>
                    </a:lnTo>
                    <a:lnTo>
                      <a:pt x="385" y="454"/>
                    </a:lnTo>
                    <a:lnTo>
                      <a:pt x="385" y="448"/>
                    </a:lnTo>
                    <a:lnTo>
                      <a:pt x="385" y="442"/>
                    </a:lnTo>
                    <a:lnTo>
                      <a:pt x="385" y="436"/>
                    </a:lnTo>
                    <a:lnTo>
                      <a:pt x="391" y="430"/>
                    </a:lnTo>
                    <a:lnTo>
                      <a:pt x="397" y="424"/>
                    </a:lnTo>
                    <a:lnTo>
                      <a:pt x="403" y="424"/>
                    </a:lnTo>
                    <a:lnTo>
                      <a:pt x="397" y="418"/>
                    </a:lnTo>
                    <a:lnTo>
                      <a:pt x="397" y="412"/>
                    </a:lnTo>
                    <a:lnTo>
                      <a:pt x="397" y="406"/>
                    </a:lnTo>
                    <a:lnTo>
                      <a:pt x="391" y="406"/>
                    </a:lnTo>
                    <a:lnTo>
                      <a:pt x="385" y="406"/>
                    </a:lnTo>
                    <a:lnTo>
                      <a:pt x="379" y="400"/>
                    </a:lnTo>
                    <a:lnTo>
                      <a:pt x="373" y="400"/>
                    </a:lnTo>
                    <a:lnTo>
                      <a:pt x="367" y="406"/>
                    </a:lnTo>
                    <a:lnTo>
                      <a:pt x="361" y="406"/>
                    </a:lnTo>
                    <a:lnTo>
                      <a:pt x="355" y="406"/>
                    </a:lnTo>
                    <a:lnTo>
                      <a:pt x="349" y="406"/>
                    </a:lnTo>
                    <a:lnTo>
                      <a:pt x="343" y="412"/>
                    </a:lnTo>
                    <a:lnTo>
                      <a:pt x="337" y="412"/>
                    </a:lnTo>
                    <a:lnTo>
                      <a:pt x="331" y="412"/>
                    </a:lnTo>
                    <a:lnTo>
                      <a:pt x="325" y="412"/>
                    </a:lnTo>
                    <a:lnTo>
                      <a:pt x="319" y="412"/>
                    </a:lnTo>
                    <a:lnTo>
                      <a:pt x="313" y="412"/>
                    </a:lnTo>
                    <a:lnTo>
                      <a:pt x="307" y="412"/>
                    </a:lnTo>
                    <a:lnTo>
                      <a:pt x="301" y="412"/>
                    </a:lnTo>
                    <a:lnTo>
                      <a:pt x="295" y="406"/>
                    </a:lnTo>
                    <a:lnTo>
                      <a:pt x="289" y="406"/>
                    </a:lnTo>
                    <a:lnTo>
                      <a:pt x="289" y="412"/>
                    </a:lnTo>
                    <a:lnTo>
                      <a:pt x="283" y="412"/>
                    </a:lnTo>
                    <a:lnTo>
                      <a:pt x="283" y="418"/>
                    </a:lnTo>
                    <a:lnTo>
                      <a:pt x="277" y="418"/>
                    </a:lnTo>
                    <a:lnTo>
                      <a:pt x="277" y="412"/>
                    </a:lnTo>
                    <a:lnTo>
                      <a:pt x="271" y="412"/>
                    </a:lnTo>
                    <a:lnTo>
                      <a:pt x="265" y="412"/>
                    </a:lnTo>
                    <a:lnTo>
                      <a:pt x="229" y="364"/>
                    </a:lnTo>
                    <a:lnTo>
                      <a:pt x="223" y="358"/>
                    </a:lnTo>
                    <a:lnTo>
                      <a:pt x="223" y="352"/>
                    </a:lnTo>
                    <a:lnTo>
                      <a:pt x="217" y="358"/>
                    </a:lnTo>
                    <a:lnTo>
                      <a:pt x="211" y="358"/>
                    </a:lnTo>
                    <a:lnTo>
                      <a:pt x="205" y="358"/>
                    </a:lnTo>
                    <a:lnTo>
                      <a:pt x="199" y="358"/>
                    </a:lnTo>
                    <a:lnTo>
                      <a:pt x="199" y="352"/>
                    </a:lnTo>
                    <a:lnTo>
                      <a:pt x="192" y="352"/>
                    </a:lnTo>
                    <a:lnTo>
                      <a:pt x="186" y="352"/>
                    </a:lnTo>
                    <a:lnTo>
                      <a:pt x="186" y="346"/>
                    </a:lnTo>
                    <a:lnTo>
                      <a:pt x="186" y="352"/>
                    </a:lnTo>
                    <a:lnTo>
                      <a:pt x="180" y="352"/>
                    </a:lnTo>
                    <a:lnTo>
                      <a:pt x="180" y="346"/>
                    </a:lnTo>
                    <a:lnTo>
                      <a:pt x="174" y="346"/>
                    </a:lnTo>
                    <a:lnTo>
                      <a:pt x="168" y="352"/>
                    </a:lnTo>
                    <a:lnTo>
                      <a:pt x="162" y="352"/>
                    </a:lnTo>
                    <a:lnTo>
                      <a:pt x="168" y="352"/>
                    </a:lnTo>
                    <a:lnTo>
                      <a:pt x="162" y="352"/>
                    </a:lnTo>
                    <a:lnTo>
                      <a:pt x="162" y="358"/>
                    </a:lnTo>
                    <a:lnTo>
                      <a:pt x="162" y="352"/>
                    </a:lnTo>
                    <a:lnTo>
                      <a:pt x="156" y="358"/>
                    </a:lnTo>
                    <a:lnTo>
                      <a:pt x="150" y="358"/>
                    </a:lnTo>
                    <a:lnTo>
                      <a:pt x="150" y="352"/>
                    </a:lnTo>
                    <a:lnTo>
                      <a:pt x="144" y="352"/>
                    </a:lnTo>
                    <a:lnTo>
                      <a:pt x="138" y="352"/>
                    </a:lnTo>
                    <a:lnTo>
                      <a:pt x="132" y="352"/>
                    </a:lnTo>
                    <a:lnTo>
                      <a:pt x="126" y="352"/>
                    </a:lnTo>
                    <a:lnTo>
                      <a:pt x="120" y="352"/>
                    </a:lnTo>
                    <a:lnTo>
                      <a:pt x="114" y="352"/>
                    </a:lnTo>
                    <a:lnTo>
                      <a:pt x="108" y="352"/>
                    </a:lnTo>
                    <a:lnTo>
                      <a:pt x="102" y="352"/>
                    </a:lnTo>
                    <a:lnTo>
                      <a:pt x="96" y="352"/>
                    </a:lnTo>
                    <a:lnTo>
                      <a:pt x="90" y="352"/>
                    </a:lnTo>
                    <a:lnTo>
                      <a:pt x="78" y="334"/>
                    </a:lnTo>
                    <a:lnTo>
                      <a:pt x="78" y="328"/>
                    </a:lnTo>
                    <a:lnTo>
                      <a:pt x="72" y="328"/>
                    </a:lnTo>
                    <a:lnTo>
                      <a:pt x="66" y="328"/>
                    </a:lnTo>
                    <a:lnTo>
                      <a:pt x="60" y="328"/>
                    </a:lnTo>
                    <a:lnTo>
                      <a:pt x="60" y="322"/>
                    </a:lnTo>
                    <a:lnTo>
                      <a:pt x="60" y="316"/>
                    </a:lnTo>
                    <a:lnTo>
                      <a:pt x="60" y="310"/>
                    </a:lnTo>
                    <a:lnTo>
                      <a:pt x="60" y="304"/>
                    </a:lnTo>
                    <a:lnTo>
                      <a:pt x="60" y="299"/>
                    </a:lnTo>
                    <a:lnTo>
                      <a:pt x="60" y="293"/>
                    </a:lnTo>
                    <a:lnTo>
                      <a:pt x="60" y="287"/>
                    </a:lnTo>
                    <a:lnTo>
                      <a:pt x="66" y="287"/>
                    </a:lnTo>
                    <a:lnTo>
                      <a:pt x="66" y="281"/>
                    </a:lnTo>
                    <a:lnTo>
                      <a:pt x="66" y="275"/>
                    </a:lnTo>
                    <a:lnTo>
                      <a:pt x="66" y="269"/>
                    </a:lnTo>
                    <a:lnTo>
                      <a:pt x="66" y="263"/>
                    </a:lnTo>
                    <a:lnTo>
                      <a:pt x="60" y="257"/>
                    </a:lnTo>
                    <a:lnTo>
                      <a:pt x="60" y="263"/>
                    </a:lnTo>
                    <a:lnTo>
                      <a:pt x="54" y="245"/>
                    </a:lnTo>
                    <a:lnTo>
                      <a:pt x="48" y="245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30" y="215"/>
                    </a:lnTo>
                    <a:lnTo>
                      <a:pt x="30" y="209"/>
                    </a:lnTo>
                    <a:lnTo>
                      <a:pt x="24" y="209"/>
                    </a:lnTo>
                    <a:lnTo>
                      <a:pt x="24" y="203"/>
                    </a:lnTo>
                    <a:lnTo>
                      <a:pt x="24" y="197"/>
                    </a:lnTo>
                    <a:lnTo>
                      <a:pt x="18" y="203"/>
                    </a:lnTo>
                    <a:lnTo>
                      <a:pt x="12" y="203"/>
                    </a:lnTo>
                    <a:lnTo>
                      <a:pt x="6" y="209"/>
                    </a:lnTo>
                    <a:lnTo>
                      <a:pt x="0" y="203"/>
                    </a:lnTo>
                    <a:lnTo>
                      <a:pt x="6" y="191"/>
                    </a:lnTo>
                    <a:lnTo>
                      <a:pt x="12" y="191"/>
                    </a:lnTo>
                    <a:lnTo>
                      <a:pt x="12" y="185"/>
                    </a:lnTo>
                    <a:lnTo>
                      <a:pt x="12" y="179"/>
                    </a:lnTo>
                    <a:lnTo>
                      <a:pt x="18" y="179"/>
                    </a:lnTo>
                    <a:lnTo>
                      <a:pt x="18" y="173"/>
                    </a:lnTo>
                    <a:lnTo>
                      <a:pt x="24" y="167"/>
                    </a:lnTo>
                    <a:lnTo>
                      <a:pt x="24" y="161"/>
                    </a:lnTo>
                    <a:lnTo>
                      <a:pt x="30" y="161"/>
                    </a:lnTo>
                    <a:lnTo>
                      <a:pt x="24" y="161"/>
                    </a:lnTo>
                    <a:lnTo>
                      <a:pt x="24" y="155"/>
                    </a:lnTo>
                    <a:lnTo>
                      <a:pt x="24" y="149"/>
                    </a:lnTo>
                    <a:lnTo>
                      <a:pt x="30" y="149"/>
                    </a:lnTo>
                    <a:lnTo>
                      <a:pt x="24" y="149"/>
                    </a:lnTo>
                    <a:lnTo>
                      <a:pt x="30" y="143"/>
                    </a:lnTo>
                    <a:lnTo>
                      <a:pt x="30" y="137"/>
                    </a:lnTo>
                    <a:lnTo>
                      <a:pt x="30" y="131"/>
                    </a:lnTo>
                    <a:lnTo>
                      <a:pt x="30" y="125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6" y="114"/>
                    </a:lnTo>
                    <a:lnTo>
                      <a:pt x="36" y="108"/>
                    </a:lnTo>
                    <a:lnTo>
                      <a:pt x="42" y="108"/>
                    </a:lnTo>
                    <a:lnTo>
                      <a:pt x="42" y="102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20" y="30"/>
                    </a:lnTo>
                    <a:lnTo>
                      <a:pt x="126" y="30"/>
                    </a:lnTo>
                    <a:lnTo>
                      <a:pt x="132" y="30"/>
                    </a:lnTo>
                    <a:lnTo>
                      <a:pt x="132" y="24"/>
                    </a:lnTo>
                    <a:lnTo>
                      <a:pt x="138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EB99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4" name="Freeform 11"/>
              <p:cNvSpPr>
                <a:spLocks/>
              </p:cNvSpPr>
              <p:nvPr/>
            </p:nvSpPr>
            <p:spPr bwMode="auto">
              <a:xfrm>
                <a:off x="2063" y="27"/>
                <a:ext cx="915" cy="764"/>
              </a:xfrm>
              <a:custGeom>
                <a:avLst/>
                <a:gdLst>
                  <a:gd name="T0" fmla="*/ 747 w 915"/>
                  <a:gd name="T1" fmla="*/ 78 h 764"/>
                  <a:gd name="T2" fmla="*/ 759 w 915"/>
                  <a:gd name="T3" fmla="*/ 84 h 764"/>
                  <a:gd name="T4" fmla="*/ 704 w 915"/>
                  <a:gd name="T5" fmla="*/ 90 h 764"/>
                  <a:gd name="T6" fmla="*/ 723 w 915"/>
                  <a:gd name="T7" fmla="*/ 107 h 764"/>
                  <a:gd name="T8" fmla="*/ 735 w 915"/>
                  <a:gd name="T9" fmla="*/ 125 h 764"/>
                  <a:gd name="T10" fmla="*/ 753 w 915"/>
                  <a:gd name="T11" fmla="*/ 125 h 764"/>
                  <a:gd name="T12" fmla="*/ 789 w 915"/>
                  <a:gd name="T13" fmla="*/ 143 h 764"/>
                  <a:gd name="T14" fmla="*/ 807 w 915"/>
                  <a:gd name="T15" fmla="*/ 149 h 764"/>
                  <a:gd name="T16" fmla="*/ 849 w 915"/>
                  <a:gd name="T17" fmla="*/ 179 h 764"/>
                  <a:gd name="T18" fmla="*/ 843 w 915"/>
                  <a:gd name="T19" fmla="*/ 203 h 764"/>
                  <a:gd name="T20" fmla="*/ 849 w 915"/>
                  <a:gd name="T21" fmla="*/ 203 h 764"/>
                  <a:gd name="T22" fmla="*/ 843 w 915"/>
                  <a:gd name="T23" fmla="*/ 221 h 764"/>
                  <a:gd name="T24" fmla="*/ 855 w 915"/>
                  <a:gd name="T25" fmla="*/ 221 h 764"/>
                  <a:gd name="T26" fmla="*/ 915 w 915"/>
                  <a:gd name="T27" fmla="*/ 239 h 764"/>
                  <a:gd name="T28" fmla="*/ 879 w 915"/>
                  <a:gd name="T29" fmla="*/ 275 h 764"/>
                  <a:gd name="T30" fmla="*/ 861 w 915"/>
                  <a:gd name="T31" fmla="*/ 304 h 764"/>
                  <a:gd name="T32" fmla="*/ 885 w 915"/>
                  <a:gd name="T33" fmla="*/ 328 h 764"/>
                  <a:gd name="T34" fmla="*/ 843 w 915"/>
                  <a:gd name="T35" fmla="*/ 340 h 764"/>
                  <a:gd name="T36" fmla="*/ 819 w 915"/>
                  <a:gd name="T37" fmla="*/ 358 h 764"/>
                  <a:gd name="T38" fmla="*/ 807 w 915"/>
                  <a:gd name="T39" fmla="*/ 400 h 764"/>
                  <a:gd name="T40" fmla="*/ 855 w 915"/>
                  <a:gd name="T41" fmla="*/ 477 h 764"/>
                  <a:gd name="T42" fmla="*/ 813 w 915"/>
                  <a:gd name="T43" fmla="*/ 501 h 764"/>
                  <a:gd name="T44" fmla="*/ 789 w 915"/>
                  <a:gd name="T45" fmla="*/ 519 h 764"/>
                  <a:gd name="T46" fmla="*/ 759 w 915"/>
                  <a:gd name="T47" fmla="*/ 531 h 764"/>
                  <a:gd name="T48" fmla="*/ 716 w 915"/>
                  <a:gd name="T49" fmla="*/ 531 h 764"/>
                  <a:gd name="T50" fmla="*/ 692 w 915"/>
                  <a:gd name="T51" fmla="*/ 549 h 764"/>
                  <a:gd name="T52" fmla="*/ 644 w 915"/>
                  <a:gd name="T53" fmla="*/ 531 h 764"/>
                  <a:gd name="T54" fmla="*/ 608 w 915"/>
                  <a:gd name="T55" fmla="*/ 525 h 764"/>
                  <a:gd name="T56" fmla="*/ 584 w 915"/>
                  <a:gd name="T57" fmla="*/ 519 h 764"/>
                  <a:gd name="T58" fmla="*/ 614 w 915"/>
                  <a:gd name="T59" fmla="*/ 567 h 764"/>
                  <a:gd name="T60" fmla="*/ 632 w 915"/>
                  <a:gd name="T61" fmla="*/ 615 h 764"/>
                  <a:gd name="T62" fmla="*/ 662 w 915"/>
                  <a:gd name="T63" fmla="*/ 639 h 764"/>
                  <a:gd name="T64" fmla="*/ 662 w 915"/>
                  <a:gd name="T65" fmla="*/ 662 h 764"/>
                  <a:gd name="T66" fmla="*/ 626 w 915"/>
                  <a:gd name="T67" fmla="*/ 686 h 764"/>
                  <a:gd name="T68" fmla="*/ 596 w 915"/>
                  <a:gd name="T69" fmla="*/ 716 h 764"/>
                  <a:gd name="T70" fmla="*/ 554 w 915"/>
                  <a:gd name="T71" fmla="*/ 728 h 764"/>
                  <a:gd name="T72" fmla="*/ 530 w 915"/>
                  <a:gd name="T73" fmla="*/ 758 h 764"/>
                  <a:gd name="T74" fmla="*/ 506 w 915"/>
                  <a:gd name="T75" fmla="*/ 746 h 764"/>
                  <a:gd name="T76" fmla="*/ 470 w 915"/>
                  <a:gd name="T77" fmla="*/ 752 h 764"/>
                  <a:gd name="T78" fmla="*/ 427 w 915"/>
                  <a:gd name="T79" fmla="*/ 680 h 764"/>
                  <a:gd name="T80" fmla="*/ 409 w 915"/>
                  <a:gd name="T81" fmla="*/ 633 h 764"/>
                  <a:gd name="T82" fmla="*/ 373 w 915"/>
                  <a:gd name="T83" fmla="*/ 609 h 764"/>
                  <a:gd name="T84" fmla="*/ 397 w 915"/>
                  <a:gd name="T85" fmla="*/ 549 h 764"/>
                  <a:gd name="T86" fmla="*/ 373 w 915"/>
                  <a:gd name="T87" fmla="*/ 507 h 764"/>
                  <a:gd name="T88" fmla="*/ 373 w 915"/>
                  <a:gd name="T89" fmla="*/ 460 h 764"/>
                  <a:gd name="T90" fmla="*/ 385 w 915"/>
                  <a:gd name="T91" fmla="*/ 412 h 764"/>
                  <a:gd name="T92" fmla="*/ 373 w 915"/>
                  <a:gd name="T93" fmla="*/ 376 h 764"/>
                  <a:gd name="T94" fmla="*/ 313 w 915"/>
                  <a:gd name="T95" fmla="*/ 388 h 764"/>
                  <a:gd name="T96" fmla="*/ 271 w 915"/>
                  <a:gd name="T97" fmla="*/ 388 h 764"/>
                  <a:gd name="T98" fmla="*/ 192 w 915"/>
                  <a:gd name="T99" fmla="*/ 328 h 764"/>
                  <a:gd name="T100" fmla="*/ 162 w 915"/>
                  <a:gd name="T101" fmla="*/ 328 h 764"/>
                  <a:gd name="T102" fmla="*/ 120 w 915"/>
                  <a:gd name="T103" fmla="*/ 328 h 764"/>
                  <a:gd name="T104" fmla="*/ 60 w 915"/>
                  <a:gd name="T105" fmla="*/ 304 h 764"/>
                  <a:gd name="T106" fmla="*/ 66 w 915"/>
                  <a:gd name="T107" fmla="*/ 251 h 764"/>
                  <a:gd name="T108" fmla="*/ 30 w 915"/>
                  <a:gd name="T109" fmla="*/ 185 h 764"/>
                  <a:gd name="T110" fmla="*/ 6 w 915"/>
                  <a:gd name="T111" fmla="*/ 167 h 764"/>
                  <a:gd name="T112" fmla="*/ 24 w 915"/>
                  <a:gd name="T113" fmla="*/ 131 h 764"/>
                  <a:gd name="T114" fmla="*/ 36 w 915"/>
                  <a:gd name="T115" fmla="*/ 90 h 764"/>
                  <a:gd name="T116" fmla="*/ 66 w 915"/>
                  <a:gd name="T117" fmla="*/ 48 h 7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5"/>
                  <a:gd name="T178" fmla="*/ 0 h 764"/>
                  <a:gd name="T179" fmla="*/ 915 w 915"/>
                  <a:gd name="T180" fmla="*/ 764 h 7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5" h="764">
                    <a:moveTo>
                      <a:pt x="692" y="78"/>
                    </a:moveTo>
                    <a:lnTo>
                      <a:pt x="698" y="78"/>
                    </a:lnTo>
                    <a:lnTo>
                      <a:pt x="704" y="78"/>
                    </a:lnTo>
                    <a:lnTo>
                      <a:pt x="710" y="78"/>
                    </a:lnTo>
                    <a:lnTo>
                      <a:pt x="716" y="78"/>
                    </a:lnTo>
                    <a:lnTo>
                      <a:pt x="723" y="78"/>
                    </a:lnTo>
                    <a:lnTo>
                      <a:pt x="729" y="78"/>
                    </a:lnTo>
                    <a:lnTo>
                      <a:pt x="735" y="78"/>
                    </a:lnTo>
                    <a:lnTo>
                      <a:pt x="741" y="78"/>
                    </a:lnTo>
                    <a:lnTo>
                      <a:pt x="747" y="78"/>
                    </a:lnTo>
                    <a:lnTo>
                      <a:pt x="753" y="78"/>
                    </a:lnTo>
                    <a:lnTo>
                      <a:pt x="759" y="78"/>
                    </a:lnTo>
                    <a:lnTo>
                      <a:pt x="765" y="78"/>
                    </a:lnTo>
                    <a:lnTo>
                      <a:pt x="771" y="78"/>
                    </a:lnTo>
                    <a:lnTo>
                      <a:pt x="777" y="78"/>
                    </a:lnTo>
                    <a:lnTo>
                      <a:pt x="777" y="84"/>
                    </a:lnTo>
                    <a:lnTo>
                      <a:pt x="771" y="78"/>
                    </a:lnTo>
                    <a:lnTo>
                      <a:pt x="771" y="84"/>
                    </a:lnTo>
                    <a:lnTo>
                      <a:pt x="765" y="84"/>
                    </a:lnTo>
                    <a:lnTo>
                      <a:pt x="759" y="84"/>
                    </a:lnTo>
                    <a:lnTo>
                      <a:pt x="753" y="84"/>
                    </a:lnTo>
                    <a:lnTo>
                      <a:pt x="747" y="84"/>
                    </a:lnTo>
                    <a:lnTo>
                      <a:pt x="747" y="90"/>
                    </a:lnTo>
                    <a:lnTo>
                      <a:pt x="741" y="90"/>
                    </a:lnTo>
                    <a:lnTo>
                      <a:pt x="735" y="90"/>
                    </a:lnTo>
                    <a:lnTo>
                      <a:pt x="729" y="90"/>
                    </a:lnTo>
                    <a:lnTo>
                      <a:pt x="723" y="90"/>
                    </a:lnTo>
                    <a:lnTo>
                      <a:pt x="716" y="90"/>
                    </a:lnTo>
                    <a:lnTo>
                      <a:pt x="710" y="90"/>
                    </a:lnTo>
                    <a:lnTo>
                      <a:pt x="704" y="90"/>
                    </a:lnTo>
                    <a:lnTo>
                      <a:pt x="710" y="90"/>
                    </a:lnTo>
                    <a:lnTo>
                      <a:pt x="710" y="95"/>
                    </a:lnTo>
                    <a:lnTo>
                      <a:pt x="710" y="101"/>
                    </a:lnTo>
                    <a:lnTo>
                      <a:pt x="716" y="95"/>
                    </a:lnTo>
                    <a:lnTo>
                      <a:pt x="716" y="101"/>
                    </a:lnTo>
                    <a:lnTo>
                      <a:pt x="716" y="95"/>
                    </a:lnTo>
                    <a:lnTo>
                      <a:pt x="710" y="95"/>
                    </a:lnTo>
                    <a:lnTo>
                      <a:pt x="716" y="95"/>
                    </a:lnTo>
                    <a:lnTo>
                      <a:pt x="723" y="101"/>
                    </a:lnTo>
                    <a:lnTo>
                      <a:pt x="723" y="107"/>
                    </a:lnTo>
                    <a:lnTo>
                      <a:pt x="723" y="101"/>
                    </a:lnTo>
                    <a:lnTo>
                      <a:pt x="723" y="107"/>
                    </a:lnTo>
                    <a:lnTo>
                      <a:pt x="723" y="113"/>
                    </a:lnTo>
                    <a:lnTo>
                      <a:pt x="729" y="113"/>
                    </a:lnTo>
                    <a:lnTo>
                      <a:pt x="723" y="113"/>
                    </a:lnTo>
                    <a:lnTo>
                      <a:pt x="729" y="107"/>
                    </a:lnTo>
                    <a:lnTo>
                      <a:pt x="729" y="113"/>
                    </a:lnTo>
                    <a:lnTo>
                      <a:pt x="735" y="113"/>
                    </a:lnTo>
                    <a:lnTo>
                      <a:pt x="735" y="119"/>
                    </a:lnTo>
                    <a:lnTo>
                      <a:pt x="735" y="125"/>
                    </a:lnTo>
                    <a:lnTo>
                      <a:pt x="741" y="131"/>
                    </a:lnTo>
                    <a:lnTo>
                      <a:pt x="735" y="131"/>
                    </a:lnTo>
                    <a:lnTo>
                      <a:pt x="741" y="131"/>
                    </a:lnTo>
                    <a:lnTo>
                      <a:pt x="741" y="137"/>
                    </a:lnTo>
                    <a:lnTo>
                      <a:pt x="747" y="137"/>
                    </a:lnTo>
                    <a:lnTo>
                      <a:pt x="747" y="131"/>
                    </a:lnTo>
                    <a:lnTo>
                      <a:pt x="753" y="131"/>
                    </a:lnTo>
                    <a:lnTo>
                      <a:pt x="747" y="131"/>
                    </a:lnTo>
                    <a:lnTo>
                      <a:pt x="753" y="131"/>
                    </a:lnTo>
                    <a:lnTo>
                      <a:pt x="753" y="125"/>
                    </a:lnTo>
                    <a:lnTo>
                      <a:pt x="759" y="125"/>
                    </a:lnTo>
                    <a:lnTo>
                      <a:pt x="765" y="131"/>
                    </a:lnTo>
                    <a:lnTo>
                      <a:pt x="771" y="137"/>
                    </a:lnTo>
                    <a:lnTo>
                      <a:pt x="777" y="137"/>
                    </a:lnTo>
                    <a:lnTo>
                      <a:pt x="777" y="143"/>
                    </a:lnTo>
                    <a:lnTo>
                      <a:pt x="783" y="143"/>
                    </a:lnTo>
                    <a:lnTo>
                      <a:pt x="783" y="137"/>
                    </a:lnTo>
                    <a:lnTo>
                      <a:pt x="777" y="137"/>
                    </a:lnTo>
                    <a:lnTo>
                      <a:pt x="783" y="137"/>
                    </a:lnTo>
                    <a:lnTo>
                      <a:pt x="789" y="143"/>
                    </a:lnTo>
                    <a:lnTo>
                      <a:pt x="795" y="143"/>
                    </a:lnTo>
                    <a:lnTo>
                      <a:pt x="795" y="137"/>
                    </a:lnTo>
                    <a:lnTo>
                      <a:pt x="789" y="137"/>
                    </a:lnTo>
                    <a:lnTo>
                      <a:pt x="789" y="131"/>
                    </a:lnTo>
                    <a:lnTo>
                      <a:pt x="795" y="131"/>
                    </a:lnTo>
                    <a:lnTo>
                      <a:pt x="795" y="137"/>
                    </a:lnTo>
                    <a:lnTo>
                      <a:pt x="801" y="137"/>
                    </a:lnTo>
                    <a:lnTo>
                      <a:pt x="801" y="143"/>
                    </a:lnTo>
                    <a:lnTo>
                      <a:pt x="807" y="143"/>
                    </a:lnTo>
                    <a:lnTo>
                      <a:pt x="807" y="149"/>
                    </a:lnTo>
                    <a:lnTo>
                      <a:pt x="813" y="149"/>
                    </a:lnTo>
                    <a:lnTo>
                      <a:pt x="819" y="155"/>
                    </a:lnTo>
                    <a:lnTo>
                      <a:pt x="825" y="155"/>
                    </a:lnTo>
                    <a:lnTo>
                      <a:pt x="831" y="155"/>
                    </a:lnTo>
                    <a:lnTo>
                      <a:pt x="837" y="155"/>
                    </a:lnTo>
                    <a:lnTo>
                      <a:pt x="837" y="161"/>
                    </a:lnTo>
                    <a:lnTo>
                      <a:pt x="843" y="161"/>
                    </a:lnTo>
                    <a:lnTo>
                      <a:pt x="849" y="167"/>
                    </a:lnTo>
                    <a:lnTo>
                      <a:pt x="849" y="173"/>
                    </a:lnTo>
                    <a:lnTo>
                      <a:pt x="849" y="179"/>
                    </a:lnTo>
                    <a:lnTo>
                      <a:pt x="843" y="179"/>
                    </a:lnTo>
                    <a:lnTo>
                      <a:pt x="837" y="179"/>
                    </a:lnTo>
                    <a:lnTo>
                      <a:pt x="837" y="185"/>
                    </a:lnTo>
                    <a:lnTo>
                      <a:pt x="843" y="179"/>
                    </a:lnTo>
                    <a:lnTo>
                      <a:pt x="843" y="185"/>
                    </a:lnTo>
                    <a:lnTo>
                      <a:pt x="843" y="179"/>
                    </a:lnTo>
                    <a:lnTo>
                      <a:pt x="843" y="185"/>
                    </a:lnTo>
                    <a:lnTo>
                      <a:pt x="843" y="191"/>
                    </a:lnTo>
                    <a:lnTo>
                      <a:pt x="843" y="197"/>
                    </a:lnTo>
                    <a:lnTo>
                      <a:pt x="843" y="203"/>
                    </a:lnTo>
                    <a:lnTo>
                      <a:pt x="837" y="203"/>
                    </a:lnTo>
                    <a:lnTo>
                      <a:pt x="831" y="203"/>
                    </a:lnTo>
                    <a:lnTo>
                      <a:pt x="831" y="209"/>
                    </a:lnTo>
                    <a:lnTo>
                      <a:pt x="837" y="209"/>
                    </a:lnTo>
                    <a:lnTo>
                      <a:pt x="837" y="203"/>
                    </a:lnTo>
                    <a:lnTo>
                      <a:pt x="837" y="209"/>
                    </a:lnTo>
                    <a:lnTo>
                      <a:pt x="837" y="203"/>
                    </a:lnTo>
                    <a:lnTo>
                      <a:pt x="837" y="209"/>
                    </a:lnTo>
                    <a:lnTo>
                      <a:pt x="843" y="203"/>
                    </a:lnTo>
                    <a:lnTo>
                      <a:pt x="849" y="203"/>
                    </a:lnTo>
                    <a:lnTo>
                      <a:pt x="843" y="203"/>
                    </a:lnTo>
                    <a:lnTo>
                      <a:pt x="843" y="209"/>
                    </a:lnTo>
                    <a:lnTo>
                      <a:pt x="849" y="209"/>
                    </a:lnTo>
                    <a:lnTo>
                      <a:pt x="843" y="209"/>
                    </a:lnTo>
                    <a:lnTo>
                      <a:pt x="843" y="215"/>
                    </a:lnTo>
                    <a:lnTo>
                      <a:pt x="849" y="215"/>
                    </a:lnTo>
                    <a:lnTo>
                      <a:pt x="843" y="215"/>
                    </a:lnTo>
                    <a:lnTo>
                      <a:pt x="849" y="215"/>
                    </a:lnTo>
                    <a:lnTo>
                      <a:pt x="849" y="221"/>
                    </a:lnTo>
                    <a:lnTo>
                      <a:pt x="843" y="221"/>
                    </a:lnTo>
                    <a:lnTo>
                      <a:pt x="837" y="221"/>
                    </a:lnTo>
                    <a:lnTo>
                      <a:pt x="831" y="221"/>
                    </a:lnTo>
                    <a:lnTo>
                      <a:pt x="837" y="221"/>
                    </a:lnTo>
                    <a:lnTo>
                      <a:pt x="831" y="221"/>
                    </a:lnTo>
                    <a:lnTo>
                      <a:pt x="837" y="221"/>
                    </a:lnTo>
                    <a:lnTo>
                      <a:pt x="843" y="221"/>
                    </a:lnTo>
                    <a:lnTo>
                      <a:pt x="843" y="227"/>
                    </a:lnTo>
                    <a:lnTo>
                      <a:pt x="843" y="221"/>
                    </a:lnTo>
                    <a:lnTo>
                      <a:pt x="849" y="221"/>
                    </a:lnTo>
                    <a:lnTo>
                      <a:pt x="855" y="221"/>
                    </a:lnTo>
                    <a:lnTo>
                      <a:pt x="861" y="227"/>
                    </a:lnTo>
                    <a:lnTo>
                      <a:pt x="867" y="227"/>
                    </a:lnTo>
                    <a:lnTo>
                      <a:pt x="873" y="227"/>
                    </a:lnTo>
                    <a:lnTo>
                      <a:pt x="873" y="221"/>
                    </a:lnTo>
                    <a:lnTo>
                      <a:pt x="879" y="221"/>
                    </a:lnTo>
                    <a:lnTo>
                      <a:pt x="885" y="221"/>
                    </a:lnTo>
                    <a:lnTo>
                      <a:pt x="891" y="221"/>
                    </a:lnTo>
                    <a:lnTo>
                      <a:pt x="897" y="221"/>
                    </a:lnTo>
                    <a:lnTo>
                      <a:pt x="903" y="227"/>
                    </a:lnTo>
                    <a:lnTo>
                      <a:pt x="915" y="239"/>
                    </a:lnTo>
                    <a:lnTo>
                      <a:pt x="915" y="245"/>
                    </a:lnTo>
                    <a:lnTo>
                      <a:pt x="909" y="245"/>
                    </a:lnTo>
                    <a:lnTo>
                      <a:pt x="903" y="251"/>
                    </a:lnTo>
                    <a:lnTo>
                      <a:pt x="903" y="257"/>
                    </a:lnTo>
                    <a:lnTo>
                      <a:pt x="897" y="263"/>
                    </a:lnTo>
                    <a:lnTo>
                      <a:pt x="891" y="263"/>
                    </a:lnTo>
                    <a:lnTo>
                      <a:pt x="885" y="263"/>
                    </a:lnTo>
                    <a:lnTo>
                      <a:pt x="885" y="269"/>
                    </a:lnTo>
                    <a:lnTo>
                      <a:pt x="879" y="269"/>
                    </a:lnTo>
                    <a:lnTo>
                      <a:pt x="879" y="275"/>
                    </a:lnTo>
                    <a:lnTo>
                      <a:pt x="873" y="275"/>
                    </a:lnTo>
                    <a:lnTo>
                      <a:pt x="867" y="275"/>
                    </a:lnTo>
                    <a:lnTo>
                      <a:pt x="867" y="280"/>
                    </a:lnTo>
                    <a:lnTo>
                      <a:pt x="861" y="280"/>
                    </a:lnTo>
                    <a:lnTo>
                      <a:pt x="861" y="286"/>
                    </a:lnTo>
                    <a:lnTo>
                      <a:pt x="861" y="292"/>
                    </a:lnTo>
                    <a:lnTo>
                      <a:pt x="855" y="292"/>
                    </a:lnTo>
                    <a:lnTo>
                      <a:pt x="855" y="298"/>
                    </a:lnTo>
                    <a:lnTo>
                      <a:pt x="855" y="304"/>
                    </a:lnTo>
                    <a:lnTo>
                      <a:pt x="861" y="304"/>
                    </a:lnTo>
                    <a:lnTo>
                      <a:pt x="861" y="310"/>
                    </a:lnTo>
                    <a:lnTo>
                      <a:pt x="861" y="316"/>
                    </a:lnTo>
                    <a:lnTo>
                      <a:pt x="861" y="322"/>
                    </a:lnTo>
                    <a:lnTo>
                      <a:pt x="867" y="322"/>
                    </a:lnTo>
                    <a:lnTo>
                      <a:pt x="867" y="316"/>
                    </a:lnTo>
                    <a:lnTo>
                      <a:pt x="873" y="316"/>
                    </a:lnTo>
                    <a:lnTo>
                      <a:pt x="879" y="316"/>
                    </a:lnTo>
                    <a:lnTo>
                      <a:pt x="879" y="322"/>
                    </a:lnTo>
                    <a:lnTo>
                      <a:pt x="885" y="322"/>
                    </a:lnTo>
                    <a:lnTo>
                      <a:pt x="885" y="328"/>
                    </a:lnTo>
                    <a:lnTo>
                      <a:pt x="879" y="328"/>
                    </a:lnTo>
                    <a:lnTo>
                      <a:pt x="879" y="334"/>
                    </a:lnTo>
                    <a:lnTo>
                      <a:pt x="873" y="334"/>
                    </a:lnTo>
                    <a:lnTo>
                      <a:pt x="867" y="340"/>
                    </a:lnTo>
                    <a:lnTo>
                      <a:pt x="861" y="340"/>
                    </a:lnTo>
                    <a:lnTo>
                      <a:pt x="855" y="340"/>
                    </a:lnTo>
                    <a:lnTo>
                      <a:pt x="855" y="346"/>
                    </a:lnTo>
                    <a:lnTo>
                      <a:pt x="849" y="346"/>
                    </a:lnTo>
                    <a:lnTo>
                      <a:pt x="843" y="346"/>
                    </a:lnTo>
                    <a:lnTo>
                      <a:pt x="843" y="340"/>
                    </a:lnTo>
                    <a:lnTo>
                      <a:pt x="843" y="346"/>
                    </a:lnTo>
                    <a:lnTo>
                      <a:pt x="837" y="346"/>
                    </a:lnTo>
                    <a:lnTo>
                      <a:pt x="837" y="352"/>
                    </a:lnTo>
                    <a:lnTo>
                      <a:pt x="837" y="346"/>
                    </a:lnTo>
                    <a:lnTo>
                      <a:pt x="831" y="352"/>
                    </a:lnTo>
                    <a:lnTo>
                      <a:pt x="831" y="346"/>
                    </a:lnTo>
                    <a:lnTo>
                      <a:pt x="831" y="352"/>
                    </a:lnTo>
                    <a:lnTo>
                      <a:pt x="825" y="352"/>
                    </a:lnTo>
                    <a:lnTo>
                      <a:pt x="825" y="358"/>
                    </a:lnTo>
                    <a:lnTo>
                      <a:pt x="819" y="358"/>
                    </a:lnTo>
                    <a:lnTo>
                      <a:pt x="819" y="364"/>
                    </a:lnTo>
                    <a:lnTo>
                      <a:pt x="825" y="364"/>
                    </a:lnTo>
                    <a:lnTo>
                      <a:pt x="825" y="370"/>
                    </a:lnTo>
                    <a:lnTo>
                      <a:pt x="825" y="376"/>
                    </a:lnTo>
                    <a:lnTo>
                      <a:pt x="825" y="382"/>
                    </a:lnTo>
                    <a:lnTo>
                      <a:pt x="825" y="388"/>
                    </a:lnTo>
                    <a:lnTo>
                      <a:pt x="819" y="388"/>
                    </a:lnTo>
                    <a:lnTo>
                      <a:pt x="813" y="394"/>
                    </a:lnTo>
                    <a:lnTo>
                      <a:pt x="813" y="400"/>
                    </a:lnTo>
                    <a:lnTo>
                      <a:pt x="807" y="400"/>
                    </a:lnTo>
                    <a:lnTo>
                      <a:pt x="807" y="406"/>
                    </a:lnTo>
                    <a:lnTo>
                      <a:pt x="813" y="406"/>
                    </a:lnTo>
                    <a:lnTo>
                      <a:pt x="819" y="412"/>
                    </a:lnTo>
                    <a:lnTo>
                      <a:pt x="849" y="454"/>
                    </a:lnTo>
                    <a:lnTo>
                      <a:pt x="855" y="454"/>
                    </a:lnTo>
                    <a:lnTo>
                      <a:pt x="855" y="460"/>
                    </a:lnTo>
                    <a:lnTo>
                      <a:pt x="855" y="465"/>
                    </a:lnTo>
                    <a:lnTo>
                      <a:pt x="861" y="465"/>
                    </a:lnTo>
                    <a:lnTo>
                      <a:pt x="861" y="471"/>
                    </a:lnTo>
                    <a:lnTo>
                      <a:pt x="855" y="477"/>
                    </a:lnTo>
                    <a:lnTo>
                      <a:pt x="855" y="483"/>
                    </a:lnTo>
                    <a:lnTo>
                      <a:pt x="849" y="483"/>
                    </a:lnTo>
                    <a:lnTo>
                      <a:pt x="843" y="483"/>
                    </a:lnTo>
                    <a:lnTo>
                      <a:pt x="837" y="489"/>
                    </a:lnTo>
                    <a:lnTo>
                      <a:pt x="837" y="495"/>
                    </a:lnTo>
                    <a:lnTo>
                      <a:pt x="831" y="495"/>
                    </a:lnTo>
                    <a:lnTo>
                      <a:pt x="825" y="501"/>
                    </a:lnTo>
                    <a:lnTo>
                      <a:pt x="819" y="495"/>
                    </a:lnTo>
                    <a:lnTo>
                      <a:pt x="813" y="495"/>
                    </a:lnTo>
                    <a:lnTo>
                      <a:pt x="813" y="501"/>
                    </a:lnTo>
                    <a:lnTo>
                      <a:pt x="819" y="501"/>
                    </a:lnTo>
                    <a:lnTo>
                      <a:pt x="813" y="507"/>
                    </a:lnTo>
                    <a:lnTo>
                      <a:pt x="807" y="507"/>
                    </a:lnTo>
                    <a:lnTo>
                      <a:pt x="807" y="501"/>
                    </a:lnTo>
                    <a:lnTo>
                      <a:pt x="801" y="507"/>
                    </a:lnTo>
                    <a:lnTo>
                      <a:pt x="801" y="513"/>
                    </a:lnTo>
                    <a:lnTo>
                      <a:pt x="795" y="519"/>
                    </a:lnTo>
                    <a:lnTo>
                      <a:pt x="789" y="519"/>
                    </a:lnTo>
                    <a:lnTo>
                      <a:pt x="789" y="513"/>
                    </a:lnTo>
                    <a:lnTo>
                      <a:pt x="789" y="519"/>
                    </a:lnTo>
                    <a:lnTo>
                      <a:pt x="783" y="513"/>
                    </a:lnTo>
                    <a:lnTo>
                      <a:pt x="783" y="519"/>
                    </a:lnTo>
                    <a:lnTo>
                      <a:pt x="783" y="525"/>
                    </a:lnTo>
                    <a:lnTo>
                      <a:pt x="777" y="525"/>
                    </a:lnTo>
                    <a:lnTo>
                      <a:pt x="771" y="525"/>
                    </a:lnTo>
                    <a:lnTo>
                      <a:pt x="771" y="519"/>
                    </a:lnTo>
                    <a:lnTo>
                      <a:pt x="771" y="525"/>
                    </a:lnTo>
                    <a:lnTo>
                      <a:pt x="765" y="525"/>
                    </a:lnTo>
                    <a:lnTo>
                      <a:pt x="759" y="525"/>
                    </a:lnTo>
                    <a:lnTo>
                      <a:pt x="759" y="531"/>
                    </a:lnTo>
                    <a:lnTo>
                      <a:pt x="759" y="525"/>
                    </a:lnTo>
                    <a:lnTo>
                      <a:pt x="753" y="525"/>
                    </a:lnTo>
                    <a:lnTo>
                      <a:pt x="747" y="525"/>
                    </a:lnTo>
                    <a:lnTo>
                      <a:pt x="741" y="519"/>
                    </a:lnTo>
                    <a:lnTo>
                      <a:pt x="735" y="519"/>
                    </a:lnTo>
                    <a:lnTo>
                      <a:pt x="735" y="525"/>
                    </a:lnTo>
                    <a:lnTo>
                      <a:pt x="729" y="525"/>
                    </a:lnTo>
                    <a:lnTo>
                      <a:pt x="729" y="531"/>
                    </a:lnTo>
                    <a:lnTo>
                      <a:pt x="723" y="531"/>
                    </a:lnTo>
                    <a:lnTo>
                      <a:pt x="716" y="531"/>
                    </a:lnTo>
                    <a:lnTo>
                      <a:pt x="716" y="537"/>
                    </a:lnTo>
                    <a:lnTo>
                      <a:pt x="716" y="543"/>
                    </a:lnTo>
                    <a:lnTo>
                      <a:pt x="716" y="549"/>
                    </a:lnTo>
                    <a:lnTo>
                      <a:pt x="723" y="549"/>
                    </a:lnTo>
                    <a:lnTo>
                      <a:pt x="716" y="555"/>
                    </a:lnTo>
                    <a:lnTo>
                      <a:pt x="716" y="561"/>
                    </a:lnTo>
                    <a:lnTo>
                      <a:pt x="710" y="561"/>
                    </a:lnTo>
                    <a:lnTo>
                      <a:pt x="704" y="561"/>
                    </a:lnTo>
                    <a:lnTo>
                      <a:pt x="698" y="555"/>
                    </a:lnTo>
                    <a:lnTo>
                      <a:pt x="692" y="549"/>
                    </a:lnTo>
                    <a:lnTo>
                      <a:pt x="686" y="543"/>
                    </a:lnTo>
                    <a:lnTo>
                      <a:pt x="686" y="537"/>
                    </a:lnTo>
                    <a:lnTo>
                      <a:pt x="680" y="537"/>
                    </a:lnTo>
                    <a:lnTo>
                      <a:pt x="680" y="531"/>
                    </a:lnTo>
                    <a:lnTo>
                      <a:pt x="674" y="531"/>
                    </a:lnTo>
                    <a:lnTo>
                      <a:pt x="668" y="537"/>
                    </a:lnTo>
                    <a:lnTo>
                      <a:pt x="662" y="537"/>
                    </a:lnTo>
                    <a:lnTo>
                      <a:pt x="656" y="531"/>
                    </a:lnTo>
                    <a:lnTo>
                      <a:pt x="650" y="537"/>
                    </a:lnTo>
                    <a:lnTo>
                      <a:pt x="644" y="531"/>
                    </a:lnTo>
                    <a:lnTo>
                      <a:pt x="644" y="537"/>
                    </a:lnTo>
                    <a:lnTo>
                      <a:pt x="644" y="531"/>
                    </a:lnTo>
                    <a:lnTo>
                      <a:pt x="638" y="537"/>
                    </a:lnTo>
                    <a:lnTo>
                      <a:pt x="632" y="537"/>
                    </a:lnTo>
                    <a:lnTo>
                      <a:pt x="626" y="531"/>
                    </a:lnTo>
                    <a:lnTo>
                      <a:pt x="626" y="525"/>
                    </a:lnTo>
                    <a:lnTo>
                      <a:pt x="620" y="519"/>
                    </a:lnTo>
                    <a:lnTo>
                      <a:pt x="614" y="519"/>
                    </a:lnTo>
                    <a:lnTo>
                      <a:pt x="608" y="519"/>
                    </a:lnTo>
                    <a:lnTo>
                      <a:pt x="608" y="525"/>
                    </a:lnTo>
                    <a:lnTo>
                      <a:pt x="608" y="519"/>
                    </a:lnTo>
                    <a:lnTo>
                      <a:pt x="602" y="525"/>
                    </a:lnTo>
                    <a:lnTo>
                      <a:pt x="596" y="525"/>
                    </a:lnTo>
                    <a:lnTo>
                      <a:pt x="590" y="525"/>
                    </a:lnTo>
                    <a:lnTo>
                      <a:pt x="590" y="519"/>
                    </a:lnTo>
                    <a:lnTo>
                      <a:pt x="590" y="513"/>
                    </a:lnTo>
                    <a:lnTo>
                      <a:pt x="584" y="513"/>
                    </a:lnTo>
                    <a:lnTo>
                      <a:pt x="578" y="513"/>
                    </a:lnTo>
                    <a:lnTo>
                      <a:pt x="578" y="519"/>
                    </a:lnTo>
                    <a:lnTo>
                      <a:pt x="584" y="519"/>
                    </a:lnTo>
                    <a:lnTo>
                      <a:pt x="584" y="525"/>
                    </a:lnTo>
                    <a:lnTo>
                      <a:pt x="590" y="531"/>
                    </a:lnTo>
                    <a:lnTo>
                      <a:pt x="590" y="537"/>
                    </a:lnTo>
                    <a:lnTo>
                      <a:pt x="596" y="543"/>
                    </a:lnTo>
                    <a:lnTo>
                      <a:pt x="602" y="543"/>
                    </a:lnTo>
                    <a:lnTo>
                      <a:pt x="608" y="549"/>
                    </a:lnTo>
                    <a:lnTo>
                      <a:pt x="614" y="549"/>
                    </a:lnTo>
                    <a:lnTo>
                      <a:pt x="620" y="555"/>
                    </a:lnTo>
                    <a:lnTo>
                      <a:pt x="620" y="561"/>
                    </a:lnTo>
                    <a:lnTo>
                      <a:pt x="614" y="567"/>
                    </a:lnTo>
                    <a:lnTo>
                      <a:pt x="614" y="573"/>
                    </a:lnTo>
                    <a:lnTo>
                      <a:pt x="620" y="579"/>
                    </a:lnTo>
                    <a:lnTo>
                      <a:pt x="620" y="585"/>
                    </a:lnTo>
                    <a:lnTo>
                      <a:pt x="614" y="591"/>
                    </a:lnTo>
                    <a:lnTo>
                      <a:pt x="620" y="591"/>
                    </a:lnTo>
                    <a:lnTo>
                      <a:pt x="620" y="597"/>
                    </a:lnTo>
                    <a:lnTo>
                      <a:pt x="626" y="597"/>
                    </a:lnTo>
                    <a:lnTo>
                      <a:pt x="626" y="603"/>
                    </a:lnTo>
                    <a:lnTo>
                      <a:pt x="626" y="609"/>
                    </a:lnTo>
                    <a:lnTo>
                      <a:pt x="632" y="615"/>
                    </a:lnTo>
                    <a:lnTo>
                      <a:pt x="632" y="621"/>
                    </a:lnTo>
                    <a:lnTo>
                      <a:pt x="632" y="627"/>
                    </a:lnTo>
                    <a:lnTo>
                      <a:pt x="626" y="633"/>
                    </a:lnTo>
                    <a:lnTo>
                      <a:pt x="632" y="633"/>
                    </a:lnTo>
                    <a:lnTo>
                      <a:pt x="632" y="639"/>
                    </a:lnTo>
                    <a:lnTo>
                      <a:pt x="638" y="639"/>
                    </a:lnTo>
                    <a:lnTo>
                      <a:pt x="644" y="645"/>
                    </a:lnTo>
                    <a:lnTo>
                      <a:pt x="650" y="645"/>
                    </a:lnTo>
                    <a:lnTo>
                      <a:pt x="662" y="645"/>
                    </a:lnTo>
                    <a:lnTo>
                      <a:pt x="662" y="639"/>
                    </a:lnTo>
                    <a:lnTo>
                      <a:pt x="668" y="639"/>
                    </a:lnTo>
                    <a:lnTo>
                      <a:pt x="674" y="639"/>
                    </a:lnTo>
                    <a:lnTo>
                      <a:pt x="674" y="645"/>
                    </a:lnTo>
                    <a:lnTo>
                      <a:pt x="674" y="650"/>
                    </a:lnTo>
                    <a:lnTo>
                      <a:pt x="674" y="656"/>
                    </a:lnTo>
                    <a:lnTo>
                      <a:pt x="668" y="656"/>
                    </a:lnTo>
                    <a:lnTo>
                      <a:pt x="668" y="662"/>
                    </a:lnTo>
                    <a:lnTo>
                      <a:pt x="668" y="656"/>
                    </a:lnTo>
                    <a:lnTo>
                      <a:pt x="668" y="662"/>
                    </a:lnTo>
                    <a:lnTo>
                      <a:pt x="662" y="662"/>
                    </a:lnTo>
                    <a:lnTo>
                      <a:pt x="656" y="662"/>
                    </a:lnTo>
                    <a:lnTo>
                      <a:pt x="656" y="668"/>
                    </a:lnTo>
                    <a:lnTo>
                      <a:pt x="650" y="668"/>
                    </a:lnTo>
                    <a:lnTo>
                      <a:pt x="644" y="668"/>
                    </a:lnTo>
                    <a:lnTo>
                      <a:pt x="638" y="668"/>
                    </a:lnTo>
                    <a:lnTo>
                      <a:pt x="632" y="668"/>
                    </a:lnTo>
                    <a:lnTo>
                      <a:pt x="632" y="674"/>
                    </a:lnTo>
                    <a:lnTo>
                      <a:pt x="626" y="674"/>
                    </a:lnTo>
                    <a:lnTo>
                      <a:pt x="626" y="680"/>
                    </a:lnTo>
                    <a:lnTo>
                      <a:pt x="626" y="686"/>
                    </a:lnTo>
                    <a:lnTo>
                      <a:pt x="626" y="692"/>
                    </a:lnTo>
                    <a:lnTo>
                      <a:pt x="626" y="698"/>
                    </a:lnTo>
                    <a:lnTo>
                      <a:pt x="620" y="698"/>
                    </a:lnTo>
                    <a:lnTo>
                      <a:pt x="620" y="704"/>
                    </a:lnTo>
                    <a:lnTo>
                      <a:pt x="614" y="704"/>
                    </a:lnTo>
                    <a:lnTo>
                      <a:pt x="608" y="710"/>
                    </a:lnTo>
                    <a:lnTo>
                      <a:pt x="608" y="704"/>
                    </a:lnTo>
                    <a:lnTo>
                      <a:pt x="602" y="704"/>
                    </a:lnTo>
                    <a:lnTo>
                      <a:pt x="596" y="704"/>
                    </a:lnTo>
                    <a:lnTo>
                      <a:pt x="596" y="716"/>
                    </a:lnTo>
                    <a:lnTo>
                      <a:pt x="590" y="716"/>
                    </a:lnTo>
                    <a:lnTo>
                      <a:pt x="584" y="716"/>
                    </a:lnTo>
                    <a:lnTo>
                      <a:pt x="584" y="722"/>
                    </a:lnTo>
                    <a:lnTo>
                      <a:pt x="584" y="716"/>
                    </a:lnTo>
                    <a:lnTo>
                      <a:pt x="578" y="716"/>
                    </a:lnTo>
                    <a:lnTo>
                      <a:pt x="578" y="722"/>
                    </a:lnTo>
                    <a:lnTo>
                      <a:pt x="572" y="722"/>
                    </a:lnTo>
                    <a:lnTo>
                      <a:pt x="566" y="728"/>
                    </a:lnTo>
                    <a:lnTo>
                      <a:pt x="560" y="728"/>
                    </a:lnTo>
                    <a:lnTo>
                      <a:pt x="554" y="728"/>
                    </a:lnTo>
                    <a:lnTo>
                      <a:pt x="554" y="734"/>
                    </a:lnTo>
                    <a:lnTo>
                      <a:pt x="554" y="740"/>
                    </a:lnTo>
                    <a:lnTo>
                      <a:pt x="548" y="740"/>
                    </a:lnTo>
                    <a:lnTo>
                      <a:pt x="542" y="746"/>
                    </a:lnTo>
                    <a:lnTo>
                      <a:pt x="542" y="752"/>
                    </a:lnTo>
                    <a:lnTo>
                      <a:pt x="536" y="758"/>
                    </a:lnTo>
                    <a:lnTo>
                      <a:pt x="530" y="758"/>
                    </a:lnTo>
                    <a:lnTo>
                      <a:pt x="530" y="764"/>
                    </a:lnTo>
                    <a:lnTo>
                      <a:pt x="524" y="758"/>
                    </a:lnTo>
                    <a:lnTo>
                      <a:pt x="530" y="758"/>
                    </a:lnTo>
                    <a:lnTo>
                      <a:pt x="530" y="752"/>
                    </a:lnTo>
                    <a:lnTo>
                      <a:pt x="530" y="746"/>
                    </a:lnTo>
                    <a:lnTo>
                      <a:pt x="530" y="740"/>
                    </a:lnTo>
                    <a:lnTo>
                      <a:pt x="524" y="740"/>
                    </a:lnTo>
                    <a:lnTo>
                      <a:pt x="524" y="734"/>
                    </a:lnTo>
                    <a:lnTo>
                      <a:pt x="524" y="740"/>
                    </a:lnTo>
                    <a:lnTo>
                      <a:pt x="518" y="740"/>
                    </a:lnTo>
                    <a:lnTo>
                      <a:pt x="512" y="740"/>
                    </a:lnTo>
                    <a:lnTo>
                      <a:pt x="506" y="740"/>
                    </a:lnTo>
                    <a:lnTo>
                      <a:pt x="506" y="746"/>
                    </a:lnTo>
                    <a:lnTo>
                      <a:pt x="500" y="746"/>
                    </a:lnTo>
                    <a:lnTo>
                      <a:pt x="500" y="752"/>
                    </a:lnTo>
                    <a:lnTo>
                      <a:pt x="494" y="752"/>
                    </a:lnTo>
                    <a:lnTo>
                      <a:pt x="488" y="752"/>
                    </a:lnTo>
                    <a:lnTo>
                      <a:pt x="488" y="758"/>
                    </a:lnTo>
                    <a:lnTo>
                      <a:pt x="482" y="752"/>
                    </a:lnTo>
                    <a:lnTo>
                      <a:pt x="476" y="752"/>
                    </a:lnTo>
                    <a:lnTo>
                      <a:pt x="476" y="758"/>
                    </a:lnTo>
                    <a:lnTo>
                      <a:pt x="476" y="752"/>
                    </a:lnTo>
                    <a:lnTo>
                      <a:pt x="470" y="752"/>
                    </a:lnTo>
                    <a:lnTo>
                      <a:pt x="439" y="722"/>
                    </a:lnTo>
                    <a:lnTo>
                      <a:pt x="433" y="716"/>
                    </a:lnTo>
                    <a:lnTo>
                      <a:pt x="439" y="716"/>
                    </a:lnTo>
                    <a:lnTo>
                      <a:pt x="439" y="710"/>
                    </a:lnTo>
                    <a:lnTo>
                      <a:pt x="433" y="710"/>
                    </a:lnTo>
                    <a:lnTo>
                      <a:pt x="433" y="704"/>
                    </a:lnTo>
                    <a:lnTo>
                      <a:pt x="433" y="698"/>
                    </a:lnTo>
                    <a:lnTo>
                      <a:pt x="433" y="692"/>
                    </a:lnTo>
                    <a:lnTo>
                      <a:pt x="427" y="686"/>
                    </a:lnTo>
                    <a:lnTo>
                      <a:pt x="427" y="680"/>
                    </a:lnTo>
                    <a:lnTo>
                      <a:pt x="427" y="674"/>
                    </a:lnTo>
                    <a:lnTo>
                      <a:pt x="421" y="674"/>
                    </a:lnTo>
                    <a:lnTo>
                      <a:pt x="421" y="668"/>
                    </a:lnTo>
                    <a:lnTo>
                      <a:pt x="421" y="662"/>
                    </a:lnTo>
                    <a:lnTo>
                      <a:pt x="415" y="656"/>
                    </a:lnTo>
                    <a:lnTo>
                      <a:pt x="415" y="650"/>
                    </a:lnTo>
                    <a:lnTo>
                      <a:pt x="415" y="645"/>
                    </a:lnTo>
                    <a:lnTo>
                      <a:pt x="415" y="639"/>
                    </a:lnTo>
                    <a:lnTo>
                      <a:pt x="409" y="639"/>
                    </a:lnTo>
                    <a:lnTo>
                      <a:pt x="409" y="633"/>
                    </a:lnTo>
                    <a:lnTo>
                      <a:pt x="403" y="633"/>
                    </a:lnTo>
                    <a:lnTo>
                      <a:pt x="397" y="627"/>
                    </a:lnTo>
                    <a:lnTo>
                      <a:pt x="391" y="621"/>
                    </a:lnTo>
                    <a:lnTo>
                      <a:pt x="391" y="627"/>
                    </a:lnTo>
                    <a:lnTo>
                      <a:pt x="391" y="621"/>
                    </a:lnTo>
                    <a:lnTo>
                      <a:pt x="391" y="615"/>
                    </a:lnTo>
                    <a:lnTo>
                      <a:pt x="385" y="615"/>
                    </a:lnTo>
                    <a:lnTo>
                      <a:pt x="379" y="615"/>
                    </a:lnTo>
                    <a:lnTo>
                      <a:pt x="373" y="615"/>
                    </a:lnTo>
                    <a:lnTo>
                      <a:pt x="373" y="609"/>
                    </a:lnTo>
                    <a:lnTo>
                      <a:pt x="379" y="603"/>
                    </a:lnTo>
                    <a:lnTo>
                      <a:pt x="397" y="585"/>
                    </a:lnTo>
                    <a:lnTo>
                      <a:pt x="403" y="585"/>
                    </a:lnTo>
                    <a:lnTo>
                      <a:pt x="403" y="579"/>
                    </a:lnTo>
                    <a:lnTo>
                      <a:pt x="409" y="579"/>
                    </a:lnTo>
                    <a:lnTo>
                      <a:pt x="409" y="573"/>
                    </a:lnTo>
                    <a:lnTo>
                      <a:pt x="403" y="567"/>
                    </a:lnTo>
                    <a:lnTo>
                      <a:pt x="397" y="561"/>
                    </a:lnTo>
                    <a:lnTo>
                      <a:pt x="397" y="555"/>
                    </a:lnTo>
                    <a:lnTo>
                      <a:pt x="397" y="549"/>
                    </a:lnTo>
                    <a:lnTo>
                      <a:pt x="391" y="549"/>
                    </a:lnTo>
                    <a:lnTo>
                      <a:pt x="385" y="549"/>
                    </a:lnTo>
                    <a:lnTo>
                      <a:pt x="385" y="543"/>
                    </a:lnTo>
                    <a:lnTo>
                      <a:pt x="385" y="537"/>
                    </a:lnTo>
                    <a:lnTo>
                      <a:pt x="379" y="531"/>
                    </a:lnTo>
                    <a:lnTo>
                      <a:pt x="379" y="525"/>
                    </a:lnTo>
                    <a:lnTo>
                      <a:pt x="373" y="525"/>
                    </a:lnTo>
                    <a:lnTo>
                      <a:pt x="373" y="519"/>
                    </a:lnTo>
                    <a:lnTo>
                      <a:pt x="373" y="513"/>
                    </a:lnTo>
                    <a:lnTo>
                      <a:pt x="373" y="507"/>
                    </a:lnTo>
                    <a:lnTo>
                      <a:pt x="373" y="501"/>
                    </a:lnTo>
                    <a:lnTo>
                      <a:pt x="367" y="501"/>
                    </a:lnTo>
                    <a:lnTo>
                      <a:pt x="367" y="495"/>
                    </a:lnTo>
                    <a:lnTo>
                      <a:pt x="373" y="495"/>
                    </a:lnTo>
                    <a:lnTo>
                      <a:pt x="373" y="489"/>
                    </a:lnTo>
                    <a:lnTo>
                      <a:pt x="373" y="483"/>
                    </a:lnTo>
                    <a:lnTo>
                      <a:pt x="373" y="477"/>
                    </a:lnTo>
                    <a:lnTo>
                      <a:pt x="373" y="471"/>
                    </a:lnTo>
                    <a:lnTo>
                      <a:pt x="373" y="465"/>
                    </a:lnTo>
                    <a:lnTo>
                      <a:pt x="373" y="460"/>
                    </a:lnTo>
                    <a:lnTo>
                      <a:pt x="373" y="454"/>
                    </a:lnTo>
                    <a:lnTo>
                      <a:pt x="373" y="448"/>
                    </a:lnTo>
                    <a:lnTo>
                      <a:pt x="373" y="442"/>
                    </a:lnTo>
                    <a:lnTo>
                      <a:pt x="379" y="442"/>
                    </a:lnTo>
                    <a:lnTo>
                      <a:pt x="379" y="436"/>
                    </a:lnTo>
                    <a:lnTo>
                      <a:pt x="385" y="436"/>
                    </a:lnTo>
                    <a:lnTo>
                      <a:pt x="385" y="430"/>
                    </a:lnTo>
                    <a:lnTo>
                      <a:pt x="385" y="424"/>
                    </a:lnTo>
                    <a:lnTo>
                      <a:pt x="385" y="418"/>
                    </a:lnTo>
                    <a:lnTo>
                      <a:pt x="385" y="412"/>
                    </a:lnTo>
                    <a:lnTo>
                      <a:pt x="391" y="406"/>
                    </a:lnTo>
                    <a:lnTo>
                      <a:pt x="397" y="400"/>
                    </a:lnTo>
                    <a:lnTo>
                      <a:pt x="403" y="400"/>
                    </a:lnTo>
                    <a:lnTo>
                      <a:pt x="397" y="394"/>
                    </a:lnTo>
                    <a:lnTo>
                      <a:pt x="397" y="388"/>
                    </a:lnTo>
                    <a:lnTo>
                      <a:pt x="397" y="382"/>
                    </a:lnTo>
                    <a:lnTo>
                      <a:pt x="391" y="382"/>
                    </a:lnTo>
                    <a:lnTo>
                      <a:pt x="385" y="382"/>
                    </a:lnTo>
                    <a:lnTo>
                      <a:pt x="379" y="376"/>
                    </a:lnTo>
                    <a:lnTo>
                      <a:pt x="373" y="376"/>
                    </a:lnTo>
                    <a:lnTo>
                      <a:pt x="367" y="382"/>
                    </a:lnTo>
                    <a:lnTo>
                      <a:pt x="361" y="382"/>
                    </a:lnTo>
                    <a:lnTo>
                      <a:pt x="355" y="382"/>
                    </a:lnTo>
                    <a:lnTo>
                      <a:pt x="349" y="382"/>
                    </a:lnTo>
                    <a:lnTo>
                      <a:pt x="343" y="388"/>
                    </a:lnTo>
                    <a:lnTo>
                      <a:pt x="337" y="388"/>
                    </a:lnTo>
                    <a:lnTo>
                      <a:pt x="331" y="388"/>
                    </a:lnTo>
                    <a:lnTo>
                      <a:pt x="325" y="388"/>
                    </a:lnTo>
                    <a:lnTo>
                      <a:pt x="319" y="388"/>
                    </a:lnTo>
                    <a:lnTo>
                      <a:pt x="313" y="388"/>
                    </a:lnTo>
                    <a:lnTo>
                      <a:pt x="307" y="388"/>
                    </a:lnTo>
                    <a:lnTo>
                      <a:pt x="301" y="388"/>
                    </a:lnTo>
                    <a:lnTo>
                      <a:pt x="295" y="382"/>
                    </a:lnTo>
                    <a:lnTo>
                      <a:pt x="289" y="382"/>
                    </a:lnTo>
                    <a:lnTo>
                      <a:pt x="289" y="388"/>
                    </a:lnTo>
                    <a:lnTo>
                      <a:pt x="283" y="388"/>
                    </a:lnTo>
                    <a:lnTo>
                      <a:pt x="283" y="394"/>
                    </a:lnTo>
                    <a:lnTo>
                      <a:pt x="277" y="394"/>
                    </a:lnTo>
                    <a:lnTo>
                      <a:pt x="277" y="388"/>
                    </a:lnTo>
                    <a:lnTo>
                      <a:pt x="271" y="388"/>
                    </a:lnTo>
                    <a:lnTo>
                      <a:pt x="265" y="388"/>
                    </a:lnTo>
                    <a:lnTo>
                      <a:pt x="229" y="340"/>
                    </a:lnTo>
                    <a:lnTo>
                      <a:pt x="223" y="334"/>
                    </a:lnTo>
                    <a:lnTo>
                      <a:pt x="223" y="328"/>
                    </a:lnTo>
                    <a:lnTo>
                      <a:pt x="217" y="334"/>
                    </a:lnTo>
                    <a:lnTo>
                      <a:pt x="211" y="334"/>
                    </a:lnTo>
                    <a:lnTo>
                      <a:pt x="205" y="334"/>
                    </a:lnTo>
                    <a:lnTo>
                      <a:pt x="199" y="334"/>
                    </a:lnTo>
                    <a:lnTo>
                      <a:pt x="199" y="328"/>
                    </a:lnTo>
                    <a:lnTo>
                      <a:pt x="192" y="328"/>
                    </a:lnTo>
                    <a:lnTo>
                      <a:pt x="186" y="328"/>
                    </a:lnTo>
                    <a:lnTo>
                      <a:pt x="186" y="322"/>
                    </a:lnTo>
                    <a:lnTo>
                      <a:pt x="186" y="328"/>
                    </a:lnTo>
                    <a:lnTo>
                      <a:pt x="180" y="328"/>
                    </a:lnTo>
                    <a:lnTo>
                      <a:pt x="180" y="322"/>
                    </a:lnTo>
                    <a:lnTo>
                      <a:pt x="174" y="322"/>
                    </a:lnTo>
                    <a:lnTo>
                      <a:pt x="168" y="328"/>
                    </a:lnTo>
                    <a:lnTo>
                      <a:pt x="162" y="328"/>
                    </a:lnTo>
                    <a:lnTo>
                      <a:pt x="168" y="328"/>
                    </a:lnTo>
                    <a:lnTo>
                      <a:pt x="162" y="328"/>
                    </a:lnTo>
                    <a:lnTo>
                      <a:pt x="162" y="334"/>
                    </a:lnTo>
                    <a:lnTo>
                      <a:pt x="162" y="328"/>
                    </a:lnTo>
                    <a:lnTo>
                      <a:pt x="156" y="334"/>
                    </a:lnTo>
                    <a:lnTo>
                      <a:pt x="150" y="334"/>
                    </a:lnTo>
                    <a:lnTo>
                      <a:pt x="150" y="328"/>
                    </a:lnTo>
                    <a:lnTo>
                      <a:pt x="144" y="328"/>
                    </a:lnTo>
                    <a:lnTo>
                      <a:pt x="138" y="328"/>
                    </a:lnTo>
                    <a:lnTo>
                      <a:pt x="132" y="328"/>
                    </a:lnTo>
                    <a:lnTo>
                      <a:pt x="126" y="328"/>
                    </a:lnTo>
                    <a:lnTo>
                      <a:pt x="120" y="328"/>
                    </a:lnTo>
                    <a:lnTo>
                      <a:pt x="114" y="328"/>
                    </a:lnTo>
                    <a:lnTo>
                      <a:pt x="108" y="328"/>
                    </a:lnTo>
                    <a:lnTo>
                      <a:pt x="102" y="328"/>
                    </a:lnTo>
                    <a:lnTo>
                      <a:pt x="96" y="328"/>
                    </a:lnTo>
                    <a:lnTo>
                      <a:pt x="90" y="328"/>
                    </a:lnTo>
                    <a:lnTo>
                      <a:pt x="78" y="310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6" y="304"/>
                    </a:lnTo>
                    <a:lnTo>
                      <a:pt x="60" y="304"/>
                    </a:lnTo>
                    <a:lnTo>
                      <a:pt x="60" y="298"/>
                    </a:lnTo>
                    <a:lnTo>
                      <a:pt x="60" y="292"/>
                    </a:lnTo>
                    <a:lnTo>
                      <a:pt x="60" y="286"/>
                    </a:lnTo>
                    <a:lnTo>
                      <a:pt x="60" y="280"/>
                    </a:lnTo>
                    <a:lnTo>
                      <a:pt x="60" y="275"/>
                    </a:lnTo>
                    <a:lnTo>
                      <a:pt x="60" y="269"/>
                    </a:lnTo>
                    <a:lnTo>
                      <a:pt x="60" y="263"/>
                    </a:lnTo>
                    <a:lnTo>
                      <a:pt x="66" y="263"/>
                    </a:lnTo>
                    <a:lnTo>
                      <a:pt x="66" y="257"/>
                    </a:lnTo>
                    <a:lnTo>
                      <a:pt x="66" y="251"/>
                    </a:lnTo>
                    <a:lnTo>
                      <a:pt x="66" y="245"/>
                    </a:lnTo>
                    <a:lnTo>
                      <a:pt x="66" y="239"/>
                    </a:lnTo>
                    <a:lnTo>
                      <a:pt x="60" y="233"/>
                    </a:lnTo>
                    <a:lnTo>
                      <a:pt x="60" y="239"/>
                    </a:lnTo>
                    <a:lnTo>
                      <a:pt x="54" y="221"/>
                    </a:lnTo>
                    <a:lnTo>
                      <a:pt x="48" y="221"/>
                    </a:lnTo>
                    <a:lnTo>
                      <a:pt x="42" y="191"/>
                    </a:lnTo>
                    <a:lnTo>
                      <a:pt x="42" y="185"/>
                    </a:lnTo>
                    <a:lnTo>
                      <a:pt x="36" y="185"/>
                    </a:lnTo>
                    <a:lnTo>
                      <a:pt x="30" y="185"/>
                    </a:lnTo>
                    <a:lnTo>
                      <a:pt x="30" y="191"/>
                    </a:lnTo>
                    <a:lnTo>
                      <a:pt x="30" y="185"/>
                    </a:lnTo>
                    <a:lnTo>
                      <a:pt x="24" y="185"/>
                    </a:lnTo>
                    <a:lnTo>
                      <a:pt x="24" y="179"/>
                    </a:lnTo>
                    <a:lnTo>
                      <a:pt x="24" y="173"/>
                    </a:lnTo>
                    <a:lnTo>
                      <a:pt x="18" y="179"/>
                    </a:lnTo>
                    <a:lnTo>
                      <a:pt x="12" y="179"/>
                    </a:lnTo>
                    <a:lnTo>
                      <a:pt x="6" y="185"/>
                    </a:lnTo>
                    <a:lnTo>
                      <a:pt x="0" y="179"/>
                    </a:lnTo>
                    <a:lnTo>
                      <a:pt x="6" y="167"/>
                    </a:lnTo>
                    <a:lnTo>
                      <a:pt x="12" y="167"/>
                    </a:lnTo>
                    <a:lnTo>
                      <a:pt x="12" y="161"/>
                    </a:lnTo>
                    <a:lnTo>
                      <a:pt x="12" y="155"/>
                    </a:lnTo>
                    <a:lnTo>
                      <a:pt x="18" y="155"/>
                    </a:lnTo>
                    <a:lnTo>
                      <a:pt x="18" y="149"/>
                    </a:lnTo>
                    <a:lnTo>
                      <a:pt x="24" y="143"/>
                    </a:lnTo>
                    <a:lnTo>
                      <a:pt x="24" y="137"/>
                    </a:lnTo>
                    <a:lnTo>
                      <a:pt x="30" y="137"/>
                    </a:lnTo>
                    <a:lnTo>
                      <a:pt x="24" y="137"/>
                    </a:lnTo>
                    <a:lnTo>
                      <a:pt x="24" y="131"/>
                    </a:lnTo>
                    <a:lnTo>
                      <a:pt x="24" y="125"/>
                    </a:lnTo>
                    <a:lnTo>
                      <a:pt x="30" y="125"/>
                    </a:lnTo>
                    <a:lnTo>
                      <a:pt x="24" y="125"/>
                    </a:lnTo>
                    <a:lnTo>
                      <a:pt x="30" y="119"/>
                    </a:lnTo>
                    <a:lnTo>
                      <a:pt x="30" y="113"/>
                    </a:lnTo>
                    <a:lnTo>
                      <a:pt x="30" y="107"/>
                    </a:lnTo>
                    <a:lnTo>
                      <a:pt x="30" y="101"/>
                    </a:lnTo>
                    <a:lnTo>
                      <a:pt x="30" y="95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72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54"/>
                    </a:lnTo>
                    <a:lnTo>
                      <a:pt x="60" y="48"/>
                    </a:lnTo>
                    <a:lnTo>
                      <a:pt x="66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96" y="12"/>
                    </a:lnTo>
                    <a:lnTo>
                      <a:pt x="108" y="12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5" name="Freeform 12"/>
              <p:cNvSpPr>
                <a:spLocks/>
              </p:cNvSpPr>
              <p:nvPr/>
            </p:nvSpPr>
            <p:spPr bwMode="auto">
              <a:xfrm>
                <a:off x="2147" y="3"/>
                <a:ext cx="608" cy="215"/>
              </a:xfrm>
              <a:custGeom>
                <a:avLst/>
                <a:gdLst>
                  <a:gd name="T0" fmla="*/ 42 w 608"/>
                  <a:gd name="T1" fmla="*/ 36 h 215"/>
                  <a:gd name="T2" fmla="*/ 12 w 608"/>
                  <a:gd name="T3" fmla="*/ 42 h 215"/>
                  <a:gd name="T4" fmla="*/ 18 w 608"/>
                  <a:gd name="T5" fmla="*/ 66 h 215"/>
                  <a:gd name="T6" fmla="*/ 30 w 608"/>
                  <a:gd name="T7" fmla="*/ 84 h 215"/>
                  <a:gd name="T8" fmla="*/ 36 w 608"/>
                  <a:gd name="T9" fmla="*/ 102 h 215"/>
                  <a:gd name="T10" fmla="*/ 24 w 608"/>
                  <a:gd name="T11" fmla="*/ 125 h 215"/>
                  <a:gd name="T12" fmla="*/ 6 w 608"/>
                  <a:gd name="T13" fmla="*/ 149 h 215"/>
                  <a:gd name="T14" fmla="*/ 6 w 608"/>
                  <a:gd name="T15" fmla="*/ 167 h 215"/>
                  <a:gd name="T16" fmla="*/ 6 w 608"/>
                  <a:gd name="T17" fmla="*/ 179 h 215"/>
                  <a:gd name="T18" fmla="*/ 6 w 608"/>
                  <a:gd name="T19" fmla="*/ 191 h 215"/>
                  <a:gd name="T20" fmla="*/ 12 w 608"/>
                  <a:gd name="T21" fmla="*/ 191 h 215"/>
                  <a:gd name="T22" fmla="*/ 18 w 608"/>
                  <a:gd name="T23" fmla="*/ 197 h 215"/>
                  <a:gd name="T24" fmla="*/ 24 w 608"/>
                  <a:gd name="T25" fmla="*/ 197 h 215"/>
                  <a:gd name="T26" fmla="*/ 24 w 608"/>
                  <a:gd name="T27" fmla="*/ 215 h 215"/>
                  <a:gd name="T28" fmla="*/ 54 w 608"/>
                  <a:gd name="T29" fmla="*/ 209 h 215"/>
                  <a:gd name="T30" fmla="*/ 72 w 608"/>
                  <a:gd name="T31" fmla="*/ 191 h 215"/>
                  <a:gd name="T32" fmla="*/ 72 w 608"/>
                  <a:gd name="T33" fmla="*/ 179 h 215"/>
                  <a:gd name="T34" fmla="*/ 66 w 608"/>
                  <a:gd name="T35" fmla="*/ 155 h 215"/>
                  <a:gd name="T36" fmla="*/ 54 w 608"/>
                  <a:gd name="T37" fmla="*/ 137 h 215"/>
                  <a:gd name="T38" fmla="*/ 42 w 608"/>
                  <a:gd name="T39" fmla="*/ 119 h 215"/>
                  <a:gd name="T40" fmla="*/ 36 w 608"/>
                  <a:gd name="T41" fmla="*/ 108 h 215"/>
                  <a:gd name="T42" fmla="*/ 36 w 608"/>
                  <a:gd name="T43" fmla="*/ 102 h 215"/>
                  <a:gd name="T44" fmla="*/ 36 w 608"/>
                  <a:gd name="T45" fmla="*/ 96 h 215"/>
                  <a:gd name="T46" fmla="*/ 42 w 608"/>
                  <a:gd name="T47" fmla="*/ 90 h 215"/>
                  <a:gd name="T48" fmla="*/ 66 w 608"/>
                  <a:gd name="T49" fmla="*/ 84 h 215"/>
                  <a:gd name="T50" fmla="*/ 90 w 608"/>
                  <a:gd name="T51" fmla="*/ 72 h 215"/>
                  <a:gd name="T52" fmla="*/ 108 w 608"/>
                  <a:gd name="T53" fmla="*/ 60 h 215"/>
                  <a:gd name="T54" fmla="*/ 133 w 608"/>
                  <a:gd name="T55" fmla="*/ 60 h 215"/>
                  <a:gd name="T56" fmla="*/ 139 w 608"/>
                  <a:gd name="T57" fmla="*/ 48 h 215"/>
                  <a:gd name="T58" fmla="*/ 145 w 608"/>
                  <a:gd name="T59" fmla="*/ 48 h 215"/>
                  <a:gd name="T60" fmla="*/ 127 w 608"/>
                  <a:gd name="T61" fmla="*/ 42 h 215"/>
                  <a:gd name="T62" fmla="*/ 121 w 608"/>
                  <a:gd name="T63" fmla="*/ 18 h 215"/>
                  <a:gd name="T64" fmla="*/ 139 w 608"/>
                  <a:gd name="T65" fmla="*/ 6 h 215"/>
                  <a:gd name="T66" fmla="*/ 151 w 608"/>
                  <a:gd name="T67" fmla="*/ 12 h 215"/>
                  <a:gd name="T68" fmla="*/ 157 w 608"/>
                  <a:gd name="T69" fmla="*/ 36 h 215"/>
                  <a:gd name="T70" fmla="*/ 175 w 608"/>
                  <a:gd name="T71" fmla="*/ 48 h 215"/>
                  <a:gd name="T72" fmla="*/ 205 w 608"/>
                  <a:gd name="T73" fmla="*/ 48 h 215"/>
                  <a:gd name="T74" fmla="*/ 229 w 608"/>
                  <a:gd name="T75" fmla="*/ 60 h 215"/>
                  <a:gd name="T76" fmla="*/ 253 w 608"/>
                  <a:gd name="T77" fmla="*/ 72 h 215"/>
                  <a:gd name="T78" fmla="*/ 259 w 608"/>
                  <a:gd name="T79" fmla="*/ 90 h 215"/>
                  <a:gd name="T80" fmla="*/ 259 w 608"/>
                  <a:gd name="T81" fmla="*/ 96 h 215"/>
                  <a:gd name="T82" fmla="*/ 271 w 608"/>
                  <a:gd name="T83" fmla="*/ 119 h 215"/>
                  <a:gd name="T84" fmla="*/ 295 w 608"/>
                  <a:gd name="T85" fmla="*/ 114 h 215"/>
                  <a:gd name="T86" fmla="*/ 319 w 608"/>
                  <a:gd name="T87" fmla="*/ 114 h 215"/>
                  <a:gd name="T88" fmla="*/ 349 w 608"/>
                  <a:gd name="T89" fmla="*/ 108 h 215"/>
                  <a:gd name="T90" fmla="*/ 380 w 608"/>
                  <a:gd name="T91" fmla="*/ 108 h 215"/>
                  <a:gd name="T92" fmla="*/ 410 w 608"/>
                  <a:gd name="T93" fmla="*/ 114 h 215"/>
                  <a:gd name="T94" fmla="*/ 416 w 608"/>
                  <a:gd name="T95" fmla="*/ 125 h 215"/>
                  <a:gd name="T96" fmla="*/ 428 w 608"/>
                  <a:gd name="T97" fmla="*/ 137 h 215"/>
                  <a:gd name="T98" fmla="*/ 428 w 608"/>
                  <a:gd name="T99" fmla="*/ 131 h 215"/>
                  <a:gd name="T100" fmla="*/ 476 w 608"/>
                  <a:gd name="T101" fmla="*/ 149 h 215"/>
                  <a:gd name="T102" fmla="*/ 482 w 608"/>
                  <a:gd name="T103" fmla="*/ 143 h 215"/>
                  <a:gd name="T104" fmla="*/ 506 w 608"/>
                  <a:gd name="T105" fmla="*/ 137 h 215"/>
                  <a:gd name="T106" fmla="*/ 512 w 608"/>
                  <a:gd name="T107" fmla="*/ 131 h 215"/>
                  <a:gd name="T108" fmla="*/ 518 w 608"/>
                  <a:gd name="T109" fmla="*/ 131 h 215"/>
                  <a:gd name="T110" fmla="*/ 530 w 608"/>
                  <a:gd name="T111" fmla="*/ 125 h 215"/>
                  <a:gd name="T112" fmla="*/ 560 w 608"/>
                  <a:gd name="T113" fmla="*/ 119 h 215"/>
                  <a:gd name="T114" fmla="*/ 560 w 608"/>
                  <a:gd name="T115" fmla="*/ 114 h 215"/>
                  <a:gd name="T116" fmla="*/ 542 w 608"/>
                  <a:gd name="T117" fmla="*/ 108 h 215"/>
                  <a:gd name="T118" fmla="*/ 536 w 608"/>
                  <a:gd name="T119" fmla="*/ 108 h 215"/>
                  <a:gd name="T120" fmla="*/ 560 w 608"/>
                  <a:gd name="T121" fmla="*/ 102 h 215"/>
                  <a:gd name="T122" fmla="*/ 584 w 608"/>
                  <a:gd name="T123" fmla="*/ 108 h 215"/>
                  <a:gd name="T124" fmla="*/ 596 w 608"/>
                  <a:gd name="T125" fmla="*/ 102 h 2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08"/>
                  <a:gd name="T190" fmla="*/ 0 h 215"/>
                  <a:gd name="T191" fmla="*/ 608 w 608"/>
                  <a:gd name="T192" fmla="*/ 215 h 21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08" h="215">
                    <a:moveTo>
                      <a:pt x="54" y="24"/>
                    </a:moveTo>
                    <a:lnTo>
                      <a:pt x="54" y="30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90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6" y="114"/>
                    </a:lnTo>
                    <a:lnTo>
                      <a:pt x="30" y="114"/>
                    </a:lnTo>
                    <a:lnTo>
                      <a:pt x="30" y="119"/>
                    </a:lnTo>
                    <a:lnTo>
                      <a:pt x="24" y="125"/>
                    </a:lnTo>
                    <a:lnTo>
                      <a:pt x="18" y="131"/>
                    </a:lnTo>
                    <a:lnTo>
                      <a:pt x="18" y="137"/>
                    </a:lnTo>
                    <a:lnTo>
                      <a:pt x="12" y="143"/>
                    </a:lnTo>
                    <a:lnTo>
                      <a:pt x="6" y="143"/>
                    </a:lnTo>
                    <a:lnTo>
                      <a:pt x="6" y="149"/>
                    </a:lnTo>
                    <a:lnTo>
                      <a:pt x="6" y="155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6" y="167"/>
                    </a:lnTo>
                    <a:lnTo>
                      <a:pt x="6" y="173"/>
                    </a:lnTo>
                    <a:lnTo>
                      <a:pt x="12" y="179"/>
                    </a:lnTo>
                    <a:lnTo>
                      <a:pt x="12" y="185"/>
                    </a:lnTo>
                    <a:lnTo>
                      <a:pt x="12" y="179"/>
                    </a:lnTo>
                    <a:lnTo>
                      <a:pt x="6" y="179"/>
                    </a:lnTo>
                    <a:lnTo>
                      <a:pt x="12" y="185"/>
                    </a:lnTo>
                    <a:lnTo>
                      <a:pt x="6" y="185"/>
                    </a:lnTo>
                    <a:lnTo>
                      <a:pt x="12" y="185"/>
                    </a:lnTo>
                    <a:lnTo>
                      <a:pt x="6" y="185"/>
                    </a:lnTo>
                    <a:lnTo>
                      <a:pt x="6" y="191"/>
                    </a:lnTo>
                    <a:lnTo>
                      <a:pt x="6" y="185"/>
                    </a:lnTo>
                    <a:lnTo>
                      <a:pt x="12" y="185"/>
                    </a:lnTo>
                    <a:lnTo>
                      <a:pt x="18" y="185"/>
                    </a:lnTo>
                    <a:lnTo>
                      <a:pt x="18" y="191"/>
                    </a:lnTo>
                    <a:lnTo>
                      <a:pt x="12" y="191"/>
                    </a:lnTo>
                    <a:lnTo>
                      <a:pt x="18" y="191"/>
                    </a:lnTo>
                    <a:lnTo>
                      <a:pt x="12" y="191"/>
                    </a:lnTo>
                    <a:lnTo>
                      <a:pt x="18" y="191"/>
                    </a:lnTo>
                    <a:lnTo>
                      <a:pt x="24" y="191"/>
                    </a:lnTo>
                    <a:lnTo>
                      <a:pt x="18" y="197"/>
                    </a:lnTo>
                    <a:lnTo>
                      <a:pt x="24" y="197"/>
                    </a:lnTo>
                    <a:lnTo>
                      <a:pt x="24" y="191"/>
                    </a:lnTo>
                    <a:lnTo>
                      <a:pt x="24" y="197"/>
                    </a:lnTo>
                    <a:lnTo>
                      <a:pt x="24" y="191"/>
                    </a:lnTo>
                    <a:lnTo>
                      <a:pt x="24" y="197"/>
                    </a:lnTo>
                    <a:lnTo>
                      <a:pt x="24" y="203"/>
                    </a:lnTo>
                    <a:lnTo>
                      <a:pt x="18" y="203"/>
                    </a:lnTo>
                    <a:lnTo>
                      <a:pt x="24" y="203"/>
                    </a:lnTo>
                    <a:lnTo>
                      <a:pt x="24" y="209"/>
                    </a:lnTo>
                    <a:lnTo>
                      <a:pt x="24" y="215"/>
                    </a:lnTo>
                    <a:lnTo>
                      <a:pt x="30" y="215"/>
                    </a:lnTo>
                    <a:lnTo>
                      <a:pt x="36" y="215"/>
                    </a:lnTo>
                    <a:lnTo>
                      <a:pt x="42" y="215"/>
                    </a:lnTo>
                    <a:lnTo>
                      <a:pt x="48" y="215"/>
                    </a:lnTo>
                    <a:lnTo>
                      <a:pt x="54" y="209"/>
                    </a:lnTo>
                    <a:lnTo>
                      <a:pt x="60" y="209"/>
                    </a:lnTo>
                    <a:lnTo>
                      <a:pt x="60" y="203"/>
                    </a:lnTo>
                    <a:lnTo>
                      <a:pt x="66" y="197"/>
                    </a:lnTo>
                    <a:lnTo>
                      <a:pt x="72" y="197"/>
                    </a:lnTo>
                    <a:lnTo>
                      <a:pt x="72" y="191"/>
                    </a:lnTo>
                    <a:lnTo>
                      <a:pt x="72" y="185"/>
                    </a:lnTo>
                    <a:lnTo>
                      <a:pt x="66" y="185"/>
                    </a:lnTo>
                    <a:lnTo>
                      <a:pt x="72" y="185"/>
                    </a:lnTo>
                    <a:lnTo>
                      <a:pt x="66" y="179"/>
                    </a:lnTo>
                    <a:lnTo>
                      <a:pt x="72" y="179"/>
                    </a:lnTo>
                    <a:lnTo>
                      <a:pt x="72" y="173"/>
                    </a:lnTo>
                    <a:lnTo>
                      <a:pt x="72" y="167"/>
                    </a:lnTo>
                    <a:lnTo>
                      <a:pt x="66" y="161"/>
                    </a:lnTo>
                    <a:lnTo>
                      <a:pt x="72" y="161"/>
                    </a:lnTo>
                    <a:lnTo>
                      <a:pt x="66" y="155"/>
                    </a:lnTo>
                    <a:lnTo>
                      <a:pt x="60" y="155"/>
                    </a:lnTo>
                    <a:lnTo>
                      <a:pt x="60" y="149"/>
                    </a:lnTo>
                    <a:lnTo>
                      <a:pt x="60" y="143"/>
                    </a:lnTo>
                    <a:lnTo>
                      <a:pt x="54" y="143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8" y="131"/>
                    </a:lnTo>
                    <a:lnTo>
                      <a:pt x="48" y="125"/>
                    </a:lnTo>
                    <a:lnTo>
                      <a:pt x="42" y="125"/>
                    </a:lnTo>
                    <a:lnTo>
                      <a:pt x="42" y="119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6" y="108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42" y="108"/>
                    </a:lnTo>
                    <a:lnTo>
                      <a:pt x="36" y="108"/>
                    </a:lnTo>
                    <a:lnTo>
                      <a:pt x="36" y="102"/>
                    </a:lnTo>
                    <a:lnTo>
                      <a:pt x="42" y="102"/>
                    </a:lnTo>
                    <a:lnTo>
                      <a:pt x="36" y="102"/>
                    </a:lnTo>
                    <a:lnTo>
                      <a:pt x="42" y="102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42" y="96"/>
                    </a:lnTo>
                    <a:lnTo>
                      <a:pt x="48" y="96"/>
                    </a:lnTo>
                    <a:lnTo>
                      <a:pt x="42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8" y="84"/>
                    </a:lnTo>
                    <a:lnTo>
                      <a:pt x="54" y="84"/>
                    </a:lnTo>
                    <a:lnTo>
                      <a:pt x="60" y="84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72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08" y="60"/>
                    </a:lnTo>
                    <a:lnTo>
                      <a:pt x="115" y="66"/>
                    </a:lnTo>
                    <a:lnTo>
                      <a:pt x="115" y="60"/>
                    </a:lnTo>
                    <a:lnTo>
                      <a:pt x="121" y="60"/>
                    </a:lnTo>
                    <a:lnTo>
                      <a:pt x="127" y="60"/>
                    </a:lnTo>
                    <a:lnTo>
                      <a:pt x="133" y="60"/>
                    </a:lnTo>
                    <a:lnTo>
                      <a:pt x="133" y="54"/>
                    </a:lnTo>
                    <a:lnTo>
                      <a:pt x="133" y="48"/>
                    </a:lnTo>
                    <a:lnTo>
                      <a:pt x="133" y="54"/>
                    </a:lnTo>
                    <a:lnTo>
                      <a:pt x="139" y="54"/>
                    </a:lnTo>
                    <a:lnTo>
                      <a:pt x="139" y="48"/>
                    </a:lnTo>
                    <a:lnTo>
                      <a:pt x="133" y="48"/>
                    </a:lnTo>
                    <a:lnTo>
                      <a:pt x="139" y="48"/>
                    </a:lnTo>
                    <a:lnTo>
                      <a:pt x="133" y="42"/>
                    </a:lnTo>
                    <a:lnTo>
                      <a:pt x="139" y="48"/>
                    </a:lnTo>
                    <a:lnTo>
                      <a:pt x="145" y="48"/>
                    </a:lnTo>
                    <a:lnTo>
                      <a:pt x="145" y="36"/>
                    </a:lnTo>
                    <a:lnTo>
                      <a:pt x="139" y="36"/>
                    </a:lnTo>
                    <a:lnTo>
                      <a:pt x="139" y="42"/>
                    </a:lnTo>
                    <a:lnTo>
                      <a:pt x="133" y="42"/>
                    </a:lnTo>
                    <a:lnTo>
                      <a:pt x="127" y="42"/>
                    </a:lnTo>
                    <a:lnTo>
                      <a:pt x="127" y="36"/>
                    </a:lnTo>
                    <a:lnTo>
                      <a:pt x="127" y="30"/>
                    </a:lnTo>
                    <a:lnTo>
                      <a:pt x="127" y="24"/>
                    </a:lnTo>
                    <a:lnTo>
                      <a:pt x="121" y="24"/>
                    </a:lnTo>
                    <a:lnTo>
                      <a:pt x="121" y="18"/>
                    </a:lnTo>
                    <a:lnTo>
                      <a:pt x="127" y="18"/>
                    </a:lnTo>
                    <a:lnTo>
                      <a:pt x="127" y="12"/>
                    </a:lnTo>
                    <a:lnTo>
                      <a:pt x="127" y="6"/>
                    </a:lnTo>
                    <a:lnTo>
                      <a:pt x="133" y="6"/>
                    </a:lnTo>
                    <a:lnTo>
                      <a:pt x="139" y="6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1" y="12"/>
                    </a:lnTo>
                    <a:lnTo>
                      <a:pt x="157" y="12"/>
                    </a:lnTo>
                    <a:lnTo>
                      <a:pt x="157" y="18"/>
                    </a:lnTo>
                    <a:lnTo>
                      <a:pt x="157" y="24"/>
                    </a:lnTo>
                    <a:lnTo>
                      <a:pt x="157" y="30"/>
                    </a:lnTo>
                    <a:lnTo>
                      <a:pt x="157" y="36"/>
                    </a:lnTo>
                    <a:lnTo>
                      <a:pt x="163" y="42"/>
                    </a:lnTo>
                    <a:lnTo>
                      <a:pt x="163" y="48"/>
                    </a:lnTo>
                    <a:lnTo>
                      <a:pt x="169" y="48"/>
                    </a:lnTo>
                    <a:lnTo>
                      <a:pt x="169" y="54"/>
                    </a:lnTo>
                    <a:lnTo>
                      <a:pt x="175" y="48"/>
                    </a:lnTo>
                    <a:lnTo>
                      <a:pt x="181" y="48"/>
                    </a:lnTo>
                    <a:lnTo>
                      <a:pt x="187" y="48"/>
                    </a:lnTo>
                    <a:lnTo>
                      <a:pt x="193" y="48"/>
                    </a:lnTo>
                    <a:lnTo>
                      <a:pt x="199" y="48"/>
                    </a:lnTo>
                    <a:lnTo>
                      <a:pt x="205" y="48"/>
                    </a:lnTo>
                    <a:lnTo>
                      <a:pt x="205" y="54"/>
                    </a:lnTo>
                    <a:lnTo>
                      <a:pt x="211" y="54"/>
                    </a:lnTo>
                    <a:lnTo>
                      <a:pt x="217" y="54"/>
                    </a:lnTo>
                    <a:lnTo>
                      <a:pt x="223" y="54"/>
                    </a:lnTo>
                    <a:lnTo>
                      <a:pt x="229" y="60"/>
                    </a:lnTo>
                    <a:lnTo>
                      <a:pt x="235" y="60"/>
                    </a:lnTo>
                    <a:lnTo>
                      <a:pt x="235" y="66"/>
                    </a:lnTo>
                    <a:lnTo>
                      <a:pt x="241" y="66"/>
                    </a:lnTo>
                    <a:lnTo>
                      <a:pt x="247" y="72"/>
                    </a:lnTo>
                    <a:lnTo>
                      <a:pt x="253" y="72"/>
                    </a:lnTo>
                    <a:lnTo>
                      <a:pt x="253" y="78"/>
                    </a:lnTo>
                    <a:lnTo>
                      <a:pt x="259" y="84"/>
                    </a:lnTo>
                    <a:lnTo>
                      <a:pt x="259" y="90"/>
                    </a:lnTo>
                    <a:lnTo>
                      <a:pt x="253" y="90"/>
                    </a:lnTo>
                    <a:lnTo>
                      <a:pt x="259" y="90"/>
                    </a:lnTo>
                    <a:lnTo>
                      <a:pt x="265" y="90"/>
                    </a:lnTo>
                    <a:lnTo>
                      <a:pt x="259" y="90"/>
                    </a:lnTo>
                    <a:lnTo>
                      <a:pt x="259" y="96"/>
                    </a:lnTo>
                    <a:lnTo>
                      <a:pt x="253" y="96"/>
                    </a:lnTo>
                    <a:lnTo>
                      <a:pt x="259" y="96"/>
                    </a:lnTo>
                    <a:lnTo>
                      <a:pt x="253" y="96"/>
                    </a:lnTo>
                    <a:lnTo>
                      <a:pt x="259" y="108"/>
                    </a:lnTo>
                    <a:lnTo>
                      <a:pt x="265" y="114"/>
                    </a:lnTo>
                    <a:lnTo>
                      <a:pt x="265" y="119"/>
                    </a:lnTo>
                    <a:lnTo>
                      <a:pt x="271" y="119"/>
                    </a:lnTo>
                    <a:lnTo>
                      <a:pt x="277" y="119"/>
                    </a:lnTo>
                    <a:lnTo>
                      <a:pt x="283" y="119"/>
                    </a:lnTo>
                    <a:lnTo>
                      <a:pt x="289" y="119"/>
                    </a:lnTo>
                    <a:lnTo>
                      <a:pt x="295" y="119"/>
                    </a:lnTo>
                    <a:lnTo>
                      <a:pt x="295" y="114"/>
                    </a:lnTo>
                    <a:lnTo>
                      <a:pt x="301" y="119"/>
                    </a:lnTo>
                    <a:lnTo>
                      <a:pt x="301" y="114"/>
                    </a:lnTo>
                    <a:lnTo>
                      <a:pt x="307" y="114"/>
                    </a:lnTo>
                    <a:lnTo>
                      <a:pt x="313" y="114"/>
                    </a:lnTo>
                    <a:lnTo>
                      <a:pt x="319" y="114"/>
                    </a:lnTo>
                    <a:lnTo>
                      <a:pt x="325" y="114"/>
                    </a:lnTo>
                    <a:lnTo>
                      <a:pt x="331" y="114"/>
                    </a:lnTo>
                    <a:lnTo>
                      <a:pt x="337" y="114"/>
                    </a:lnTo>
                    <a:lnTo>
                      <a:pt x="343" y="108"/>
                    </a:lnTo>
                    <a:lnTo>
                      <a:pt x="349" y="108"/>
                    </a:lnTo>
                    <a:lnTo>
                      <a:pt x="355" y="108"/>
                    </a:lnTo>
                    <a:lnTo>
                      <a:pt x="361" y="108"/>
                    </a:lnTo>
                    <a:lnTo>
                      <a:pt x="367" y="108"/>
                    </a:lnTo>
                    <a:lnTo>
                      <a:pt x="374" y="108"/>
                    </a:lnTo>
                    <a:lnTo>
                      <a:pt x="380" y="108"/>
                    </a:lnTo>
                    <a:lnTo>
                      <a:pt x="386" y="108"/>
                    </a:lnTo>
                    <a:lnTo>
                      <a:pt x="392" y="108"/>
                    </a:lnTo>
                    <a:lnTo>
                      <a:pt x="398" y="108"/>
                    </a:lnTo>
                    <a:lnTo>
                      <a:pt x="404" y="108"/>
                    </a:lnTo>
                    <a:lnTo>
                      <a:pt x="410" y="114"/>
                    </a:lnTo>
                    <a:lnTo>
                      <a:pt x="404" y="114"/>
                    </a:lnTo>
                    <a:lnTo>
                      <a:pt x="404" y="119"/>
                    </a:lnTo>
                    <a:lnTo>
                      <a:pt x="410" y="119"/>
                    </a:lnTo>
                    <a:lnTo>
                      <a:pt x="410" y="125"/>
                    </a:lnTo>
                    <a:lnTo>
                      <a:pt x="416" y="125"/>
                    </a:lnTo>
                    <a:lnTo>
                      <a:pt x="422" y="125"/>
                    </a:lnTo>
                    <a:lnTo>
                      <a:pt x="422" y="131"/>
                    </a:lnTo>
                    <a:lnTo>
                      <a:pt x="416" y="131"/>
                    </a:lnTo>
                    <a:lnTo>
                      <a:pt x="422" y="131"/>
                    </a:lnTo>
                    <a:lnTo>
                      <a:pt x="428" y="137"/>
                    </a:lnTo>
                    <a:lnTo>
                      <a:pt x="434" y="137"/>
                    </a:lnTo>
                    <a:lnTo>
                      <a:pt x="428" y="137"/>
                    </a:lnTo>
                    <a:lnTo>
                      <a:pt x="428" y="131"/>
                    </a:lnTo>
                    <a:lnTo>
                      <a:pt x="422" y="131"/>
                    </a:lnTo>
                    <a:lnTo>
                      <a:pt x="428" y="131"/>
                    </a:lnTo>
                    <a:lnTo>
                      <a:pt x="440" y="137"/>
                    </a:lnTo>
                    <a:lnTo>
                      <a:pt x="446" y="137"/>
                    </a:lnTo>
                    <a:lnTo>
                      <a:pt x="452" y="143"/>
                    </a:lnTo>
                    <a:lnTo>
                      <a:pt x="470" y="143"/>
                    </a:lnTo>
                    <a:lnTo>
                      <a:pt x="476" y="149"/>
                    </a:lnTo>
                    <a:lnTo>
                      <a:pt x="470" y="143"/>
                    </a:lnTo>
                    <a:lnTo>
                      <a:pt x="470" y="149"/>
                    </a:lnTo>
                    <a:lnTo>
                      <a:pt x="476" y="149"/>
                    </a:lnTo>
                    <a:lnTo>
                      <a:pt x="476" y="143"/>
                    </a:lnTo>
                    <a:lnTo>
                      <a:pt x="482" y="143"/>
                    </a:lnTo>
                    <a:lnTo>
                      <a:pt x="488" y="143"/>
                    </a:lnTo>
                    <a:lnTo>
                      <a:pt x="494" y="143"/>
                    </a:lnTo>
                    <a:lnTo>
                      <a:pt x="500" y="143"/>
                    </a:lnTo>
                    <a:lnTo>
                      <a:pt x="500" y="137"/>
                    </a:lnTo>
                    <a:lnTo>
                      <a:pt x="506" y="137"/>
                    </a:lnTo>
                    <a:lnTo>
                      <a:pt x="506" y="131"/>
                    </a:lnTo>
                    <a:lnTo>
                      <a:pt x="512" y="131"/>
                    </a:lnTo>
                    <a:lnTo>
                      <a:pt x="506" y="131"/>
                    </a:lnTo>
                    <a:lnTo>
                      <a:pt x="512" y="137"/>
                    </a:lnTo>
                    <a:lnTo>
                      <a:pt x="512" y="131"/>
                    </a:lnTo>
                    <a:lnTo>
                      <a:pt x="512" y="137"/>
                    </a:lnTo>
                    <a:lnTo>
                      <a:pt x="512" y="131"/>
                    </a:lnTo>
                    <a:lnTo>
                      <a:pt x="518" y="131"/>
                    </a:lnTo>
                    <a:lnTo>
                      <a:pt x="524" y="131"/>
                    </a:lnTo>
                    <a:lnTo>
                      <a:pt x="518" y="131"/>
                    </a:lnTo>
                    <a:lnTo>
                      <a:pt x="518" y="125"/>
                    </a:lnTo>
                    <a:lnTo>
                      <a:pt x="518" y="131"/>
                    </a:lnTo>
                    <a:lnTo>
                      <a:pt x="518" y="125"/>
                    </a:lnTo>
                    <a:lnTo>
                      <a:pt x="524" y="125"/>
                    </a:lnTo>
                    <a:lnTo>
                      <a:pt x="530" y="125"/>
                    </a:lnTo>
                    <a:lnTo>
                      <a:pt x="536" y="119"/>
                    </a:lnTo>
                    <a:lnTo>
                      <a:pt x="542" y="119"/>
                    </a:lnTo>
                    <a:lnTo>
                      <a:pt x="548" y="119"/>
                    </a:lnTo>
                    <a:lnTo>
                      <a:pt x="554" y="119"/>
                    </a:lnTo>
                    <a:lnTo>
                      <a:pt x="560" y="119"/>
                    </a:lnTo>
                    <a:lnTo>
                      <a:pt x="566" y="119"/>
                    </a:lnTo>
                    <a:lnTo>
                      <a:pt x="572" y="119"/>
                    </a:lnTo>
                    <a:lnTo>
                      <a:pt x="566" y="119"/>
                    </a:lnTo>
                    <a:lnTo>
                      <a:pt x="566" y="114"/>
                    </a:lnTo>
                    <a:lnTo>
                      <a:pt x="560" y="114"/>
                    </a:lnTo>
                    <a:lnTo>
                      <a:pt x="554" y="114"/>
                    </a:lnTo>
                    <a:lnTo>
                      <a:pt x="548" y="114"/>
                    </a:lnTo>
                    <a:lnTo>
                      <a:pt x="542" y="114"/>
                    </a:lnTo>
                    <a:lnTo>
                      <a:pt x="548" y="108"/>
                    </a:lnTo>
                    <a:lnTo>
                      <a:pt x="542" y="108"/>
                    </a:lnTo>
                    <a:lnTo>
                      <a:pt x="542" y="114"/>
                    </a:lnTo>
                    <a:lnTo>
                      <a:pt x="536" y="114"/>
                    </a:lnTo>
                    <a:lnTo>
                      <a:pt x="530" y="114"/>
                    </a:lnTo>
                    <a:lnTo>
                      <a:pt x="530" y="108"/>
                    </a:lnTo>
                    <a:lnTo>
                      <a:pt x="536" y="108"/>
                    </a:lnTo>
                    <a:lnTo>
                      <a:pt x="542" y="108"/>
                    </a:lnTo>
                    <a:lnTo>
                      <a:pt x="548" y="108"/>
                    </a:lnTo>
                    <a:lnTo>
                      <a:pt x="554" y="108"/>
                    </a:lnTo>
                    <a:lnTo>
                      <a:pt x="560" y="108"/>
                    </a:lnTo>
                    <a:lnTo>
                      <a:pt x="560" y="102"/>
                    </a:lnTo>
                    <a:lnTo>
                      <a:pt x="560" y="108"/>
                    </a:lnTo>
                    <a:lnTo>
                      <a:pt x="566" y="108"/>
                    </a:lnTo>
                    <a:lnTo>
                      <a:pt x="572" y="108"/>
                    </a:lnTo>
                    <a:lnTo>
                      <a:pt x="578" y="108"/>
                    </a:lnTo>
                    <a:lnTo>
                      <a:pt x="584" y="108"/>
                    </a:lnTo>
                    <a:lnTo>
                      <a:pt x="590" y="108"/>
                    </a:lnTo>
                    <a:lnTo>
                      <a:pt x="590" y="102"/>
                    </a:lnTo>
                    <a:lnTo>
                      <a:pt x="590" y="108"/>
                    </a:lnTo>
                    <a:lnTo>
                      <a:pt x="590" y="102"/>
                    </a:lnTo>
                    <a:lnTo>
                      <a:pt x="596" y="102"/>
                    </a:lnTo>
                    <a:lnTo>
                      <a:pt x="596" y="108"/>
                    </a:lnTo>
                    <a:lnTo>
                      <a:pt x="602" y="102"/>
                    </a:lnTo>
                    <a:lnTo>
                      <a:pt x="608" y="10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6" name="Freeform 13"/>
              <p:cNvSpPr>
                <a:spLocks/>
              </p:cNvSpPr>
              <p:nvPr/>
            </p:nvSpPr>
            <p:spPr bwMode="auto">
              <a:xfrm>
                <a:off x="2514" y="2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6 h 6"/>
                  <a:gd name="T4" fmla="*/ 7 w 7"/>
                  <a:gd name="T5" fmla="*/ 0 h 6"/>
                  <a:gd name="T6" fmla="*/ 7 w 7"/>
                  <a:gd name="T7" fmla="*/ 6 h 6"/>
                  <a:gd name="T8" fmla="*/ 0 w 7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6"/>
                    </a:move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7" name="Freeform 14"/>
              <p:cNvSpPr>
                <a:spLocks/>
              </p:cNvSpPr>
              <p:nvPr/>
            </p:nvSpPr>
            <p:spPr bwMode="auto">
              <a:xfrm>
                <a:off x="2912" y="23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8" name="Freeform 15"/>
              <p:cNvSpPr>
                <a:spLocks/>
              </p:cNvSpPr>
              <p:nvPr/>
            </p:nvSpPr>
            <p:spPr bwMode="auto">
              <a:xfrm>
                <a:off x="2912" y="2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29" name="Freeform 16"/>
              <p:cNvSpPr>
                <a:spLocks/>
              </p:cNvSpPr>
              <p:nvPr/>
            </p:nvSpPr>
            <p:spPr bwMode="auto">
              <a:xfrm>
                <a:off x="2912" y="23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0" name="Rectangle 17"/>
              <p:cNvSpPr>
                <a:spLocks noChangeArrowheads="1"/>
              </p:cNvSpPr>
              <p:nvPr/>
            </p:nvSpPr>
            <p:spPr bwMode="auto">
              <a:xfrm>
                <a:off x="2912" y="242"/>
                <a:ext cx="6" cy="6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1" name="Freeform 18"/>
              <p:cNvSpPr>
                <a:spLocks/>
              </p:cNvSpPr>
              <p:nvPr/>
            </p:nvSpPr>
            <p:spPr bwMode="auto">
              <a:xfrm>
                <a:off x="2912" y="23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2" name="Freeform 19"/>
              <p:cNvSpPr>
                <a:spLocks/>
              </p:cNvSpPr>
              <p:nvPr/>
            </p:nvSpPr>
            <p:spPr bwMode="auto">
              <a:xfrm>
                <a:off x="2906" y="21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3" name="Freeform 20"/>
              <p:cNvSpPr>
                <a:spLocks/>
              </p:cNvSpPr>
              <p:nvPr/>
            </p:nvSpPr>
            <p:spPr bwMode="auto">
              <a:xfrm>
                <a:off x="2906" y="24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4" name="Freeform 21"/>
              <p:cNvSpPr>
                <a:spLocks/>
              </p:cNvSpPr>
              <p:nvPr/>
            </p:nvSpPr>
            <p:spPr bwMode="auto">
              <a:xfrm>
                <a:off x="2906" y="23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5" name="Freeform 22"/>
              <p:cNvSpPr>
                <a:spLocks/>
              </p:cNvSpPr>
              <p:nvPr/>
            </p:nvSpPr>
            <p:spPr bwMode="auto">
              <a:xfrm>
                <a:off x="2906" y="21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6" name="Freeform 23"/>
              <p:cNvSpPr>
                <a:spLocks/>
              </p:cNvSpPr>
              <p:nvPr/>
            </p:nvSpPr>
            <p:spPr bwMode="auto">
              <a:xfrm>
                <a:off x="2906" y="20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6 w 12"/>
                  <a:gd name="T5" fmla="*/ 0 h 6"/>
                  <a:gd name="T6" fmla="*/ 12 w 12"/>
                  <a:gd name="T7" fmla="*/ 0 h 6"/>
                  <a:gd name="T8" fmla="*/ 12 w 12"/>
                  <a:gd name="T9" fmla="*/ 6 h 6"/>
                  <a:gd name="T10" fmla="*/ 6 w 12"/>
                  <a:gd name="T11" fmla="*/ 6 h 6"/>
                  <a:gd name="T12" fmla="*/ 6 w 12"/>
                  <a:gd name="T13" fmla="*/ 0 h 6"/>
                  <a:gd name="T14" fmla="*/ 6 w 12"/>
                  <a:gd name="T15" fmla="*/ 6 h 6"/>
                  <a:gd name="T16" fmla="*/ 0 w 12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7" name="Freeform 24"/>
              <p:cNvSpPr>
                <a:spLocks/>
              </p:cNvSpPr>
              <p:nvPr/>
            </p:nvSpPr>
            <p:spPr bwMode="auto">
              <a:xfrm>
                <a:off x="2906" y="23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8" name="Freeform 25"/>
              <p:cNvSpPr>
                <a:spLocks/>
              </p:cNvSpPr>
              <p:nvPr/>
            </p:nvSpPr>
            <p:spPr bwMode="auto">
              <a:xfrm>
                <a:off x="2906" y="23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39" name="Freeform 26"/>
              <p:cNvSpPr>
                <a:spLocks/>
              </p:cNvSpPr>
              <p:nvPr/>
            </p:nvSpPr>
            <p:spPr bwMode="auto">
              <a:xfrm>
                <a:off x="2906" y="21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0" name="Freeform 27"/>
              <p:cNvSpPr>
                <a:spLocks/>
              </p:cNvSpPr>
              <p:nvPr/>
            </p:nvSpPr>
            <p:spPr bwMode="auto">
              <a:xfrm>
                <a:off x="2906" y="24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1" name="Freeform 28"/>
              <p:cNvSpPr>
                <a:spLocks/>
              </p:cNvSpPr>
              <p:nvPr/>
            </p:nvSpPr>
            <p:spPr bwMode="auto">
              <a:xfrm>
                <a:off x="2906" y="21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2" name="Freeform 29"/>
              <p:cNvSpPr>
                <a:spLocks/>
              </p:cNvSpPr>
              <p:nvPr/>
            </p:nvSpPr>
            <p:spPr bwMode="auto">
              <a:xfrm>
                <a:off x="2906" y="20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3" name="Freeform 30"/>
              <p:cNvSpPr>
                <a:spLocks/>
              </p:cNvSpPr>
              <p:nvPr/>
            </p:nvSpPr>
            <p:spPr bwMode="auto">
              <a:xfrm>
                <a:off x="2906" y="23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4" name="Freeform 31"/>
              <p:cNvSpPr>
                <a:spLocks/>
              </p:cNvSpPr>
              <p:nvPr/>
            </p:nvSpPr>
            <p:spPr bwMode="auto">
              <a:xfrm>
                <a:off x="2906" y="23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5" name="Freeform 32"/>
              <p:cNvSpPr>
                <a:spLocks/>
              </p:cNvSpPr>
              <p:nvPr/>
            </p:nvSpPr>
            <p:spPr bwMode="auto">
              <a:xfrm>
                <a:off x="2900" y="24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6" name="Freeform 33"/>
              <p:cNvSpPr>
                <a:spLocks/>
              </p:cNvSpPr>
              <p:nvPr/>
            </p:nvSpPr>
            <p:spPr bwMode="auto">
              <a:xfrm>
                <a:off x="2502" y="27"/>
                <a:ext cx="12" cy="1"/>
              </a:xfrm>
              <a:custGeom>
                <a:avLst/>
                <a:gdLst>
                  <a:gd name="T0" fmla="*/ 6 w 12"/>
                  <a:gd name="T1" fmla="*/ 0 h 1"/>
                  <a:gd name="T2" fmla="*/ 0 w 12"/>
                  <a:gd name="T3" fmla="*/ 0 h 1"/>
                  <a:gd name="T4" fmla="*/ 6 w 12"/>
                  <a:gd name="T5" fmla="*/ 0 h 1"/>
                  <a:gd name="T6" fmla="*/ 12 w 12"/>
                  <a:gd name="T7" fmla="*/ 0 h 1"/>
                  <a:gd name="T8" fmla="*/ 6 w 1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"/>
                  <a:gd name="T17" fmla="*/ 12 w 1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7" name="Freeform 34"/>
              <p:cNvSpPr>
                <a:spLocks/>
              </p:cNvSpPr>
              <p:nvPr/>
            </p:nvSpPr>
            <p:spPr bwMode="auto">
              <a:xfrm>
                <a:off x="2900" y="2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6 h 6"/>
                  <a:gd name="T4" fmla="*/ 6 w 12"/>
                  <a:gd name="T5" fmla="*/ 0 h 6"/>
                  <a:gd name="T6" fmla="*/ 12 w 12"/>
                  <a:gd name="T7" fmla="*/ 0 h 6"/>
                  <a:gd name="T8" fmla="*/ 6 w 12"/>
                  <a:gd name="T9" fmla="*/ 0 h 6"/>
                  <a:gd name="T10" fmla="*/ 6 w 12"/>
                  <a:gd name="T11" fmla="*/ 6 h 6"/>
                  <a:gd name="T12" fmla="*/ 0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8" name="Freeform 35"/>
              <p:cNvSpPr>
                <a:spLocks/>
              </p:cNvSpPr>
              <p:nvPr/>
            </p:nvSpPr>
            <p:spPr bwMode="auto">
              <a:xfrm>
                <a:off x="2894" y="248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49" name="Freeform 36"/>
              <p:cNvSpPr>
                <a:spLocks/>
              </p:cNvSpPr>
              <p:nvPr/>
            </p:nvSpPr>
            <p:spPr bwMode="auto">
              <a:xfrm>
                <a:off x="2406" y="99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0" name="Freeform 37"/>
              <p:cNvSpPr>
                <a:spLocks/>
              </p:cNvSpPr>
              <p:nvPr/>
            </p:nvSpPr>
            <p:spPr bwMode="auto">
              <a:xfrm>
                <a:off x="2870" y="1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6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6 h 12"/>
                  <a:gd name="T10" fmla="*/ 12 w 12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12" y="12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1" name="Freeform 38"/>
              <p:cNvSpPr>
                <a:spLocks/>
              </p:cNvSpPr>
              <p:nvPr/>
            </p:nvSpPr>
            <p:spPr bwMode="auto">
              <a:xfrm>
                <a:off x="2840" y="16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2" name="Freeform 39"/>
              <p:cNvSpPr>
                <a:spLocks/>
              </p:cNvSpPr>
              <p:nvPr/>
            </p:nvSpPr>
            <p:spPr bwMode="auto">
              <a:xfrm>
                <a:off x="2810" y="152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3" name="Freeform 40"/>
              <p:cNvSpPr>
                <a:spLocks/>
              </p:cNvSpPr>
              <p:nvPr/>
            </p:nvSpPr>
            <p:spPr bwMode="auto">
              <a:xfrm>
                <a:off x="2804" y="15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4" name="Freeform 41"/>
              <p:cNvSpPr>
                <a:spLocks/>
              </p:cNvSpPr>
              <p:nvPr/>
            </p:nvSpPr>
            <p:spPr bwMode="auto">
              <a:xfrm>
                <a:off x="2798" y="15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5" name="Freeform 42"/>
              <p:cNvSpPr>
                <a:spLocks/>
              </p:cNvSpPr>
              <p:nvPr/>
            </p:nvSpPr>
            <p:spPr bwMode="auto">
              <a:xfrm>
                <a:off x="2755" y="5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6" name="Freeform 43"/>
              <p:cNvSpPr>
                <a:spLocks/>
              </p:cNvSpPr>
              <p:nvPr/>
            </p:nvSpPr>
            <p:spPr bwMode="auto">
              <a:xfrm>
                <a:off x="2695" y="9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7" name="Freeform 44"/>
              <p:cNvSpPr>
                <a:spLocks/>
              </p:cNvSpPr>
              <p:nvPr/>
            </p:nvSpPr>
            <p:spPr bwMode="auto">
              <a:xfrm>
                <a:off x="2677" y="9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8" name="Freeform 45"/>
              <p:cNvSpPr>
                <a:spLocks/>
              </p:cNvSpPr>
              <p:nvPr/>
            </p:nvSpPr>
            <p:spPr bwMode="auto">
              <a:xfrm>
                <a:off x="2665" y="12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59" name="Rectangle 46"/>
              <p:cNvSpPr>
                <a:spLocks noChangeArrowheads="1"/>
              </p:cNvSpPr>
              <p:nvPr/>
            </p:nvSpPr>
            <p:spPr bwMode="auto">
              <a:xfrm>
                <a:off x="2653" y="27"/>
                <a:ext cx="6" cy="6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0" name="Freeform 47"/>
              <p:cNvSpPr>
                <a:spLocks/>
              </p:cNvSpPr>
              <p:nvPr/>
            </p:nvSpPr>
            <p:spPr bwMode="auto">
              <a:xfrm>
                <a:off x="2647" y="134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1" name="Freeform 48"/>
              <p:cNvSpPr>
                <a:spLocks/>
              </p:cNvSpPr>
              <p:nvPr/>
            </p:nvSpPr>
            <p:spPr bwMode="auto">
              <a:xfrm>
                <a:off x="2641" y="134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2" name="Freeform 49"/>
              <p:cNvSpPr>
                <a:spLocks/>
              </p:cNvSpPr>
              <p:nvPr/>
            </p:nvSpPr>
            <p:spPr bwMode="auto">
              <a:xfrm>
                <a:off x="2641" y="134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3" name="Freeform 50"/>
              <p:cNvSpPr>
                <a:spLocks/>
              </p:cNvSpPr>
              <p:nvPr/>
            </p:nvSpPr>
            <p:spPr bwMode="auto">
              <a:xfrm>
                <a:off x="2912" y="23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4" name="Freeform 51"/>
              <p:cNvSpPr>
                <a:spLocks/>
              </p:cNvSpPr>
              <p:nvPr/>
            </p:nvSpPr>
            <p:spPr bwMode="auto">
              <a:xfrm>
                <a:off x="2912" y="20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5" name="Rectangle 52"/>
              <p:cNvSpPr>
                <a:spLocks noChangeArrowheads="1"/>
              </p:cNvSpPr>
              <p:nvPr/>
            </p:nvSpPr>
            <p:spPr bwMode="auto">
              <a:xfrm>
                <a:off x="2912" y="236"/>
                <a:ext cx="6" cy="6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6" name="Freeform 53"/>
              <p:cNvSpPr>
                <a:spLocks/>
              </p:cNvSpPr>
              <p:nvPr/>
            </p:nvSpPr>
            <p:spPr bwMode="auto">
              <a:xfrm>
                <a:off x="2629" y="14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7" name="Freeform 54"/>
              <p:cNvSpPr>
                <a:spLocks/>
              </p:cNvSpPr>
              <p:nvPr/>
            </p:nvSpPr>
            <p:spPr bwMode="auto">
              <a:xfrm>
                <a:off x="2912" y="23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6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  <a:gd name="T10" fmla="*/ 6 w 1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8" name="Freeform 55"/>
              <p:cNvSpPr>
                <a:spLocks/>
              </p:cNvSpPr>
              <p:nvPr/>
            </p:nvSpPr>
            <p:spPr bwMode="auto">
              <a:xfrm>
                <a:off x="2912" y="21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69" name="Freeform 56"/>
              <p:cNvSpPr>
                <a:spLocks/>
              </p:cNvSpPr>
              <p:nvPr/>
            </p:nvSpPr>
            <p:spPr bwMode="auto">
              <a:xfrm>
                <a:off x="2912" y="236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0" name="Freeform 57"/>
              <p:cNvSpPr>
                <a:spLocks/>
              </p:cNvSpPr>
              <p:nvPr/>
            </p:nvSpPr>
            <p:spPr bwMode="auto">
              <a:xfrm>
                <a:off x="2599" y="87"/>
                <a:ext cx="18" cy="6"/>
              </a:xfrm>
              <a:custGeom>
                <a:avLst/>
                <a:gdLst>
                  <a:gd name="T0" fmla="*/ 6 w 18"/>
                  <a:gd name="T1" fmla="*/ 6 h 6"/>
                  <a:gd name="T2" fmla="*/ 0 w 18"/>
                  <a:gd name="T3" fmla="*/ 6 h 6"/>
                  <a:gd name="T4" fmla="*/ 6 w 18"/>
                  <a:gd name="T5" fmla="*/ 0 h 6"/>
                  <a:gd name="T6" fmla="*/ 12 w 18"/>
                  <a:gd name="T7" fmla="*/ 0 h 6"/>
                  <a:gd name="T8" fmla="*/ 12 w 18"/>
                  <a:gd name="T9" fmla="*/ 6 h 6"/>
                  <a:gd name="T10" fmla="*/ 18 w 18"/>
                  <a:gd name="T11" fmla="*/ 6 h 6"/>
                  <a:gd name="T12" fmla="*/ 12 w 18"/>
                  <a:gd name="T13" fmla="*/ 6 h 6"/>
                  <a:gd name="T14" fmla="*/ 6 w 18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6"/>
                  <a:gd name="T26" fmla="*/ 18 w 1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1" name="Freeform 58"/>
              <p:cNvSpPr>
                <a:spLocks/>
              </p:cNvSpPr>
              <p:nvPr/>
            </p:nvSpPr>
            <p:spPr bwMode="auto">
              <a:xfrm>
                <a:off x="2575" y="134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2" name="Freeform 59"/>
              <p:cNvSpPr>
                <a:spLocks/>
              </p:cNvSpPr>
              <p:nvPr/>
            </p:nvSpPr>
            <p:spPr bwMode="auto">
              <a:xfrm>
                <a:off x="2569" y="134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3" name="Freeform 60"/>
              <p:cNvSpPr>
                <a:spLocks/>
              </p:cNvSpPr>
              <p:nvPr/>
            </p:nvSpPr>
            <p:spPr bwMode="auto">
              <a:xfrm>
                <a:off x="2551" y="27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4" name="Rectangle 61"/>
              <p:cNvSpPr>
                <a:spLocks noChangeArrowheads="1"/>
              </p:cNvSpPr>
              <p:nvPr/>
            </p:nvSpPr>
            <p:spPr bwMode="auto">
              <a:xfrm>
                <a:off x="2545" y="27"/>
                <a:ext cx="6" cy="6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5" name="Freeform 62"/>
              <p:cNvSpPr>
                <a:spLocks/>
              </p:cNvSpPr>
              <p:nvPr/>
            </p:nvSpPr>
            <p:spPr bwMode="auto">
              <a:xfrm>
                <a:off x="2521" y="27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6" name="Freeform 63"/>
              <p:cNvSpPr>
                <a:spLocks/>
              </p:cNvSpPr>
              <p:nvPr/>
            </p:nvSpPr>
            <p:spPr bwMode="auto">
              <a:xfrm>
                <a:off x="2502" y="33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7" name="Freeform 64"/>
              <p:cNvSpPr>
                <a:spLocks/>
              </p:cNvSpPr>
              <p:nvPr/>
            </p:nvSpPr>
            <p:spPr bwMode="auto">
              <a:xfrm>
                <a:off x="2665" y="75"/>
                <a:ext cx="42" cy="18"/>
              </a:xfrm>
              <a:custGeom>
                <a:avLst/>
                <a:gdLst>
                  <a:gd name="T0" fmla="*/ 12 w 42"/>
                  <a:gd name="T1" fmla="*/ 6 h 18"/>
                  <a:gd name="T2" fmla="*/ 18 w 42"/>
                  <a:gd name="T3" fmla="*/ 6 h 18"/>
                  <a:gd name="T4" fmla="*/ 18 w 42"/>
                  <a:gd name="T5" fmla="*/ 12 h 18"/>
                  <a:gd name="T6" fmla="*/ 24 w 42"/>
                  <a:gd name="T7" fmla="*/ 12 h 18"/>
                  <a:gd name="T8" fmla="*/ 30 w 42"/>
                  <a:gd name="T9" fmla="*/ 12 h 18"/>
                  <a:gd name="T10" fmla="*/ 30 w 42"/>
                  <a:gd name="T11" fmla="*/ 6 h 18"/>
                  <a:gd name="T12" fmla="*/ 36 w 42"/>
                  <a:gd name="T13" fmla="*/ 6 h 18"/>
                  <a:gd name="T14" fmla="*/ 36 w 42"/>
                  <a:gd name="T15" fmla="*/ 0 h 18"/>
                  <a:gd name="T16" fmla="*/ 42 w 42"/>
                  <a:gd name="T17" fmla="*/ 0 h 18"/>
                  <a:gd name="T18" fmla="*/ 42 w 42"/>
                  <a:gd name="T19" fmla="*/ 6 h 18"/>
                  <a:gd name="T20" fmla="*/ 42 w 42"/>
                  <a:gd name="T21" fmla="*/ 12 h 18"/>
                  <a:gd name="T22" fmla="*/ 36 w 42"/>
                  <a:gd name="T23" fmla="*/ 18 h 18"/>
                  <a:gd name="T24" fmla="*/ 30 w 42"/>
                  <a:gd name="T25" fmla="*/ 18 h 18"/>
                  <a:gd name="T26" fmla="*/ 36 w 42"/>
                  <a:gd name="T27" fmla="*/ 18 h 18"/>
                  <a:gd name="T28" fmla="*/ 30 w 42"/>
                  <a:gd name="T29" fmla="*/ 18 h 18"/>
                  <a:gd name="T30" fmla="*/ 24 w 42"/>
                  <a:gd name="T31" fmla="*/ 18 h 18"/>
                  <a:gd name="T32" fmla="*/ 18 w 42"/>
                  <a:gd name="T33" fmla="*/ 12 h 18"/>
                  <a:gd name="T34" fmla="*/ 18 w 42"/>
                  <a:gd name="T35" fmla="*/ 18 h 18"/>
                  <a:gd name="T36" fmla="*/ 12 w 42"/>
                  <a:gd name="T37" fmla="*/ 12 h 18"/>
                  <a:gd name="T38" fmla="*/ 6 w 42"/>
                  <a:gd name="T39" fmla="*/ 12 h 18"/>
                  <a:gd name="T40" fmla="*/ 0 w 42"/>
                  <a:gd name="T41" fmla="*/ 12 h 18"/>
                  <a:gd name="T42" fmla="*/ 6 w 42"/>
                  <a:gd name="T43" fmla="*/ 12 h 18"/>
                  <a:gd name="T44" fmla="*/ 6 w 42"/>
                  <a:gd name="T45" fmla="*/ 6 h 18"/>
                  <a:gd name="T46" fmla="*/ 12 w 42"/>
                  <a:gd name="T47" fmla="*/ 6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2"/>
                  <a:gd name="T73" fmla="*/ 0 h 18"/>
                  <a:gd name="T74" fmla="*/ 42 w 42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2" h="18">
                    <a:moveTo>
                      <a:pt x="12" y="6"/>
                    </a:moveTo>
                    <a:lnTo>
                      <a:pt x="18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36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8" name="Freeform 65"/>
              <p:cNvSpPr>
                <a:spLocks/>
              </p:cNvSpPr>
              <p:nvPr/>
            </p:nvSpPr>
            <p:spPr bwMode="auto">
              <a:xfrm>
                <a:off x="2189" y="8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79" name="Freeform 66"/>
              <p:cNvSpPr>
                <a:spLocks/>
              </p:cNvSpPr>
              <p:nvPr/>
            </p:nvSpPr>
            <p:spPr bwMode="auto">
              <a:xfrm>
                <a:off x="2183" y="8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0" name="Freeform 67"/>
              <p:cNvSpPr>
                <a:spLocks/>
              </p:cNvSpPr>
              <p:nvPr/>
            </p:nvSpPr>
            <p:spPr bwMode="auto">
              <a:xfrm>
                <a:off x="2177" y="8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1" name="Freeform 68"/>
              <p:cNvSpPr>
                <a:spLocks/>
              </p:cNvSpPr>
              <p:nvPr/>
            </p:nvSpPr>
            <p:spPr bwMode="auto">
              <a:xfrm>
                <a:off x="2918" y="24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2" name="Freeform 69"/>
              <p:cNvSpPr>
                <a:spLocks/>
              </p:cNvSpPr>
              <p:nvPr/>
            </p:nvSpPr>
            <p:spPr bwMode="auto">
              <a:xfrm>
                <a:off x="2177" y="8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3" name="Freeform 70"/>
              <p:cNvSpPr>
                <a:spLocks/>
              </p:cNvSpPr>
              <p:nvPr/>
            </p:nvSpPr>
            <p:spPr bwMode="auto">
              <a:xfrm>
                <a:off x="2918" y="21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84" name="Freeform 71"/>
              <p:cNvSpPr>
                <a:spLocks/>
              </p:cNvSpPr>
              <p:nvPr/>
            </p:nvSpPr>
            <p:spPr bwMode="auto">
              <a:xfrm>
                <a:off x="2165" y="194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221" name="Text Box 72"/>
            <p:cNvSpPr txBox="1">
              <a:spLocks noChangeArrowheads="1"/>
            </p:cNvSpPr>
            <p:nvPr/>
          </p:nvSpPr>
          <p:spPr bwMode="auto">
            <a:xfrm>
              <a:off x="1882" y="2011"/>
              <a:ext cx="45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0" name="Group 73"/>
          <p:cNvGrpSpPr>
            <a:grpSpLocks/>
          </p:cNvGrpSpPr>
          <p:nvPr/>
        </p:nvGrpSpPr>
        <p:grpSpPr bwMode="auto">
          <a:xfrm>
            <a:off x="2638425" y="2222500"/>
            <a:ext cx="620713" cy="604838"/>
            <a:chOff x="1523" y="1185"/>
            <a:chExt cx="391" cy="381"/>
          </a:xfrm>
        </p:grpSpPr>
        <p:grpSp>
          <p:nvGrpSpPr>
            <p:cNvPr id="25018" name="Group 74"/>
            <p:cNvGrpSpPr>
              <a:grpSpLocks noChangeAspect="1"/>
            </p:cNvGrpSpPr>
            <p:nvPr/>
          </p:nvGrpSpPr>
          <p:grpSpPr bwMode="auto">
            <a:xfrm>
              <a:off x="1523" y="1185"/>
              <a:ext cx="310" cy="381"/>
              <a:chOff x="1156" y="-1786"/>
              <a:chExt cx="739" cy="879"/>
            </a:xfrm>
          </p:grpSpPr>
          <p:sp>
            <p:nvSpPr>
              <p:cNvPr id="25020" name="AutoShape 75"/>
              <p:cNvSpPr>
                <a:spLocks noChangeAspect="1" noChangeArrowheads="1" noTextEdit="1"/>
              </p:cNvSpPr>
              <p:nvPr/>
            </p:nvSpPr>
            <p:spPr bwMode="auto">
              <a:xfrm>
                <a:off x="1156" y="-1786"/>
                <a:ext cx="739" cy="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1" name="Freeform 76"/>
              <p:cNvSpPr>
                <a:spLocks/>
              </p:cNvSpPr>
              <p:nvPr/>
            </p:nvSpPr>
            <p:spPr bwMode="auto">
              <a:xfrm>
                <a:off x="1402" y="-1425"/>
                <a:ext cx="80" cy="106"/>
              </a:xfrm>
              <a:custGeom>
                <a:avLst/>
                <a:gdLst>
                  <a:gd name="T0" fmla="*/ 50 w 80"/>
                  <a:gd name="T1" fmla="*/ 25 h 106"/>
                  <a:gd name="T2" fmla="*/ 50 w 80"/>
                  <a:gd name="T3" fmla="*/ 25 h 106"/>
                  <a:gd name="T4" fmla="*/ 55 w 80"/>
                  <a:gd name="T5" fmla="*/ 30 h 106"/>
                  <a:gd name="T6" fmla="*/ 60 w 80"/>
                  <a:gd name="T7" fmla="*/ 35 h 106"/>
                  <a:gd name="T8" fmla="*/ 65 w 80"/>
                  <a:gd name="T9" fmla="*/ 40 h 106"/>
                  <a:gd name="T10" fmla="*/ 70 w 80"/>
                  <a:gd name="T11" fmla="*/ 50 h 106"/>
                  <a:gd name="T12" fmla="*/ 75 w 80"/>
                  <a:gd name="T13" fmla="*/ 55 h 106"/>
                  <a:gd name="T14" fmla="*/ 75 w 80"/>
                  <a:gd name="T15" fmla="*/ 66 h 106"/>
                  <a:gd name="T16" fmla="*/ 75 w 80"/>
                  <a:gd name="T17" fmla="*/ 76 h 106"/>
                  <a:gd name="T18" fmla="*/ 80 w 80"/>
                  <a:gd name="T19" fmla="*/ 76 h 106"/>
                  <a:gd name="T20" fmla="*/ 80 w 80"/>
                  <a:gd name="T21" fmla="*/ 86 h 106"/>
                  <a:gd name="T22" fmla="*/ 70 w 80"/>
                  <a:gd name="T23" fmla="*/ 86 h 106"/>
                  <a:gd name="T24" fmla="*/ 65 w 80"/>
                  <a:gd name="T25" fmla="*/ 91 h 106"/>
                  <a:gd name="T26" fmla="*/ 65 w 80"/>
                  <a:gd name="T27" fmla="*/ 91 h 106"/>
                  <a:gd name="T28" fmla="*/ 65 w 80"/>
                  <a:gd name="T29" fmla="*/ 91 h 106"/>
                  <a:gd name="T30" fmla="*/ 65 w 80"/>
                  <a:gd name="T31" fmla="*/ 91 h 106"/>
                  <a:gd name="T32" fmla="*/ 60 w 80"/>
                  <a:gd name="T33" fmla="*/ 96 h 106"/>
                  <a:gd name="T34" fmla="*/ 55 w 80"/>
                  <a:gd name="T35" fmla="*/ 96 h 106"/>
                  <a:gd name="T36" fmla="*/ 50 w 80"/>
                  <a:gd name="T37" fmla="*/ 101 h 106"/>
                  <a:gd name="T38" fmla="*/ 45 w 80"/>
                  <a:gd name="T39" fmla="*/ 106 h 106"/>
                  <a:gd name="T40" fmla="*/ 45 w 80"/>
                  <a:gd name="T41" fmla="*/ 106 h 106"/>
                  <a:gd name="T42" fmla="*/ 40 w 80"/>
                  <a:gd name="T43" fmla="*/ 101 h 106"/>
                  <a:gd name="T44" fmla="*/ 40 w 80"/>
                  <a:gd name="T45" fmla="*/ 91 h 106"/>
                  <a:gd name="T46" fmla="*/ 40 w 80"/>
                  <a:gd name="T47" fmla="*/ 91 h 106"/>
                  <a:gd name="T48" fmla="*/ 35 w 80"/>
                  <a:gd name="T49" fmla="*/ 96 h 106"/>
                  <a:gd name="T50" fmla="*/ 35 w 80"/>
                  <a:gd name="T51" fmla="*/ 86 h 106"/>
                  <a:gd name="T52" fmla="*/ 30 w 80"/>
                  <a:gd name="T53" fmla="*/ 86 h 106"/>
                  <a:gd name="T54" fmla="*/ 15 w 80"/>
                  <a:gd name="T55" fmla="*/ 81 h 106"/>
                  <a:gd name="T56" fmla="*/ 10 w 80"/>
                  <a:gd name="T57" fmla="*/ 71 h 106"/>
                  <a:gd name="T58" fmla="*/ 0 w 80"/>
                  <a:gd name="T59" fmla="*/ 71 h 106"/>
                  <a:gd name="T60" fmla="*/ 5 w 80"/>
                  <a:gd name="T61" fmla="*/ 66 h 106"/>
                  <a:gd name="T62" fmla="*/ 10 w 80"/>
                  <a:gd name="T63" fmla="*/ 61 h 106"/>
                  <a:gd name="T64" fmla="*/ 10 w 80"/>
                  <a:gd name="T65" fmla="*/ 61 h 106"/>
                  <a:gd name="T66" fmla="*/ 10 w 80"/>
                  <a:gd name="T67" fmla="*/ 61 h 106"/>
                  <a:gd name="T68" fmla="*/ 15 w 80"/>
                  <a:gd name="T69" fmla="*/ 61 h 106"/>
                  <a:gd name="T70" fmla="*/ 15 w 80"/>
                  <a:gd name="T71" fmla="*/ 50 h 106"/>
                  <a:gd name="T72" fmla="*/ 20 w 80"/>
                  <a:gd name="T73" fmla="*/ 50 h 106"/>
                  <a:gd name="T74" fmla="*/ 25 w 80"/>
                  <a:gd name="T75" fmla="*/ 45 h 106"/>
                  <a:gd name="T76" fmla="*/ 30 w 80"/>
                  <a:gd name="T77" fmla="*/ 35 h 106"/>
                  <a:gd name="T78" fmla="*/ 30 w 80"/>
                  <a:gd name="T79" fmla="*/ 25 h 106"/>
                  <a:gd name="T80" fmla="*/ 35 w 80"/>
                  <a:gd name="T81" fmla="*/ 15 h 106"/>
                  <a:gd name="T82" fmla="*/ 30 w 80"/>
                  <a:gd name="T83" fmla="*/ 10 h 106"/>
                  <a:gd name="T84" fmla="*/ 25 w 80"/>
                  <a:gd name="T85" fmla="*/ 5 h 106"/>
                  <a:gd name="T86" fmla="*/ 30 w 80"/>
                  <a:gd name="T87" fmla="*/ 0 h 106"/>
                  <a:gd name="T88" fmla="*/ 30 w 80"/>
                  <a:gd name="T89" fmla="*/ 0 h 106"/>
                  <a:gd name="T90" fmla="*/ 30 w 80"/>
                  <a:gd name="T91" fmla="*/ 0 h 106"/>
                  <a:gd name="T92" fmla="*/ 35 w 80"/>
                  <a:gd name="T93" fmla="*/ 5 h 106"/>
                  <a:gd name="T94" fmla="*/ 45 w 80"/>
                  <a:gd name="T95" fmla="*/ 5 h 106"/>
                  <a:gd name="T96" fmla="*/ 45 w 80"/>
                  <a:gd name="T97" fmla="*/ 5 h 106"/>
                  <a:gd name="T98" fmla="*/ 45 w 80"/>
                  <a:gd name="T99" fmla="*/ 5 h 106"/>
                  <a:gd name="T100" fmla="*/ 50 w 80"/>
                  <a:gd name="T101" fmla="*/ 5 h 106"/>
                  <a:gd name="T102" fmla="*/ 50 w 80"/>
                  <a:gd name="T103" fmla="*/ 10 h 106"/>
                  <a:gd name="T104" fmla="*/ 50 w 80"/>
                  <a:gd name="T105" fmla="*/ 10 h 106"/>
                  <a:gd name="T106" fmla="*/ 55 w 80"/>
                  <a:gd name="T107" fmla="*/ 15 h 10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0"/>
                  <a:gd name="T163" fmla="*/ 0 h 106"/>
                  <a:gd name="T164" fmla="*/ 80 w 80"/>
                  <a:gd name="T165" fmla="*/ 106 h 10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0" h="106">
                    <a:moveTo>
                      <a:pt x="50" y="20"/>
                    </a:moveTo>
                    <a:lnTo>
                      <a:pt x="50" y="25"/>
                    </a:lnTo>
                    <a:lnTo>
                      <a:pt x="55" y="25"/>
                    </a:lnTo>
                    <a:lnTo>
                      <a:pt x="50" y="25"/>
                    </a:lnTo>
                    <a:lnTo>
                      <a:pt x="55" y="25"/>
                    </a:lnTo>
                    <a:lnTo>
                      <a:pt x="55" y="30"/>
                    </a:lnTo>
                    <a:lnTo>
                      <a:pt x="60" y="30"/>
                    </a:lnTo>
                    <a:lnTo>
                      <a:pt x="60" y="35"/>
                    </a:lnTo>
                    <a:lnTo>
                      <a:pt x="60" y="40"/>
                    </a:lnTo>
                    <a:lnTo>
                      <a:pt x="65" y="40"/>
                    </a:lnTo>
                    <a:lnTo>
                      <a:pt x="65" y="45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75" y="55"/>
                    </a:lnTo>
                    <a:lnTo>
                      <a:pt x="75" y="61"/>
                    </a:lnTo>
                    <a:lnTo>
                      <a:pt x="75" y="66"/>
                    </a:lnTo>
                    <a:lnTo>
                      <a:pt x="75" y="71"/>
                    </a:lnTo>
                    <a:lnTo>
                      <a:pt x="75" y="76"/>
                    </a:lnTo>
                    <a:lnTo>
                      <a:pt x="80" y="81"/>
                    </a:lnTo>
                    <a:lnTo>
                      <a:pt x="80" y="76"/>
                    </a:lnTo>
                    <a:lnTo>
                      <a:pt x="80" y="81"/>
                    </a:lnTo>
                    <a:lnTo>
                      <a:pt x="80" y="86"/>
                    </a:lnTo>
                    <a:lnTo>
                      <a:pt x="75" y="86"/>
                    </a:lnTo>
                    <a:lnTo>
                      <a:pt x="70" y="86"/>
                    </a:lnTo>
                    <a:lnTo>
                      <a:pt x="70" y="91"/>
                    </a:lnTo>
                    <a:lnTo>
                      <a:pt x="65" y="91"/>
                    </a:lnTo>
                    <a:lnTo>
                      <a:pt x="70" y="91"/>
                    </a:lnTo>
                    <a:lnTo>
                      <a:pt x="65" y="91"/>
                    </a:lnTo>
                    <a:lnTo>
                      <a:pt x="60" y="91"/>
                    </a:lnTo>
                    <a:lnTo>
                      <a:pt x="65" y="91"/>
                    </a:lnTo>
                    <a:lnTo>
                      <a:pt x="65" y="96"/>
                    </a:lnTo>
                    <a:lnTo>
                      <a:pt x="65" y="91"/>
                    </a:lnTo>
                    <a:lnTo>
                      <a:pt x="65" y="96"/>
                    </a:lnTo>
                    <a:lnTo>
                      <a:pt x="60" y="96"/>
                    </a:lnTo>
                    <a:lnTo>
                      <a:pt x="55" y="101"/>
                    </a:lnTo>
                    <a:lnTo>
                      <a:pt x="55" y="96"/>
                    </a:lnTo>
                    <a:lnTo>
                      <a:pt x="55" y="101"/>
                    </a:lnTo>
                    <a:lnTo>
                      <a:pt x="50" y="101"/>
                    </a:lnTo>
                    <a:lnTo>
                      <a:pt x="45" y="101"/>
                    </a:lnTo>
                    <a:lnTo>
                      <a:pt x="45" y="106"/>
                    </a:lnTo>
                    <a:lnTo>
                      <a:pt x="50" y="106"/>
                    </a:lnTo>
                    <a:lnTo>
                      <a:pt x="45" y="106"/>
                    </a:lnTo>
                    <a:lnTo>
                      <a:pt x="45" y="101"/>
                    </a:lnTo>
                    <a:lnTo>
                      <a:pt x="40" y="101"/>
                    </a:lnTo>
                    <a:lnTo>
                      <a:pt x="40" y="96"/>
                    </a:lnTo>
                    <a:lnTo>
                      <a:pt x="40" y="91"/>
                    </a:lnTo>
                    <a:lnTo>
                      <a:pt x="40" y="96"/>
                    </a:lnTo>
                    <a:lnTo>
                      <a:pt x="40" y="91"/>
                    </a:lnTo>
                    <a:lnTo>
                      <a:pt x="40" y="96"/>
                    </a:lnTo>
                    <a:lnTo>
                      <a:pt x="35" y="96"/>
                    </a:lnTo>
                    <a:lnTo>
                      <a:pt x="30" y="91"/>
                    </a:lnTo>
                    <a:lnTo>
                      <a:pt x="35" y="86"/>
                    </a:lnTo>
                    <a:lnTo>
                      <a:pt x="35" y="81"/>
                    </a:lnTo>
                    <a:lnTo>
                      <a:pt x="30" y="86"/>
                    </a:lnTo>
                    <a:lnTo>
                      <a:pt x="20" y="86"/>
                    </a:lnTo>
                    <a:lnTo>
                      <a:pt x="15" y="81"/>
                    </a:lnTo>
                    <a:lnTo>
                      <a:pt x="10" y="76"/>
                    </a:lnTo>
                    <a:lnTo>
                      <a:pt x="10" y="71"/>
                    </a:lnTo>
                    <a:lnTo>
                      <a:pt x="10" y="76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5" y="66"/>
                    </a:lnTo>
                    <a:lnTo>
                      <a:pt x="10" y="66"/>
                    </a:lnTo>
                    <a:lnTo>
                      <a:pt x="10" y="61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15" y="61"/>
                    </a:lnTo>
                    <a:lnTo>
                      <a:pt x="10" y="61"/>
                    </a:lnTo>
                    <a:lnTo>
                      <a:pt x="10" y="55"/>
                    </a:lnTo>
                    <a:lnTo>
                      <a:pt x="15" y="61"/>
                    </a:lnTo>
                    <a:lnTo>
                      <a:pt x="15" y="55"/>
                    </a:lnTo>
                    <a:lnTo>
                      <a:pt x="1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20" y="45"/>
                    </a:lnTo>
                    <a:lnTo>
                      <a:pt x="25" y="45"/>
                    </a:lnTo>
                    <a:lnTo>
                      <a:pt x="25" y="40"/>
                    </a:lnTo>
                    <a:lnTo>
                      <a:pt x="30" y="35"/>
                    </a:lnTo>
                    <a:lnTo>
                      <a:pt x="30" y="30"/>
                    </a:lnTo>
                    <a:lnTo>
                      <a:pt x="30" y="25"/>
                    </a:lnTo>
                    <a:lnTo>
                      <a:pt x="30" y="20"/>
                    </a:lnTo>
                    <a:lnTo>
                      <a:pt x="35" y="15"/>
                    </a:lnTo>
                    <a:lnTo>
                      <a:pt x="30" y="15"/>
                    </a:lnTo>
                    <a:lnTo>
                      <a:pt x="30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0" y="10"/>
                    </a:lnTo>
                    <a:lnTo>
                      <a:pt x="50" y="15"/>
                    </a:lnTo>
                    <a:lnTo>
                      <a:pt x="50" y="10"/>
                    </a:lnTo>
                    <a:lnTo>
                      <a:pt x="50" y="15"/>
                    </a:lnTo>
                    <a:lnTo>
                      <a:pt x="55" y="15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2" name="Freeform 77"/>
              <p:cNvSpPr>
                <a:spLocks/>
              </p:cNvSpPr>
              <p:nvPr/>
            </p:nvSpPr>
            <p:spPr bwMode="auto">
              <a:xfrm>
                <a:off x="1492" y="-162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3" name="Freeform 78"/>
              <p:cNvSpPr>
                <a:spLocks/>
              </p:cNvSpPr>
              <p:nvPr/>
            </p:nvSpPr>
            <p:spPr bwMode="auto">
              <a:xfrm>
                <a:off x="1442" y="-165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4" name="Freeform 79"/>
              <p:cNvSpPr>
                <a:spLocks/>
              </p:cNvSpPr>
              <p:nvPr/>
            </p:nvSpPr>
            <p:spPr bwMode="auto">
              <a:xfrm>
                <a:off x="1497" y="-1555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0 h 10"/>
                  <a:gd name="T4" fmla="*/ 5 w 5"/>
                  <a:gd name="T5" fmla="*/ 5 h 10"/>
                  <a:gd name="T6" fmla="*/ 0 w 5"/>
                  <a:gd name="T7" fmla="*/ 5 h 10"/>
                  <a:gd name="T8" fmla="*/ 0 w 5"/>
                  <a:gd name="T9" fmla="*/ 10 h 10"/>
                  <a:gd name="T10" fmla="*/ 0 w 5"/>
                  <a:gd name="T11" fmla="*/ 5 h 10"/>
                  <a:gd name="T12" fmla="*/ 0 w 5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0"/>
                  <a:gd name="T23" fmla="*/ 5 w 5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0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5" name="Freeform 80"/>
              <p:cNvSpPr>
                <a:spLocks/>
              </p:cNvSpPr>
              <p:nvPr/>
            </p:nvSpPr>
            <p:spPr bwMode="auto">
              <a:xfrm>
                <a:off x="1497" y="-155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6" name="Freeform 81"/>
              <p:cNvSpPr>
                <a:spLocks/>
              </p:cNvSpPr>
              <p:nvPr/>
            </p:nvSpPr>
            <p:spPr bwMode="auto">
              <a:xfrm>
                <a:off x="1497" y="-1410"/>
                <a:ext cx="35" cy="10"/>
              </a:xfrm>
              <a:custGeom>
                <a:avLst/>
                <a:gdLst>
                  <a:gd name="T0" fmla="*/ 5 w 35"/>
                  <a:gd name="T1" fmla="*/ 5 h 10"/>
                  <a:gd name="T2" fmla="*/ 0 w 35"/>
                  <a:gd name="T3" fmla="*/ 5 h 10"/>
                  <a:gd name="T4" fmla="*/ 5 w 35"/>
                  <a:gd name="T5" fmla="*/ 5 h 10"/>
                  <a:gd name="T6" fmla="*/ 0 w 35"/>
                  <a:gd name="T7" fmla="*/ 5 h 10"/>
                  <a:gd name="T8" fmla="*/ 5 w 35"/>
                  <a:gd name="T9" fmla="*/ 5 h 10"/>
                  <a:gd name="T10" fmla="*/ 10 w 35"/>
                  <a:gd name="T11" fmla="*/ 0 h 10"/>
                  <a:gd name="T12" fmla="*/ 15 w 35"/>
                  <a:gd name="T13" fmla="*/ 0 h 10"/>
                  <a:gd name="T14" fmla="*/ 20 w 35"/>
                  <a:gd name="T15" fmla="*/ 0 h 10"/>
                  <a:gd name="T16" fmla="*/ 30 w 35"/>
                  <a:gd name="T17" fmla="*/ 0 h 10"/>
                  <a:gd name="T18" fmla="*/ 35 w 35"/>
                  <a:gd name="T19" fmla="*/ 0 h 10"/>
                  <a:gd name="T20" fmla="*/ 35 w 35"/>
                  <a:gd name="T21" fmla="*/ 5 h 10"/>
                  <a:gd name="T22" fmla="*/ 30 w 35"/>
                  <a:gd name="T23" fmla="*/ 5 h 10"/>
                  <a:gd name="T24" fmla="*/ 25 w 35"/>
                  <a:gd name="T25" fmla="*/ 5 h 10"/>
                  <a:gd name="T26" fmla="*/ 20 w 35"/>
                  <a:gd name="T27" fmla="*/ 10 h 10"/>
                  <a:gd name="T28" fmla="*/ 15 w 35"/>
                  <a:gd name="T29" fmla="*/ 10 h 10"/>
                  <a:gd name="T30" fmla="*/ 10 w 35"/>
                  <a:gd name="T31" fmla="*/ 10 h 10"/>
                  <a:gd name="T32" fmla="*/ 5 w 35"/>
                  <a:gd name="T33" fmla="*/ 10 h 10"/>
                  <a:gd name="T34" fmla="*/ 5 w 35"/>
                  <a:gd name="T35" fmla="*/ 5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10"/>
                  <a:gd name="T56" fmla="*/ 35 w 35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10">
                    <a:moveTo>
                      <a:pt x="5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5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7" name="Freeform 82"/>
              <p:cNvSpPr>
                <a:spLocks/>
              </p:cNvSpPr>
              <p:nvPr/>
            </p:nvSpPr>
            <p:spPr bwMode="auto">
              <a:xfrm>
                <a:off x="1497" y="-154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8" name="Freeform 83"/>
              <p:cNvSpPr>
                <a:spLocks/>
              </p:cNvSpPr>
              <p:nvPr/>
            </p:nvSpPr>
            <p:spPr bwMode="auto">
              <a:xfrm>
                <a:off x="1487" y="-126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29" name="Freeform 84"/>
              <p:cNvSpPr>
                <a:spLocks/>
              </p:cNvSpPr>
              <p:nvPr/>
            </p:nvSpPr>
            <p:spPr bwMode="auto">
              <a:xfrm>
                <a:off x="1482" y="-1630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5 w 10"/>
                  <a:gd name="T3" fmla="*/ 0 h 1"/>
                  <a:gd name="T4" fmla="*/ 0 w 10"/>
                  <a:gd name="T5" fmla="*/ 0 h 1"/>
                  <a:gd name="T6" fmla="*/ 5 w 10"/>
                  <a:gd name="T7" fmla="*/ 0 h 1"/>
                  <a:gd name="T8" fmla="*/ 10 w 10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"/>
                  <a:gd name="T17" fmla="*/ 10 w 10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0" name="Freeform 85"/>
              <p:cNvSpPr>
                <a:spLocks/>
              </p:cNvSpPr>
              <p:nvPr/>
            </p:nvSpPr>
            <p:spPr bwMode="auto">
              <a:xfrm>
                <a:off x="1482" y="-129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1" name="Freeform 86"/>
              <p:cNvSpPr>
                <a:spLocks/>
              </p:cNvSpPr>
              <p:nvPr/>
            </p:nvSpPr>
            <p:spPr bwMode="auto">
              <a:xfrm>
                <a:off x="1497" y="-126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2" name="Freeform 87"/>
              <p:cNvSpPr>
                <a:spLocks/>
              </p:cNvSpPr>
              <p:nvPr/>
            </p:nvSpPr>
            <p:spPr bwMode="auto">
              <a:xfrm>
                <a:off x="1497" y="-163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3" name="Freeform 88"/>
              <p:cNvSpPr>
                <a:spLocks/>
              </p:cNvSpPr>
              <p:nvPr/>
            </p:nvSpPr>
            <p:spPr bwMode="auto">
              <a:xfrm>
                <a:off x="1502" y="-162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4" name="Freeform 89"/>
              <p:cNvSpPr>
                <a:spLocks/>
              </p:cNvSpPr>
              <p:nvPr/>
            </p:nvSpPr>
            <p:spPr bwMode="auto">
              <a:xfrm>
                <a:off x="1482" y="-125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5" name="Freeform 90"/>
              <p:cNvSpPr>
                <a:spLocks/>
              </p:cNvSpPr>
              <p:nvPr/>
            </p:nvSpPr>
            <p:spPr bwMode="auto">
              <a:xfrm>
                <a:off x="1482" y="-146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6" name="Freeform 91"/>
              <p:cNvSpPr>
                <a:spLocks/>
              </p:cNvSpPr>
              <p:nvPr/>
            </p:nvSpPr>
            <p:spPr bwMode="auto">
              <a:xfrm>
                <a:off x="1502" y="-153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7" name="Freeform 92"/>
              <p:cNvSpPr>
                <a:spLocks/>
              </p:cNvSpPr>
              <p:nvPr/>
            </p:nvSpPr>
            <p:spPr bwMode="auto">
              <a:xfrm>
                <a:off x="1482" y="-136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8" name="Freeform 93"/>
              <p:cNvSpPr>
                <a:spLocks/>
              </p:cNvSpPr>
              <p:nvPr/>
            </p:nvSpPr>
            <p:spPr bwMode="auto">
              <a:xfrm>
                <a:off x="1502" y="-161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39" name="Freeform 94"/>
              <p:cNvSpPr>
                <a:spLocks/>
              </p:cNvSpPr>
              <p:nvPr/>
            </p:nvSpPr>
            <p:spPr bwMode="auto">
              <a:xfrm>
                <a:off x="1482" y="-146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0" name="Freeform 95"/>
              <p:cNvSpPr>
                <a:spLocks/>
              </p:cNvSpPr>
              <p:nvPr/>
            </p:nvSpPr>
            <p:spPr bwMode="auto">
              <a:xfrm>
                <a:off x="1477" y="-124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1" name="Freeform 96"/>
              <p:cNvSpPr>
                <a:spLocks/>
              </p:cNvSpPr>
              <p:nvPr/>
            </p:nvSpPr>
            <p:spPr bwMode="auto">
              <a:xfrm>
                <a:off x="1477" y="-132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2" name="Freeform 97"/>
              <p:cNvSpPr>
                <a:spLocks/>
              </p:cNvSpPr>
              <p:nvPr/>
            </p:nvSpPr>
            <p:spPr bwMode="auto">
              <a:xfrm>
                <a:off x="1477" y="-132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3" name="Freeform 98"/>
              <p:cNvSpPr>
                <a:spLocks/>
              </p:cNvSpPr>
              <p:nvPr/>
            </p:nvSpPr>
            <p:spPr bwMode="auto">
              <a:xfrm>
                <a:off x="1477" y="-126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4" name="Freeform 99"/>
              <p:cNvSpPr>
                <a:spLocks/>
              </p:cNvSpPr>
              <p:nvPr/>
            </p:nvSpPr>
            <p:spPr bwMode="auto">
              <a:xfrm>
                <a:off x="1477" y="-148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5" name="Freeform 100"/>
              <p:cNvSpPr>
                <a:spLocks/>
              </p:cNvSpPr>
              <p:nvPr/>
            </p:nvSpPr>
            <p:spPr bwMode="auto">
              <a:xfrm>
                <a:off x="1502" y="-161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6" name="Freeform 101"/>
              <p:cNvSpPr>
                <a:spLocks/>
              </p:cNvSpPr>
              <p:nvPr/>
            </p:nvSpPr>
            <p:spPr bwMode="auto">
              <a:xfrm>
                <a:off x="1502" y="-126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7" name="Freeform 102"/>
              <p:cNvSpPr>
                <a:spLocks/>
              </p:cNvSpPr>
              <p:nvPr/>
            </p:nvSpPr>
            <p:spPr bwMode="auto">
              <a:xfrm>
                <a:off x="1507" y="-162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8" name="Freeform 103"/>
              <p:cNvSpPr>
                <a:spLocks/>
              </p:cNvSpPr>
              <p:nvPr/>
            </p:nvSpPr>
            <p:spPr bwMode="auto">
              <a:xfrm>
                <a:off x="1512" y="-159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49" name="Freeform 104"/>
              <p:cNvSpPr>
                <a:spLocks/>
              </p:cNvSpPr>
              <p:nvPr/>
            </p:nvSpPr>
            <p:spPr bwMode="auto">
              <a:xfrm>
                <a:off x="1477" y="-1269"/>
                <a:ext cx="25" cy="15"/>
              </a:xfrm>
              <a:custGeom>
                <a:avLst/>
                <a:gdLst>
                  <a:gd name="T0" fmla="*/ 10 w 25"/>
                  <a:gd name="T1" fmla="*/ 10 h 15"/>
                  <a:gd name="T2" fmla="*/ 15 w 25"/>
                  <a:gd name="T3" fmla="*/ 10 h 15"/>
                  <a:gd name="T4" fmla="*/ 15 w 25"/>
                  <a:gd name="T5" fmla="*/ 5 h 15"/>
                  <a:gd name="T6" fmla="*/ 10 w 25"/>
                  <a:gd name="T7" fmla="*/ 5 h 15"/>
                  <a:gd name="T8" fmla="*/ 15 w 25"/>
                  <a:gd name="T9" fmla="*/ 5 h 15"/>
                  <a:gd name="T10" fmla="*/ 20 w 25"/>
                  <a:gd name="T11" fmla="*/ 5 h 15"/>
                  <a:gd name="T12" fmla="*/ 15 w 25"/>
                  <a:gd name="T13" fmla="*/ 5 h 15"/>
                  <a:gd name="T14" fmla="*/ 20 w 25"/>
                  <a:gd name="T15" fmla="*/ 0 h 15"/>
                  <a:gd name="T16" fmla="*/ 20 w 25"/>
                  <a:gd name="T17" fmla="*/ 5 h 15"/>
                  <a:gd name="T18" fmla="*/ 20 w 25"/>
                  <a:gd name="T19" fmla="*/ 0 h 15"/>
                  <a:gd name="T20" fmla="*/ 25 w 25"/>
                  <a:gd name="T21" fmla="*/ 5 h 15"/>
                  <a:gd name="T22" fmla="*/ 25 w 25"/>
                  <a:gd name="T23" fmla="*/ 10 h 15"/>
                  <a:gd name="T24" fmla="*/ 20 w 25"/>
                  <a:gd name="T25" fmla="*/ 15 h 15"/>
                  <a:gd name="T26" fmla="*/ 15 w 25"/>
                  <a:gd name="T27" fmla="*/ 15 h 15"/>
                  <a:gd name="T28" fmla="*/ 15 w 25"/>
                  <a:gd name="T29" fmla="*/ 10 h 15"/>
                  <a:gd name="T30" fmla="*/ 10 w 25"/>
                  <a:gd name="T31" fmla="*/ 10 h 15"/>
                  <a:gd name="T32" fmla="*/ 15 w 25"/>
                  <a:gd name="T33" fmla="*/ 10 h 15"/>
                  <a:gd name="T34" fmla="*/ 15 w 25"/>
                  <a:gd name="T35" fmla="*/ 15 h 15"/>
                  <a:gd name="T36" fmla="*/ 10 w 25"/>
                  <a:gd name="T37" fmla="*/ 15 h 15"/>
                  <a:gd name="T38" fmla="*/ 5 w 25"/>
                  <a:gd name="T39" fmla="*/ 15 h 15"/>
                  <a:gd name="T40" fmla="*/ 0 w 25"/>
                  <a:gd name="T41" fmla="*/ 10 h 15"/>
                  <a:gd name="T42" fmla="*/ 5 w 25"/>
                  <a:gd name="T43" fmla="*/ 10 h 15"/>
                  <a:gd name="T44" fmla="*/ 0 w 25"/>
                  <a:gd name="T45" fmla="*/ 5 h 15"/>
                  <a:gd name="T46" fmla="*/ 5 w 25"/>
                  <a:gd name="T47" fmla="*/ 5 h 15"/>
                  <a:gd name="T48" fmla="*/ 5 w 25"/>
                  <a:gd name="T49" fmla="*/ 10 h 15"/>
                  <a:gd name="T50" fmla="*/ 10 w 25"/>
                  <a:gd name="T51" fmla="*/ 10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15"/>
                  <a:gd name="T80" fmla="*/ 25 w 2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15">
                    <a:moveTo>
                      <a:pt x="10" y="10"/>
                    </a:moveTo>
                    <a:lnTo>
                      <a:pt x="15" y="1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25" y="5"/>
                    </a:lnTo>
                    <a:lnTo>
                      <a:pt x="25" y="10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0" name="Freeform 105"/>
              <p:cNvSpPr>
                <a:spLocks/>
              </p:cNvSpPr>
              <p:nvPr/>
            </p:nvSpPr>
            <p:spPr bwMode="auto">
              <a:xfrm>
                <a:off x="1512" y="-159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1" name="Freeform 106"/>
              <p:cNvSpPr>
                <a:spLocks/>
              </p:cNvSpPr>
              <p:nvPr/>
            </p:nvSpPr>
            <p:spPr bwMode="auto">
              <a:xfrm>
                <a:off x="1477" y="-132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0 h 5"/>
                  <a:gd name="T8" fmla="*/ 0 w 5"/>
                  <a:gd name="T9" fmla="*/ 5 h 5"/>
                  <a:gd name="T10" fmla="*/ 0 w 5"/>
                  <a:gd name="T11" fmla="*/ 0 h 5"/>
                  <a:gd name="T12" fmla="*/ 0 w 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2" name="Freeform 107"/>
              <p:cNvSpPr>
                <a:spLocks/>
              </p:cNvSpPr>
              <p:nvPr/>
            </p:nvSpPr>
            <p:spPr bwMode="auto">
              <a:xfrm>
                <a:off x="1472" y="-126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0 w 5"/>
                  <a:gd name="T7" fmla="*/ 0 h 5"/>
                  <a:gd name="T8" fmla="*/ 5 w 5"/>
                  <a:gd name="T9" fmla="*/ 0 h 5"/>
                  <a:gd name="T10" fmla="*/ 5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3" name="Freeform 108"/>
              <p:cNvSpPr>
                <a:spLocks/>
              </p:cNvSpPr>
              <p:nvPr/>
            </p:nvSpPr>
            <p:spPr bwMode="auto">
              <a:xfrm>
                <a:off x="1512" y="-159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4" name="Freeform 109"/>
              <p:cNvSpPr>
                <a:spLocks/>
              </p:cNvSpPr>
              <p:nvPr/>
            </p:nvSpPr>
            <p:spPr bwMode="auto">
              <a:xfrm>
                <a:off x="1472" y="-145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5" name="Freeform 110"/>
              <p:cNvSpPr>
                <a:spLocks/>
              </p:cNvSpPr>
              <p:nvPr/>
            </p:nvSpPr>
            <p:spPr bwMode="auto">
              <a:xfrm>
                <a:off x="1472" y="-125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6" name="Freeform 111"/>
              <p:cNvSpPr>
                <a:spLocks/>
              </p:cNvSpPr>
              <p:nvPr/>
            </p:nvSpPr>
            <p:spPr bwMode="auto">
              <a:xfrm>
                <a:off x="1472" y="-133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7" name="Freeform 112"/>
              <p:cNvSpPr>
                <a:spLocks/>
              </p:cNvSpPr>
              <p:nvPr/>
            </p:nvSpPr>
            <p:spPr bwMode="auto">
              <a:xfrm>
                <a:off x="1472" y="-1334"/>
                <a:ext cx="15" cy="10"/>
              </a:xfrm>
              <a:custGeom>
                <a:avLst/>
                <a:gdLst>
                  <a:gd name="T0" fmla="*/ 10 w 15"/>
                  <a:gd name="T1" fmla="*/ 5 h 10"/>
                  <a:gd name="T2" fmla="*/ 5 w 15"/>
                  <a:gd name="T3" fmla="*/ 5 h 10"/>
                  <a:gd name="T4" fmla="*/ 5 w 15"/>
                  <a:gd name="T5" fmla="*/ 0 h 10"/>
                  <a:gd name="T6" fmla="*/ 5 w 15"/>
                  <a:gd name="T7" fmla="*/ 5 h 10"/>
                  <a:gd name="T8" fmla="*/ 10 w 15"/>
                  <a:gd name="T9" fmla="*/ 5 h 10"/>
                  <a:gd name="T10" fmla="*/ 10 w 15"/>
                  <a:gd name="T11" fmla="*/ 0 h 10"/>
                  <a:gd name="T12" fmla="*/ 10 w 15"/>
                  <a:gd name="T13" fmla="*/ 5 h 10"/>
                  <a:gd name="T14" fmla="*/ 15 w 15"/>
                  <a:gd name="T15" fmla="*/ 5 h 10"/>
                  <a:gd name="T16" fmla="*/ 15 w 15"/>
                  <a:gd name="T17" fmla="*/ 10 h 10"/>
                  <a:gd name="T18" fmla="*/ 10 w 15"/>
                  <a:gd name="T19" fmla="*/ 10 h 10"/>
                  <a:gd name="T20" fmla="*/ 5 w 15"/>
                  <a:gd name="T21" fmla="*/ 10 h 10"/>
                  <a:gd name="T22" fmla="*/ 0 w 15"/>
                  <a:gd name="T23" fmla="*/ 10 h 10"/>
                  <a:gd name="T24" fmla="*/ 5 w 15"/>
                  <a:gd name="T25" fmla="*/ 10 h 10"/>
                  <a:gd name="T26" fmla="*/ 0 w 15"/>
                  <a:gd name="T27" fmla="*/ 10 h 10"/>
                  <a:gd name="T28" fmla="*/ 5 w 15"/>
                  <a:gd name="T29" fmla="*/ 5 h 10"/>
                  <a:gd name="T30" fmla="*/ 5 w 15"/>
                  <a:gd name="T31" fmla="*/ 10 h 10"/>
                  <a:gd name="T32" fmla="*/ 5 w 15"/>
                  <a:gd name="T33" fmla="*/ 5 h 10"/>
                  <a:gd name="T34" fmla="*/ 10 w 15"/>
                  <a:gd name="T35" fmla="*/ 5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0"/>
                  <a:gd name="T56" fmla="*/ 15 w 15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0">
                    <a:moveTo>
                      <a:pt x="1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8" name="Freeform 113"/>
              <p:cNvSpPr>
                <a:spLocks/>
              </p:cNvSpPr>
              <p:nvPr/>
            </p:nvSpPr>
            <p:spPr bwMode="auto">
              <a:xfrm>
                <a:off x="1472" y="-1455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5 w 5"/>
                  <a:gd name="T3" fmla="*/ 5 h 10"/>
                  <a:gd name="T4" fmla="*/ 0 w 5"/>
                  <a:gd name="T5" fmla="*/ 10 h 10"/>
                  <a:gd name="T6" fmla="*/ 0 w 5"/>
                  <a:gd name="T7" fmla="*/ 5 h 10"/>
                  <a:gd name="T8" fmla="*/ 5 w 5"/>
                  <a:gd name="T9" fmla="*/ 5 h 10"/>
                  <a:gd name="T10" fmla="*/ 5 w 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5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59" name="Freeform 114"/>
              <p:cNvSpPr>
                <a:spLocks/>
              </p:cNvSpPr>
              <p:nvPr/>
            </p:nvSpPr>
            <p:spPr bwMode="auto">
              <a:xfrm>
                <a:off x="1472" y="-126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0" name="Freeform 115"/>
              <p:cNvSpPr>
                <a:spLocks/>
              </p:cNvSpPr>
              <p:nvPr/>
            </p:nvSpPr>
            <p:spPr bwMode="auto">
              <a:xfrm>
                <a:off x="1472" y="-132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0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1" name="Freeform 116"/>
              <p:cNvSpPr>
                <a:spLocks/>
              </p:cNvSpPr>
              <p:nvPr/>
            </p:nvSpPr>
            <p:spPr bwMode="auto">
              <a:xfrm>
                <a:off x="1472" y="-126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2" name="Freeform 117"/>
              <p:cNvSpPr>
                <a:spLocks/>
              </p:cNvSpPr>
              <p:nvPr/>
            </p:nvSpPr>
            <p:spPr bwMode="auto">
              <a:xfrm>
                <a:off x="1472" y="-131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3" name="Freeform 118"/>
              <p:cNvSpPr>
                <a:spLocks/>
              </p:cNvSpPr>
              <p:nvPr/>
            </p:nvSpPr>
            <p:spPr bwMode="auto">
              <a:xfrm>
                <a:off x="1472" y="-158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4" name="Freeform 119"/>
              <p:cNvSpPr>
                <a:spLocks/>
              </p:cNvSpPr>
              <p:nvPr/>
            </p:nvSpPr>
            <p:spPr bwMode="auto">
              <a:xfrm>
                <a:off x="1517" y="-159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5" name="Freeform 120"/>
              <p:cNvSpPr>
                <a:spLocks/>
              </p:cNvSpPr>
              <p:nvPr/>
            </p:nvSpPr>
            <p:spPr bwMode="auto">
              <a:xfrm>
                <a:off x="1472" y="-132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6" name="Freeform 121"/>
              <p:cNvSpPr>
                <a:spLocks/>
              </p:cNvSpPr>
              <p:nvPr/>
            </p:nvSpPr>
            <p:spPr bwMode="auto">
              <a:xfrm>
                <a:off x="1472" y="-127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7" name="Freeform 122"/>
              <p:cNvSpPr>
                <a:spLocks/>
              </p:cNvSpPr>
              <p:nvPr/>
            </p:nvSpPr>
            <p:spPr bwMode="auto">
              <a:xfrm>
                <a:off x="1472" y="-133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8" name="Freeform 123"/>
              <p:cNvSpPr>
                <a:spLocks/>
              </p:cNvSpPr>
              <p:nvPr/>
            </p:nvSpPr>
            <p:spPr bwMode="auto">
              <a:xfrm>
                <a:off x="1467" y="-145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69" name="Freeform 124"/>
              <p:cNvSpPr>
                <a:spLocks/>
              </p:cNvSpPr>
              <p:nvPr/>
            </p:nvSpPr>
            <p:spPr bwMode="auto">
              <a:xfrm>
                <a:off x="1467" y="-125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0" name="Freeform 125"/>
              <p:cNvSpPr>
                <a:spLocks/>
              </p:cNvSpPr>
              <p:nvPr/>
            </p:nvSpPr>
            <p:spPr bwMode="auto">
              <a:xfrm>
                <a:off x="1467" y="-148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1" name="Freeform 126"/>
              <p:cNvSpPr>
                <a:spLocks/>
              </p:cNvSpPr>
              <p:nvPr/>
            </p:nvSpPr>
            <p:spPr bwMode="auto">
              <a:xfrm>
                <a:off x="1467" y="-162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2" name="Freeform 127"/>
              <p:cNvSpPr>
                <a:spLocks/>
              </p:cNvSpPr>
              <p:nvPr/>
            </p:nvSpPr>
            <p:spPr bwMode="auto">
              <a:xfrm>
                <a:off x="1467" y="-1319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5 w 15"/>
                  <a:gd name="T3" fmla="*/ 0 h 1"/>
                  <a:gd name="T4" fmla="*/ 10 w 15"/>
                  <a:gd name="T5" fmla="*/ 0 h 1"/>
                  <a:gd name="T6" fmla="*/ 15 w 15"/>
                  <a:gd name="T7" fmla="*/ 0 h 1"/>
                  <a:gd name="T8" fmla="*/ 10 w 15"/>
                  <a:gd name="T9" fmla="*/ 0 h 1"/>
                  <a:gd name="T10" fmla="*/ 5 w 15"/>
                  <a:gd name="T11" fmla="*/ 0 h 1"/>
                  <a:gd name="T12" fmla="*/ 0 w 15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"/>
                  <a:gd name="T23" fmla="*/ 15 w 15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">
                    <a:moveTo>
                      <a:pt x="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3" name="Freeform 128"/>
              <p:cNvSpPr>
                <a:spLocks/>
              </p:cNvSpPr>
              <p:nvPr/>
            </p:nvSpPr>
            <p:spPr bwMode="auto">
              <a:xfrm>
                <a:off x="1467" y="-148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4" name="Freeform 129"/>
              <p:cNvSpPr>
                <a:spLocks/>
              </p:cNvSpPr>
              <p:nvPr/>
            </p:nvSpPr>
            <p:spPr bwMode="auto">
              <a:xfrm>
                <a:off x="1467" y="-1309"/>
                <a:ext cx="40" cy="50"/>
              </a:xfrm>
              <a:custGeom>
                <a:avLst/>
                <a:gdLst>
                  <a:gd name="T0" fmla="*/ 20 w 40"/>
                  <a:gd name="T1" fmla="*/ 45 h 50"/>
                  <a:gd name="T2" fmla="*/ 20 w 40"/>
                  <a:gd name="T3" fmla="*/ 50 h 50"/>
                  <a:gd name="T4" fmla="*/ 15 w 40"/>
                  <a:gd name="T5" fmla="*/ 50 h 50"/>
                  <a:gd name="T6" fmla="*/ 15 w 40"/>
                  <a:gd name="T7" fmla="*/ 45 h 50"/>
                  <a:gd name="T8" fmla="*/ 10 w 40"/>
                  <a:gd name="T9" fmla="*/ 45 h 50"/>
                  <a:gd name="T10" fmla="*/ 15 w 40"/>
                  <a:gd name="T11" fmla="*/ 45 h 50"/>
                  <a:gd name="T12" fmla="*/ 15 w 40"/>
                  <a:gd name="T13" fmla="*/ 40 h 50"/>
                  <a:gd name="T14" fmla="*/ 15 w 40"/>
                  <a:gd name="T15" fmla="*/ 45 h 50"/>
                  <a:gd name="T16" fmla="*/ 20 w 40"/>
                  <a:gd name="T17" fmla="*/ 45 h 50"/>
                  <a:gd name="T18" fmla="*/ 25 w 40"/>
                  <a:gd name="T19" fmla="*/ 45 h 50"/>
                  <a:gd name="T20" fmla="*/ 25 w 40"/>
                  <a:gd name="T21" fmla="*/ 40 h 50"/>
                  <a:gd name="T22" fmla="*/ 20 w 40"/>
                  <a:gd name="T23" fmla="*/ 40 h 50"/>
                  <a:gd name="T24" fmla="*/ 20 w 40"/>
                  <a:gd name="T25" fmla="*/ 45 h 50"/>
                  <a:gd name="T26" fmla="*/ 20 w 40"/>
                  <a:gd name="T27" fmla="*/ 40 h 50"/>
                  <a:gd name="T28" fmla="*/ 20 w 40"/>
                  <a:gd name="T29" fmla="*/ 35 h 50"/>
                  <a:gd name="T30" fmla="*/ 20 w 40"/>
                  <a:gd name="T31" fmla="*/ 40 h 50"/>
                  <a:gd name="T32" fmla="*/ 15 w 40"/>
                  <a:gd name="T33" fmla="*/ 40 h 50"/>
                  <a:gd name="T34" fmla="*/ 20 w 40"/>
                  <a:gd name="T35" fmla="*/ 40 h 50"/>
                  <a:gd name="T36" fmla="*/ 15 w 40"/>
                  <a:gd name="T37" fmla="*/ 40 h 50"/>
                  <a:gd name="T38" fmla="*/ 15 w 40"/>
                  <a:gd name="T39" fmla="*/ 35 h 50"/>
                  <a:gd name="T40" fmla="*/ 15 w 40"/>
                  <a:gd name="T41" fmla="*/ 40 h 50"/>
                  <a:gd name="T42" fmla="*/ 10 w 40"/>
                  <a:gd name="T43" fmla="*/ 40 h 50"/>
                  <a:gd name="T44" fmla="*/ 5 w 40"/>
                  <a:gd name="T45" fmla="*/ 40 h 50"/>
                  <a:gd name="T46" fmla="*/ 5 w 40"/>
                  <a:gd name="T47" fmla="*/ 35 h 50"/>
                  <a:gd name="T48" fmla="*/ 10 w 40"/>
                  <a:gd name="T49" fmla="*/ 35 h 50"/>
                  <a:gd name="T50" fmla="*/ 10 w 40"/>
                  <a:gd name="T51" fmla="*/ 40 h 50"/>
                  <a:gd name="T52" fmla="*/ 15 w 40"/>
                  <a:gd name="T53" fmla="*/ 40 h 50"/>
                  <a:gd name="T54" fmla="*/ 10 w 40"/>
                  <a:gd name="T55" fmla="*/ 40 h 50"/>
                  <a:gd name="T56" fmla="*/ 10 w 40"/>
                  <a:gd name="T57" fmla="*/ 35 h 50"/>
                  <a:gd name="T58" fmla="*/ 5 w 40"/>
                  <a:gd name="T59" fmla="*/ 35 h 50"/>
                  <a:gd name="T60" fmla="*/ 10 w 40"/>
                  <a:gd name="T61" fmla="*/ 35 h 50"/>
                  <a:gd name="T62" fmla="*/ 5 w 40"/>
                  <a:gd name="T63" fmla="*/ 35 h 50"/>
                  <a:gd name="T64" fmla="*/ 10 w 40"/>
                  <a:gd name="T65" fmla="*/ 35 h 50"/>
                  <a:gd name="T66" fmla="*/ 5 w 40"/>
                  <a:gd name="T67" fmla="*/ 35 h 50"/>
                  <a:gd name="T68" fmla="*/ 5 w 40"/>
                  <a:gd name="T69" fmla="*/ 30 h 50"/>
                  <a:gd name="T70" fmla="*/ 5 w 40"/>
                  <a:gd name="T71" fmla="*/ 25 h 50"/>
                  <a:gd name="T72" fmla="*/ 0 w 40"/>
                  <a:gd name="T73" fmla="*/ 25 h 50"/>
                  <a:gd name="T74" fmla="*/ 5 w 40"/>
                  <a:gd name="T75" fmla="*/ 25 h 50"/>
                  <a:gd name="T76" fmla="*/ 10 w 40"/>
                  <a:gd name="T77" fmla="*/ 20 h 50"/>
                  <a:gd name="T78" fmla="*/ 15 w 40"/>
                  <a:gd name="T79" fmla="*/ 20 h 50"/>
                  <a:gd name="T80" fmla="*/ 15 w 40"/>
                  <a:gd name="T81" fmla="*/ 15 h 50"/>
                  <a:gd name="T82" fmla="*/ 20 w 40"/>
                  <a:gd name="T83" fmla="*/ 15 h 50"/>
                  <a:gd name="T84" fmla="*/ 20 w 40"/>
                  <a:gd name="T85" fmla="*/ 10 h 50"/>
                  <a:gd name="T86" fmla="*/ 25 w 40"/>
                  <a:gd name="T87" fmla="*/ 5 h 50"/>
                  <a:gd name="T88" fmla="*/ 25 w 40"/>
                  <a:gd name="T89" fmla="*/ 0 h 50"/>
                  <a:gd name="T90" fmla="*/ 30 w 40"/>
                  <a:gd name="T91" fmla="*/ 0 h 50"/>
                  <a:gd name="T92" fmla="*/ 30 w 40"/>
                  <a:gd name="T93" fmla="*/ 5 h 50"/>
                  <a:gd name="T94" fmla="*/ 35 w 40"/>
                  <a:gd name="T95" fmla="*/ 10 h 50"/>
                  <a:gd name="T96" fmla="*/ 35 w 40"/>
                  <a:gd name="T97" fmla="*/ 15 h 50"/>
                  <a:gd name="T98" fmla="*/ 35 w 40"/>
                  <a:gd name="T99" fmla="*/ 20 h 50"/>
                  <a:gd name="T100" fmla="*/ 35 w 40"/>
                  <a:gd name="T101" fmla="*/ 30 h 50"/>
                  <a:gd name="T102" fmla="*/ 40 w 40"/>
                  <a:gd name="T103" fmla="*/ 30 h 50"/>
                  <a:gd name="T104" fmla="*/ 35 w 40"/>
                  <a:gd name="T105" fmla="*/ 35 h 50"/>
                  <a:gd name="T106" fmla="*/ 40 w 40"/>
                  <a:gd name="T107" fmla="*/ 40 h 50"/>
                  <a:gd name="T108" fmla="*/ 35 w 40"/>
                  <a:gd name="T109" fmla="*/ 45 h 50"/>
                  <a:gd name="T110" fmla="*/ 30 w 40"/>
                  <a:gd name="T111" fmla="*/ 40 h 50"/>
                  <a:gd name="T112" fmla="*/ 25 w 40"/>
                  <a:gd name="T113" fmla="*/ 45 h 50"/>
                  <a:gd name="T114" fmla="*/ 20 w 40"/>
                  <a:gd name="T115" fmla="*/ 45 h 50"/>
                  <a:gd name="T116" fmla="*/ 15 w 40"/>
                  <a:gd name="T117" fmla="*/ 45 h 50"/>
                  <a:gd name="T118" fmla="*/ 20 w 40"/>
                  <a:gd name="T119" fmla="*/ 45 h 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"/>
                  <a:gd name="T181" fmla="*/ 0 h 50"/>
                  <a:gd name="T182" fmla="*/ 40 w 40"/>
                  <a:gd name="T183" fmla="*/ 50 h 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" h="50">
                    <a:moveTo>
                      <a:pt x="20" y="45"/>
                    </a:moveTo>
                    <a:lnTo>
                      <a:pt x="20" y="50"/>
                    </a:lnTo>
                    <a:lnTo>
                      <a:pt x="15" y="50"/>
                    </a:lnTo>
                    <a:lnTo>
                      <a:pt x="15" y="4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15" y="40"/>
                    </a:lnTo>
                    <a:lnTo>
                      <a:pt x="15" y="45"/>
                    </a:lnTo>
                    <a:lnTo>
                      <a:pt x="20" y="45"/>
                    </a:lnTo>
                    <a:lnTo>
                      <a:pt x="25" y="45"/>
                    </a:lnTo>
                    <a:lnTo>
                      <a:pt x="25" y="40"/>
                    </a:lnTo>
                    <a:lnTo>
                      <a:pt x="20" y="40"/>
                    </a:lnTo>
                    <a:lnTo>
                      <a:pt x="20" y="45"/>
                    </a:lnTo>
                    <a:lnTo>
                      <a:pt x="20" y="40"/>
                    </a:lnTo>
                    <a:lnTo>
                      <a:pt x="20" y="35"/>
                    </a:lnTo>
                    <a:lnTo>
                      <a:pt x="20" y="40"/>
                    </a:lnTo>
                    <a:lnTo>
                      <a:pt x="15" y="40"/>
                    </a:lnTo>
                    <a:lnTo>
                      <a:pt x="20" y="40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40"/>
                    </a:lnTo>
                    <a:lnTo>
                      <a:pt x="10" y="40"/>
                    </a:lnTo>
                    <a:lnTo>
                      <a:pt x="5" y="40"/>
                    </a:lnTo>
                    <a:lnTo>
                      <a:pt x="5" y="35"/>
                    </a:lnTo>
                    <a:lnTo>
                      <a:pt x="10" y="35"/>
                    </a:lnTo>
                    <a:lnTo>
                      <a:pt x="10" y="40"/>
                    </a:lnTo>
                    <a:lnTo>
                      <a:pt x="15" y="40"/>
                    </a:lnTo>
                    <a:lnTo>
                      <a:pt x="10" y="40"/>
                    </a:lnTo>
                    <a:lnTo>
                      <a:pt x="10" y="35"/>
                    </a:lnTo>
                    <a:lnTo>
                      <a:pt x="5" y="35"/>
                    </a:lnTo>
                    <a:lnTo>
                      <a:pt x="10" y="35"/>
                    </a:lnTo>
                    <a:lnTo>
                      <a:pt x="5" y="35"/>
                    </a:lnTo>
                    <a:lnTo>
                      <a:pt x="10" y="35"/>
                    </a:lnTo>
                    <a:lnTo>
                      <a:pt x="5" y="35"/>
                    </a:lnTo>
                    <a:lnTo>
                      <a:pt x="5" y="30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5" y="25"/>
                    </a:lnTo>
                    <a:lnTo>
                      <a:pt x="10" y="20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0" y="10"/>
                    </a:lnTo>
                    <a:lnTo>
                      <a:pt x="25" y="5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35" y="10"/>
                    </a:lnTo>
                    <a:lnTo>
                      <a:pt x="35" y="15"/>
                    </a:lnTo>
                    <a:lnTo>
                      <a:pt x="35" y="20"/>
                    </a:lnTo>
                    <a:lnTo>
                      <a:pt x="35" y="30"/>
                    </a:lnTo>
                    <a:lnTo>
                      <a:pt x="40" y="30"/>
                    </a:lnTo>
                    <a:lnTo>
                      <a:pt x="35" y="35"/>
                    </a:lnTo>
                    <a:lnTo>
                      <a:pt x="40" y="40"/>
                    </a:lnTo>
                    <a:lnTo>
                      <a:pt x="35" y="45"/>
                    </a:lnTo>
                    <a:lnTo>
                      <a:pt x="30" y="40"/>
                    </a:lnTo>
                    <a:lnTo>
                      <a:pt x="25" y="45"/>
                    </a:lnTo>
                    <a:lnTo>
                      <a:pt x="20" y="45"/>
                    </a:lnTo>
                    <a:lnTo>
                      <a:pt x="15" y="45"/>
                    </a:lnTo>
                    <a:lnTo>
                      <a:pt x="2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5" name="Freeform 130"/>
              <p:cNvSpPr>
                <a:spLocks/>
              </p:cNvSpPr>
              <p:nvPr/>
            </p:nvSpPr>
            <p:spPr bwMode="auto">
              <a:xfrm>
                <a:off x="1517" y="-161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6" name="Freeform 131"/>
              <p:cNvSpPr>
                <a:spLocks/>
              </p:cNvSpPr>
              <p:nvPr/>
            </p:nvSpPr>
            <p:spPr bwMode="auto">
              <a:xfrm>
                <a:off x="1467" y="-132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7" name="Freeform 132"/>
              <p:cNvSpPr>
                <a:spLocks/>
              </p:cNvSpPr>
              <p:nvPr/>
            </p:nvSpPr>
            <p:spPr bwMode="auto">
              <a:xfrm>
                <a:off x="1517" y="-158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8" name="Freeform 133"/>
              <p:cNvSpPr>
                <a:spLocks/>
              </p:cNvSpPr>
              <p:nvPr/>
            </p:nvSpPr>
            <p:spPr bwMode="auto">
              <a:xfrm>
                <a:off x="1467" y="-1585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0 w 5"/>
                  <a:gd name="T7" fmla="*/ 5 h 5"/>
                  <a:gd name="T8" fmla="*/ 0 w 5"/>
                  <a:gd name="T9" fmla="*/ 0 h 5"/>
                  <a:gd name="T10" fmla="*/ 5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79" name="Freeform 134"/>
              <p:cNvSpPr>
                <a:spLocks/>
              </p:cNvSpPr>
              <p:nvPr/>
            </p:nvSpPr>
            <p:spPr bwMode="auto">
              <a:xfrm>
                <a:off x="1467" y="-145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0" name="Freeform 135"/>
              <p:cNvSpPr>
                <a:spLocks/>
              </p:cNvSpPr>
              <p:nvPr/>
            </p:nvSpPr>
            <p:spPr bwMode="auto">
              <a:xfrm>
                <a:off x="1467" y="-132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0 w 5"/>
                  <a:gd name="T5" fmla="*/ 5 h 5"/>
                  <a:gd name="T6" fmla="*/ 5 w 5"/>
                  <a:gd name="T7" fmla="*/ 0 h 5"/>
                  <a:gd name="T8" fmla="*/ 5 w 5"/>
                  <a:gd name="T9" fmla="*/ 5 h 5"/>
                  <a:gd name="T10" fmla="*/ 0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1" name="Freeform 136"/>
              <p:cNvSpPr>
                <a:spLocks/>
              </p:cNvSpPr>
              <p:nvPr/>
            </p:nvSpPr>
            <p:spPr bwMode="auto">
              <a:xfrm>
                <a:off x="1462" y="-162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2" name="Freeform 137"/>
              <p:cNvSpPr>
                <a:spLocks/>
              </p:cNvSpPr>
              <p:nvPr/>
            </p:nvSpPr>
            <p:spPr bwMode="auto">
              <a:xfrm>
                <a:off x="1517" y="-159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3" name="Freeform 138"/>
              <p:cNvSpPr>
                <a:spLocks/>
              </p:cNvSpPr>
              <p:nvPr/>
            </p:nvSpPr>
            <p:spPr bwMode="auto">
              <a:xfrm>
                <a:off x="1517" y="-159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4" name="Freeform 139"/>
              <p:cNvSpPr>
                <a:spLocks/>
              </p:cNvSpPr>
              <p:nvPr/>
            </p:nvSpPr>
            <p:spPr bwMode="auto">
              <a:xfrm>
                <a:off x="1462" y="-1590"/>
                <a:ext cx="10" cy="10"/>
              </a:xfrm>
              <a:custGeom>
                <a:avLst/>
                <a:gdLst>
                  <a:gd name="T0" fmla="*/ 5 w 10"/>
                  <a:gd name="T1" fmla="*/ 0 h 10"/>
                  <a:gd name="T2" fmla="*/ 10 w 10"/>
                  <a:gd name="T3" fmla="*/ 0 h 10"/>
                  <a:gd name="T4" fmla="*/ 10 w 10"/>
                  <a:gd name="T5" fmla="*/ 5 h 10"/>
                  <a:gd name="T6" fmla="*/ 5 w 10"/>
                  <a:gd name="T7" fmla="*/ 5 h 10"/>
                  <a:gd name="T8" fmla="*/ 5 w 10"/>
                  <a:gd name="T9" fmla="*/ 10 h 10"/>
                  <a:gd name="T10" fmla="*/ 0 w 10"/>
                  <a:gd name="T11" fmla="*/ 5 h 10"/>
                  <a:gd name="T12" fmla="*/ 0 w 10"/>
                  <a:gd name="T13" fmla="*/ 0 h 10"/>
                  <a:gd name="T14" fmla="*/ 5 w 10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0"/>
                  <a:gd name="T26" fmla="*/ 10 w 1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0">
                    <a:moveTo>
                      <a:pt x="5" y="0"/>
                    </a:move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5" name="Freeform 140"/>
              <p:cNvSpPr>
                <a:spLocks/>
              </p:cNvSpPr>
              <p:nvPr/>
            </p:nvSpPr>
            <p:spPr bwMode="auto">
              <a:xfrm>
                <a:off x="1462" y="-1495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5 w 10"/>
                  <a:gd name="T3" fmla="*/ 0 h 10"/>
                  <a:gd name="T4" fmla="*/ 5 w 10"/>
                  <a:gd name="T5" fmla="*/ 5 h 10"/>
                  <a:gd name="T6" fmla="*/ 10 w 10"/>
                  <a:gd name="T7" fmla="*/ 5 h 10"/>
                  <a:gd name="T8" fmla="*/ 10 w 10"/>
                  <a:gd name="T9" fmla="*/ 10 h 10"/>
                  <a:gd name="T10" fmla="*/ 10 w 10"/>
                  <a:gd name="T11" fmla="*/ 5 h 10"/>
                  <a:gd name="T12" fmla="*/ 10 w 10"/>
                  <a:gd name="T13" fmla="*/ 10 h 10"/>
                  <a:gd name="T14" fmla="*/ 5 w 10"/>
                  <a:gd name="T15" fmla="*/ 10 h 10"/>
                  <a:gd name="T16" fmla="*/ 5 w 10"/>
                  <a:gd name="T17" fmla="*/ 5 h 10"/>
                  <a:gd name="T18" fmla="*/ 5 w 10"/>
                  <a:gd name="T19" fmla="*/ 0 h 10"/>
                  <a:gd name="T20" fmla="*/ 5 w 10"/>
                  <a:gd name="T21" fmla="*/ 5 h 10"/>
                  <a:gd name="T22" fmla="*/ 0 w 10"/>
                  <a:gd name="T23" fmla="*/ 5 h 10"/>
                  <a:gd name="T24" fmla="*/ 0 w 10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0"/>
                  <a:gd name="T41" fmla="*/ 10 w 1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6" name="Freeform 141"/>
              <p:cNvSpPr>
                <a:spLocks/>
              </p:cNvSpPr>
              <p:nvPr/>
            </p:nvSpPr>
            <p:spPr bwMode="auto">
              <a:xfrm>
                <a:off x="1462" y="-139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7" name="Freeform 142"/>
              <p:cNvSpPr>
                <a:spLocks/>
              </p:cNvSpPr>
              <p:nvPr/>
            </p:nvSpPr>
            <p:spPr bwMode="auto">
              <a:xfrm>
                <a:off x="1522" y="-159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8" name="Freeform 143"/>
              <p:cNvSpPr>
                <a:spLocks/>
              </p:cNvSpPr>
              <p:nvPr/>
            </p:nvSpPr>
            <p:spPr bwMode="auto">
              <a:xfrm>
                <a:off x="1462" y="-159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89" name="Freeform 144"/>
              <p:cNvSpPr>
                <a:spLocks/>
              </p:cNvSpPr>
              <p:nvPr/>
            </p:nvSpPr>
            <p:spPr bwMode="auto">
              <a:xfrm>
                <a:off x="1522" y="-159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0" name="Freeform 145"/>
              <p:cNvSpPr>
                <a:spLocks/>
              </p:cNvSpPr>
              <p:nvPr/>
            </p:nvSpPr>
            <p:spPr bwMode="auto">
              <a:xfrm>
                <a:off x="1462" y="-145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1" name="Freeform 146"/>
              <p:cNvSpPr>
                <a:spLocks/>
              </p:cNvSpPr>
              <p:nvPr/>
            </p:nvSpPr>
            <p:spPr bwMode="auto">
              <a:xfrm>
                <a:off x="1462" y="-162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2" name="Freeform 147"/>
              <p:cNvSpPr>
                <a:spLocks/>
              </p:cNvSpPr>
              <p:nvPr/>
            </p:nvSpPr>
            <p:spPr bwMode="auto">
              <a:xfrm>
                <a:off x="1462" y="-150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3" name="Freeform 148"/>
              <p:cNvSpPr>
                <a:spLocks/>
              </p:cNvSpPr>
              <p:nvPr/>
            </p:nvSpPr>
            <p:spPr bwMode="auto">
              <a:xfrm>
                <a:off x="1462" y="-161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4" name="Freeform 149"/>
              <p:cNvSpPr>
                <a:spLocks/>
              </p:cNvSpPr>
              <p:nvPr/>
            </p:nvSpPr>
            <p:spPr bwMode="auto">
              <a:xfrm>
                <a:off x="1457" y="-1324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5 w 10"/>
                  <a:gd name="T3" fmla="*/ 5 h 5"/>
                  <a:gd name="T4" fmla="*/ 0 w 10"/>
                  <a:gd name="T5" fmla="*/ 5 h 5"/>
                  <a:gd name="T6" fmla="*/ 5 w 10"/>
                  <a:gd name="T7" fmla="*/ 0 h 5"/>
                  <a:gd name="T8" fmla="*/ 10 w 10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5" name="Freeform 150"/>
              <p:cNvSpPr>
                <a:spLocks/>
              </p:cNvSpPr>
              <p:nvPr/>
            </p:nvSpPr>
            <p:spPr bwMode="auto">
              <a:xfrm>
                <a:off x="1457" y="-1595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5 h 5"/>
                  <a:gd name="T4" fmla="*/ 5 w 10"/>
                  <a:gd name="T5" fmla="*/ 5 h 5"/>
                  <a:gd name="T6" fmla="*/ 0 w 10"/>
                  <a:gd name="T7" fmla="*/ 5 h 5"/>
                  <a:gd name="T8" fmla="*/ 5 w 10"/>
                  <a:gd name="T9" fmla="*/ 5 h 5"/>
                  <a:gd name="T10" fmla="*/ 1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10" y="0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6" name="Freeform 151"/>
              <p:cNvSpPr>
                <a:spLocks/>
              </p:cNvSpPr>
              <p:nvPr/>
            </p:nvSpPr>
            <p:spPr bwMode="auto">
              <a:xfrm>
                <a:off x="1457" y="-1319"/>
                <a:ext cx="35" cy="30"/>
              </a:xfrm>
              <a:custGeom>
                <a:avLst/>
                <a:gdLst>
                  <a:gd name="T0" fmla="*/ 30 w 35"/>
                  <a:gd name="T1" fmla="*/ 20 h 30"/>
                  <a:gd name="T2" fmla="*/ 25 w 35"/>
                  <a:gd name="T3" fmla="*/ 20 h 30"/>
                  <a:gd name="T4" fmla="*/ 25 w 35"/>
                  <a:gd name="T5" fmla="*/ 30 h 30"/>
                  <a:gd name="T6" fmla="*/ 20 w 35"/>
                  <a:gd name="T7" fmla="*/ 25 h 30"/>
                  <a:gd name="T8" fmla="*/ 15 w 35"/>
                  <a:gd name="T9" fmla="*/ 25 h 30"/>
                  <a:gd name="T10" fmla="*/ 20 w 35"/>
                  <a:gd name="T11" fmla="*/ 25 h 30"/>
                  <a:gd name="T12" fmla="*/ 15 w 35"/>
                  <a:gd name="T13" fmla="*/ 25 h 30"/>
                  <a:gd name="T14" fmla="*/ 20 w 35"/>
                  <a:gd name="T15" fmla="*/ 25 h 30"/>
                  <a:gd name="T16" fmla="*/ 15 w 35"/>
                  <a:gd name="T17" fmla="*/ 25 h 30"/>
                  <a:gd name="T18" fmla="*/ 15 w 35"/>
                  <a:gd name="T19" fmla="*/ 30 h 30"/>
                  <a:gd name="T20" fmla="*/ 20 w 35"/>
                  <a:gd name="T21" fmla="*/ 30 h 30"/>
                  <a:gd name="T22" fmla="*/ 15 w 35"/>
                  <a:gd name="T23" fmla="*/ 30 h 30"/>
                  <a:gd name="T24" fmla="*/ 10 w 35"/>
                  <a:gd name="T25" fmla="*/ 30 h 30"/>
                  <a:gd name="T26" fmla="*/ 10 w 35"/>
                  <a:gd name="T27" fmla="*/ 25 h 30"/>
                  <a:gd name="T28" fmla="*/ 5 w 35"/>
                  <a:gd name="T29" fmla="*/ 25 h 30"/>
                  <a:gd name="T30" fmla="*/ 0 w 35"/>
                  <a:gd name="T31" fmla="*/ 20 h 30"/>
                  <a:gd name="T32" fmla="*/ 5 w 35"/>
                  <a:gd name="T33" fmla="*/ 20 h 30"/>
                  <a:gd name="T34" fmla="*/ 5 w 35"/>
                  <a:gd name="T35" fmla="*/ 15 h 30"/>
                  <a:gd name="T36" fmla="*/ 10 w 35"/>
                  <a:gd name="T37" fmla="*/ 15 h 30"/>
                  <a:gd name="T38" fmla="*/ 10 w 35"/>
                  <a:gd name="T39" fmla="*/ 10 h 30"/>
                  <a:gd name="T40" fmla="*/ 15 w 35"/>
                  <a:gd name="T41" fmla="*/ 10 h 30"/>
                  <a:gd name="T42" fmla="*/ 15 w 35"/>
                  <a:gd name="T43" fmla="*/ 5 h 30"/>
                  <a:gd name="T44" fmla="*/ 15 w 35"/>
                  <a:gd name="T45" fmla="*/ 10 h 30"/>
                  <a:gd name="T46" fmla="*/ 20 w 35"/>
                  <a:gd name="T47" fmla="*/ 10 h 30"/>
                  <a:gd name="T48" fmla="*/ 20 w 35"/>
                  <a:gd name="T49" fmla="*/ 5 h 30"/>
                  <a:gd name="T50" fmla="*/ 20 w 35"/>
                  <a:gd name="T51" fmla="*/ 0 h 30"/>
                  <a:gd name="T52" fmla="*/ 25 w 35"/>
                  <a:gd name="T53" fmla="*/ 0 h 30"/>
                  <a:gd name="T54" fmla="*/ 30 w 35"/>
                  <a:gd name="T55" fmla="*/ 0 h 30"/>
                  <a:gd name="T56" fmla="*/ 30 w 35"/>
                  <a:gd name="T57" fmla="*/ 5 h 30"/>
                  <a:gd name="T58" fmla="*/ 35 w 35"/>
                  <a:gd name="T59" fmla="*/ 5 h 30"/>
                  <a:gd name="T60" fmla="*/ 35 w 35"/>
                  <a:gd name="T61" fmla="*/ 10 h 30"/>
                  <a:gd name="T62" fmla="*/ 30 w 35"/>
                  <a:gd name="T63" fmla="*/ 10 h 30"/>
                  <a:gd name="T64" fmla="*/ 35 w 35"/>
                  <a:gd name="T65" fmla="*/ 10 h 30"/>
                  <a:gd name="T66" fmla="*/ 30 w 35"/>
                  <a:gd name="T67" fmla="*/ 15 h 30"/>
                  <a:gd name="T68" fmla="*/ 30 w 35"/>
                  <a:gd name="T69" fmla="*/ 20 h 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30"/>
                  <a:gd name="T107" fmla="*/ 35 w 35"/>
                  <a:gd name="T108" fmla="*/ 30 h 3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30">
                    <a:moveTo>
                      <a:pt x="30" y="20"/>
                    </a:moveTo>
                    <a:lnTo>
                      <a:pt x="25" y="20"/>
                    </a:lnTo>
                    <a:lnTo>
                      <a:pt x="25" y="30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15" y="30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0" y="30"/>
                    </a:lnTo>
                    <a:lnTo>
                      <a:pt x="10" y="25"/>
                    </a:lnTo>
                    <a:lnTo>
                      <a:pt x="5" y="25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5" y="15"/>
                    </a:lnTo>
                    <a:lnTo>
                      <a:pt x="10" y="15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35" y="5"/>
                    </a:lnTo>
                    <a:lnTo>
                      <a:pt x="35" y="10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0" y="15"/>
                    </a:lnTo>
                    <a:lnTo>
                      <a:pt x="30" y="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7" name="Freeform 152"/>
              <p:cNvSpPr>
                <a:spLocks/>
              </p:cNvSpPr>
              <p:nvPr/>
            </p:nvSpPr>
            <p:spPr bwMode="auto">
              <a:xfrm>
                <a:off x="1457" y="-1319"/>
                <a:ext cx="10" cy="10"/>
              </a:xfrm>
              <a:custGeom>
                <a:avLst/>
                <a:gdLst>
                  <a:gd name="T0" fmla="*/ 5 w 10"/>
                  <a:gd name="T1" fmla="*/ 5 h 10"/>
                  <a:gd name="T2" fmla="*/ 0 w 10"/>
                  <a:gd name="T3" fmla="*/ 10 h 10"/>
                  <a:gd name="T4" fmla="*/ 5 w 10"/>
                  <a:gd name="T5" fmla="*/ 5 h 10"/>
                  <a:gd name="T6" fmla="*/ 5 w 10"/>
                  <a:gd name="T7" fmla="*/ 0 h 10"/>
                  <a:gd name="T8" fmla="*/ 10 w 10"/>
                  <a:gd name="T9" fmla="*/ 0 h 10"/>
                  <a:gd name="T10" fmla="*/ 10 w 10"/>
                  <a:gd name="T11" fmla="*/ 5 h 10"/>
                  <a:gd name="T12" fmla="*/ 5 w 10"/>
                  <a:gd name="T13" fmla="*/ 5 h 10"/>
                  <a:gd name="T14" fmla="*/ 10 w 10"/>
                  <a:gd name="T15" fmla="*/ 5 h 10"/>
                  <a:gd name="T16" fmla="*/ 5 w 10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5" y="5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8" name="Freeform 153"/>
              <p:cNvSpPr>
                <a:spLocks/>
              </p:cNvSpPr>
              <p:nvPr/>
            </p:nvSpPr>
            <p:spPr bwMode="auto">
              <a:xfrm>
                <a:off x="1457" y="-139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99" name="Freeform 154"/>
              <p:cNvSpPr>
                <a:spLocks/>
              </p:cNvSpPr>
              <p:nvPr/>
            </p:nvSpPr>
            <p:spPr bwMode="auto">
              <a:xfrm>
                <a:off x="1522" y="-141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0" name="Freeform 155"/>
              <p:cNvSpPr>
                <a:spLocks/>
              </p:cNvSpPr>
              <p:nvPr/>
            </p:nvSpPr>
            <p:spPr bwMode="auto">
              <a:xfrm>
                <a:off x="1522" y="-161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  <a:gd name="T8" fmla="*/ 0 w 5"/>
                  <a:gd name="T9" fmla="*/ 5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1" name="Freeform 156"/>
              <p:cNvSpPr>
                <a:spLocks/>
              </p:cNvSpPr>
              <p:nvPr/>
            </p:nvSpPr>
            <p:spPr bwMode="auto">
              <a:xfrm>
                <a:off x="1457" y="-1329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5 w 10"/>
                  <a:gd name="T3" fmla="*/ 0 h 5"/>
                  <a:gd name="T4" fmla="*/ 10 w 10"/>
                  <a:gd name="T5" fmla="*/ 0 h 5"/>
                  <a:gd name="T6" fmla="*/ 5 w 10"/>
                  <a:gd name="T7" fmla="*/ 5 h 5"/>
                  <a:gd name="T8" fmla="*/ 0 w 10"/>
                  <a:gd name="T9" fmla="*/ 5 h 5"/>
                  <a:gd name="T10" fmla="*/ 5 w 10"/>
                  <a:gd name="T11" fmla="*/ 5 h 5"/>
                  <a:gd name="T12" fmla="*/ 5 w 10"/>
                  <a:gd name="T13" fmla="*/ 0 h 5"/>
                  <a:gd name="T14" fmla="*/ 10 w 10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5"/>
                  <a:gd name="T26" fmla="*/ 10 w 10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5">
                    <a:moveTo>
                      <a:pt x="10" y="0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2" name="Freeform 157"/>
              <p:cNvSpPr>
                <a:spLocks/>
              </p:cNvSpPr>
              <p:nvPr/>
            </p:nvSpPr>
            <p:spPr bwMode="auto">
              <a:xfrm>
                <a:off x="1457" y="-161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3" name="Freeform 158"/>
              <p:cNvSpPr>
                <a:spLocks/>
              </p:cNvSpPr>
              <p:nvPr/>
            </p:nvSpPr>
            <p:spPr bwMode="auto">
              <a:xfrm>
                <a:off x="1522" y="-157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4" name="Freeform 159"/>
              <p:cNvSpPr>
                <a:spLocks/>
              </p:cNvSpPr>
              <p:nvPr/>
            </p:nvSpPr>
            <p:spPr bwMode="auto">
              <a:xfrm>
                <a:off x="1527" y="-156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5" name="Freeform 160"/>
              <p:cNvSpPr>
                <a:spLocks/>
              </p:cNvSpPr>
              <p:nvPr/>
            </p:nvSpPr>
            <p:spPr bwMode="auto">
              <a:xfrm>
                <a:off x="1527" y="-156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6" name="Freeform 161"/>
              <p:cNvSpPr>
                <a:spLocks/>
              </p:cNvSpPr>
              <p:nvPr/>
            </p:nvSpPr>
            <p:spPr bwMode="auto">
              <a:xfrm>
                <a:off x="1457" y="-140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7" name="Freeform 162"/>
              <p:cNvSpPr>
                <a:spLocks/>
              </p:cNvSpPr>
              <p:nvPr/>
            </p:nvSpPr>
            <p:spPr bwMode="auto">
              <a:xfrm>
                <a:off x="1457" y="-1625"/>
                <a:ext cx="45" cy="10"/>
              </a:xfrm>
              <a:custGeom>
                <a:avLst/>
                <a:gdLst>
                  <a:gd name="T0" fmla="*/ 35 w 45"/>
                  <a:gd name="T1" fmla="*/ 5 h 10"/>
                  <a:gd name="T2" fmla="*/ 40 w 45"/>
                  <a:gd name="T3" fmla="*/ 5 h 10"/>
                  <a:gd name="T4" fmla="*/ 45 w 45"/>
                  <a:gd name="T5" fmla="*/ 5 h 10"/>
                  <a:gd name="T6" fmla="*/ 40 w 45"/>
                  <a:gd name="T7" fmla="*/ 5 h 10"/>
                  <a:gd name="T8" fmla="*/ 35 w 45"/>
                  <a:gd name="T9" fmla="*/ 10 h 10"/>
                  <a:gd name="T10" fmla="*/ 30 w 45"/>
                  <a:gd name="T11" fmla="*/ 5 h 10"/>
                  <a:gd name="T12" fmla="*/ 25 w 45"/>
                  <a:gd name="T13" fmla="*/ 5 h 10"/>
                  <a:gd name="T14" fmla="*/ 20 w 45"/>
                  <a:gd name="T15" fmla="*/ 5 h 10"/>
                  <a:gd name="T16" fmla="*/ 25 w 45"/>
                  <a:gd name="T17" fmla="*/ 5 h 10"/>
                  <a:gd name="T18" fmla="*/ 20 w 45"/>
                  <a:gd name="T19" fmla="*/ 5 h 10"/>
                  <a:gd name="T20" fmla="*/ 15 w 45"/>
                  <a:gd name="T21" fmla="*/ 5 h 10"/>
                  <a:gd name="T22" fmla="*/ 15 w 45"/>
                  <a:gd name="T23" fmla="*/ 0 h 10"/>
                  <a:gd name="T24" fmla="*/ 10 w 45"/>
                  <a:gd name="T25" fmla="*/ 0 h 10"/>
                  <a:gd name="T26" fmla="*/ 5 w 45"/>
                  <a:gd name="T27" fmla="*/ 5 h 10"/>
                  <a:gd name="T28" fmla="*/ 0 w 45"/>
                  <a:gd name="T29" fmla="*/ 5 h 10"/>
                  <a:gd name="T30" fmla="*/ 5 w 45"/>
                  <a:gd name="T31" fmla="*/ 5 h 10"/>
                  <a:gd name="T32" fmla="*/ 10 w 45"/>
                  <a:gd name="T33" fmla="*/ 0 h 10"/>
                  <a:gd name="T34" fmla="*/ 15 w 45"/>
                  <a:gd name="T35" fmla="*/ 0 h 10"/>
                  <a:gd name="T36" fmla="*/ 20 w 45"/>
                  <a:gd name="T37" fmla="*/ 0 h 10"/>
                  <a:gd name="T38" fmla="*/ 30 w 45"/>
                  <a:gd name="T39" fmla="*/ 5 h 10"/>
                  <a:gd name="T40" fmla="*/ 35 w 45"/>
                  <a:gd name="T41" fmla="*/ 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10"/>
                  <a:gd name="T65" fmla="*/ 45 w 45"/>
                  <a:gd name="T66" fmla="*/ 10 h 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10">
                    <a:moveTo>
                      <a:pt x="35" y="5"/>
                    </a:moveTo>
                    <a:lnTo>
                      <a:pt x="40" y="5"/>
                    </a:lnTo>
                    <a:lnTo>
                      <a:pt x="45" y="5"/>
                    </a:lnTo>
                    <a:lnTo>
                      <a:pt x="40" y="5"/>
                    </a:lnTo>
                    <a:lnTo>
                      <a:pt x="35" y="10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25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30" y="5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8" name="Freeform 163"/>
              <p:cNvSpPr>
                <a:spLocks/>
              </p:cNvSpPr>
              <p:nvPr/>
            </p:nvSpPr>
            <p:spPr bwMode="auto">
              <a:xfrm>
                <a:off x="1457" y="-161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09" name="Freeform 164"/>
              <p:cNvSpPr>
                <a:spLocks/>
              </p:cNvSpPr>
              <p:nvPr/>
            </p:nvSpPr>
            <p:spPr bwMode="auto">
              <a:xfrm>
                <a:off x="1527" y="-158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5 w 5"/>
                  <a:gd name="T7" fmla="*/ 5 h 5"/>
                  <a:gd name="T8" fmla="*/ 0 w 5"/>
                  <a:gd name="T9" fmla="*/ 5 h 5"/>
                  <a:gd name="T10" fmla="*/ 0 w 5"/>
                  <a:gd name="T11" fmla="*/ 0 h 5"/>
                  <a:gd name="T12" fmla="*/ 5 w 5"/>
                  <a:gd name="T13" fmla="*/ 0 h 5"/>
                  <a:gd name="T14" fmla="*/ 0 w 5"/>
                  <a:gd name="T15" fmla="*/ 5 h 5"/>
                  <a:gd name="T16" fmla="*/ 5 w 5"/>
                  <a:gd name="T17" fmla="*/ 5 h 5"/>
                  <a:gd name="T18" fmla="*/ 5 w 5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5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0" name="Freeform 165"/>
              <p:cNvSpPr>
                <a:spLocks/>
              </p:cNvSpPr>
              <p:nvPr/>
            </p:nvSpPr>
            <p:spPr bwMode="auto">
              <a:xfrm>
                <a:off x="1527" y="-1575"/>
                <a:ext cx="5" cy="10"/>
              </a:xfrm>
              <a:custGeom>
                <a:avLst/>
                <a:gdLst>
                  <a:gd name="T0" fmla="*/ 5 w 5"/>
                  <a:gd name="T1" fmla="*/ 5 h 10"/>
                  <a:gd name="T2" fmla="*/ 0 w 5"/>
                  <a:gd name="T3" fmla="*/ 0 h 10"/>
                  <a:gd name="T4" fmla="*/ 0 w 5"/>
                  <a:gd name="T5" fmla="*/ 5 h 10"/>
                  <a:gd name="T6" fmla="*/ 5 w 5"/>
                  <a:gd name="T7" fmla="*/ 5 h 10"/>
                  <a:gd name="T8" fmla="*/ 5 w 5"/>
                  <a:gd name="T9" fmla="*/ 0 h 10"/>
                  <a:gd name="T10" fmla="*/ 5 w 5"/>
                  <a:gd name="T11" fmla="*/ 5 h 10"/>
                  <a:gd name="T12" fmla="*/ 5 w 5"/>
                  <a:gd name="T13" fmla="*/ 10 h 10"/>
                  <a:gd name="T14" fmla="*/ 0 w 5"/>
                  <a:gd name="T15" fmla="*/ 10 h 10"/>
                  <a:gd name="T16" fmla="*/ 5 w 5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5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1" name="Freeform 166"/>
              <p:cNvSpPr>
                <a:spLocks/>
              </p:cNvSpPr>
              <p:nvPr/>
            </p:nvSpPr>
            <p:spPr bwMode="auto">
              <a:xfrm>
                <a:off x="1452" y="-1319"/>
                <a:ext cx="20" cy="15"/>
              </a:xfrm>
              <a:custGeom>
                <a:avLst/>
                <a:gdLst>
                  <a:gd name="T0" fmla="*/ 15 w 20"/>
                  <a:gd name="T1" fmla="*/ 5 h 15"/>
                  <a:gd name="T2" fmla="*/ 15 w 20"/>
                  <a:gd name="T3" fmla="*/ 10 h 15"/>
                  <a:gd name="T4" fmla="*/ 5 w 20"/>
                  <a:gd name="T5" fmla="*/ 15 h 15"/>
                  <a:gd name="T6" fmla="*/ 0 w 20"/>
                  <a:gd name="T7" fmla="*/ 15 h 15"/>
                  <a:gd name="T8" fmla="*/ 0 w 20"/>
                  <a:gd name="T9" fmla="*/ 10 h 15"/>
                  <a:gd name="T10" fmla="*/ 5 w 20"/>
                  <a:gd name="T11" fmla="*/ 10 h 15"/>
                  <a:gd name="T12" fmla="*/ 10 w 20"/>
                  <a:gd name="T13" fmla="*/ 10 h 15"/>
                  <a:gd name="T14" fmla="*/ 5 w 20"/>
                  <a:gd name="T15" fmla="*/ 10 h 15"/>
                  <a:gd name="T16" fmla="*/ 10 w 20"/>
                  <a:gd name="T17" fmla="*/ 10 h 15"/>
                  <a:gd name="T18" fmla="*/ 10 w 20"/>
                  <a:gd name="T19" fmla="*/ 5 h 15"/>
                  <a:gd name="T20" fmla="*/ 15 w 20"/>
                  <a:gd name="T21" fmla="*/ 5 h 15"/>
                  <a:gd name="T22" fmla="*/ 15 w 20"/>
                  <a:gd name="T23" fmla="*/ 0 h 15"/>
                  <a:gd name="T24" fmla="*/ 20 w 20"/>
                  <a:gd name="T25" fmla="*/ 0 h 15"/>
                  <a:gd name="T26" fmla="*/ 20 w 20"/>
                  <a:gd name="T27" fmla="*/ 5 h 15"/>
                  <a:gd name="T28" fmla="*/ 15 w 20"/>
                  <a:gd name="T29" fmla="*/ 5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5"/>
                  <a:gd name="T47" fmla="*/ 20 w 20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5">
                    <a:moveTo>
                      <a:pt x="15" y="5"/>
                    </a:moveTo>
                    <a:lnTo>
                      <a:pt x="15" y="10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2" name="Freeform 167"/>
              <p:cNvSpPr>
                <a:spLocks/>
              </p:cNvSpPr>
              <p:nvPr/>
            </p:nvSpPr>
            <p:spPr bwMode="auto">
              <a:xfrm>
                <a:off x="1527" y="-141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3" name="Freeform 168"/>
              <p:cNvSpPr>
                <a:spLocks/>
              </p:cNvSpPr>
              <p:nvPr/>
            </p:nvSpPr>
            <p:spPr bwMode="auto">
              <a:xfrm>
                <a:off x="1527" y="-141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4" name="Freeform 169"/>
              <p:cNvSpPr>
                <a:spLocks/>
              </p:cNvSpPr>
              <p:nvPr/>
            </p:nvSpPr>
            <p:spPr bwMode="auto">
              <a:xfrm>
                <a:off x="1532" y="-1565"/>
                <a:ext cx="5" cy="10"/>
              </a:xfrm>
              <a:custGeom>
                <a:avLst/>
                <a:gdLst>
                  <a:gd name="T0" fmla="*/ 0 w 5"/>
                  <a:gd name="T1" fmla="*/ 0 h 10"/>
                  <a:gd name="T2" fmla="*/ 5 w 5"/>
                  <a:gd name="T3" fmla="*/ 5 h 10"/>
                  <a:gd name="T4" fmla="*/ 0 w 5"/>
                  <a:gd name="T5" fmla="*/ 10 h 10"/>
                  <a:gd name="T6" fmla="*/ 0 w 5"/>
                  <a:gd name="T7" fmla="*/ 5 h 10"/>
                  <a:gd name="T8" fmla="*/ 0 w 5"/>
                  <a:gd name="T9" fmla="*/ 10 h 10"/>
                  <a:gd name="T10" fmla="*/ 0 w 5"/>
                  <a:gd name="T11" fmla="*/ 5 h 10"/>
                  <a:gd name="T12" fmla="*/ 0 w 5"/>
                  <a:gd name="T13" fmla="*/ 0 h 10"/>
                  <a:gd name="T14" fmla="*/ 0 w 5"/>
                  <a:gd name="T15" fmla="*/ 5 h 10"/>
                  <a:gd name="T16" fmla="*/ 0 w 5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0"/>
                    </a:moveTo>
                    <a:lnTo>
                      <a:pt x="5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5" name="Freeform 170"/>
              <p:cNvSpPr>
                <a:spLocks/>
              </p:cNvSpPr>
              <p:nvPr/>
            </p:nvSpPr>
            <p:spPr bwMode="auto">
              <a:xfrm>
                <a:off x="1452" y="-164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6" name="Rectangle 171"/>
              <p:cNvSpPr>
                <a:spLocks noChangeArrowheads="1"/>
              </p:cNvSpPr>
              <p:nvPr/>
            </p:nvSpPr>
            <p:spPr bwMode="auto">
              <a:xfrm>
                <a:off x="1447" y="-1645"/>
                <a:ext cx="5" cy="5"/>
              </a:xfrm>
              <a:prstGeom prst="rect">
                <a:avLst/>
              </a:prstGeom>
              <a:solidFill>
                <a:srgbClr val="FF00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7" name="Freeform 172"/>
              <p:cNvSpPr>
                <a:spLocks/>
              </p:cNvSpPr>
              <p:nvPr/>
            </p:nvSpPr>
            <p:spPr bwMode="auto">
              <a:xfrm>
                <a:off x="1447" y="-1319"/>
                <a:ext cx="15" cy="10"/>
              </a:xfrm>
              <a:custGeom>
                <a:avLst/>
                <a:gdLst>
                  <a:gd name="T0" fmla="*/ 10 w 15"/>
                  <a:gd name="T1" fmla="*/ 5 h 10"/>
                  <a:gd name="T2" fmla="*/ 5 w 15"/>
                  <a:gd name="T3" fmla="*/ 10 h 10"/>
                  <a:gd name="T4" fmla="*/ 5 w 15"/>
                  <a:gd name="T5" fmla="*/ 5 h 10"/>
                  <a:gd name="T6" fmla="*/ 0 w 15"/>
                  <a:gd name="T7" fmla="*/ 5 h 10"/>
                  <a:gd name="T8" fmla="*/ 5 w 15"/>
                  <a:gd name="T9" fmla="*/ 5 h 10"/>
                  <a:gd name="T10" fmla="*/ 10 w 15"/>
                  <a:gd name="T11" fmla="*/ 5 h 10"/>
                  <a:gd name="T12" fmla="*/ 10 w 15"/>
                  <a:gd name="T13" fmla="*/ 0 h 10"/>
                  <a:gd name="T14" fmla="*/ 15 w 15"/>
                  <a:gd name="T15" fmla="*/ 0 h 10"/>
                  <a:gd name="T16" fmla="*/ 10 w 15"/>
                  <a:gd name="T17" fmla="*/ 5 h 10"/>
                  <a:gd name="T18" fmla="*/ 15 w 15"/>
                  <a:gd name="T19" fmla="*/ 5 h 10"/>
                  <a:gd name="T20" fmla="*/ 10 w 15"/>
                  <a:gd name="T21" fmla="*/ 5 h 10"/>
                  <a:gd name="T22" fmla="*/ 10 w 15"/>
                  <a:gd name="T23" fmla="*/ 10 h 10"/>
                  <a:gd name="T24" fmla="*/ 10 w 15"/>
                  <a:gd name="T25" fmla="*/ 5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0"/>
                  <a:gd name="T41" fmla="*/ 15 w 15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0">
                    <a:moveTo>
                      <a:pt x="10" y="5"/>
                    </a:move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8" name="Freeform 173"/>
              <p:cNvSpPr>
                <a:spLocks/>
              </p:cNvSpPr>
              <p:nvPr/>
            </p:nvSpPr>
            <p:spPr bwMode="auto">
              <a:xfrm>
                <a:off x="1447" y="-1319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0 w 10"/>
                  <a:gd name="T3" fmla="*/ 0 h 5"/>
                  <a:gd name="T4" fmla="*/ 0 w 10"/>
                  <a:gd name="T5" fmla="*/ 5 h 5"/>
                  <a:gd name="T6" fmla="*/ 5 w 10"/>
                  <a:gd name="T7" fmla="*/ 5 h 5"/>
                  <a:gd name="T8" fmla="*/ 5 w 10"/>
                  <a:gd name="T9" fmla="*/ 0 h 5"/>
                  <a:gd name="T10" fmla="*/ 10 w 10"/>
                  <a:gd name="T11" fmla="*/ 0 h 5"/>
                  <a:gd name="T12" fmla="*/ 5 w 10"/>
                  <a:gd name="T13" fmla="*/ 0 h 5"/>
                  <a:gd name="T14" fmla="*/ 5 w 10"/>
                  <a:gd name="T15" fmla="*/ 5 h 5"/>
                  <a:gd name="T16" fmla="*/ 0 w 10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19" name="Freeform 174"/>
              <p:cNvSpPr>
                <a:spLocks/>
              </p:cNvSpPr>
              <p:nvPr/>
            </p:nvSpPr>
            <p:spPr bwMode="auto">
              <a:xfrm>
                <a:off x="1532" y="-1570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0 h 5"/>
                  <a:gd name="T10" fmla="*/ 0 w 5"/>
                  <a:gd name="T11" fmla="*/ 5 h 5"/>
                  <a:gd name="T12" fmla="*/ 0 w 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5"/>
                  <a:gd name="T23" fmla="*/ 5 w 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0" name="Freeform 175"/>
              <p:cNvSpPr>
                <a:spLocks/>
              </p:cNvSpPr>
              <p:nvPr/>
            </p:nvSpPr>
            <p:spPr bwMode="auto">
              <a:xfrm>
                <a:off x="1532" y="-160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1" name="Freeform 176"/>
              <p:cNvSpPr>
                <a:spLocks/>
              </p:cNvSpPr>
              <p:nvPr/>
            </p:nvSpPr>
            <p:spPr bwMode="auto">
              <a:xfrm>
                <a:off x="1532" y="-158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2" name="Freeform 177"/>
              <p:cNvSpPr>
                <a:spLocks/>
              </p:cNvSpPr>
              <p:nvPr/>
            </p:nvSpPr>
            <p:spPr bwMode="auto">
              <a:xfrm>
                <a:off x="1532" y="-1415"/>
                <a:ext cx="20" cy="5"/>
              </a:xfrm>
              <a:custGeom>
                <a:avLst/>
                <a:gdLst>
                  <a:gd name="T0" fmla="*/ 20 w 20"/>
                  <a:gd name="T1" fmla="*/ 0 h 5"/>
                  <a:gd name="T2" fmla="*/ 15 w 20"/>
                  <a:gd name="T3" fmla="*/ 0 h 5"/>
                  <a:gd name="T4" fmla="*/ 10 w 20"/>
                  <a:gd name="T5" fmla="*/ 0 h 5"/>
                  <a:gd name="T6" fmla="*/ 5 w 20"/>
                  <a:gd name="T7" fmla="*/ 5 h 5"/>
                  <a:gd name="T8" fmla="*/ 0 w 20"/>
                  <a:gd name="T9" fmla="*/ 5 h 5"/>
                  <a:gd name="T10" fmla="*/ 5 w 20"/>
                  <a:gd name="T11" fmla="*/ 0 h 5"/>
                  <a:gd name="T12" fmla="*/ 5 w 20"/>
                  <a:gd name="T13" fmla="*/ 5 h 5"/>
                  <a:gd name="T14" fmla="*/ 10 w 20"/>
                  <a:gd name="T15" fmla="*/ 0 h 5"/>
                  <a:gd name="T16" fmla="*/ 20 w 2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5"/>
                  <a:gd name="T29" fmla="*/ 20 w 2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5">
                    <a:moveTo>
                      <a:pt x="20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3" name="Freeform 178"/>
              <p:cNvSpPr>
                <a:spLocks/>
              </p:cNvSpPr>
              <p:nvPr/>
            </p:nvSpPr>
            <p:spPr bwMode="auto">
              <a:xfrm>
                <a:off x="1537" y="-1585"/>
                <a:ext cx="5" cy="10"/>
              </a:xfrm>
              <a:custGeom>
                <a:avLst/>
                <a:gdLst>
                  <a:gd name="T0" fmla="*/ 5 w 5"/>
                  <a:gd name="T1" fmla="*/ 5 h 10"/>
                  <a:gd name="T2" fmla="*/ 5 w 5"/>
                  <a:gd name="T3" fmla="*/ 10 h 10"/>
                  <a:gd name="T4" fmla="*/ 0 w 5"/>
                  <a:gd name="T5" fmla="*/ 10 h 10"/>
                  <a:gd name="T6" fmla="*/ 0 w 5"/>
                  <a:gd name="T7" fmla="*/ 5 h 10"/>
                  <a:gd name="T8" fmla="*/ 0 w 5"/>
                  <a:gd name="T9" fmla="*/ 10 h 10"/>
                  <a:gd name="T10" fmla="*/ 0 w 5"/>
                  <a:gd name="T11" fmla="*/ 5 h 10"/>
                  <a:gd name="T12" fmla="*/ 0 w 5"/>
                  <a:gd name="T13" fmla="*/ 0 h 10"/>
                  <a:gd name="T14" fmla="*/ 0 w 5"/>
                  <a:gd name="T15" fmla="*/ 5 h 10"/>
                  <a:gd name="T16" fmla="*/ 5 w 5"/>
                  <a:gd name="T17" fmla="*/ 5 h 10"/>
                  <a:gd name="T18" fmla="*/ 0 w 5"/>
                  <a:gd name="T19" fmla="*/ 5 h 10"/>
                  <a:gd name="T20" fmla="*/ 5 w 5"/>
                  <a:gd name="T21" fmla="*/ 5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10"/>
                  <a:gd name="T35" fmla="*/ 5 w 5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10">
                    <a:moveTo>
                      <a:pt x="5" y="5"/>
                    </a:moveTo>
                    <a:lnTo>
                      <a:pt x="5" y="10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4" name="Freeform 179"/>
              <p:cNvSpPr>
                <a:spLocks/>
              </p:cNvSpPr>
              <p:nvPr/>
            </p:nvSpPr>
            <p:spPr bwMode="auto">
              <a:xfrm>
                <a:off x="1497" y="-1625"/>
                <a:ext cx="65" cy="125"/>
              </a:xfrm>
              <a:custGeom>
                <a:avLst/>
                <a:gdLst>
                  <a:gd name="T0" fmla="*/ 40 w 65"/>
                  <a:gd name="T1" fmla="*/ 60 h 125"/>
                  <a:gd name="T2" fmla="*/ 40 w 65"/>
                  <a:gd name="T3" fmla="*/ 60 h 125"/>
                  <a:gd name="T4" fmla="*/ 45 w 65"/>
                  <a:gd name="T5" fmla="*/ 50 h 125"/>
                  <a:gd name="T6" fmla="*/ 45 w 65"/>
                  <a:gd name="T7" fmla="*/ 50 h 125"/>
                  <a:gd name="T8" fmla="*/ 50 w 65"/>
                  <a:gd name="T9" fmla="*/ 40 h 125"/>
                  <a:gd name="T10" fmla="*/ 40 w 65"/>
                  <a:gd name="T11" fmla="*/ 40 h 125"/>
                  <a:gd name="T12" fmla="*/ 30 w 65"/>
                  <a:gd name="T13" fmla="*/ 40 h 125"/>
                  <a:gd name="T14" fmla="*/ 25 w 65"/>
                  <a:gd name="T15" fmla="*/ 35 h 125"/>
                  <a:gd name="T16" fmla="*/ 25 w 65"/>
                  <a:gd name="T17" fmla="*/ 25 h 125"/>
                  <a:gd name="T18" fmla="*/ 20 w 65"/>
                  <a:gd name="T19" fmla="*/ 30 h 125"/>
                  <a:gd name="T20" fmla="*/ 15 w 65"/>
                  <a:gd name="T21" fmla="*/ 25 h 125"/>
                  <a:gd name="T22" fmla="*/ 10 w 65"/>
                  <a:gd name="T23" fmla="*/ 15 h 125"/>
                  <a:gd name="T24" fmla="*/ 0 w 65"/>
                  <a:gd name="T25" fmla="*/ 5 h 125"/>
                  <a:gd name="T26" fmla="*/ 0 w 65"/>
                  <a:gd name="T27" fmla="*/ 5 h 125"/>
                  <a:gd name="T28" fmla="*/ 5 w 65"/>
                  <a:gd name="T29" fmla="*/ 5 h 125"/>
                  <a:gd name="T30" fmla="*/ 20 w 65"/>
                  <a:gd name="T31" fmla="*/ 20 h 125"/>
                  <a:gd name="T32" fmla="*/ 30 w 65"/>
                  <a:gd name="T33" fmla="*/ 30 h 125"/>
                  <a:gd name="T34" fmla="*/ 30 w 65"/>
                  <a:gd name="T35" fmla="*/ 30 h 125"/>
                  <a:gd name="T36" fmla="*/ 30 w 65"/>
                  <a:gd name="T37" fmla="*/ 30 h 125"/>
                  <a:gd name="T38" fmla="*/ 40 w 65"/>
                  <a:gd name="T39" fmla="*/ 40 h 125"/>
                  <a:gd name="T40" fmla="*/ 45 w 65"/>
                  <a:gd name="T41" fmla="*/ 40 h 125"/>
                  <a:gd name="T42" fmla="*/ 55 w 65"/>
                  <a:gd name="T43" fmla="*/ 45 h 125"/>
                  <a:gd name="T44" fmla="*/ 55 w 65"/>
                  <a:gd name="T45" fmla="*/ 45 h 125"/>
                  <a:gd name="T46" fmla="*/ 60 w 65"/>
                  <a:gd name="T47" fmla="*/ 50 h 125"/>
                  <a:gd name="T48" fmla="*/ 55 w 65"/>
                  <a:gd name="T49" fmla="*/ 55 h 125"/>
                  <a:gd name="T50" fmla="*/ 60 w 65"/>
                  <a:gd name="T51" fmla="*/ 65 h 125"/>
                  <a:gd name="T52" fmla="*/ 60 w 65"/>
                  <a:gd name="T53" fmla="*/ 65 h 125"/>
                  <a:gd name="T54" fmla="*/ 65 w 65"/>
                  <a:gd name="T55" fmla="*/ 70 h 125"/>
                  <a:gd name="T56" fmla="*/ 55 w 65"/>
                  <a:gd name="T57" fmla="*/ 75 h 125"/>
                  <a:gd name="T58" fmla="*/ 55 w 65"/>
                  <a:gd name="T59" fmla="*/ 75 h 125"/>
                  <a:gd name="T60" fmla="*/ 55 w 65"/>
                  <a:gd name="T61" fmla="*/ 70 h 125"/>
                  <a:gd name="T62" fmla="*/ 55 w 65"/>
                  <a:gd name="T63" fmla="*/ 75 h 125"/>
                  <a:gd name="T64" fmla="*/ 45 w 65"/>
                  <a:gd name="T65" fmla="*/ 80 h 125"/>
                  <a:gd name="T66" fmla="*/ 45 w 65"/>
                  <a:gd name="T67" fmla="*/ 90 h 125"/>
                  <a:gd name="T68" fmla="*/ 40 w 65"/>
                  <a:gd name="T69" fmla="*/ 100 h 125"/>
                  <a:gd name="T70" fmla="*/ 40 w 65"/>
                  <a:gd name="T71" fmla="*/ 110 h 125"/>
                  <a:gd name="T72" fmla="*/ 45 w 65"/>
                  <a:gd name="T73" fmla="*/ 120 h 125"/>
                  <a:gd name="T74" fmla="*/ 35 w 65"/>
                  <a:gd name="T75" fmla="*/ 120 h 125"/>
                  <a:gd name="T76" fmla="*/ 30 w 65"/>
                  <a:gd name="T77" fmla="*/ 115 h 125"/>
                  <a:gd name="T78" fmla="*/ 30 w 65"/>
                  <a:gd name="T79" fmla="*/ 115 h 125"/>
                  <a:gd name="T80" fmla="*/ 30 w 65"/>
                  <a:gd name="T81" fmla="*/ 115 h 125"/>
                  <a:gd name="T82" fmla="*/ 25 w 65"/>
                  <a:gd name="T83" fmla="*/ 110 h 125"/>
                  <a:gd name="T84" fmla="*/ 20 w 65"/>
                  <a:gd name="T85" fmla="*/ 105 h 125"/>
                  <a:gd name="T86" fmla="*/ 25 w 65"/>
                  <a:gd name="T87" fmla="*/ 100 h 125"/>
                  <a:gd name="T88" fmla="*/ 30 w 65"/>
                  <a:gd name="T89" fmla="*/ 95 h 125"/>
                  <a:gd name="T90" fmla="*/ 35 w 65"/>
                  <a:gd name="T91" fmla="*/ 90 h 125"/>
                  <a:gd name="T92" fmla="*/ 35 w 65"/>
                  <a:gd name="T93" fmla="*/ 90 h 125"/>
                  <a:gd name="T94" fmla="*/ 35 w 65"/>
                  <a:gd name="T95" fmla="*/ 85 h 125"/>
                  <a:gd name="T96" fmla="*/ 40 w 65"/>
                  <a:gd name="T97" fmla="*/ 80 h 125"/>
                  <a:gd name="T98" fmla="*/ 40 w 65"/>
                  <a:gd name="T99" fmla="*/ 70 h 125"/>
                  <a:gd name="T100" fmla="*/ 40 w 65"/>
                  <a:gd name="T101" fmla="*/ 70 h 125"/>
                  <a:gd name="T102" fmla="*/ 40 w 65"/>
                  <a:gd name="T103" fmla="*/ 70 h 1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125"/>
                  <a:gd name="T158" fmla="*/ 65 w 65"/>
                  <a:gd name="T159" fmla="*/ 125 h 1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125">
                    <a:moveTo>
                      <a:pt x="40" y="65"/>
                    </a:moveTo>
                    <a:lnTo>
                      <a:pt x="40" y="60"/>
                    </a:lnTo>
                    <a:lnTo>
                      <a:pt x="35" y="60"/>
                    </a:lnTo>
                    <a:lnTo>
                      <a:pt x="40" y="60"/>
                    </a:lnTo>
                    <a:lnTo>
                      <a:pt x="40" y="55"/>
                    </a:lnTo>
                    <a:lnTo>
                      <a:pt x="45" y="50"/>
                    </a:lnTo>
                    <a:lnTo>
                      <a:pt x="45" y="45"/>
                    </a:lnTo>
                    <a:lnTo>
                      <a:pt x="45" y="50"/>
                    </a:lnTo>
                    <a:lnTo>
                      <a:pt x="50" y="45"/>
                    </a:lnTo>
                    <a:lnTo>
                      <a:pt x="50" y="40"/>
                    </a:lnTo>
                    <a:lnTo>
                      <a:pt x="45" y="40"/>
                    </a:lnTo>
                    <a:lnTo>
                      <a:pt x="40" y="40"/>
                    </a:lnTo>
                    <a:lnTo>
                      <a:pt x="35" y="40"/>
                    </a:lnTo>
                    <a:lnTo>
                      <a:pt x="30" y="40"/>
                    </a:lnTo>
                    <a:lnTo>
                      <a:pt x="25" y="40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5" y="25"/>
                    </a:lnTo>
                    <a:lnTo>
                      <a:pt x="20" y="25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5" y="25"/>
                    </a:lnTo>
                    <a:lnTo>
                      <a:pt x="15" y="15"/>
                    </a:lnTo>
                    <a:lnTo>
                      <a:pt x="10" y="1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5" y="15"/>
                    </a:lnTo>
                    <a:lnTo>
                      <a:pt x="20" y="20"/>
                    </a:lnTo>
                    <a:lnTo>
                      <a:pt x="30" y="25"/>
                    </a:lnTo>
                    <a:lnTo>
                      <a:pt x="30" y="30"/>
                    </a:lnTo>
                    <a:lnTo>
                      <a:pt x="35" y="30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40" y="40"/>
                    </a:lnTo>
                    <a:lnTo>
                      <a:pt x="45" y="35"/>
                    </a:lnTo>
                    <a:lnTo>
                      <a:pt x="45" y="40"/>
                    </a:lnTo>
                    <a:lnTo>
                      <a:pt x="50" y="40"/>
                    </a:lnTo>
                    <a:lnTo>
                      <a:pt x="55" y="45"/>
                    </a:lnTo>
                    <a:lnTo>
                      <a:pt x="60" y="45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60" y="50"/>
                    </a:lnTo>
                    <a:lnTo>
                      <a:pt x="55" y="50"/>
                    </a:lnTo>
                    <a:lnTo>
                      <a:pt x="55" y="55"/>
                    </a:lnTo>
                    <a:lnTo>
                      <a:pt x="55" y="60"/>
                    </a:lnTo>
                    <a:lnTo>
                      <a:pt x="60" y="65"/>
                    </a:lnTo>
                    <a:lnTo>
                      <a:pt x="60" y="60"/>
                    </a:lnTo>
                    <a:lnTo>
                      <a:pt x="60" y="65"/>
                    </a:lnTo>
                    <a:lnTo>
                      <a:pt x="60" y="70"/>
                    </a:lnTo>
                    <a:lnTo>
                      <a:pt x="65" y="70"/>
                    </a:lnTo>
                    <a:lnTo>
                      <a:pt x="60" y="75"/>
                    </a:lnTo>
                    <a:lnTo>
                      <a:pt x="55" y="75"/>
                    </a:lnTo>
                    <a:lnTo>
                      <a:pt x="60" y="75"/>
                    </a:lnTo>
                    <a:lnTo>
                      <a:pt x="55" y="75"/>
                    </a:lnTo>
                    <a:lnTo>
                      <a:pt x="60" y="70"/>
                    </a:lnTo>
                    <a:lnTo>
                      <a:pt x="55" y="70"/>
                    </a:lnTo>
                    <a:lnTo>
                      <a:pt x="50" y="75"/>
                    </a:lnTo>
                    <a:lnTo>
                      <a:pt x="55" y="75"/>
                    </a:lnTo>
                    <a:lnTo>
                      <a:pt x="50" y="75"/>
                    </a:lnTo>
                    <a:lnTo>
                      <a:pt x="45" y="80"/>
                    </a:lnTo>
                    <a:lnTo>
                      <a:pt x="45" y="85"/>
                    </a:lnTo>
                    <a:lnTo>
                      <a:pt x="45" y="90"/>
                    </a:lnTo>
                    <a:lnTo>
                      <a:pt x="45" y="95"/>
                    </a:lnTo>
                    <a:lnTo>
                      <a:pt x="40" y="100"/>
                    </a:lnTo>
                    <a:lnTo>
                      <a:pt x="40" y="105"/>
                    </a:lnTo>
                    <a:lnTo>
                      <a:pt x="40" y="110"/>
                    </a:lnTo>
                    <a:lnTo>
                      <a:pt x="45" y="115"/>
                    </a:lnTo>
                    <a:lnTo>
                      <a:pt x="45" y="120"/>
                    </a:lnTo>
                    <a:lnTo>
                      <a:pt x="40" y="125"/>
                    </a:lnTo>
                    <a:lnTo>
                      <a:pt x="35" y="120"/>
                    </a:lnTo>
                    <a:lnTo>
                      <a:pt x="35" y="115"/>
                    </a:lnTo>
                    <a:lnTo>
                      <a:pt x="30" y="115"/>
                    </a:lnTo>
                    <a:lnTo>
                      <a:pt x="35" y="115"/>
                    </a:lnTo>
                    <a:lnTo>
                      <a:pt x="30" y="115"/>
                    </a:lnTo>
                    <a:lnTo>
                      <a:pt x="35" y="115"/>
                    </a:lnTo>
                    <a:lnTo>
                      <a:pt x="30" y="115"/>
                    </a:lnTo>
                    <a:lnTo>
                      <a:pt x="30" y="110"/>
                    </a:lnTo>
                    <a:lnTo>
                      <a:pt x="25" y="110"/>
                    </a:lnTo>
                    <a:lnTo>
                      <a:pt x="20" y="110"/>
                    </a:lnTo>
                    <a:lnTo>
                      <a:pt x="20" y="105"/>
                    </a:lnTo>
                    <a:lnTo>
                      <a:pt x="25" y="105"/>
                    </a:lnTo>
                    <a:lnTo>
                      <a:pt x="25" y="100"/>
                    </a:lnTo>
                    <a:lnTo>
                      <a:pt x="30" y="100"/>
                    </a:lnTo>
                    <a:lnTo>
                      <a:pt x="30" y="95"/>
                    </a:lnTo>
                    <a:lnTo>
                      <a:pt x="35" y="95"/>
                    </a:lnTo>
                    <a:lnTo>
                      <a:pt x="35" y="90"/>
                    </a:lnTo>
                    <a:lnTo>
                      <a:pt x="40" y="90"/>
                    </a:lnTo>
                    <a:lnTo>
                      <a:pt x="35" y="90"/>
                    </a:lnTo>
                    <a:lnTo>
                      <a:pt x="40" y="85"/>
                    </a:lnTo>
                    <a:lnTo>
                      <a:pt x="35" y="85"/>
                    </a:lnTo>
                    <a:lnTo>
                      <a:pt x="35" y="80"/>
                    </a:lnTo>
                    <a:lnTo>
                      <a:pt x="40" y="80"/>
                    </a:lnTo>
                    <a:lnTo>
                      <a:pt x="40" y="75"/>
                    </a:lnTo>
                    <a:lnTo>
                      <a:pt x="40" y="70"/>
                    </a:lnTo>
                    <a:lnTo>
                      <a:pt x="35" y="70"/>
                    </a:lnTo>
                    <a:lnTo>
                      <a:pt x="40" y="70"/>
                    </a:lnTo>
                    <a:lnTo>
                      <a:pt x="35" y="70"/>
                    </a:lnTo>
                    <a:lnTo>
                      <a:pt x="40" y="70"/>
                    </a:lnTo>
                    <a:lnTo>
                      <a:pt x="40" y="6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5" name="Freeform 180"/>
              <p:cNvSpPr>
                <a:spLocks/>
              </p:cNvSpPr>
              <p:nvPr/>
            </p:nvSpPr>
            <p:spPr bwMode="auto">
              <a:xfrm>
                <a:off x="1437" y="-143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6" name="Rectangle 181"/>
              <p:cNvSpPr>
                <a:spLocks noChangeArrowheads="1"/>
              </p:cNvSpPr>
              <p:nvPr/>
            </p:nvSpPr>
            <p:spPr bwMode="auto">
              <a:xfrm>
                <a:off x="1437" y="-1435"/>
                <a:ext cx="5" cy="5"/>
              </a:xfrm>
              <a:prstGeom prst="rect">
                <a:avLst/>
              </a:prstGeom>
              <a:solidFill>
                <a:srgbClr val="FF00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7" name="Freeform 182"/>
              <p:cNvSpPr>
                <a:spLocks/>
              </p:cNvSpPr>
              <p:nvPr/>
            </p:nvSpPr>
            <p:spPr bwMode="auto">
              <a:xfrm>
                <a:off x="1437" y="-144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8" name="Freeform 183"/>
              <p:cNvSpPr>
                <a:spLocks/>
              </p:cNvSpPr>
              <p:nvPr/>
            </p:nvSpPr>
            <p:spPr bwMode="auto">
              <a:xfrm>
                <a:off x="1542" y="-1600"/>
                <a:ext cx="10" cy="5"/>
              </a:xfrm>
              <a:custGeom>
                <a:avLst/>
                <a:gdLst>
                  <a:gd name="T0" fmla="*/ 5 w 10"/>
                  <a:gd name="T1" fmla="*/ 5 h 5"/>
                  <a:gd name="T2" fmla="*/ 0 w 10"/>
                  <a:gd name="T3" fmla="*/ 5 h 5"/>
                  <a:gd name="T4" fmla="*/ 0 w 10"/>
                  <a:gd name="T5" fmla="*/ 0 h 5"/>
                  <a:gd name="T6" fmla="*/ 5 w 10"/>
                  <a:gd name="T7" fmla="*/ 5 h 5"/>
                  <a:gd name="T8" fmla="*/ 10 w 10"/>
                  <a:gd name="T9" fmla="*/ 5 h 5"/>
                  <a:gd name="T10" fmla="*/ 5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29" name="Freeform 184"/>
              <p:cNvSpPr>
                <a:spLocks/>
              </p:cNvSpPr>
              <p:nvPr/>
            </p:nvSpPr>
            <p:spPr bwMode="auto">
              <a:xfrm>
                <a:off x="1552" y="-159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0" name="Freeform 185"/>
              <p:cNvSpPr>
                <a:spLocks/>
              </p:cNvSpPr>
              <p:nvPr/>
            </p:nvSpPr>
            <p:spPr bwMode="auto">
              <a:xfrm>
                <a:off x="1552" y="-156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w 5"/>
                  <a:gd name="T7" fmla="*/ 0 h 1"/>
                  <a:gd name="T8" fmla="*/ 5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1" name="Freeform 186"/>
              <p:cNvSpPr>
                <a:spLocks/>
              </p:cNvSpPr>
              <p:nvPr/>
            </p:nvSpPr>
            <p:spPr bwMode="auto">
              <a:xfrm>
                <a:off x="1557" y="-159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2" name="Freeform 187"/>
              <p:cNvSpPr>
                <a:spLocks/>
              </p:cNvSpPr>
              <p:nvPr/>
            </p:nvSpPr>
            <p:spPr bwMode="auto">
              <a:xfrm>
                <a:off x="1427" y="-1635"/>
                <a:ext cx="5" cy="10"/>
              </a:xfrm>
              <a:custGeom>
                <a:avLst/>
                <a:gdLst>
                  <a:gd name="T0" fmla="*/ 0 w 5"/>
                  <a:gd name="T1" fmla="*/ 5 h 10"/>
                  <a:gd name="T2" fmla="*/ 0 w 5"/>
                  <a:gd name="T3" fmla="*/ 0 h 10"/>
                  <a:gd name="T4" fmla="*/ 0 w 5"/>
                  <a:gd name="T5" fmla="*/ 5 h 10"/>
                  <a:gd name="T6" fmla="*/ 0 w 5"/>
                  <a:gd name="T7" fmla="*/ 0 h 10"/>
                  <a:gd name="T8" fmla="*/ 5 w 5"/>
                  <a:gd name="T9" fmla="*/ 0 h 10"/>
                  <a:gd name="T10" fmla="*/ 0 w 5"/>
                  <a:gd name="T11" fmla="*/ 5 h 10"/>
                  <a:gd name="T12" fmla="*/ 0 w 5"/>
                  <a:gd name="T13" fmla="*/ 10 h 10"/>
                  <a:gd name="T14" fmla="*/ 0 w 5"/>
                  <a:gd name="T15" fmla="*/ 5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0"/>
                  <a:gd name="T26" fmla="*/ 5 w 5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0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3" name="Freeform 188"/>
              <p:cNvSpPr>
                <a:spLocks/>
              </p:cNvSpPr>
              <p:nvPr/>
            </p:nvSpPr>
            <p:spPr bwMode="auto">
              <a:xfrm>
                <a:off x="1557" y="-157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4" name="Freeform 189"/>
              <p:cNvSpPr>
                <a:spLocks/>
              </p:cNvSpPr>
              <p:nvPr/>
            </p:nvSpPr>
            <p:spPr bwMode="auto">
              <a:xfrm>
                <a:off x="1562" y="-1580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5 h 10"/>
                  <a:gd name="T4" fmla="*/ 0 w 1"/>
                  <a:gd name="T5" fmla="*/ 0 h 10"/>
                  <a:gd name="T6" fmla="*/ 0 w 1"/>
                  <a:gd name="T7" fmla="*/ 5 h 10"/>
                  <a:gd name="T8" fmla="*/ 0 w 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0"/>
                  <a:gd name="T17" fmla="*/ 1 w 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5" name="Freeform 190"/>
              <p:cNvSpPr>
                <a:spLocks/>
              </p:cNvSpPr>
              <p:nvPr/>
            </p:nvSpPr>
            <p:spPr bwMode="auto">
              <a:xfrm>
                <a:off x="1562" y="-156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6" name="Freeform 191"/>
              <p:cNvSpPr>
                <a:spLocks/>
              </p:cNvSpPr>
              <p:nvPr/>
            </p:nvSpPr>
            <p:spPr bwMode="auto">
              <a:xfrm>
                <a:off x="1572" y="-1465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5 w 10"/>
                  <a:gd name="T3" fmla="*/ 5 h 5"/>
                  <a:gd name="T4" fmla="*/ 5 w 10"/>
                  <a:gd name="T5" fmla="*/ 0 h 5"/>
                  <a:gd name="T6" fmla="*/ 10 w 10"/>
                  <a:gd name="T7" fmla="*/ 0 h 5"/>
                  <a:gd name="T8" fmla="*/ 5 w 10"/>
                  <a:gd name="T9" fmla="*/ 0 h 5"/>
                  <a:gd name="T10" fmla="*/ 5 w 10"/>
                  <a:gd name="T11" fmla="*/ 5 h 5"/>
                  <a:gd name="T12" fmla="*/ 0 w 10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5"/>
                  <a:gd name="T23" fmla="*/ 10 w 1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7" name="Freeform 192"/>
              <p:cNvSpPr>
                <a:spLocks/>
              </p:cNvSpPr>
              <p:nvPr/>
            </p:nvSpPr>
            <p:spPr bwMode="auto">
              <a:xfrm>
                <a:off x="1572" y="-144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8" name="Freeform 193"/>
              <p:cNvSpPr>
                <a:spLocks/>
              </p:cNvSpPr>
              <p:nvPr/>
            </p:nvSpPr>
            <p:spPr bwMode="auto">
              <a:xfrm>
                <a:off x="1577" y="-1450"/>
                <a:ext cx="5" cy="10"/>
              </a:xfrm>
              <a:custGeom>
                <a:avLst/>
                <a:gdLst>
                  <a:gd name="T0" fmla="*/ 0 w 5"/>
                  <a:gd name="T1" fmla="*/ 5 h 10"/>
                  <a:gd name="T2" fmla="*/ 5 w 5"/>
                  <a:gd name="T3" fmla="*/ 0 h 10"/>
                  <a:gd name="T4" fmla="*/ 5 w 5"/>
                  <a:gd name="T5" fmla="*/ 5 h 10"/>
                  <a:gd name="T6" fmla="*/ 0 w 5"/>
                  <a:gd name="T7" fmla="*/ 5 h 10"/>
                  <a:gd name="T8" fmla="*/ 0 w 5"/>
                  <a:gd name="T9" fmla="*/ 10 h 10"/>
                  <a:gd name="T10" fmla="*/ 0 w 5"/>
                  <a:gd name="T11" fmla="*/ 5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39" name="Freeform 194"/>
              <p:cNvSpPr>
                <a:spLocks/>
              </p:cNvSpPr>
              <p:nvPr/>
            </p:nvSpPr>
            <p:spPr bwMode="auto">
              <a:xfrm>
                <a:off x="1577" y="-138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0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0" name="Freeform 195"/>
              <p:cNvSpPr>
                <a:spLocks/>
              </p:cNvSpPr>
              <p:nvPr/>
            </p:nvSpPr>
            <p:spPr bwMode="auto">
              <a:xfrm>
                <a:off x="1577" y="-137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1" name="Rectangle 196"/>
              <p:cNvSpPr>
                <a:spLocks noChangeArrowheads="1"/>
              </p:cNvSpPr>
              <p:nvPr/>
            </p:nvSpPr>
            <p:spPr bwMode="auto">
              <a:xfrm>
                <a:off x="1577" y="-1359"/>
                <a:ext cx="5" cy="5"/>
              </a:xfrm>
              <a:prstGeom prst="rect">
                <a:avLst/>
              </a:prstGeom>
              <a:solidFill>
                <a:srgbClr val="FF00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2" name="Freeform 197"/>
              <p:cNvSpPr>
                <a:spLocks/>
              </p:cNvSpPr>
              <p:nvPr/>
            </p:nvSpPr>
            <p:spPr bwMode="auto">
              <a:xfrm>
                <a:off x="1582" y="-146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3" name="Freeform 198"/>
              <p:cNvSpPr>
                <a:spLocks/>
              </p:cNvSpPr>
              <p:nvPr/>
            </p:nvSpPr>
            <p:spPr bwMode="auto">
              <a:xfrm>
                <a:off x="1582" y="-1470"/>
                <a:ext cx="76" cy="111"/>
              </a:xfrm>
              <a:custGeom>
                <a:avLst/>
                <a:gdLst>
                  <a:gd name="T0" fmla="*/ 71 w 76"/>
                  <a:gd name="T1" fmla="*/ 60 h 111"/>
                  <a:gd name="T2" fmla="*/ 66 w 76"/>
                  <a:gd name="T3" fmla="*/ 50 h 111"/>
                  <a:gd name="T4" fmla="*/ 61 w 76"/>
                  <a:gd name="T5" fmla="*/ 45 h 111"/>
                  <a:gd name="T6" fmla="*/ 56 w 76"/>
                  <a:gd name="T7" fmla="*/ 40 h 111"/>
                  <a:gd name="T8" fmla="*/ 51 w 76"/>
                  <a:gd name="T9" fmla="*/ 35 h 111"/>
                  <a:gd name="T10" fmla="*/ 40 w 76"/>
                  <a:gd name="T11" fmla="*/ 30 h 111"/>
                  <a:gd name="T12" fmla="*/ 35 w 76"/>
                  <a:gd name="T13" fmla="*/ 30 h 111"/>
                  <a:gd name="T14" fmla="*/ 25 w 76"/>
                  <a:gd name="T15" fmla="*/ 25 h 111"/>
                  <a:gd name="T16" fmla="*/ 20 w 76"/>
                  <a:gd name="T17" fmla="*/ 15 h 111"/>
                  <a:gd name="T18" fmla="*/ 10 w 76"/>
                  <a:gd name="T19" fmla="*/ 15 h 111"/>
                  <a:gd name="T20" fmla="*/ 0 w 76"/>
                  <a:gd name="T21" fmla="*/ 20 h 111"/>
                  <a:gd name="T22" fmla="*/ 5 w 76"/>
                  <a:gd name="T23" fmla="*/ 15 h 111"/>
                  <a:gd name="T24" fmla="*/ 10 w 76"/>
                  <a:gd name="T25" fmla="*/ 0 h 111"/>
                  <a:gd name="T26" fmla="*/ 10 w 76"/>
                  <a:gd name="T27" fmla="*/ 5 h 111"/>
                  <a:gd name="T28" fmla="*/ 15 w 76"/>
                  <a:gd name="T29" fmla="*/ 10 h 111"/>
                  <a:gd name="T30" fmla="*/ 20 w 76"/>
                  <a:gd name="T31" fmla="*/ 15 h 111"/>
                  <a:gd name="T32" fmla="*/ 25 w 76"/>
                  <a:gd name="T33" fmla="*/ 20 h 111"/>
                  <a:gd name="T34" fmla="*/ 40 w 76"/>
                  <a:gd name="T35" fmla="*/ 30 h 111"/>
                  <a:gd name="T36" fmla="*/ 46 w 76"/>
                  <a:gd name="T37" fmla="*/ 25 h 111"/>
                  <a:gd name="T38" fmla="*/ 51 w 76"/>
                  <a:gd name="T39" fmla="*/ 35 h 111"/>
                  <a:gd name="T40" fmla="*/ 61 w 76"/>
                  <a:gd name="T41" fmla="*/ 45 h 111"/>
                  <a:gd name="T42" fmla="*/ 71 w 76"/>
                  <a:gd name="T43" fmla="*/ 50 h 111"/>
                  <a:gd name="T44" fmla="*/ 76 w 76"/>
                  <a:gd name="T45" fmla="*/ 55 h 111"/>
                  <a:gd name="T46" fmla="*/ 71 w 76"/>
                  <a:gd name="T47" fmla="*/ 60 h 111"/>
                  <a:gd name="T48" fmla="*/ 71 w 76"/>
                  <a:gd name="T49" fmla="*/ 55 h 111"/>
                  <a:gd name="T50" fmla="*/ 76 w 76"/>
                  <a:gd name="T51" fmla="*/ 65 h 111"/>
                  <a:gd name="T52" fmla="*/ 71 w 76"/>
                  <a:gd name="T53" fmla="*/ 65 h 111"/>
                  <a:gd name="T54" fmla="*/ 71 w 76"/>
                  <a:gd name="T55" fmla="*/ 75 h 111"/>
                  <a:gd name="T56" fmla="*/ 71 w 76"/>
                  <a:gd name="T57" fmla="*/ 75 h 111"/>
                  <a:gd name="T58" fmla="*/ 71 w 76"/>
                  <a:gd name="T59" fmla="*/ 85 h 111"/>
                  <a:gd name="T60" fmla="*/ 66 w 76"/>
                  <a:gd name="T61" fmla="*/ 95 h 111"/>
                  <a:gd name="T62" fmla="*/ 66 w 76"/>
                  <a:gd name="T63" fmla="*/ 106 h 111"/>
                  <a:gd name="T64" fmla="*/ 66 w 76"/>
                  <a:gd name="T65" fmla="*/ 111 h 111"/>
                  <a:gd name="T66" fmla="*/ 61 w 76"/>
                  <a:gd name="T67" fmla="*/ 100 h 111"/>
                  <a:gd name="T68" fmla="*/ 56 w 76"/>
                  <a:gd name="T69" fmla="*/ 95 h 111"/>
                  <a:gd name="T70" fmla="*/ 56 w 76"/>
                  <a:gd name="T71" fmla="*/ 95 h 111"/>
                  <a:gd name="T72" fmla="*/ 51 w 76"/>
                  <a:gd name="T73" fmla="*/ 90 h 111"/>
                  <a:gd name="T74" fmla="*/ 51 w 76"/>
                  <a:gd name="T75" fmla="*/ 90 h 111"/>
                  <a:gd name="T76" fmla="*/ 61 w 76"/>
                  <a:gd name="T77" fmla="*/ 90 h 111"/>
                  <a:gd name="T78" fmla="*/ 61 w 76"/>
                  <a:gd name="T79" fmla="*/ 90 h 111"/>
                  <a:gd name="T80" fmla="*/ 66 w 76"/>
                  <a:gd name="T81" fmla="*/ 85 h 111"/>
                  <a:gd name="T82" fmla="*/ 66 w 76"/>
                  <a:gd name="T83" fmla="*/ 80 h 111"/>
                  <a:gd name="T84" fmla="*/ 61 w 76"/>
                  <a:gd name="T85" fmla="*/ 80 h 111"/>
                  <a:gd name="T86" fmla="*/ 66 w 76"/>
                  <a:gd name="T87" fmla="*/ 70 h 1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6"/>
                  <a:gd name="T133" fmla="*/ 0 h 111"/>
                  <a:gd name="T134" fmla="*/ 76 w 76"/>
                  <a:gd name="T135" fmla="*/ 111 h 1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6" h="111">
                    <a:moveTo>
                      <a:pt x="71" y="65"/>
                    </a:moveTo>
                    <a:lnTo>
                      <a:pt x="71" y="60"/>
                    </a:lnTo>
                    <a:lnTo>
                      <a:pt x="71" y="55"/>
                    </a:lnTo>
                    <a:lnTo>
                      <a:pt x="66" y="50"/>
                    </a:lnTo>
                    <a:lnTo>
                      <a:pt x="61" y="50"/>
                    </a:lnTo>
                    <a:lnTo>
                      <a:pt x="61" y="45"/>
                    </a:lnTo>
                    <a:lnTo>
                      <a:pt x="56" y="45"/>
                    </a:lnTo>
                    <a:lnTo>
                      <a:pt x="56" y="40"/>
                    </a:lnTo>
                    <a:lnTo>
                      <a:pt x="51" y="40"/>
                    </a:lnTo>
                    <a:lnTo>
                      <a:pt x="51" y="35"/>
                    </a:lnTo>
                    <a:lnTo>
                      <a:pt x="46" y="30"/>
                    </a:lnTo>
                    <a:lnTo>
                      <a:pt x="40" y="30"/>
                    </a:lnTo>
                    <a:lnTo>
                      <a:pt x="35" y="25"/>
                    </a:lnTo>
                    <a:lnTo>
                      <a:pt x="35" y="30"/>
                    </a:lnTo>
                    <a:lnTo>
                      <a:pt x="30" y="25"/>
                    </a:lnTo>
                    <a:lnTo>
                      <a:pt x="25" y="25"/>
                    </a:lnTo>
                    <a:lnTo>
                      <a:pt x="20" y="20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0" y="15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30" y="25"/>
                    </a:lnTo>
                    <a:lnTo>
                      <a:pt x="40" y="30"/>
                    </a:lnTo>
                    <a:lnTo>
                      <a:pt x="46" y="30"/>
                    </a:lnTo>
                    <a:lnTo>
                      <a:pt x="46" y="25"/>
                    </a:lnTo>
                    <a:lnTo>
                      <a:pt x="51" y="30"/>
                    </a:lnTo>
                    <a:lnTo>
                      <a:pt x="51" y="35"/>
                    </a:lnTo>
                    <a:lnTo>
                      <a:pt x="56" y="40"/>
                    </a:lnTo>
                    <a:lnTo>
                      <a:pt x="61" y="45"/>
                    </a:lnTo>
                    <a:lnTo>
                      <a:pt x="66" y="45"/>
                    </a:lnTo>
                    <a:lnTo>
                      <a:pt x="71" y="50"/>
                    </a:lnTo>
                    <a:lnTo>
                      <a:pt x="71" y="55"/>
                    </a:lnTo>
                    <a:lnTo>
                      <a:pt x="76" y="55"/>
                    </a:lnTo>
                    <a:lnTo>
                      <a:pt x="71" y="55"/>
                    </a:lnTo>
                    <a:lnTo>
                      <a:pt x="71" y="60"/>
                    </a:lnTo>
                    <a:lnTo>
                      <a:pt x="76" y="60"/>
                    </a:lnTo>
                    <a:lnTo>
                      <a:pt x="71" y="55"/>
                    </a:lnTo>
                    <a:lnTo>
                      <a:pt x="76" y="60"/>
                    </a:lnTo>
                    <a:lnTo>
                      <a:pt x="76" y="65"/>
                    </a:lnTo>
                    <a:lnTo>
                      <a:pt x="71" y="60"/>
                    </a:lnTo>
                    <a:lnTo>
                      <a:pt x="71" y="65"/>
                    </a:lnTo>
                    <a:lnTo>
                      <a:pt x="71" y="70"/>
                    </a:lnTo>
                    <a:lnTo>
                      <a:pt x="71" y="75"/>
                    </a:lnTo>
                    <a:lnTo>
                      <a:pt x="66" y="75"/>
                    </a:lnTo>
                    <a:lnTo>
                      <a:pt x="71" y="75"/>
                    </a:lnTo>
                    <a:lnTo>
                      <a:pt x="71" y="80"/>
                    </a:lnTo>
                    <a:lnTo>
                      <a:pt x="71" y="85"/>
                    </a:lnTo>
                    <a:lnTo>
                      <a:pt x="66" y="90"/>
                    </a:lnTo>
                    <a:lnTo>
                      <a:pt x="66" y="95"/>
                    </a:lnTo>
                    <a:lnTo>
                      <a:pt x="66" y="100"/>
                    </a:lnTo>
                    <a:lnTo>
                      <a:pt x="66" y="106"/>
                    </a:lnTo>
                    <a:lnTo>
                      <a:pt x="71" y="111"/>
                    </a:lnTo>
                    <a:lnTo>
                      <a:pt x="66" y="111"/>
                    </a:lnTo>
                    <a:lnTo>
                      <a:pt x="66" y="106"/>
                    </a:lnTo>
                    <a:lnTo>
                      <a:pt x="61" y="100"/>
                    </a:lnTo>
                    <a:lnTo>
                      <a:pt x="61" y="95"/>
                    </a:lnTo>
                    <a:lnTo>
                      <a:pt x="56" y="95"/>
                    </a:lnTo>
                    <a:lnTo>
                      <a:pt x="51" y="90"/>
                    </a:lnTo>
                    <a:lnTo>
                      <a:pt x="56" y="95"/>
                    </a:lnTo>
                    <a:lnTo>
                      <a:pt x="51" y="95"/>
                    </a:lnTo>
                    <a:lnTo>
                      <a:pt x="51" y="90"/>
                    </a:lnTo>
                    <a:lnTo>
                      <a:pt x="51" y="85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1" y="90"/>
                    </a:lnTo>
                    <a:lnTo>
                      <a:pt x="66" y="90"/>
                    </a:lnTo>
                    <a:lnTo>
                      <a:pt x="61" y="90"/>
                    </a:lnTo>
                    <a:lnTo>
                      <a:pt x="66" y="90"/>
                    </a:lnTo>
                    <a:lnTo>
                      <a:pt x="66" y="85"/>
                    </a:lnTo>
                    <a:lnTo>
                      <a:pt x="71" y="85"/>
                    </a:lnTo>
                    <a:lnTo>
                      <a:pt x="66" y="80"/>
                    </a:lnTo>
                    <a:lnTo>
                      <a:pt x="66" y="85"/>
                    </a:lnTo>
                    <a:lnTo>
                      <a:pt x="61" y="80"/>
                    </a:lnTo>
                    <a:lnTo>
                      <a:pt x="66" y="75"/>
                    </a:lnTo>
                    <a:lnTo>
                      <a:pt x="66" y="70"/>
                    </a:lnTo>
                    <a:lnTo>
                      <a:pt x="71" y="6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4" name="Freeform 199"/>
              <p:cNvSpPr>
                <a:spLocks/>
              </p:cNvSpPr>
              <p:nvPr/>
            </p:nvSpPr>
            <p:spPr bwMode="auto">
              <a:xfrm>
                <a:off x="1582" y="-134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5" name="Freeform 200"/>
              <p:cNvSpPr>
                <a:spLocks/>
              </p:cNvSpPr>
              <p:nvPr/>
            </p:nvSpPr>
            <p:spPr bwMode="auto">
              <a:xfrm>
                <a:off x="1587" y="-133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6" name="Freeform 201"/>
              <p:cNvSpPr>
                <a:spLocks/>
              </p:cNvSpPr>
              <p:nvPr/>
            </p:nvSpPr>
            <p:spPr bwMode="auto">
              <a:xfrm>
                <a:off x="1417" y="-160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7" name="Freeform 202"/>
              <p:cNvSpPr>
                <a:spLocks/>
              </p:cNvSpPr>
              <p:nvPr/>
            </p:nvSpPr>
            <p:spPr bwMode="auto">
              <a:xfrm>
                <a:off x="1597" y="-133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8" name="Freeform 203"/>
              <p:cNvSpPr>
                <a:spLocks/>
              </p:cNvSpPr>
              <p:nvPr/>
            </p:nvSpPr>
            <p:spPr bwMode="auto">
              <a:xfrm>
                <a:off x="1597" y="-146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49" name="Freeform 204"/>
              <p:cNvSpPr>
                <a:spLocks/>
              </p:cNvSpPr>
              <p:nvPr/>
            </p:nvSpPr>
            <p:spPr bwMode="auto">
              <a:xfrm>
                <a:off x="1597" y="-132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0 h 5"/>
                  <a:gd name="T4" fmla="*/ 0 w 5"/>
                  <a:gd name="T5" fmla="*/ 0 h 5"/>
                  <a:gd name="T6" fmla="*/ 5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0" name="Freeform 205"/>
              <p:cNvSpPr>
                <a:spLocks/>
              </p:cNvSpPr>
              <p:nvPr/>
            </p:nvSpPr>
            <p:spPr bwMode="auto">
              <a:xfrm>
                <a:off x="1412" y="-166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1" name="Freeform 206"/>
              <p:cNvSpPr>
                <a:spLocks/>
              </p:cNvSpPr>
              <p:nvPr/>
            </p:nvSpPr>
            <p:spPr bwMode="auto">
              <a:xfrm>
                <a:off x="1602" y="-132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2" name="Freeform 207"/>
              <p:cNvSpPr>
                <a:spLocks/>
              </p:cNvSpPr>
              <p:nvPr/>
            </p:nvSpPr>
            <p:spPr bwMode="auto">
              <a:xfrm>
                <a:off x="1607" y="-132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3" name="Freeform 208"/>
              <p:cNvSpPr>
                <a:spLocks/>
              </p:cNvSpPr>
              <p:nvPr/>
            </p:nvSpPr>
            <p:spPr bwMode="auto">
              <a:xfrm>
                <a:off x="1607" y="-131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4" name="Freeform 209"/>
              <p:cNvSpPr>
                <a:spLocks/>
              </p:cNvSpPr>
              <p:nvPr/>
            </p:nvSpPr>
            <p:spPr bwMode="auto">
              <a:xfrm>
                <a:off x="1612" y="-1319"/>
                <a:ext cx="5" cy="10"/>
              </a:xfrm>
              <a:custGeom>
                <a:avLst/>
                <a:gdLst>
                  <a:gd name="T0" fmla="*/ 0 w 5"/>
                  <a:gd name="T1" fmla="*/ 5 h 10"/>
                  <a:gd name="T2" fmla="*/ 0 w 5"/>
                  <a:gd name="T3" fmla="*/ 0 h 10"/>
                  <a:gd name="T4" fmla="*/ 0 w 5"/>
                  <a:gd name="T5" fmla="*/ 5 h 10"/>
                  <a:gd name="T6" fmla="*/ 5 w 5"/>
                  <a:gd name="T7" fmla="*/ 5 h 10"/>
                  <a:gd name="T8" fmla="*/ 5 w 5"/>
                  <a:gd name="T9" fmla="*/ 10 h 10"/>
                  <a:gd name="T10" fmla="*/ 0 w 5"/>
                  <a:gd name="T11" fmla="*/ 10 h 10"/>
                  <a:gd name="T12" fmla="*/ 0 w 5"/>
                  <a:gd name="T13" fmla="*/ 5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0"/>
                  <a:gd name="T23" fmla="*/ 5 w 5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0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5" name="Freeform 210"/>
              <p:cNvSpPr>
                <a:spLocks/>
              </p:cNvSpPr>
              <p:nvPr/>
            </p:nvSpPr>
            <p:spPr bwMode="auto">
              <a:xfrm>
                <a:off x="1612" y="-130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6" name="Freeform 211"/>
              <p:cNvSpPr>
                <a:spLocks/>
              </p:cNvSpPr>
              <p:nvPr/>
            </p:nvSpPr>
            <p:spPr bwMode="auto">
              <a:xfrm>
                <a:off x="1617" y="-130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7" name="Freeform 212"/>
              <p:cNvSpPr>
                <a:spLocks/>
              </p:cNvSpPr>
              <p:nvPr/>
            </p:nvSpPr>
            <p:spPr bwMode="auto">
              <a:xfrm>
                <a:off x="1622" y="-130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8" name="Freeform 213"/>
              <p:cNvSpPr>
                <a:spLocks/>
              </p:cNvSpPr>
              <p:nvPr/>
            </p:nvSpPr>
            <p:spPr bwMode="auto">
              <a:xfrm>
                <a:off x="1622" y="-1299"/>
                <a:ext cx="11" cy="15"/>
              </a:xfrm>
              <a:custGeom>
                <a:avLst/>
                <a:gdLst>
                  <a:gd name="T0" fmla="*/ 11 w 11"/>
                  <a:gd name="T1" fmla="*/ 15 h 15"/>
                  <a:gd name="T2" fmla="*/ 6 w 11"/>
                  <a:gd name="T3" fmla="*/ 10 h 15"/>
                  <a:gd name="T4" fmla="*/ 6 w 11"/>
                  <a:gd name="T5" fmla="*/ 5 h 15"/>
                  <a:gd name="T6" fmla="*/ 0 w 11"/>
                  <a:gd name="T7" fmla="*/ 0 h 15"/>
                  <a:gd name="T8" fmla="*/ 6 w 11"/>
                  <a:gd name="T9" fmla="*/ 0 h 15"/>
                  <a:gd name="T10" fmla="*/ 6 w 11"/>
                  <a:gd name="T11" fmla="*/ 5 h 15"/>
                  <a:gd name="T12" fmla="*/ 11 w 11"/>
                  <a:gd name="T13" fmla="*/ 10 h 15"/>
                  <a:gd name="T14" fmla="*/ 11 w 11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5"/>
                  <a:gd name="T26" fmla="*/ 11 w 11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5">
                    <a:moveTo>
                      <a:pt x="11" y="15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1" y="10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59" name="Freeform 214"/>
              <p:cNvSpPr>
                <a:spLocks/>
              </p:cNvSpPr>
              <p:nvPr/>
            </p:nvSpPr>
            <p:spPr bwMode="auto">
              <a:xfrm>
                <a:off x="1633" y="-128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0" name="Freeform 215"/>
              <p:cNvSpPr>
                <a:spLocks/>
              </p:cNvSpPr>
              <p:nvPr/>
            </p:nvSpPr>
            <p:spPr bwMode="auto">
              <a:xfrm>
                <a:off x="1638" y="-127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1" name="Freeform 216"/>
              <p:cNvSpPr>
                <a:spLocks/>
              </p:cNvSpPr>
              <p:nvPr/>
            </p:nvSpPr>
            <p:spPr bwMode="auto">
              <a:xfrm>
                <a:off x="1638" y="-127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2" name="Freeform 217"/>
              <p:cNvSpPr>
                <a:spLocks/>
              </p:cNvSpPr>
              <p:nvPr/>
            </p:nvSpPr>
            <p:spPr bwMode="auto">
              <a:xfrm>
                <a:off x="1648" y="-126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3" name="Freeform 218"/>
              <p:cNvSpPr>
                <a:spLocks/>
              </p:cNvSpPr>
              <p:nvPr/>
            </p:nvSpPr>
            <p:spPr bwMode="auto">
              <a:xfrm>
                <a:off x="1402" y="-160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4" name="Freeform 219"/>
              <p:cNvSpPr>
                <a:spLocks/>
              </p:cNvSpPr>
              <p:nvPr/>
            </p:nvSpPr>
            <p:spPr bwMode="auto">
              <a:xfrm>
                <a:off x="1648" y="-125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5" name="Rectangle 220"/>
              <p:cNvSpPr>
                <a:spLocks noChangeArrowheads="1"/>
              </p:cNvSpPr>
              <p:nvPr/>
            </p:nvSpPr>
            <p:spPr bwMode="auto">
              <a:xfrm>
                <a:off x="1402" y="-1364"/>
                <a:ext cx="5" cy="5"/>
              </a:xfrm>
              <a:prstGeom prst="rect">
                <a:avLst/>
              </a:prstGeom>
              <a:solidFill>
                <a:srgbClr val="FF00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6" name="Freeform 221"/>
              <p:cNvSpPr>
                <a:spLocks/>
              </p:cNvSpPr>
              <p:nvPr/>
            </p:nvSpPr>
            <p:spPr bwMode="auto">
              <a:xfrm>
                <a:off x="1397" y="-1610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5 h 5"/>
                  <a:gd name="T4" fmla="*/ 5 w 5"/>
                  <a:gd name="T5" fmla="*/ 0 h 5"/>
                  <a:gd name="T6" fmla="*/ 5 w 5"/>
                  <a:gd name="T7" fmla="*/ 5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7" name="Freeform 222"/>
              <p:cNvSpPr>
                <a:spLocks/>
              </p:cNvSpPr>
              <p:nvPr/>
            </p:nvSpPr>
            <p:spPr bwMode="auto">
              <a:xfrm>
                <a:off x="1397" y="-161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8" name="Freeform 223"/>
              <p:cNvSpPr>
                <a:spLocks/>
              </p:cNvSpPr>
              <p:nvPr/>
            </p:nvSpPr>
            <p:spPr bwMode="auto">
              <a:xfrm>
                <a:off x="1653" y="-126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69" name="Freeform 224"/>
              <p:cNvSpPr>
                <a:spLocks/>
              </p:cNvSpPr>
              <p:nvPr/>
            </p:nvSpPr>
            <p:spPr bwMode="auto">
              <a:xfrm>
                <a:off x="1653" y="-125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0" name="Freeform 225"/>
              <p:cNvSpPr>
                <a:spLocks/>
              </p:cNvSpPr>
              <p:nvPr/>
            </p:nvSpPr>
            <p:spPr bwMode="auto">
              <a:xfrm>
                <a:off x="1397" y="-161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1" name="Freeform 226"/>
              <p:cNvSpPr>
                <a:spLocks/>
              </p:cNvSpPr>
              <p:nvPr/>
            </p:nvSpPr>
            <p:spPr bwMode="auto">
              <a:xfrm>
                <a:off x="1397" y="-136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2" name="Freeform 227"/>
              <p:cNvSpPr>
                <a:spLocks/>
              </p:cNvSpPr>
              <p:nvPr/>
            </p:nvSpPr>
            <p:spPr bwMode="auto">
              <a:xfrm>
                <a:off x="1391" y="-161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3" name="Freeform 228"/>
              <p:cNvSpPr>
                <a:spLocks/>
              </p:cNvSpPr>
              <p:nvPr/>
            </p:nvSpPr>
            <p:spPr bwMode="auto">
              <a:xfrm>
                <a:off x="1391" y="-160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4" name="Freeform 229"/>
              <p:cNvSpPr>
                <a:spLocks/>
              </p:cNvSpPr>
              <p:nvPr/>
            </p:nvSpPr>
            <p:spPr bwMode="auto">
              <a:xfrm>
                <a:off x="1653" y="-1264"/>
                <a:ext cx="10" cy="5"/>
              </a:xfrm>
              <a:custGeom>
                <a:avLst/>
                <a:gdLst>
                  <a:gd name="T0" fmla="*/ 0 w 10"/>
                  <a:gd name="T1" fmla="*/ 5 h 5"/>
                  <a:gd name="T2" fmla="*/ 5 w 10"/>
                  <a:gd name="T3" fmla="*/ 0 h 5"/>
                  <a:gd name="T4" fmla="*/ 5 w 10"/>
                  <a:gd name="T5" fmla="*/ 5 h 5"/>
                  <a:gd name="T6" fmla="*/ 10 w 10"/>
                  <a:gd name="T7" fmla="*/ 5 h 5"/>
                  <a:gd name="T8" fmla="*/ 5 w 10"/>
                  <a:gd name="T9" fmla="*/ 5 h 5"/>
                  <a:gd name="T10" fmla="*/ 0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5" name="Freeform 230"/>
              <p:cNvSpPr>
                <a:spLocks/>
              </p:cNvSpPr>
              <p:nvPr/>
            </p:nvSpPr>
            <p:spPr bwMode="auto">
              <a:xfrm>
                <a:off x="1658" y="-125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6" name="Freeform 231"/>
              <p:cNvSpPr>
                <a:spLocks/>
              </p:cNvSpPr>
              <p:nvPr/>
            </p:nvSpPr>
            <p:spPr bwMode="auto">
              <a:xfrm>
                <a:off x="1663" y="-125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7" name="Freeform 232"/>
              <p:cNvSpPr>
                <a:spLocks/>
              </p:cNvSpPr>
              <p:nvPr/>
            </p:nvSpPr>
            <p:spPr bwMode="auto">
              <a:xfrm>
                <a:off x="1663" y="-124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8" name="Freeform 233"/>
              <p:cNvSpPr>
                <a:spLocks/>
              </p:cNvSpPr>
              <p:nvPr/>
            </p:nvSpPr>
            <p:spPr bwMode="auto">
              <a:xfrm>
                <a:off x="1663" y="-125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79" name="Freeform 234"/>
              <p:cNvSpPr>
                <a:spLocks/>
              </p:cNvSpPr>
              <p:nvPr/>
            </p:nvSpPr>
            <p:spPr bwMode="auto">
              <a:xfrm>
                <a:off x="1663" y="-1249"/>
                <a:ext cx="45" cy="30"/>
              </a:xfrm>
              <a:custGeom>
                <a:avLst/>
                <a:gdLst>
                  <a:gd name="T0" fmla="*/ 25 w 45"/>
                  <a:gd name="T1" fmla="*/ 15 h 30"/>
                  <a:gd name="T2" fmla="*/ 30 w 45"/>
                  <a:gd name="T3" fmla="*/ 20 h 30"/>
                  <a:gd name="T4" fmla="*/ 35 w 45"/>
                  <a:gd name="T5" fmla="*/ 20 h 30"/>
                  <a:gd name="T6" fmla="*/ 35 w 45"/>
                  <a:gd name="T7" fmla="*/ 25 h 30"/>
                  <a:gd name="T8" fmla="*/ 40 w 45"/>
                  <a:gd name="T9" fmla="*/ 25 h 30"/>
                  <a:gd name="T10" fmla="*/ 45 w 45"/>
                  <a:gd name="T11" fmla="*/ 25 h 30"/>
                  <a:gd name="T12" fmla="*/ 40 w 45"/>
                  <a:gd name="T13" fmla="*/ 30 h 30"/>
                  <a:gd name="T14" fmla="*/ 40 w 45"/>
                  <a:gd name="T15" fmla="*/ 25 h 30"/>
                  <a:gd name="T16" fmla="*/ 35 w 45"/>
                  <a:gd name="T17" fmla="*/ 25 h 30"/>
                  <a:gd name="T18" fmla="*/ 30 w 45"/>
                  <a:gd name="T19" fmla="*/ 25 h 30"/>
                  <a:gd name="T20" fmla="*/ 25 w 45"/>
                  <a:gd name="T21" fmla="*/ 25 h 30"/>
                  <a:gd name="T22" fmla="*/ 25 w 45"/>
                  <a:gd name="T23" fmla="*/ 20 h 30"/>
                  <a:gd name="T24" fmla="*/ 25 w 45"/>
                  <a:gd name="T25" fmla="*/ 25 h 30"/>
                  <a:gd name="T26" fmla="*/ 20 w 45"/>
                  <a:gd name="T27" fmla="*/ 20 h 30"/>
                  <a:gd name="T28" fmla="*/ 25 w 45"/>
                  <a:gd name="T29" fmla="*/ 20 h 30"/>
                  <a:gd name="T30" fmla="*/ 20 w 45"/>
                  <a:gd name="T31" fmla="*/ 15 h 30"/>
                  <a:gd name="T32" fmla="*/ 20 w 45"/>
                  <a:gd name="T33" fmla="*/ 20 h 30"/>
                  <a:gd name="T34" fmla="*/ 20 w 45"/>
                  <a:gd name="T35" fmla="*/ 15 h 30"/>
                  <a:gd name="T36" fmla="*/ 15 w 45"/>
                  <a:gd name="T37" fmla="*/ 10 h 30"/>
                  <a:gd name="T38" fmla="*/ 10 w 45"/>
                  <a:gd name="T39" fmla="*/ 10 h 30"/>
                  <a:gd name="T40" fmla="*/ 5 w 45"/>
                  <a:gd name="T41" fmla="*/ 10 h 30"/>
                  <a:gd name="T42" fmla="*/ 0 w 45"/>
                  <a:gd name="T43" fmla="*/ 10 h 30"/>
                  <a:gd name="T44" fmla="*/ 5 w 45"/>
                  <a:gd name="T45" fmla="*/ 5 h 30"/>
                  <a:gd name="T46" fmla="*/ 0 w 45"/>
                  <a:gd name="T47" fmla="*/ 5 h 30"/>
                  <a:gd name="T48" fmla="*/ 0 w 45"/>
                  <a:gd name="T49" fmla="*/ 0 h 30"/>
                  <a:gd name="T50" fmla="*/ 5 w 45"/>
                  <a:gd name="T51" fmla="*/ 0 h 30"/>
                  <a:gd name="T52" fmla="*/ 10 w 45"/>
                  <a:gd name="T53" fmla="*/ 5 h 30"/>
                  <a:gd name="T54" fmla="*/ 15 w 45"/>
                  <a:gd name="T55" fmla="*/ 5 h 30"/>
                  <a:gd name="T56" fmla="*/ 25 w 45"/>
                  <a:gd name="T57" fmla="*/ 15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"/>
                  <a:gd name="T88" fmla="*/ 0 h 30"/>
                  <a:gd name="T89" fmla="*/ 45 w 45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" h="30">
                    <a:moveTo>
                      <a:pt x="25" y="15"/>
                    </a:moveTo>
                    <a:lnTo>
                      <a:pt x="30" y="20"/>
                    </a:lnTo>
                    <a:lnTo>
                      <a:pt x="35" y="20"/>
                    </a:lnTo>
                    <a:lnTo>
                      <a:pt x="35" y="25"/>
                    </a:lnTo>
                    <a:lnTo>
                      <a:pt x="40" y="25"/>
                    </a:lnTo>
                    <a:lnTo>
                      <a:pt x="45" y="25"/>
                    </a:lnTo>
                    <a:lnTo>
                      <a:pt x="40" y="30"/>
                    </a:lnTo>
                    <a:lnTo>
                      <a:pt x="40" y="25"/>
                    </a:lnTo>
                    <a:lnTo>
                      <a:pt x="35" y="25"/>
                    </a:lnTo>
                    <a:lnTo>
                      <a:pt x="30" y="25"/>
                    </a:lnTo>
                    <a:lnTo>
                      <a:pt x="25" y="25"/>
                    </a:lnTo>
                    <a:lnTo>
                      <a:pt x="25" y="20"/>
                    </a:lnTo>
                    <a:lnTo>
                      <a:pt x="25" y="25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20" y="15"/>
                    </a:lnTo>
                    <a:lnTo>
                      <a:pt x="20" y="20"/>
                    </a:lnTo>
                    <a:lnTo>
                      <a:pt x="20" y="1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0" name="Freeform 235"/>
              <p:cNvSpPr>
                <a:spLocks/>
              </p:cNvSpPr>
              <p:nvPr/>
            </p:nvSpPr>
            <p:spPr bwMode="auto">
              <a:xfrm>
                <a:off x="1663" y="-124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1" name="Freeform 236"/>
              <p:cNvSpPr>
                <a:spLocks/>
              </p:cNvSpPr>
              <p:nvPr/>
            </p:nvSpPr>
            <p:spPr bwMode="auto">
              <a:xfrm>
                <a:off x="1663" y="-124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2" name="Freeform 237"/>
              <p:cNvSpPr>
                <a:spLocks/>
              </p:cNvSpPr>
              <p:nvPr/>
            </p:nvSpPr>
            <p:spPr bwMode="auto">
              <a:xfrm>
                <a:off x="1376" y="-159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3" name="Freeform 238"/>
              <p:cNvSpPr>
                <a:spLocks/>
              </p:cNvSpPr>
              <p:nvPr/>
            </p:nvSpPr>
            <p:spPr bwMode="auto">
              <a:xfrm>
                <a:off x="1673" y="-1354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0 h 5"/>
                  <a:gd name="T4" fmla="*/ 5 w 10"/>
                  <a:gd name="T5" fmla="*/ 5 h 5"/>
                  <a:gd name="T6" fmla="*/ 5 w 10"/>
                  <a:gd name="T7" fmla="*/ 0 h 5"/>
                  <a:gd name="T8" fmla="*/ 5 w 10"/>
                  <a:gd name="T9" fmla="*/ 5 h 5"/>
                  <a:gd name="T10" fmla="*/ 5 w 10"/>
                  <a:gd name="T11" fmla="*/ 0 h 5"/>
                  <a:gd name="T12" fmla="*/ 0 w 10"/>
                  <a:gd name="T13" fmla="*/ 0 h 5"/>
                  <a:gd name="T14" fmla="*/ 5 w 10"/>
                  <a:gd name="T15" fmla="*/ 5 h 5"/>
                  <a:gd name="T16" fmla="*/ 0 w 10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"/>
                  <a:gd name="T29" fmla="*/ 10 w 1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">
                    <a:moveTo>
                      <a:pt x="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4" name="Freeform 239"/>
              <p:cNvSpPr>
                <a:spLocks/>
              </p:cNvSpPr>
              <p:nvPr/>
            </p:nvSpPr>
            <p:spPr bwMode="auto">
              <a:xfrm>
                <a:off x="1683" y="-122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5" name="Freeform 240"/>
              <p:cNvSpPr>
                <a:spLocks/>
              </p:cNvSpPr>
              <p:nvPr/>
            </p:nvSpPr>
            <p:spPr bwMode="auto">
              <a:xfrm>
                <a:off x="1683" y="-122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6" name="Freeform 241"/>
              <p:cNvSpPr>
                <a:spLocks/>
              </p:cNvSpPr>
              <p:nvPr/>
            </p:nvSpPr>
            <p:spPr bwMode="auto">
              <a:xfrm>
                <a:off x="1683" y="-111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7" name="Rectangle 242"/>
              <p:cNvSpPr>
                <a:spLocks noChangeArrowheads="1"/>
              </p:cNvSpPr>
              <p:nvPr/>
            </p:nvSpPr>
            <p:spPr bwMode="auto">
              <a:xfrm>
                <a:off x="1366" y="-1585"/>
                <a:ext cx="5" cy="5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8" name="Freeform 243"/>
              <p:cNvSpPr>
                <a:spLocks/>
              </p:cNvSpPr>
              <p:nvPr/>
            </p:nvSpPr>
            <p:spPr bwMode="auto">
              <a:xfrm>
                <a:off x="1688" y="-110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89" name="Freeform 244"/>
              <p:cNvSpPr>
                <a:spLocks/>
              </p:cNvSpPr>
              <p:nvPr/>
            </p:nvSpPr>
            <p:spPr bwMode="auto">
              <a:xfrm>
                <a:off x="1688" y="-1104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0 w 5"/>
                  <a:gd name="T3" fmla="*/ 5 h 10"/>
                  <a:gd name="T4" fmla="*/ 0 w 5"/>
                  <a:gd name="T5" fmla="*/ 0 h 10"/>
                  <a:gd name="T6" fmla="*/ 0 w 5"/>
                  <a:gd name="T7" fmla="*/ 5 h 10"/>
                  <a:gd name="T8" fmla="*/ 5 w 5"/>
                  <a:gd name="T9" fmla="*/ 5 h 10"/>
                  <a:gd name="T10" fmla="*/ 0 w 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0" name="Freeform 245"/>
              <p:cNvSpPr>
                <a:spLocks/>
              </p:cNvSpPr>
              <p:nvPr/>
            </p:nvSpPr>
            <p:spPr bwMode="auto">
              <a:xfrm>
                <a:off x="1688" y="-122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1" name="Freeform 246"/>
              <p:cNvSpPr>
                <a:spLocks/>
              </p:cNvSpPr>
              <p:nvPr/>
            </p:nvSpPr>
            <p:spPr bwMode="auto">
              <a:xfrm>
                <a:off x="1366" y="-158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w 1"/>
                  <a:gd name="T7" fmla="*/ 5 h 5"/>
                  <a:gd name="T8" fmla="*/ 0 w 1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"/>
                  <a:gd name="T17" fmla="*/ 1 w 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2" name="Freeform 247"/>
              <p:cNvSpPr>
                <a:spLocks/>
              </p:cNvSpPr>
              <p:nvPr/>
            </p:nvSpPr>
            <p:spPr bwMode="auto">
              <a:xfrm>
                <a:off x="1693" y="-123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0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3" name="Freeform 248"/>
              <p:cNvSpPr>
                <a:spLocks/>
              </p:cNvSpPr>
              <p:nvPr/>
            </p:nvSpPr>
            <p:spPr bwMode="auto">
              <a:xfrm>
                <a:off x="1693" y="-109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4" name="Freeform 249"/>
              <p:cNvSpPr>
                <a:spLocks/>
              </p:cNvSpPr>
              <p:nvPr/>
            </p:nvSpPr>
            <p:spPr bwMode="auto">
              <a:xfrm>
                <a:off x="1366" y="-159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5" name="Freeform 250"/>
              <p:cNvSpPr>
                <a:spLocks/>
              </p:cNvSpPr>
              <p:nvPr/>
            </p:nvSpPr>
            <p:spPr bwMode="auto">
              <a:xfrm>
                <a:off x="1361" y="-159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6" name="Freeform 251"/>
              <p:cNvSpPr>
                <a:spLocks/>
              </p:cNvSpPr>
              <p:nvPr/>
            </p:nvSpPr>
            <p:spPr bwMode="auto">
              <a:xfrm>
                <a:off x="1693" y="-1364"/>
                <a:ext cx="50" cy="65"/>
              </a:xfrm>
              <a:custGeom>
                <a:avLst/>
                <a:gdLst>
                  <a:gd name="T0" fmla="*/ 40 w 50"/>
                  <a:gd name="T1" fmla="*/ 60 h 65"/>
                  <a:gd name="T2" fmla="*/ 35 w 50"/>
                  <a:gd name="T3" fmla="*/ 60 h 65"/>
                  <a:gd name="T4" fmla="*/ 35 w 50"/>
                  <a:gd name="T5" fmla="*/ 65 h 65"/>
                  <a:gd name="T6" fmla="*/ 30 w 50"/>
                  <a:gd name="T7" fmla="*/ 65 h 65"/>
                  <a:gd name="T8" fmla="*/ 25 w 50"/>
                  <a:gd name="T9" fmla="*/ 60 h 65"/>
                  <a:gd name="T10" fmla="*/ 30 w 50"/>
                  <a:gd name="T11" fmla="*/ 60 h 65"/>
                  <a:gd name="T12" fmla="*/ 35 w 50"/>
                  <a:gd name="T13" fmla="*/ 55 h 65"/>
                  <a:gd name="T14" fmla="*/ 40 w 50"/>
                  <a:gd name="T15" fmla="*/ 55 h 65"/>
                  <a:gd name="T16" fmla="*/ 40 w 50"/>
                  <a:gd name="T17" fmla="*/ 50 h 65"/>
                  <a:gd name="T18" fmla="*/ 40 w 50"/>
                  <a:gd name="T19" fmla="*/ 45 h 65"/>
                  <a:gd name="T20" fmla="*/ 35 w 50"/>
                  <a:gd name="T21" fmla="*/ 45 h 65"/>
                  <a:gd name="T22" fmla="*/ 30 w 50"/>
                  <a:gd name="T23" fmla="*/ 45 h 65"/>
                  <a:gd name="T24" fmla="*/ 30 w 50"/>
                  <a:gd name="T25" fmla="*/ 40 h 65"/>
                  <a:gd name="T26" fmla="*/ 25 w 50"/>
                  <a:gd name="T27" fmla="*/ 35 h 65"/>
                  <a:gd name="T28" fmla="*/ 25 w 50"/>
                  <a:gd name="T29" fmla="*/ 25 h 65"/>
                  <a:gd name="T30" fmla="*/ 20 w 50"/>
                  <a:gd name="T31" fmla="*/ 20 h 65"/>
                  <a:gd name="T32" fmla="*/ 20 w 50"/>
                  <a:gd name="T33" fmla="*/ 15 h 65"/>
                  <a:gd name="T34" fmla="*/ 15 w 50"/>
                  <a:gd name="T35" fmla="*/ 15 h 65"/>
                  <a:gd name="T36" fmla="*/ 15 w 50"/>
                  <a:gd name="T37" fmla="*/ 10 h 65"/>
                  <a:gd name="T38" fmla="*/ 10 w 50"/>
                  <a:gd name="T39" fmla="*/ 5 h 65"/>
                  <a:gd name="T40" fmla="*/ 5 w 50"/>
                  <a:gd name="T41" fmla="*/ 5 h 65"/>
                  <a:gd name="T42" fmla="*/ 5 w 50"/>
                  <a:gd name="T43" fmla="*/ 0 h 65"/>
                  <a:gd name="T44" fmla="*/ 5 w 50"/>
                  <a:gd name="T45" fmla="*/ 5 h 65"/>
                  <a:gd name="T46" fmla="*/ 5 w 50"/>
                  <a:gd name="T47" fmla="*/ 0 h 65"/>
                  <a:gd name="T48" fmla="*/ 0 w 50"/>
                  <a:gd name="T49" fmla="*/ 0 h 65"/>
                  <a:gd name="T50" fmla="*/ 5 w 50"/>
                  <a:gd name="T51" fmla="*/ 0 h 65"/>
                  <a:gd name="T52" fmla="*/ 10 w 50"/>
                  <a:gd name="T53" fmla="*/ 0 h 65"/>
                  <a:gd name="T54" fmla="*/ 15 w 50"/>
                  <a:gd name="T55" fmla="*/ 5 h 65"/>
                  <a:gd name="T56" fmla="*/ 15 w 50"/>
                  <a:gd name="T57" fmla="*/ 10 h 65"/>
                  <a:gd name="T58" fmla="*/ 20 w 50"/>
                  <a:gd name="T59" fmla="*/ 15 h 65"/>
                  <a:gd name="T60" fmla="*/ 25 w 50"/>
                  <a:gd name="T61" fmla="*/ 25 h 65"/>
                  <a:gd name="T62" fmla="*/ 30 w 50"/>
                  <a:gd name="T63" fmla="*/ 30 h 65"/>
                  <a:gd name="T64" fmla="*/ 30 w 50"/>
                  <a:gd name="T65" fmla="*/ 35 h 65"/>
                  <a:gd name="T66" fmla="*/ 35 w 50"/>
                  <a:gd name="T67" fmla="*/ 40 h 65"/>
                  <a:gd name="T68" fmla="*/ 40 w 50"/>
                  <a:gd name="T69" fmla="*/ 40 h 65"/>
                  <a:gd name="T70" fmla="*/ 40 w 50"/>
                  <a:gd name="T71" fmla="*/ 45 h 65"/>
                  <a:gd name="T72" fmla="*/ 45 w 50"/>
                  <a:gd name="T73" fmla="*/ 45 h 65"/>
                  <a:gd name="T74" fmla="*/ 45 w 50"/>
                  <a:gd name="T75" fmla="*/ 50 h 65"/>
                  <a:gd name="T76" fmla="*/ 50 w 50"/>
                  <a:gd name="T77" fmla="*/ 55 h 65"/>
                  <a:gd name="T78" fmla="*/ 50 w 50"/>
                  <a:gd name="T79" fmla="*/ 60 h 65"/>
                  <a:gd name="T80" fmla="*/ 45 w 50"/>
                  <a:gd name="T81" fmla="*/ 60 h 65"/>
                  <a:gd name="T82" fmla="*/ 40 w 50"/>
                  <a:gd name="T83" fmla="*/ 60 h 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"/>
                  <a:gd name="T127" fmla="*/ 0 h 65"/>
                  <a:gd name="T128" fmla="*/ 50 w 50"/>
                  <a:gd name="T129" fmla="*/ 65 h 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" h="65">
                    <a:moveTo>
                      <a:pt x="40" y="60"/>
                    </a:moveTo>
                    <a:lnTo>
                      <a:pt x="35" y="60"/>
                    </a:lnTo>
                    <a:lnTo>
                      <a:pt x="35" y="65"/>
                    </a:lnTo>
                    <a:lnTo>
                      <a:pt x="30" y="65"/>
                    </a:lnTo>
                    <a:lnTo>
                      <a:pt x="25" y="60"/>
                    </a:lnTo>
                    <a:lnTo>
                      <a:pt x="30" y="60"/>
                    </a:lnTo>
                    <a:lnTo>
                      <a:pt x="35" y="55"/>
                    </a:lnTo>
                    <a:lnTo>
                      <a:pt x="40" y="55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5"/>
                    </a:lnTo>
                    <a:lnTo>
                      <a:pt x="30" y="45"/>
                    </a:lnTo>
                    <a:lnTo>
                      <a:pt x="30" y="40"/>
                    </a:lnTo>
                    <a:lnTo>
                      <a:pt x="25" y="35"/>
                    </a:lnTo>
                    <a:lnTo>
                      <a:pt x="25" y="25"/>
                    </a:lnTo>
                    <a:lnTo>
                      <a:pt x="20" y="20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20" y="15"/>
                    </a:lnTo>
                    <a:lnTo>
                      <a:pt x="25" y="25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5" y="40"/>
                    </a:lnTo>
                    <a:lnTo>
                      <a:pt x="40" y="40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45" y="50"/>
                    </a:lnTo>
                    <a:lnTo>
                      <a:pt x="50" y="55"/>
                    </a:lnTo>
                    <a:lnTo>
                      <a:pt x="50" y="60"/>
                    </a:lnTo>
                    <a:lnTo>
                      <a:pt x="45" y="60"/>
                    </a:lnTo>
                    <a:lnTo>
                      <a:pt x="40" y="6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7" name="Freeform 252"/>
              <p:cNvSpPr>
                <a:spLocks/>
              </p:cNvSpPr>
              <p:nvPr/>
            </p:nvSpPr>
            <p:spPr bwMode="auto">
              <a:xfrm>
                <a:off x="1693" y="-1089"/>
                <a:ext cx="5" cy="15"/>
              </a:xfrm>
              <a:custGeom>
                <a:avLst/>
                <a:gdLst>
                  <a:gd name="T0" fmla="*/ 5 w 5"/>
                  <a:gd name="T1" fmla="*/ 15 h 15"/>
                  <a:gd name="T2" fmla="*/ 0 w 5"/>
                  <a:gd name="T3" fmla="*/ 10 h 15"/>
                  <a:gd name="T4" fmla="*/ 5 w 5"/>
                  <a:gd name="T5" fmla="*/ 10 h 15"/>
                  <a:gd name="T6" fmla="*/ 5 w 5"/>
                  <a:gd name="T7" fmla="*/ 5 h 15"/>
                  <a:gd name="T8" fmla="*/ 0 w 5"/>
                  <a:gd name="T9" fmla="*/ 5 h 15"/>
                  <a:gd name="T10" fmla="*/ 0 w 5"/>
                  <a:gd name="T11" fmla="*/ 0 h 15"/>
                  <a:gd name="T12" fmla="*/ 5 w 5"/>
                  <a:gd name="T13" fmla="*/ 10 h 15"/>
                  <a:gd name="T14" fmla="*/ 5 w 5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5"/>
                  <a:gd name="T26" fmla="*/ 5 w 5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5">
                    <a:moveTo>
                      <a:pt x="5" y="15"/>
                    </a:moveTo>
                    <a:lnTo>
                      <a:pt x="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8" name="Freeform 253"/>
              <p:cNvSpPr>
                <a:spLocks/>
              </p:cNvSpPr>
              <p:nvPr/>
            </p:nvSpPr>
            <p:spPr bwMode="auto">
              <a:xfrm>
                <a:off x="1361" y="-1595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199" name="Freeform 254"/>
              <p:cNvSpPr>
                <a:spLocks/>
              </p:cNvSpPr>
              <p:nvPr/>
            </p:nvSpPr>
            <p:spPr bwMode="auto">
              <a:xfrm>
                <a:off x="1698" y="-117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0" name="Freeform 255"/>
              <p:cNvSpPr>
                <a:spLocks/>
              </p:cNvSpPr>
              <p:nvPr/>
            </p:nvSpPr>
            <p:spPr bwMode="auto">
              <a:xfrm>
                <a:off x="1361" y="-1595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1" name="Freeform 256"/>
              <p:cNvSpPr>
                <a:spLocks/>
              </p:cNvSpPr>
              <p:nvPr/>
            </p:nvSpPr>
            <p:spPr bwMode="auto">
              <a:xfrm>
                <a:off x="1698" y="-107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2" name="Freeform 257"/>
              <p:cNvSpPr>
                <a:spLocks/>
              </p:cNvSpPr>
              <p:nvPr/>
            </p:nvSpPr>
            <p:spPr bwMode="auto">
              <a:xfrm>
                <a:off x="1698" y="-1224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3" name="Freeform 258"/>
              <p:cNvSpPr>
                <a:spLocks/>
              </p:cNvSpPr>
              <p:nvPr/>
            </p:nvSpPr>
            <p:spPr bwMode="auto">
              <a:xfrm>
                <a:off x="1703" y="-122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4" name="Freeform 259"/>
              <p:cNvSpPr>
                <a:spLocks/>
              </p:cNvSpPr>
              <p:nvPr/>
            </p:nvSpPr>
            <p:spPr bwMode="auto">
              <a:xfrm>
                <a:off x="1708" y="-1224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5 w 10"/>
                  <a:gd name="T3" fmla="*/ 5 h 5"/>
                  <a:gd name="T4" fmla="*/ 0 w 10"/>
                  <a:gd name="T5" fmla="*/ 5 h 5"/>
                  <a:gd name="T6" fmla="*/ 0 w 10"/>
                  <a:gd name="T7" fmla="*/ 0 h 5"/>
                  <a:gd name="T8" fmla="*/ 5 w 10"/>
                  <a:gd name="T9" fmla="*/ 0 h 5"/>
                  <a:gd name="T10" fmla="*/ 10 w 10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10" y="5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5" name="Freeform 260"/>
              <p:cNvSpPr>
                <a:spLocks/>
              </p:cNvSpPr>
              <p:nvPr/>
            </p:nvSpPr>
            <p:spPr bwMode="auto">
              <a:xfrm>
                <a:off x="1708" y="-122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6" name="Freeform 261"/>
              <p:cNvSpPr>
                <a:spLocks/>
              </p:cNvSpPr>
              <p:nvPr/>
            </p:nvSpPr>
            <p:spPr bwMode="auto">
              <a:xfrm>
                <a:off x="1351" y="-1595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7" name="Freeform 262"/>
              <p:cNvSpPr>
                <a:spLocks/>
              </p:cNvSpPr>
              <p:nvPr/>
            </p:nvSpPr>
            <p:spPr bwMode="auto">
              <a:xfrm>
                <a:off x="1723" y="-1219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8" name="Freeform 263"/>
              <p:cNvSpPr>
                <a:spLocks/>
              </p:cNvSpPr>
              <p:nvPr/>
            </p:nvSpPr>
            <p:spPr bwMode="auto">
              <a:xfrm>
                <a:off x="1738" y="-1249"/>
                <a:ext cx="55" cy="95"/>
              </a:xfrm>
              <a:custGeom>
                <a:avLst/>
                <a:gdLst>
                  <a:gd name="T0" fmla="*/ 40 w 55"/>
                  <a:gd name="T1" fmla="*/ 65 h 95"/>
                  <a:gd name="T2" fmla="*/ 45 w 55"/>
                  <a:gd name="T3" fmla="*/ 70 h 95"/>
                  <a:gd name="T4" fmla="*/ 45 w 55"/>
                  <a:gd name="T5" fmla="*/ 65 h 95"/>
                  <a:gd name="T6" fmla="*/ 45 w 55"/>
                  <a:gd name="T7" fmla="*/ 70 h 95"/>
                  <a:gd name="T8" fmla="*/ 50 w 55"/>
                  <a:gd name="T9" fmla="*/ 70 h 95"/>
                  <a:gd name="T10" fmla="*/ 50 w 55"/>
                  <a:gd name="T11" fmla="*/ 75 h 95"/>
                  <a:gd name="T12" fmla="*/ 55 w 55"/>
                  <a:gd name="T13" fmla="*/ 75 h 95"/>
                  <a:gd name="T14" fmla="*/ 55 w 55"/>
                  <a:gd name="T15" fmla="*/ 80 h 95"/>
                  <a:gd name="T16" fmla="*/ 55 w 55"/>
                  <a:gd name="T17" fmla="*/ 85 h 95"/>
                  <a:gd name="T18" fmla="*/ 55 w 55"/>
                  <a:gd name="T19" fmla="*/ 90 h 95"/>
                  <a:gd name="T20" fmla="*/ 55 w 55"/>
                  <a:gd name="T21" fmla="*/ 95 h 95"/>
                  <a:gd name="T22" fmla="*/ 50 w 55"/>
                  <a:gd name="T23" fmla="*/ 90 h 95"/>
                  <a:gd name="T24" fmla="*/ 45 w 55"/>
                  <a:gd name="T25" fmla="*/ 80 h 95"/>
                  <a:gd name="T26" fmla="*/ 40 w 55"/>
                  <a:gd name="T27" fmla="*/ 70 h 95"/>
                  <a:gd name="T28" fmla="*/ 35 w 55"/>
                  <a:gd name="T29" fmla="*/ 70 h 95"/>
                  <a:gd name="T30" fmla="*/ 30 w 55"/>
                  <a:gd name="T31" fmla="*/ 65 h 95"/>
                  <a:gd name="T32" fmla="*/ 25 w 55"/>
                  <a:gd name="T33" fmla="*/ 65 h 95"/>
                  <a:gd name="T34" fmla="*/ 20 w 55"/>
                  <a:gd name="T35" fmla="*/ 65 h 95"/>
                  <a:gd name="T36" fmla="*/ 15 w 55"/>
                  <a:gd name="T37" fmla="*/ 60 h 95"/>
                  <a:gd name="T38" fmla="*/ 15 w 55"/>
                  <a:gd name="T39" fmla="*/ 55 h 95"/>
                  <a:gd name="T40" fmla="*/ 20 w 55"/>
                  <a:gd name="T41" fmla="*/ 55 h 95"/>
                  <a:gd name="T42" fmla="*/ 25 w 55"/>
                  <a:gd name="T43" fmla="*/ 55 h 95"/>
                  <a:gd name="T44" fmla="*/ 25 w 55"/>
                  <a:gd name="T45" fmla="*/ 50 h 95"/>
                  <a:gd name="T46" fmla="*/ 25 w 55"/>
                  <a:gd name="T47" fmla="*/ 45 h 95"/>
                  <a:gd name="T48" fmla="*/ 25 w 55"/>
                  <a:gd name="T49" fmla="*/ 40 h 95"/>
                  <a:gd name="T50" fmla="*/ 25 w 55"/>
                  <a:gd name="T51" fmla="*/ 35 h 95"/>
                  <a:gd name="T52" fmla="*/ 20 w 55"/>
                  <a:gd name="T53" fmla="*/ 35 h 95"/>
                  <a:gd name="T54" fmla="*/ 20 w 55"/>
                  <a:gd name="T55" fmla="*/ 30 h 95"/>
                  <a:gd name="T56" fmla="*/ 15 w 55"/>
                  <a:gd name="T57" fmla="*/ 30 h 95"/>
                  <a:gd name="T58" fmla="*/ 15 w 55"/>
                  <a:gd name="T59" fmla="*/ 25 h 95"/>
                  <a:gd name="T60" fmla="*/ 10 w 55"/>
                  <a:gd name="T61" fmla="*/ 20 h 95"/>
                  <a:gd name="T62" fmla="*/ 10 w 55"/>
                  <a:gd name="T63" fmla="*/ 15 h 95"/>
                  <a:gd name="T64" fmla="*/ 5 w 55"/>
                  <a:gd name="T65" fmla="*/ 10 h 95"/>
                  <a:gd name="T66" fmla="*/ 10 w 55"/>
                  <a:gd name="T67" fmla="*/ 10 h 95"/>
                  <a:gd name="T68" fmla="*/ 5 w 55"/>
                  <a:gd name="T69" fmla="*/ 10 h 95"/>
                  <a:gd name="T70" fmla="*/ 5 w 55"/>
                  <a:gd name="T71" fmla="*/ 5 h 95"/>
                  <a:gd name="T72" fmla="*/ 0 w 55"/>
                  <a:gd name="T73" fmla="*/ 5 h 95"/>
                  <a:gd name="T74" fmla="*/ 5 w 55"/>
                  <a:gd name="T75" fmla="*/ 5 h 95"/>
                  <a:gd name="T76" fmla="*/ 5 w 55"/>
                  <a:gd name="T77" fmla="*/ 0 h 95"/>
                  <a:gd name="T78" fmla="*/ 0 w 55"/>
                  <a:gd name="T79" fmla="*/ 5 h 95"/>
                  <a:gd name="T80" fmla="*/ 0 w 55"/>
                  <a:gd name="T81" fmla="*/ 0 h 95"/>
                  <a:gd name="T82" fmla="*/ 5 w 55"/>
                  <a:gd name="T83" fmla="*/ 0 h 95"/>
                  <a:gd name="T84" fmla="*/ 0 w 55"/>
                  <a:gd name="T85" fmla="*/ 0 h 95"/>
                  <a:gd name="T86" fmla="*/ 5 w 55"/>
                  <a:gd name="T87" fmla="*/ 0 h 95"/>
                  <a:gd name="T88" fmla="*/ 10 w 55"/>
                  <a:gd name="T89" fmla="*/ 5 h 95"/>
                  <a:gd name="T90" fmla="*/ 10 w 55"/>
                  <a:gd name="T91" fmla="*/ 10 h 95"/>
                  <a:gd name="T92" fmla="*/ 15 w 55"/>
                  <a:gd name="T93" fmla="*/ 15 h 95"/>
                  <a:gd name="T94" fmla="*/ 15 w 55"/>
                  <a:gd name="T95" fmla="*/ 25 h 95"/>
                  <a:gd name="T96" fmla="*/ 25 w 55"/>
                  <a:gd name="T97" fmla="*/ 40 h 95"/>
                  <a:gd name="T98" fmla="*/ 30 w 55"/>
                  <a:gd name="T99" fmla="*/ 45 h 95"/>
                  <a:gd name="T100" fmla="*/ 30 w 55"/>
                  <a:gd name="T101" fmla="*/ 50 h 95"/>
                  <a:gd name="T102" fmla="*/ 30 w 55"/>
                  <a:gd name="T103" fmla="*/ 60 h 95"/>
                  <a:gd name="T104" fmla="*/ 35 w 55"/>
                  <a:gd name="T105" fmla="*/ 65 h 95"/>
                  <a:gd name="T106" fmla="*/ 40 w 55"/>
                  <a:gd name="T107" fmla="*/ 65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5"/>
                  <a:gd name="T163" fmla="*/ 0 h 95"/>
                  <a:gd name="T164" fmla="*/ 55 w 55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5" h="95">
                    <a:moveTo>
                      <a:pt x="40" y="65"/>
                    </a:moveTo>
                    <a:lnTo>
                      <a:pt x="45" y="70"/>
                    </a:lnTo>
                    <a:lnTo>
                      <a:pt x="45" y="65"/>
                    </a:lnTo>
                    <a:lnTo>
                      <a:pt x="45" y="70"/>
                    </a:lnTo>
                    <a:lnTo>
                      <a:pt x="50" y="70"/>
                    </a:lnTo>
                    <a:lnTo>
                      <a:pt x="50" y="75"/>
                    </a:lnTo>
                    <a:lnTo>
                      <a:pt x="55" y="75"/>
                    </a:lnTo>
                    <a:lnTo>
                      <a:pt x="55" y="80"/>
                    </a:lnTo>
                    <a:lnTo>
                      <a:pt x="55" y="85"/>
                    </a:lnTo>
                    <a:lnTo>
                      <a:pt x="55" y="90"/>
                    </a:lnTo>
                    <a:lnTo>
                      <a:pt x="55" y="95"/>
                    </a:lnTo>
                    <a:lnTo>
                      <a:pt x="50" y="90"/>
                    </a:lnTo>
                    <a:lnTo>
                      <a:pt x="45" y="80"/>
                    </a:lnTo>
                    <a:lnTo>
                      <a:pt x="40" y="70"/>
                    </a:lnTo>
                    <a:lnTo>
                      <a:pt x="35" y="70"/>
                    </a:lnTo>
                    <a:lnTo>
                      <a:pt x="30" y="65"/>
                    </a:lnTo>
                    <a:lnTo>
                      <a:pt x="25" y="65"/>
                    </a:lnTo>
                    <a:lnTo>
                      <a:pt x="20" y="65"/>
                    </a:lnTo>
                    <a:lnTo>
                      <a:pt x="15" y="60"/>
                    </a:lnTo>
                    <a:lnTo>
                      <a:pt x="15" y="55"/>
                    </a:lnTo>
                    <a:lnTo>
                      <a:pt x="20" y="55"/>
                    </a:lnTo>
                    <a:lnTo>
                      <a:pt x="25" y="55"/>
                    </a:lnTo>
                    <a:lnTo>
                      <a:pt x="25" y="50"/>
                    </a:lnTo>
                    <a:lnTo>
                      <a:pt x="25" y="45"/>
                    </a:lnTo>
                    <a:lnTo>
                      <a:pt x="25" y="40"/>
                    </a:lnTo>
                    <a:lnTo>
                      <a:pt x="25" y="35"/>
                    </a:lnTo>
                    <a:lnTo>
                      <a:pt x="20" y="35"/>
                    </a:lnTo>
                    <a:lnTo>
                      <a:pt x="20" y="30"/>
                    </a:lnTo>
                    <a:lnTo>
                      <a:pt x="15" y="30"/>
                    </a:lnTo>
                    <a:lnTo>
                      <a:pt x="15" y="25"/>
                    </a:lnTo>
                    <a:lnTo>
                      <a:pt x="10" y="20"/>
                    </a:lnTo>
                    <a:lnTo>
                      <a:pt x="10" y="15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5" y="15"/>
                    </a:lnTo>
                    <a:lnTo>
                      <a:pt x="15" y="25"/>
                    </a:lnTo>
                    <a:lnTo>
                      <a:pt x="25" y="40"/>
                    </a:lnTo>
                    <a:lnTo>
                      <a:pt x="30" y="45"/>
                    </a:lnTo>
                    <a:lnTo>
                      <a:pt x="30" y="50"/>
                    </a:lnTo>
                    <a:lnTo>
                      <a:pt x="30" y="60"/>
                    </a:lnTo>
                    <a:lnTo>
                      <a:pt x="35" y="65"/>
                    </a:lnTo>
                    <a:lnTo>
                      <a:pt x="40" y="6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09" name="Freeform 264"/>
              <p:cNvSpPr>
                <a:spLocks/>
              </p:cNvSpPr>
              <p:nvPr/>
            </p:nvSpPr>
            <p:spPr bwMode="auto">
              <a:xfrm>
                <a:off x="1738" y="-124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0" name="Freeform 265"/>
              <p:cNvSpPr>
                <a:spLocks/>
              </p:cNvSpPr>
              <p:nvPr/>
            </p:nvSpPr>
            <p:spPr bwMode="auto">
              <a:xfrm>
                <a:off x="1748" y="-119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1" name="Freeform 266"/>
              <p:cNvSpPr>
                <a:spLocks/>
              </p:cNvSpPr>
              <p:nvPr/>
            </p:nvSpPr>
            <p:spPr bwMode="auto">
              <a:xfrm>
                <a:off x="1748" y="-119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2" name="Freeform 267"/>
              <p:cNvSpPr>
                <a:spLocks/>
              </p:cNvSpPr>
              <p:nvPr/>
            </p:nvSpPr>
            <p:spPr bwMode="auto">
              <a:xfrm>
                <a:off x="1763" y="-1269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3" name="Freeform 268"/>
              <p:cNvSpPr>
                <a:spLocks/>
              </p:cNvSpPr>
              <p:nvPr/>
            </p:nvSpPr>
            <p:spPr bwMode="auto">
              <a:xfrm>
                <a:off x="1341" y="-1610"/>
                <a:ext cx="126" cy="35"/>
              </a:xfrm>
              <a:custGeom>
                <a:avLst/>
                <a:gdLst>
                  <a:gd name="T0" fmla="*/ 111 w 126"/>
                  <a:gd name="T1" fmla="*/ 15 h 35"/>
                  <a:gd name="T2" fmla="*/ 101 w 126"/>
                  <a:gd name="T3" fmla="*/ 15 h 35"/>
                  <a:gd name="T4" fmla="*/ 96 w 126"/>
                  <a:gd name="T5" fmla="*/ 20 h 35"/>
                  <a:gd name="T6" fmla="*/ 81 w 126"/>
                  <a:gd name="T7" fmla="*/ 20 h 35"/>
                  <a:gd name="T8" fmla="*/ 66 w 126"/>
                  <a:gd name="T9" fmla="*/ 25 h 35"/>
                  <a:gd name="T10" fmla="*/ 56 w 126"/>
                  <a:gd name="T11" fmla="*/ 25 h 35"/>
                  <a:gd name="T12" fmla="*/ 45 w 126"/>
                  <a:gd name="T13" fmla="*/ 35 h 35"/>
                  <a:gd name="T14" fmla="*/ 35 w 126"/>
                  <a:gd name="T15" fmla="*/ 35 h 35"/>
                  <a:gd name="T16" fmla="*/ 25 w 126"/>
                  <a:gd name="T17" fmla="*/ 35 h 35"/>
                  <a:gd name="T18" fmla="*/ 20 w 126"/>
                  <a:gd name="T19" fmla="*/ 25 h 35"/>
                  <a:gd name="T20" fmla="*/ 10 w 126"/>
                  <a:gd name="T21" fmla="*/ 15 h 35"/>
                  <a:gd name="T22" fmla="*/ 5 w 126"/>
                  <a:gd name="T23" fmla="*/ 10 h 35"/>
                  <a:gd name="T24" fmla="*/ 5 w 126"/>
                  <a:gd name="T25" fmla="*/ 10 h 35"/>
                  <a:gd name="T26" fmla="*/ 15 w 126"/>
                  <a:gd name="T27" fmla="*/ 15 h 35"/>
                  <a:gd name="T28" fmla="*/ 15 w 126"/>
                  <a:gd name="T29" fmla="*/ 20 h 35"/>
                  <a:gd name="T30" fmla="*/ 15 w 126"/>
                  <a:gd name="T31" fmla="*/ 20 h 35"/>
                  <a:gd name="T32" fmla="*/ 15 w 126"/>
                  <a:gd name="T33" fmla="*/ 20 h 35"/>
                  <a:gd name="T34" fmla="*/ 15 w 126"/>
                  <a:gd name="T35" fmla="*/ 20 h 35"/>
                  <a:gd name="T36" fmla="*/ 25 w 126"/>
                  <a:gd name="T37" fmla="*/ 20 h 35"/>
                  <a:gd name="T38" fmla="*/ 20 w 126"/>
                  <a:gd name="T39" fmla="*/ 20 h 35"/>
                  <a:gd name="T40" fmla="*/ 25 w 126"/>
                  <a:gd name="T41" fmla="*/ 25 h 35"/>
                  <a:gd name="T42" fmla="*/ 30 w 126"/>
                  <a:gd name="T43" fmla="*/ 30 h 35"/>
                  <a:gd name="T44" fmla="*/ 30 w 126"/>
                  <a:gd name="T45" fmla="*/ 30 h 35"/>
                  <a:gd name="T46" fmla="*/ 35 w 126"/>
                  <a:gd name="T47" fmla="*/ 25 h 35"/>
                  <a:gd name="T48" fmla="*/ 40 w 126"/>
                  <a:gd name="T49" fmla="*/ 25 h 35"/>
                  <a:gd name="T50" fmla="*/ 45 w 126"/>
                  <a:gd name="T51" fmla="*/ 15 h 35"/>
                  <a:gd name="T52" fmla="*/ 45 w 126"/>
                  <a:gd name="T53" fmla="*/ 10 h 35"/>
                  <a:gd name="T54" fmla="*/ 45 w 126"/>
                  <a:gd name="T55" fmla="*/ 10 h 35"/>
                  <a:gd name="T56" fmla="*/ 45 w 126"/>
                  <a:gd name="T57" fmla="*/ 10 h 35"/>
                  <a:gd name="T58" fmla="*/ 40 w 126"/>
                  <a:gd name="T59" fmla="*/ 10 h 35"/>
                  <a:gd name="T60" fmla="*/ 45 w 126"/>
                  <a:gd name="T61" fmla="*/ 5 h 35"/>
                  <a:gd name="T62" fmla="*/ 50 w 126"/>
                  <a:gd name="T63" fmla="*/ 0 h 35"/>
                  <a:gd name="T64" fmla="*/ 50 w 126"/>
                  <a:gd name="T65" fmla="*/ 10 h 35"/>
                  <a:gd name="T66" fmla="*/ 56 w 126"/>
                  <a:gd name="T67" fmla="*/ 5 h 35"/>
                  <a:gd name="T68" fmla="*/ 56 w 126"/>
                  <a:gd name="T69" fmla="*/ 10 h 35"/>
                  <a:gd name="T70" fmla="*/ 66 w 126"/>
                  <a:gd name="T71" fmla="*/ 10 h 35"/>
                  <a:gd name="T72" fmla="*/ 71 w 126"/>
                  <a:gd name="T73" fmla="*/ 15 h 35"/>
                  <a:gd name="T74" fmla="*/ 76 w 126"/>
                  <a:gd name="T75" fmla="*/ 15 h 35"/>
                  <a:gd name="T76" fmla="*/ 76 w 126"/>
                  <a:gd name="T77" fmla="*/ 15 h 35"/>
                  <a:gd name="T78" fmla="*/ 81 w 126"/>
                  <a:gd name="T79" fmla="*/ 10 h 35"/>
                  <a:gd name="T80" fmla="*/ 91 w 126"/>
                  <a:gd name="T81" fmla="*/ 10 h 35"/>
                  <a:gd name="T82" fmla="*/ 96 w 126"/>
                  <a:gd name="T83" fmla="*/ 15 h 35"/>
                  <a:gd name="T84" fmla="*/ 106 w 126"/>
                  <a:gd name="T85" fmla="*/ 10 h 35"/>
                  <a:gd name="T86" fmla="*/ 116 w 126"/>
                  <a:gd name="T87" fmla="*/ 10 h 35"/>
                  <a:gd name="T88" fmla="*/ 116 w 126"/>
                  <a:gd name="T89" fmla="*/ 10 h 35"/>
                  <a:gd name="T90" fmla="*/ 121 w 126"/>
                  <a:gd name="T91" fmla="*/ 5 h 35"/>
                  <a:gd name="T92" fmla="*/ 121 w 126"/>
                  <a:gd name="T93" fmla="*/ 15 h 35"/>
                  <a:gd name="T94" fmla="*/ 121 w 126"/>
                  <a:gd name="T95" fmla="*/ 20 h 35"/>
                  <a:gd name="T96" fmla="*/ 116 w 126"/>
                  <a:gd name="T97" fmla="*/ 15 h 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6"/>
                  <a:gd name="T148" fmla="*/ 0 h 35"/>
                  <a:gd name="T149" fmla="*/ 126 w 126"/>
                  <a:gd name="T150" fmla="*/ 35 h 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6" h="35">
                    <a:moveTo>
                      <a:pt x="116" y="15"/>
                    </a:moveTo>
                    <a:lnTo>
                      <a:pt x="111" y="15"/>
                    </a:lnTo>
                    <a:lnTo>
                      <a:pt x="106" y="15"/>
                    </a:lnTo>
                    <a:lnTo>
                      <a:pt x="101" y="15"/>
                    </a:lnTo>
                    <a:lnTo>
                      <a:pt x="101" y="20"/>
                    </a:lnTo>
                    <a:lnTo>
                      <a:pt x="96" y="20"/>
                    </a:lnTo>
                    <a:lnTo>
                      <a:pt x="86" y="20"/>
                    </a:lnTo>
                    <a:lnTo>
                      <a:pt x="81" y="20"/>
                    </a:lnTo>
                    <a:lnTo>
                      <a:pt x="71" y="20"/>
                    </a:lnTo>
                    <a:lnTo>
                      <a:pt x="66" y="25"/>
                    </a:lnTo>
                    <a:lnTo>
                      <a:pt x="61" y="25"/>
                    </a:lnTo>
                    <a:lnTo>
                      <a:pt x="56" y="25"/>
                    </a:lnTo>
                    <a:lnTo>
                      <a:pt x="45" y="30"/>
                    </a:lnTo>
                    <a:lnTo>
                      <a:pt x="45" y="35"/>
                    </a:lnTo>
                    <a:lnTo>
                      <a:pt x="40" y="35"/>
                    </a:lnTo>
                    <a:lnTo>
                      <a:pt x="35" y="35"/>
                    </a:lnTo>
                    <a:lnTo>
                      <a:pt x="30" y="35"/>
                    </a:lnTo>
                    <a:lnTo>
                      <a:pt x="25" y="35"/>
                    </a:lnTo>
                    <a:lnTo>
                      <a:pt x="25" y="30"/>
                    </a:lnTo>
                    <a:lnTo>
                      <a:pt x="20" y="25"/>
                    </a:lnTo>
                    <a:lnTo>
                      <a:pt x="15" y="20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10" y="15"/>
                    </a:lnTo>
                    <a:lnTo>
                      <a:pt x="15" y="15"/>
                    </a:lnTo>
                    <a:lnTo>
                      <a:pt x="10" y="20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20" y="20"/>
                    </a:lnTo>
                    <a:lnTo>
                      <a:pt x="25" y="20"/>
                    </a:lnTo>
                    <a:lnTo>
                      <a:pt x="25" y="25"/>
                    </a:lnTo>
                    <a:lnTo>
                      <a:pt x="20" y="20"/>
                    </a:lnTo>
                    <a:lnTo>
                      <a:pt x="20" y="25"/>
                    </a:lnTo>
                    <a:lnTo>
                      <a:pt x="25" y="25"/>
                    </a:lnTo>
                    <a:lnTo>
                      <a:pt x="25" y="30"/>
                    </a:lnTo>
                    <a:lnTo>
                      <a:pt x="30" y="30"/>
                    </a:lnTo>
                    <a:lnTo>
                      <a:pt x="25" y="30"/>
                    </a:lnTo>
                    <a:lnTo>
                      <a:pt x="30" y="30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0" y="20"/>
                    </a:lnTo>
                    <a:lnTo>
                      <a:pt x="40" y="25"/>
                    </a:lnTo>
                    <a:lnTo>
                      <a:pt x="40" y="20"/>
                    </a:lnTo>
                    <a:lnTo>
                      <a:pt x="45" y="15"/>
                    </a:lnTo>
                    <a:lnTo>
                      <a:pt x="50" y="15"/>
                    </a:lnTo>
                    <a:lnTo>
                      <a:pt x="45" y="10"/>
                    </a:lnTo>
                    <a:lnTo>
                      <a:pt x="45" y="15"/>
                    </a:lnTo>
                    <a:lnTo>
                      <a:pt x="45" y="10"/>
                    </a:lnTo>
                    <a:lnTo>
                      <a:pt x="50" y="10"/>
                    </a:lnTo>
                    <a:lnTo>
                      <a:pt x="45" y="10"/>
                    </a:lnTo>
                    <a:lnTo>
                      <a:pt x="45" y="5"/>
                    </a:lnTo>
                    <a:lnTo>
                      <a:pt x="40" y="10"/>
                    </a:lnTo>
                    <a:lnTo>
                      <a:pt x="45" y="10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0" y="5"/>
                    </a:lnTo>
                    <a:lnTo>
                      <a:pt x="50" y="10"/>
                    </a:lnTo>
                    <a:lnTo>
                      <a:pt x="56" y="10"/>
                    </a:lnTo>
                    <a:lnTo>
                      <a:pt x="56" y="5"/>
                    </a:lnTo>
                    <a:lnTo>
                      <a:pt x="61" y="5"/>
                    </a:lnTo>
                    <a:lnTo>
                      <a:pt x="56" y="10"/>
                    </a:lnTo>
                    <a:lnTo>
                      <a:pt x="61" y="10"/>
                    </a:lnTo>
                    <a:lnTo>
                      <a:pt x="66" y="10"/>
                    </a:lnTo>
                    <a:lnTo>
                      <a:pt x="71" y="10"/>
                    </a:lnTo>
                    <a:lnTo>
                      <a:pt x="71" y="15"/>
                    </a:lnTo>
                    <a:lnTo>
                      <a:pt x="76" y="10"/>
                    </a:lnTo>
                    <a:lnTo>
                      <a:pt x="76" y="15"/>
                    </a:lnTo>
                    <a:lnTo>
                      <a:pt x="76" y="10"/>
                    </a:lnTo>
                    <a:lnTo>
                      <a:pt x="76" y="15"/>
                    </a:lnTo>
                    <a:lnTo>
                      <a:pt x="76" y="10"/>
                    </a:lnTo>
                    <a:lnTo>
                      <a:pt x="81" y="10"/>
                    </a:lnTo>
                    <a:lnTo>
                      <a:pt x="86" y="10"/>
                    </a:lnTo>
                    <a:lnTo>
                      <a:pt x="91" y="10"/>
                    </a:lnTo>
                    <a:lnTo>
                      <a:pt x="96" y="10"/>
                    </a:lnTo>
                    <a:lnTo>
                      <a:pt x="96" y="15"/>
                    </a:lnTo>
                    <a:lnTo>
                      <a:pt x="101" y="10"/>
                    </a:lnTo>
                    <a:lnTo>
                      <a:pt x="106" y="10"/>
                    </a:lnTo>
                    <a:lnTo>
                      <a:pt x="111" y="10"/>
                    </a:lnTo>
                    <a:lnTo>
                      <a:pt x="116" y="10"/>
                    </a:lnTo>
                    <a:lnTo>
                      <a:pt x="116" y="5"/>
                    </a:lnTo>
                    <a:lnTo>
                      <a:pt x="116" y="10"/>
                    </a:lnTo>
                    <a:lnTo>
                      <a:pt x="116" y="5"/>
                    </a:lnTo>
                    <a:lnTo>
                      <a:pt x="121" y="5"/>
                    </a:lnTo>
                    <a:lnTo>
                      <a:pt x="121" y="10"/>
                    </a:lnTo>
                    <a:lnTo>
                      <a:pt x="121" y="15"/>
                    </a:lnTo>
                    <a:lnTo>
                      <a:pt x="126" y="15"/>
                    </a:lnTo>
                    <a:lnTo>
                      <a:pt x="121" y="20"/>
                    </a:lnTo>
                    <a:lnTo>
                      <a:pt x="116" y="20"/>
                    </a:lnTo>
                    <a:lnTo>
                      <a:pt x="116" y="1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4" name="Freeform 269"/>
              <p:cNvSpPr>
                <a:spLocks/>
              </p:cNvSpPr>
              <p:nvPr/>
            </p:nvSpPr>
            <p:spPr bwMode="auto">
              <a:xfrm>
                <a:off x="1783" y="-1254"/>
                <a:ext cx="15" cy="10"/>
              </a:xfrm>
              <a:custGeom>
                <a:avLst/>
                <a:gdLst>
                  <a:gd name="T0" fmla="*/ 15 w 15"/>
                  <a:gd name="T1" fmla="*/ 0 h 10"/>
                  <a:gd name="T2" fmla="*/ 15 w 15"/>
                  <a:gd name="T3" fmla="*/ 5 h 10"/>
                  <a:gd name="T4" fmla="*/ 10 w 15"/>
                  <a:gd name="T5" fmla="*/ 5 h 10"/>
                  <a:gd name="T6" fmla="*/ 10 w 15"/>
                  <a:gd name="T7" fmla="*/ 10 h 10"/>
                  <a:gd name="T8" fmla="*/ 10 w 15"/>
                  <a:gd name="T9" fmla="*/ 5 h 10"/>
                  <a:gd name="T10" fmla="*/ 10 w 15"/>
                  <a:gd name="T11" fmla="*/ 10 h 10"/>
                  <a:gd name="T12" fmla="*/ 15 w 15"/>
                  <a:gd name="T13" fmla="*/ 5 h 10"/>
                  <a:gd name="T14" fmla="*/ 15 w 15"/>
                  <a:gd name="T15" fmla="*/ 10 h 10"/>
                  <a:gd name="T16" fmla="*/ 10 w 15"/>
                  <a:gd name="T17" fmla="*/ 10 h 10"/>
                  <a:gd name="T18" fmla="*/ 10 w 15"/>
                  <a:gd name="T19" fmla="*/ 5 h 10"/>
                  <a:gd name="T20" fmla="*/ 5 w 15"/>
                  <a:gd name="T21" fmla="*/ 5 h 10"/>
                  <a:gd name="T22" fmla="*/ 0 w 15"/>
                  <a:gd name="T23" fmla="*/ 5 h 10"/>
                  <a:gd name="T24" fmla="*/ 5 w 15"/>
                  <a:gd name="T25" fmla="*/ 0 h 10"/>
                  <a:gd name="T26" fmla="*/ 10 w 15"/>
                  <a:gd name="T27" fmla="*/ 0 h 10"/>
                  <a:gd name="T28" fmla="*/ 15 w 15"/>
                  <a:gd name="T29" fmla="*/ 0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10"/>
                  <a:gd name="T47" fmla="*/ 15 w 15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10">
                    <a:moveTo>
                      <a:pt x="15" y="0"/>
                    </a:moveTo>
                    <a:lnTo>
                      <a:pt x="15" y="5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10" y="10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5" name="Freeform 270"/>
              <p:cNvSpPr>
                <a:spLocks/>
              </p:cNvSpPr>
              <p:nvPr/>
            </p:nvSpPr>
            <p:spPr bwMode="auto">
              <a:xfrm>
                <a:off x="1823" y="-1304"/>
                <a:ext cx="15" cy="25"/>
              </a:xfrm>
              <a:custGeom>
                <a:avLst/>
                <a:gdLst>
                  <a:gd name="T0" fmla="*/ 10 w 15"/>
                  <a:gd name="T1" fmla="*/ 20 h 25"/>
                  <a:gd name="T2" fmla="*/ 5 w 15"/>
                  <a:gd name="T3" fmla="*/ 20 h 25"/>
                  <a:gd name="T4" fmla="*/ 5 w 15"/>
                  <a:gd name="T5" fmla="*/ 25 h 25"/>
                  <a:gd name="T6" fmla="*/ 10 w 15"/>
                  <a:gd name="T7" fmla="*/ 20 h 25"/>
                  <a:gd name="T8" fmla="*/ 10 w 15"/>
                  <a:gd name="T9" fmla="*/ 25 h 25"/>
                  <a:gd name="T10" fmla="*/ 5 w 15"/>
                  <a:gd name="T11" fmla="*/ 25 h 25"/>
                  <a:gd name="T12" fmla="*/ 5 w 15"/>
                  <a:gd name="T13" fmla="*/ 20 h 25"/>
                  <a:gd name="T14" fmla="*/ 0 w 15"/>
                  <a:gd name="T15" fmla="*/ 25 h 25"/>
                  <a:gd name="T16" fmla="*/ 0 w 15"/>
                  <a:gd name="T17" fmla="*/ 20 h 25"/>
                  <a:gd name="T18" fmla="*/ 5 w 15"/>
                  <a:gd name="T19" fmla="*/ 15 h 25"/>
                  <a:gd name="T20" fmla="*/ 0 w 15"/>
                  <a:gd name="T21" fmla="*/ 10 h 25"/>
                  <a:gd name="T22" fmla="*/ 5 w 15"/>
                  <a:gd name="T23" fmla="*/ 5 h 25"/>
                  <a:gd name="T24" fmla="*/ 10 w 15"/>
                  <a:gd name="T25" fmla="*/ 5 h 25"/>
                  <a:gd name="T26" fmla="*/ 10 w 15"/>
                  <a:gd name="T27" fmla="*/ 0 h 25"/>
                  <a:gd name="T28" fmla="*/ 15 w 15"/>
                  <a:gd name="T29" fmla="*/ 5 h 25"/>
                  <a:gd name="T30" fmla="*/ 15 w 15"/>
                  <a:gd name="T31" fmla="*/ 10 h 25"/>
                  <a:gd name="T32" fmla="*/ 15 w 15"/>
                  <a:gd name="T33" fmla="*/ 15 h 25"/>
                  <a:gd name="T34" fmla="*/ 10 w 15"/>
                  <a:gd name="T35" fmla="*/ 20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25"/>
                  <a:gd name="T56" fmla="*/ 15 w 15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25">
                    <a:moveTo>
                      <a:pt x="10" y="20"/>
                    </a:moveTo>
                    <a:lnTo>
                      <a:pt x="5" y="20"/>
                    </a:lnTo>
                    <a:lnTo>
                      <a:pt x="5" y="25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5" y="25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5" y="15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5" y="5"/>
                    </a:lnTo>
                    <a:lnTo>
                      <a:pt x="15" y="10"/>
                    </a:lnTo>
                    <a:lnTo>
                      <a:pt x="15" y="15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6" name="Freeform 271"/>
              <p:cNvSpPr>
                <a:spLocks/>
              </p:cNvSpPr>
              <p:nvPr/>
            </p:nvSpPr>
            <p:spPr bwMode="auto">
              <a:xfrm>
                <a:off x="1311" y="-1470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7" name="Freeform 272"/>
              <p:cNvSpPr>
                <a:spLocks/>
              </p:cNvSpPr>
              <p:nvPr/>
            </p:nvSpPr>
            <p:spPr bwMode="auto">
              <a:xfrm>
                <a:off x="1311" y="-1495"/>
                <a:ext cx="5" cy="10"/>
              </a:xfrm>
              <a:custGeom>
                <a:avLst/>
                <a:gdLst>
                  <a:gd name="T0" fmla="*/ 0 w 5"/>
                  <a:gd name="T1" fmla="*/ 5 h 10"/>
                  <a:gd name="T2" fmla="*/ 5 w 5"/>
                  <a:gd name="T3" fmla="*/ 5 h 10"/>
                  <a:gd name="T4" fmla="*/ 5 w 5"/>
                  <a:gd name="T5" fmla="*/ 0 h 10"/>
                  <a:gd name="T6" fmla="*/ 5 w 5"/>
                  <a:gd name="T7" fmla="*/ 5 h 10"/>
                  <a:gd name="T8" fmla="*/ 5 w 5"/>
                  <a:gd name="T9" fmla="*/ 10 h 10"/>
                  <a:gd name="T10" fmla="*/ 5 w 5"/>
                  <a:gd name="T11" fmla="*/ 5 h 10"/>
                  <a:gd name="T12" fmla="*/ 0 w 5"/>
                  <a:gd name="T13" fmla="*/ 5 h 10"/>
                  <a:gd name="T14" fmla="*/ 0 w 5"/>
                  <a:gd name="T15" fmla="*/ 10 h 10"/>
                  <a:gd name="T16" fmla="*/ 0 w 5"/>
                  <a:gd name="T17" fmla="*/ 5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5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8" name="Freeform 273"/>
              <p:cNvSpPr>
                <a:spLocks/>
              </p:cNvSpPr>
              <p:nvPr/>
            </p:nvSpPr>
            <p:spPr bwMode="auto">
              <a:xfrm>
                <a:off x="1311" y="-148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219" name="Freeform 274"/>
              <p:cNvSpPr>
                <a:spLocks/>
              </p:cNvSpPr>
              <p:nvPr/>
            </p:nvSpPr>
            <p:spPr bwMode="auto">
              <a:xfrm>
                <a:off x="1186" y="-1284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5 h 5"/>
                  <a:gd name="T4" fmla="*/ 0 w 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019" name="Text Box 275"/>
            <p:cNvSpPr txBox="1">
              <a:spLocks noChangeArrowheads="1"/>
            </p:cNvSpPr>
            <p:nvPr/>
          </p:nvSpPr>
          <p:spPr bwMode="auto">
            <a:xfrm>
              <a:off x="1798" y="126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1" name="Group 276"/>
          <p:cNvGrpSpPr>
            <a:grpSpLocks/>
          </p:cNvGrpSpPr>
          <p:nvPr/>
        </p:nvGrpSpPr>
        <p:grpSpPr bwMode="auto">
          <a:xfrm>
            <a:off x="4000500" y="3698875"/>
            <a:ext cx="546100" cy="273050"/>
            <a:chOff x="2381" y="2115"/>
            <a:chExt cx="344" cy="172"/>
          </a:xfrm>
        </p:grpSpPr>
        <p:grpSp>
          <p:nvGrpSpPr>
            <p:cNvPr id="25013" name="Group 277"/>
            <p:cNvGrpSpPr>
              <a:grpSpLocks noChangeAspect="1"/>
            </p:cNvGrpSpPr>
            <p:nvPr/>
          </p:nvGrpSpPr>
          <p:grpSpPr bwMode="auto">
            <a:xfrm>
              <a:off x="2381" y="2130"/>
              <a:ext cx="151" cy="157"/>
              <a:chOff x="3198" y="391"/>
              <a:chExt cx="362" cy="363"/>
            </a:xfrm>
          </p:grpSpPr>
          <p:sp>
            <p:nvSpPr>
              <p:cNvPr id="25015" name="AutoShape 278"/>
              <p:cNvSpPr>
                <a:spLocks noChangeAspect="1" noChangeArrowheads="1" noTextEdit="1"/>
              </p:cNvSpPr>
              <p:nvPr/>
            </p:nvSpPr>
            <p:spPr bwMode="auto">
              <a:xfrm>
                <a:off x="3198" y="391"/>
                <a:ext cx="36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16" name="Freeform 279"/>
              <p:cNvSpPr>
                <a:spLocks/>
              </p:cNvSpPr>
              <p:nvPr/>
            </p:nvSpPr>
            <p:spPr bwMode="auto">
              <a:xfrm>
                <a:off x="3283" y="431"/>
                <a:ext cx="199" cy="256"/>
              </a:xfrm>
              <a:custGeom>
                <a:avLst/>
                <a:gdLst>
                  <a:gd name="T0" fmla="*/ 7 w 199"/>
                  <a:gd name="T1" fmla="*/ 234 h 256"/>
                  <a:gd name="T2" fmla="*/ 14 w 199"/>
                  <a:gd name="T3" fmla="*/ 220 h 256"/>
                  <a:gd name="T4" fmla="*/ 22 w 199"/>
                  <a:gd name="T5" fmla="*/ 206 h 256"/>
                  <a:gd name="T6" fmla="*/ 22 w 199"/>
                  <a:gd name="T7" fmla="*/ 199 h 256"/>
                  <a:gd name="T8" fmla="*/ 22 w 199"/>
                  <a:gd name="T9" fmla="*/ 192 h 256"/>
                  <a:gd name="T10" fmla="*/ 29 w 199"/>
                  <a:gd name="T11" fmla="*/ 192 h 256"/>
                  <a:gd name="T12" fmla="*/ 22 w 199"/>
                  <a:gd name="T13" fmla="*/ 178 h 256"/>
                  <a:gd name="T14" fmla="*/ 36 w 199"/>
                  <a:gd name="T15" fmla="*/ 171 h 256"/>
                  <a:gd name="T16" fmla="*/ 36 w 199"/>
                  <a:gd name="T17" fmla="*/ 149 h 256"/>
                  <a:gd name="T18" fmla="*/ 29 w 199"/>
                  <a:gd name="T19" fmla="*/ 135 h 256"/>
                  <a:gd name="T20" fmla="*/ 14 w 199"/>
                  <a:gd name="T21" fmla="*/ 128 h 256"/>
                  <a:gd name="T22" fmla="*/ 7 w 199"/>
                  <a:gd name="T23" fmla="*/ 114 h 256"/>
                  <a:gd name="T24" fmla="*/ 7 w 199"/>
                  <a:gd name="T25" fmla="*/ 100 h 256"/>
                  <a:gd name="T26" fmla="*/ 7 w 199"/>
                  <a:gd name="T27" fmla="*/ 78 h 256"/>
                  <a:gd name="T28" fmla="*/ 7 w 199"/>
                  <a:gd name="T29" fmla="*/ 57 h 256"/>
                  <a:gd name="T30" fmla="*/ 14 w 199"/>
                  <a:gd name="T31" fmla="*/ 43 h 256"/>
                  <a:gd name="T32" fmla="*/ 22 w 199"/>
                  <a:gd name="T33" fmla="*/ 29 h 256"/>
                  <a:gd name="T34" fmla="*/ 36 w 199"/>
                  <a:gd name="T35" fmla="*/ 15 h 256"/>
                  <a:gd name="T36" fmla="*/ 50 w 199"/>
                  <a:gd name="T37" fmla="*/ 0 h 256"/>
                  <a:gd name="T38" fmla="*/ 64 w 199"/>
                  <a:gd name="T39" fmla="*/ 8 h 256"/>
                  <a:gd name="T40" fmla="*/ 78 w 199"/>
                  <a:gd name="T41" fmla="*/ 15 h 256"/>
                  <a:gd name="T42" fmla="*/ 92 w 199"/>
                  <a:gd name="T43" fmla="*/ 22 h 256"/>
                  <a:gd name="T44" fmla="*/ 107 w 199"/>
                  <a:gd name="T45" fmla="*/ 29 h 256"/>
                  <a:gd name="T46" fmla="*/ 121 w 199"/>
                  <a:gd name="T47" fmla="*/ 36 h 256"/>
                  <a:gd name="T48" fmla="*/ 135 w 199"/>
                  <a:gd name="T49" fmla="*/ 50 h 256"/>
                  <a:gd name="T50" fmla="*/ 149 w 199"/>
                  <a:gd name="T51" fmla="*/ 57 h 256"/>
                  <a:gd name="T52" fmla="*/ 156 w 199"/>
                  <a:gd name="T53" fmla="*/ 57 h 256"/>
                  <a:gd name="T54" fmla="*/ 163 w 199"/>
                  <a:gd name="T55" fmla="*/ 71 h 256"/>
                  <a:gd name="T56" fmla="*/ 177 w 199"/>
                  <a:gd name="T57" fmla="*/ 85 h 256"/>
                  <a:gd name="T58" fmla="*/ 185 w 199"/>
                  <a:gd name="T59" fmla="*/ 78 h 256"/>
                  <a:gd name="T60" fmla="*/ 192 w 199"/>
                  <a:gd name="T61" fmla="*/ 100 h 256"/>
                  <a:gd name="T62" fmla="*/ 199 w 199"/>
                  <a:gd name="T63" fmla="*/ 114 h 256"/>
                  <a:gd name="T64" fmla="*/ 199 w 199"/>
                  <a:gd name="T65" fmla="*/ 121 h 256"/>
                  <a:gd name="T66" fmla="*/ 185 w 199"/>
                  <a:gd name="T67" fmla="*/ 128 h 256"/>
                  <a:gd name="T68" fmla="*/ 177 w 199"/>
                  <a:gd name="T69" fmla="*/ 142 h 256"/>
                  <a:gd name="T70" fmla="*/ 163 w 199"/>
                  <a:gd name="T71" fmla="*/ 163 h 256"/>
                  <a:gd name="T72" fmla="*/ 156 w 199"/>
                  <a:gd name="T73" fmla="*/ 178 h 256"/>
                  <a:gd name="T74" fmla="*/ 149 w 199"/>
                  <a:gd name="T75" fmla="*/ 192 h 256"/>
                  <a:gd name="T76" fmla="*/ 142 w 199"/>
                  <a:gd name="T77" fmla="*/ 206 h 256"/>
                  <a:gd name="T78" fmla="*/ 135 w 199"/>
                  <a:gd name="T79" fmla="*/ 220 h 256"/>
                  <a:gd name="T80" fmla="*/ 128 w 199"/>
                  <a:gd name="T81" fmla="*/ 234 h 256"/>
                  <a:gd name="T82" fmla="*/ 114 w 199"/>
                  <a:gd name="T83" fmla="*/ 241 h 256"/>
                  <a:gd name="T84" fmla="*/ 107 w 199"/>
                  <a:gd name="T85" fmla="*/ 256 h 256"/>
                  <a:gd name="T86" fmla="*/ 92 w 199"/>
                  <a:gd name="T87" fmla="*/ 248 h 256"/>
                  <a:gd name="T88" fmla="*/ 78 w 199"/>
                  <a:gd name="T89" fmla="*/ 241 h 256"/>
                  <a:gd name="T90" fmla="*/ 57 w 199"/>
                  <a:gd name="T91" fmla="*/ 241 h 256"/>
                  <a:gd name="T92" fmla="*/ 43 w 199"/>
                  <a:gd name="T93" fmla="*/ 248 h 256"/>
                  <a:gd name="T94" fmla="*/ 29 w 199"/>
                  <a:gd name="T95" fmla="*/ 256 h 256"/>
                  <a:gd name="T96" fmla="*/ 14 w 199"/>
                  <a:gd name="T97" fmla="*/ 256 h 256"/>
                  <a:gd name="T98" fmla="*/ 0 w 199"/>
                  <a:gd name="T99" fmla="*/ 248 h 2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9"/>
                  <a:gd name="T151" fmla="*/ 0 h 256"/>
                  <a:gd name="T152" fmla="*/ 199 w 199"/>
                  <a:gd name="T153" fmla="*/ 256 h 2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9" h="256">
                    <a:moveTo>
                      <a:pt x="0" y="241"/>
                    </a:moveTo>
                    <a:lnTo>
                      <a:pt x="7" y="241"/>
                    </a:lnTo>
                    <a:lnTo>
                      <a:pt x="7" y="234"/>
                    </a:lnTo>
                    <a:lnTo>
                      <a:pt x="14" y="234"/>
                    </a:lnTo>
                    <a:lnTo>
                      <a:pt x="14" y="227"/>
                    </a:lnTo>
                    <a:lnTo>
                      <a:pt x="14" y="220"/>
                    </a:lnTo>
                    <a:lnTo>
                      <a:pt x="22" y="220"/>
                    </a:lnTo>
                    <a:lnTo>
                      <a:pt x="22" y="213"/>
                    </a:lnTo>
                    <a:lnTo>
                      <a:pt x="22" y="206"/>
                    </a:lnTo>
                    <a:lnTo>
                      <a:pt x="29" y="206"/>
                    </a:lnTo>
                    <a:lnTo>
                      <a:pt x="22" y="206"/>
                    </a:lnTo>
                    <a:lnTo>
                      <a:pt x="22" y="199"/>
                    </a:lnTo>
                    <a:lnTo>
                      <a:pt x="29" y="199"/>
                    </a:lnTo>
                    <a:lnTo>
                      <a:pt x="22" y="199"/>
                    </a:lnTo>
                    <a:lnTo>
                      <a:pt x="22" y="192"/>
                    </a:lnTo>
                    <a:lnTo>
                      <a:pt x="29" y="192"/>
                    </a:lnTo>
                    <a:lnTo>
                      <a:pt x="22" y="192"/>
                    </a:lnTo>
                    <a:lnTo>
                      <a:pt x="29" y="192"/>
                    </a:lnTo>
                    <a:lnTo>
                      <a:pt x="29" y="185"/>
                    </a:lnTo>
                    <a:lnTo>
                      <a:pt x="22" y="185"/>
                    </a:lnTo>
                    <a:lnTo>
                      <a:pt x="22" y="178"/>
                    </a:lnTo>
                    <a:lnTo>
                      <a:pt x="29" y="178"/>
                    </a:lnTo>
                    <a:lnTo>
                      <a:pt x="29" y="171"/>
                    </a:lnTo>
                    <a:lnTo>
                      <a:pt x="36" y="171"/>
                    </a:lnTo>
                    <a:lnTo>
                      <a:pt x="36" y="163"/>
                    </a:lnTo>
                    <a:lnTo>
                      <a:pt x="36" y="156"/>
                    </a:lnTo>
                    <a:lnTo>
                      <a:pt x="36" y="149"/>
                    </a:lnTo>
                    <a:lnTo>
                      <a:pt x="29" y="149"/>
                    </a:lnTo>
                    <a:lnTo>
                      <a:pt x="29" y="142"/>
                    </a:lnTo>
                    <a:lnTo>
                      <a:pt x="29" y="135"/>
                    </a:lnTo>
                    <a:lnTo>
                      <a:pt x="22" y="135"/>
                    </a:lnTo>
                    <a:lnTo>
                      <a:pt x="22" y="128"/>
                    </a:lnTo>
                    <a:lnTo>
                      <a:pt x="14" y="128"/>
                    </a:lnTo>
                    <a:lnTo>
                      <a:pt x="14" y="121"/>
                    </a:lnTo>
                    <a:lnTo>
                      <a:pt x="14" y="114"/>
                    </a:lnTo>
                    <a:lnTo>
                      <a:pt x="7" y="114"/>
                    </a:lnTo>
                    <a:lnTo>
                      <a:pt x="14" y="107"/>
                    </a:lnTo>
                    <a:lnTo>
                      <a:pt x="7" y="107"/>
                    </a:lnTo>
                    <a:lnTo>
                      <a:pt x="7" y="100"/>
                    </a:lnTo>
                    <a:lnTo>
                      <a:pt x="7" y="93"/>
                    </a:lnTo>
                    <a:lnTo>
                      <a:pt x="7" y="85"/>
                    </a:lnTo>
                    <a:lnTo>
                      <a:pt x="7" y="78"/>
                    </a:lnTo>
                    <a:lnTo>
                      <a:pt x="7" y="71"/>
                    </a:lnTo>
                    <a:lnTo>
                      <a:pt x="7" y="64"/>
                    </a:lnTo>
                    <a:lnTo>
                      <a:pt x="7" y="57"/>
                    </a:lnTo>
                    <a:lnTo>
                      <a:pt x="7" y="50"/>
                    </a:lnTo>
                    <a:lnTo>
                      <a:pt x="14" y="50"/>
                    </a:lnTo>
                    <a:lnTo>
                      <a:pt x="14" y="43"/>
                    </a:lnTo>
                    <a:lnTo>
                      <a:pt x="14" y="36"/>
                    </a:lnTo>
                    <a:lnTo>
                      <a:pt x="22" y="36"/>
                    </a:lnTo>
                    <a:lnTo>
                      <a:pt x="22" y="29"/>
                    </a:lnTo>
                    <a:lnTo>
                      <a:pt x="29" y="29"/>
                    </a:lnTo>
                    <a:lnTo>
                      <a:pt x="29" y="22"/>
                    </a:lnTo>
                    <a:lnTo>
                      <a:pt x="36" y="15"/>
                    </a:lnTo>
                    <a:lnTo>
                      <a:pt x="36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0" y="8"/>
                    </a:lnTo>
                    <a:lnTo>
                      <a:pt x="57" y="8"/>
                    </a:lnTo>
                    <a:lnTo>
                      <a:pt x="64" y="8"/>
                    </a:lnTo>
                    <a:lnTo>
                      <a:pt x="64" y="15"/>
                    </a:lnTo>
                    <a:lnTo>
                      <a:pt x="71" y="15"/>
                    </a:lnTo>
                    <a:lnTo>
                      <a:pt x="78" y="15"/>
                    </a:lnTo>
                    <a:lnTo>
                      <a:pt x="85" y="15"/>
                    </a:lnTo>
                    <a:lnTo>
                      <a:pt x="85" y="22"/>
                    </a:lnTo>
                    <a:lnTo>
                      <a:pt x="92" y="22"/>
                    </a:lnTo>
                    <a:lnTo>
                      <a:pt x="100" y="22"/>
                    </a:lnTo>
                    <a:lnTo>
                      <a:pt x="107" y="22"/>
                    </a:lnTo>
                    <a:lnTo>
                      <a:pt x="107" y="29"/>
                    </a:lnTo>
                    <a:lnTo>
                      <a:pt x="107" y="22"/>
                    </a:lnTo>
                    <a:lnTo>
                      <a:pt x="114" y="29"/>
                    </a:lnTo>
                    <a:lnTo>
                      <a:pt x="121" y="36"/>
                    </a:lnTo>
                    <a:lnTo>
                      <a:pt x="128" y="43"/>
                    </a:lnTo>
                    <a:lnTo>
                      <a:pt x="135" y="43"/>
                    </a:lnTo>
                    <a:lnTo>
                      <a:pt x="135" y="50"/>
                    </a:lnTo>
                    <a:lnTo>
                      <a:pt x="142" y="50"/>
                    </a:lnTo>
                    <a:lnTo>
                      <a:pt x="142" y="57"/>
                    </a:lnTo>
                    <a:lnTo>
                      <a:pt x="149" y="57"/>
                    </a:lnTo>
                    <a:lnTo>
                      <a:pt x="149" y="64"/>
                    </a:lnTo>
                    <a:lnTo>
                      <a:pt x="149" y="57"/>
                    </a:lnTo>
                    <a:lnTo>
                      <a:pt x="156" y="57"/>
                    </a:lnTo>
                    <a:lnTo>
                      <a:pt x="156" y="64"/>
                    </a:lnTo>
                    <a:lnTo>
                      <a:pt x="163" y="64"/>
                    </a:lnTo>
                    <a:lnTo>
                      <a:pt x="163" y="71"/>
                    </a:lnTo>
                    <a:lnTo>
                      <a:pt x="170" y="71"/>
                    </a:lnTo>
                    <a:lnTo>
                      <a:pt x="170" y="78"/>
                    </a:lnTo>
                    <a:lnTo>
                      <a:pt x="177" y="85"/>
                    </a:lnTo>
                    <a:lnTo>
                      <a:pt x="177" y="93"/>
                    </a:lnTo>
                    <a:lnTo>
                      <a:pt x="177" y="78"/>
                    </a:lnTo>
                    <a:lnTo>
                      <a:pt x="185" y="78"/>
                    </a:lnTo>
                    <a:lnTo>
                      <a:pt x="185" y="85"/>
                    </a:lnTo>
                    <a:lnTo>
                      <a:pt x="192" y="93"/>
                    </a:lnTo>
                    <a:lnTo>
                      <a:pt x="192" y="100"/>
                    </a:lnTo>
                    <a:lnTo>
                      <a:pt x="192" y="107"/>
                    </a:lnTo>
                    <a:lnTo>
                      <a:pt x="199" y="107"/>
                    </a:lnTo>
                    <a:lnTo>
                      <a:pt x="199" y="114"/>
                    </a:lnTo>
                    <a:lnTo>
                      <a:pt x="199" y="107"/>
                    </a:lnTo>
                    <a:lnTo>
                      <a:pt x="199" y="114"/>
                    </a:lnTo>
                    <a:lnTo>
                      <a:pt x="199" y="121"/>
                    </a:lnTo>
                    <a:lnTo>
                      <a:pt x="192" y="121"/>
                    </a:lnTo>
                    <a:lnTo>
                      <a:pt x="192" y="128"/>
                    </a:lnTo>
                    <a:lnTo>
                      <a:pt x="185" y="128"/>
                    </a:lnTo>
                    <a:lnTo>
                      <a:pt x="185" y="135"/>
                    </a:lnTo>
                    <a:lnTo>
                      <a:pt x="177" y="135"/>
                    </a:lnTo>
                    <a:lnTo>
                      <a:pt x="177" y="142"/>
                    </a:lnTo>
                    <a:lnTo>
                      <a:pt x="170" y="149"/>
                    </a:lnTo>
                    <a:lnTo>
                      <a:pt x="170" y="156"/>
                    </a:lnTo>
                    <a:lnTo>
                      <a:pt x="163" y="163"/>
                    </a:lnTo>
                    <a:lnTo>
                      <a:pt x="163" y="171"/>
                    </a:lnTo>
                    <a:lnTo>
                      <a:pt x="156" y="171"/>
                    </a:lnTo>
                    <a:lnTo>
                      <a:pt x="156" y="178"/>
                    </a:lnTo>
                    <a:lnTo>
                      <a:pt x="149" y="178"/>
                    </a:lnTo>
                    <a:lnTo>
                      <a:pt x="149" y="185"/>
                    </a:lnTo>
                    <a:lnTo>
                      <a:pt x="149" y="192"/>
                    </a:lnTo>
                    <a:lnTo>
                      <a:pt x="149" y="199"/>
                    </a:lnTo>
                    <a:lnTo>
                      <a:pt x="142" y="199"/>
                    </a:lnTo>
                    <a:lnTo>
                      <a:pt x="142" y="206"/>
                    </a:lnTo>
                    <a:lnTo>
                      <a:pt x="142" y="213"/>
                    </a:lnTo>
                    <a:lnTo>
                      <a:pt x="135" y="213"/>
                    </a:lnTo>
                    <a:lnTo>
                      <a:pt x="135" y="220"/>
                    </a:lnTo>
                    <a:lnTo>
                      <a:pt x="135" y="227"/>
                    </a:lnTo>
                    <a:lnTo>
                      <a:pt x="135" y="234"/>
                    </a:lnTo>
                    <a:lnTo>
                      <a:pt x="128" y="234"/>
                    </a:lnTo>
                    <a:lnTo>
                      <a:pt x="128" y="241"/>
                    </a:lnTo>
                    <a:lnTo>
                      <a:pt x="121" y="241"/>
                    </a:lnTo>
                    <a:lnTo>
                      <a:pt x="114" y="241"/>
                    </a:lnTo>
                    <a:lnTo>
                      <a:pt x="114" y="248"/>
                    </a:lnTo>
                    <a:lnTo>
                      <a:pt x="107" y="248"/>
                    </a:lnTo>
                    <a:lnTo>
                      <a:pt x="107" y="256"/>
                    </a:lnTo>
                    <a:lnTo>
                      <a:pt x="107" y="248"/>
                    </a:lnTo>
                    <a:lnTo>
                      <a:pt x="100" y="248"/>
                    </a:lnTo>
                    <a:lnTo>
                      <a:pt x="92" y="248"/>
                    </a:lnTo>
                    <a:lnTo>
                      <a:pt x="85" y="241"/>
                    </a:lnTo>
                    <a:lnTo>
                      <a:pt x="78" y="248"/>
                    </a:lnTo>
                    <a:lnTo>
                      <a:pt x="78" y="241"/>
                    </a:lnTo>
                    <a:lnTo>
                      <a:pt x="71" y="241"/>
                    </a:lnTo>
                    <a:lnTo>
                      <a:pt x="64" y="241"/>
                    </a:lnTo>
                    <a:lnTo>
                      <a:pt x="57" y="241"/>
                    </a:lnTo>
                    <a:lnTo>
                      <a:pt x="50" y="241"/>
                    </a:lnTo>
                    <a:lnTo>
                      <a:pt x="43" y="241"/>
                    </a:lnTo>
                    <a:lnTo>
                      <a:pt x="43" y="248"/>
                    </a:lnTo>
                    <a:lnTo>
                      <a:pt x="36" y="248"/>
                    </a:lnTo>
                    <a:lnTo>
                      <a:pt x="29" y="248"/>
                    </a:lnTo>
                    <a:lnTo>
                      <a:pt x="29" y="256"/>
                    </a:lnTo>
                    <a:lnTo>
                      <a:pt x="22" y="248"/>
                    </a:lnTo>
                    <a:lnTo>
                      <a:pt x="22" y="256"/>
                    </a:lnTo>
                    <a:lnTo>
                      <a:pt x="14" y="256"/>
                    </a:lnTo>
                    <a:lnTo>
                      <a:pt x="14" y="248"/>
                    </a:lnTo>
                    <a:lnTo>
                      <a:pt x="7" y="248"/>
                    </a:lnTo>
                    <a:lnTo>
                      <a:pt x="0" y="248"/>
                    </a:lnTo>
                    <a:lnTo>
                      <a:pt x="0" y="2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100000">
                    <a:srgbClr val="CCA37A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17" name="Freeform 280"/>
              <p:cNvSpPr>
                <a:spLocks/>
              </p:cNvSpPr>
              <p:nvPr/>
            </p:nvSpPr>
            <p:spPr bwMode="auto">
              <a:xfrm>
                <a:off x="3439" y="49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5014" name="Rectangle 281"/>
            <p:cNvSpPr>
              <a:spLocks noChangeArrowheads="1"/>
            </p:cNvSpPr>
            <p:nvPr/>
          </p:nvSpPr>
          <p:spPr bwMode="auto">
            <a:xfrm>
              <a:off x="2609" y="2115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12" name="Group 282"/>
          <p:cNvGrpSpPr>
            <a:grpSpLocks/>
          </p:cNvGrpSpPr>
          <p:nvPr/>
        </p:nvGrpSpPr>
        <p:grpSpPr bwMode="auto">
          <a:xfrm>
            <a:off x="3184525" y="3724275"/>
            <a:ext cx="1752600" cy="1874838"/>
            <a:chOff x="1976" y="394"/>
            <a:chExt cx="2631" cy="2722"/>
          </a:xfrm>
        </p:grpSpPr>
        <p:grpSp>
          <p:nvGrpSpPr>
            <p:cNvPr id="24866" name="Group 283"/>
            <p:cNvGrpSpPr>
              <a:grpSpLocks noChangeAspect="1"/>
            </p:cNvGrpSpPr>
            <p:nvPr/>
          </p:nvGrpSpPr>
          <p:grpSpPr bwMode="auto">
            <a:xfrm>
              <a:off x="1976" y="394"/>
              <a:ext cx="2631" cy="2722"/>
              <a:chOff x="1973" y="391"/>
              <a:chExt cx="2631" cy="2722"/>
            </a:xfrm>
          </p:grpSpPr>
          <p:sp>
            <p:nvSpPr>
              <p:cNvPr id="24868" name="AutoShape 284"/>
              <p:cNvSpPr>
                <a:spLocks noChangeAspect="1" noChangeArrowheads="1" noTextEdit="1"/>
              </p:cNvSpPr>
              <p:nvPr/>
            </p:nvSpPr>
            <p:spPr bwMode="auto">
              <a:xfrm>
                <a:off x="1973" y="391"/>
                <a:ext cx="2631" cy="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69" name="Freeform 285"/>
              <p:cNvSpPr>
                <a:spLocks/>
              </p:cNvSpPr>
              <p:nvPr/>
            </p:nvSpPr>
            <p:spPr bwMode="auto">
              <a:xfrm>
                <a:off x="2068" y="477"/>
                <a:ext cx="2459" cy="2538"/>
              </a:xfrm>
              <a:custGeom>
                <a:avLst/>
                <a:gdLst>
                  <a:gd name="T0" fmla="*/ 248 w 2459"/>
                  <a:gd name="T1" fmla="*/ 362 h 2538"/>
                  <a:gd name="T2" fmla="*/ 290 w 2459"/>
                  <a:gd name="T3" fmla="*/ 234 h 2538"/>
                  <a:gd name="T4" fmla="*/ 517 w 2459"/>
                  <a:gd name="T5" fmla="*/ 284 h 2538"/>
                  <a:gd name="T6" fmla="*/ 637 w 2459"/>
                  <a:gd name="T7" fmla="*/ 213 h 2538"/>
                  <a:gd name="T8" fmla="*/ 588 w 2459"/>
                  <a:gd name="T9" fmla="*/ 64 h 2538"/>
                  <a:gd name="T10" fmla="*/ 751 w 2459"/>
                  <a:gd name="T11" fmla="*/ 78 h 2538"/>
                  <a:gd name="T12" fmla="*/ 864 w 2459"/>
                  <a:gd name="T13" fmla="*/ 8 h 2538"/>
                  <a:gd name="T14" fmla="*/ 885 w 2459"/>
                  <a:gd name="T15" fmla="*/ 135 h 2538"/>
                  <a:gd name="T16" fmla="*/ 992 w 2459"/>
                  <a:gd name="T17" fmla="*/ 241 h 2538"/>
                  <a:gd name="T18" fmla="*/ 1148 w 2459"/>
                  <a:gd name="T19" fmla="*/ 185 h 2538"/>
                  <a:gd name="T20" fmla="*/ 1325 w 2459"/>
                  <a:gd name="T21" fmla="*/ 199 h 2538"/>
                  <a:gd name="T22" fmla="*/ 1438 w 2459"/>
                  <a:gd name="T23" fmla="*/ 93 h 2538"/>
                  <a:gd name="T24" fmla="*/ 1502 w 2459"/>
                  <a:gd name="T25" fmla="*/ 263 h 2538"/>
                  <a:gd name="T26" fmla="*/ 1431 w 2459"/>
                  <a:gd name="T27" fmla="*/ 369 h 2538"/>
                  <a:gd name="T28" fmla="*/ 1495 w 2459"/>
                  <a:gd name="T29" fmla="*/ 355 h 2538"/>
                  <a:gd name="T30" fmla="*/ 1573 w 2459"/>
                  <a:gd name="T31" fmla="*/ 440 h 2538"/>
                  <a:gd name="T32" fmla="*/ 1552 w 2459"/>
                  <a:gd name="T33" fmla="*/ 468 h 2538"/>
                  <a:gd name="T34" fmla="*/ 1615 w 2459"/>
                  <a:gd name="T35" fmla="*/ 397 h 2538"/>
                  <a:gd name="T36" fmla="*/ 1693 w 2459"/>
                  <a:gd name="T37" fmla="*/ 390 h 2538"/>
                  <a:gd name="T38" fmla="*/ 1743 w 2459"/>
                  <a:gd name="T39" fmla="*/ 412 h 2538"/>
                  <a:gd name="T40" fmla="*/ 1778 w 2459"/>
                  <a:gd name="T41" fmla="*/ 419 h 2538"/>
                  <a:gd name="T42" fmla="*/ 1821 w 2459"/>
                  <a:gd name="T43" fmla="*/ 440 h 2538"/>
                  <a:gd name="T44" fmla="*/ 1842 w 2459"/>
                  <a:gd name="T45" fmla="*/ 468 h 2538"/>
                  <a:gd name="T46" fmla="*/ 1842 w 2459"/>
                  <a:gd name="T47" fmla="*/ 546 h 2538"/>
                  <a:gd name="T48" fmla="*/ 1878 w 2459"/>
                  <a:gd name="T49" fmla="*/ 518 h 2538"/>
                  <a:gd name="T50" fmla="*/ 1977 w 2459"/>
                  <a:gd name="T51" fmla="*/ 518 h 2538"/>
                  <a:gd name="T52" fmla="*/ 2069 w 2459"/>
                  <a:gd name="T53" fmla="*/ 532 h 2538"/>
                  <a:gd name="T54" fmla="*/ 2253 w 2459"/>
                  <a:gd name="T55" fmla="*/ 610 h 2538"/>
                  <a:gd name="T56" fmla="*/ 2438 w 2459"/>
                  <a:gd name="T57" fmla="*/ 730 h 2538"/>
                  <a:gd name="T58" fmla="*/ 2416 w 2459"/>
                  <a:gd name="T59" fmla="*/ 950 h 2538"/>
                  <a:gd name="T60" fmla="*/ 2260 w 2459"/>
                  <a:gd name="T61" fmla="*/ 1156 h 2538"/>
                  <a:gd name="T62" fmla="*/ 2204 w 2459"/>
                  <a:gd name="T63" fmla="*/ 1198 h 2538"/>
                  <a:gd name="T64" fmla="*/ 2204 w 2459"/>
                  <a:gd name="T65" fmla="*/ 1375 h 2538"/>
                  <a:gd name="T66" fmla="*/ 2147 w 2459"/>
                  <a:gd name="T67" fmla="*/ 1567 h 2538"/>
                  <a:gd name="T68" fmla="*/ 2076 w 2459"/>
                  <a:gd name="T69" fmla="*/ 1730 h 2538"/>
                  <a:gd name="T70" fmla="*/ 1941 w 2459"/>
                  <a:gd name="T71" fmla="*/ 1815 h 2538"/>
                  <a:gd name="T72" fmla="*/ 1871 w 2459"/>
                  <a:gd name="T73" fmla="*/ 1843 h 2538"/>
                  <a:gd name="T74" fmla="*/ 1814 w 2459"/>
                  <a:gd name="T75" fmla="*/ 1864 h 2538"/>
                  <a:gd name="T76" fmla="*/ 1672 w 2459"/>
                  <a:gd name="T77" fmla="*/ 1949 h 2538"/>
                  <a:gd name="T78" fmla="*/ 1594 w 2459"/>
                  <a:gd name="T79" fmla="*/ 1999 h 2538"/>
                  <a:gd name="T80" fmla="*/ 1594 w 2459"/>
                  <a:gd name="T81" fmla="*/ 2084 h 2538"/>
                  <a:gd name="T82" fmla="*/ 1545 w 2459"/>
                  <a:gd name="T83" fmla="*/ 2219 h 2538"/>
                  <a:gd name="T84" fmla="*/ 1382 w 2459"/>
                  <a:gd name="T85" fmla="*/ 2410 h 2538"/>
                  <a:gd name="T86" fmla="*/ 1452 w 2459"/>
                  <a:gd name="T87" fmla="*/ 2318 h 2538"/>
                  <a:gd name="T88" fmla="*/ 1389 w 2459"/>
                  <a:gd name="T89" fmla="*/ 2382 h 2538"/>
                  <a:gd name="T90" fmla="*/ 1289 w 2459"/>
                  <a:gd name="T91" fmla="*/ 2538 h 2538"/>
                  <a:gd name="T92" fmla="*/ 1211 w 2459"/>
                  <a:gd name="T93" fmla="*/ 2389 h 2538"/>
                  <a:gd name="T94" fmla="*/ 1056 w 2459"/>
                  <a:gd name="T95" fmla="*/ 2297 h 2538"/>
                  <a:gd name="T96" fmla="*/ 1148 w 2459"/>
                  <a:gd name="T97" fmla="*/ 2183 h 2538"/>
                  <a:gd name="T98" fmla="*/ 1268 w 2459"/>
                  <a:gd name="T99" fmla="*/ 2098 h 2538"/>
                  <a:gd name="T100" fmla="*/ 1261 w 2459"/>
                  <a:gd name="T101" fmla="*/ 2020 h 2538"/>
                  <a:gd name="T102" fmla="*/ 1169 w 2459"/>
                  <a:gd name="T103" fmla="*/ 1900 h 2538"/>
                  <a:gd name="T104" fmla="*/ 1077 w 2459"/>
                  <a:gd name="T105" fmla="*/ 1786 h 2538"/>
                  <a:gd name="T106" fmla="*/ 999 w 2459"/>
                  <a:gd name="T107" fmla="*/ 1659 h 2538"/>
                  <a:gd name="T108" fmla="*/ 985 w 2459"/>
                  <a:gd name="T109" fmla="*/ 1475 h 2538"/>
                  <a:gd name="T110" fmla="*/ 850 w 2459"/>
                  <a:gd name="T111" fmla="*/ 1269 h 2538"/>
                  <a:gd name="T112" fmla="*/ 722 w 2459"/>
                  <a:gd name="T113" fmla="*/ 1191 h 2538"/>
                  <a:gd name="T114" fmla="*/ 559 w 2459"/>
                  <a:gd name="T115" fmla="*/ 1113 h 2538"/>
                  <a:gd name="T116" fmla="*/ 489 w 2459"/>
                  <a:gd name="T117" fmla="*/ 978 h 2538"/>
                  <a:gd name="T118" fmla="*/ 318 w 2459"/>
                  <a:gd name="T119" fmla="*/ 1063 h 2538"/>
                  <a:gd name="T120" fmla="*/ 177 w 2459"/>
                  <a:gd name="T121" fmla="*/ 993 h 2538"/>
                  <a:gd name="T122" fmla="*/ 0 w 2459"/>
                  <a:gd name="T123" fmla="*/ 837 h 2538"/>
                  <a:gd name="T124" fmla="*/ 99 w 2459"/>
                  <a:gd name="T125" fmla="*/ 660 h 253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59"/>
                  <a:gd name="T190" fmla="*/ 0 h 2538"/>
                  <a:gd name="T191" fmla="*/ 2459 w 2459"/>
                  <a:gd name="T192" fmla="*/ 2538 h 253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59" h="2538">
                    <a:moveTo>
                      <a:pt x="198" y="617"/>
                    </a:moveTo>
                    <a:lnTo>
                      <a:pt x="205" y="617"/>
                    </a:lnTo>
                    <a:lnTo>
                      <a:pt x="205" y="610"/>
                    </a:lnTo>
                    <a:lnTo>
                      <a:pt x="212" y="617"/>
                    </a:lnTo>
                    <a:lnTo>
                      <a:pt x="212" y="610"/>
                    </a:lnTo>
                    <a:lnTo>
                      <a:pt x="212" y="617"/>
                    </a:lnTo>
                    <a:lnTo>
                      <a:pt x="219" y="617"/>
                    </a:lnTo>
                    <a:lnTo>
                      <a:pt x="212" y="610"/>
                    </a:lnTo>
                    <a:lnTo>
                      <a:pt x="219" y="610"/>
                    </a:lnTo>
                    <a:lnTo>
                      <a:pt x="219" y="617"/>
                    </a:lnTo>
                    <a:lnTo>
                      <a:pt x="219" y="610"/>
                    </a:lnTo>
                    <a:lnTo>
                      <a:pt x="226" y="610"/>
                    </a:lnTo>
                    <a:lnTo>
                      <a:pt x="226" y="617"/>
                    </a:lnTo>
                    <a:lnTo>
                      <a:pt x="226" y="610"/>
                    </a:lnTo>
                    <a:lnTo>
                      <a:pt x="233" y="610"/>
                    </a:lnTo>
                    <a:lnTo>
                      <a:pt x="233" y="617"/>
                    </a:lnTo>
                    <a:lnTo>
                      <a:pt x="233" y="624"/>
                    </a:lnTo>
                    <a:lnTo>
                      <a:pt x="241" y="624"/>
                    </a:lnTo>
                    <a:lnTo>
                      <a:pt x="241" y="617"/>
                    </a:lnTo>
                    <a:lnTo>
                      <a:pt x="241" y="624"/>
                    </a:lnTo>
                    <a:lnTo>
                      <a:pt x="248" y="624"/>
                    </a:lnTo>
                    <a:lnTo>
                      <a:pt x="255" y="624"/>
                    </a:lnTo>
                    <a:lnTo>
                      <a:pt x="255" y="617"/>
                    </a:lnTo>
                    <a:lnTo>
                      <a:pt x="262" y="567"/>
                    </a:lnTo>
                    <a:lnTo>
                      <a:pt x="283" y="447"/>
                    </a:lnTo>
                    <a:lnTo>
                      <a:pt x="283" y="440"/>
                    </a:lnTo>
                    <a:lnTo>
                      <a:pt x="290" y="433"/>
                    </a:lnTo>
                    <a:lnTo>
                      <a:pt x="290" y="426"/>
                    </a:lnTo>
                    <a:lnTo>
                      <a:pt x="290" y="419"/>
                    </a:lnTo>
                    <a:lnTo>
                      <a:pt x="283" y="412"/>
                    </a:lnTo>
                    <a:lnTo>
                      <a:pt x="283" y="404"/>
                    </a:lnTo>
                    <a:lnTo>
                      <a:pt x="276" y="397"/>
                    </a:lnTo>
                    <a:lnTo>
                      <a:pt x="276" y="390"/>
                    </a:lnTo>
                    <a:lnTo>
                      <a:pt x="276" y="383"/>
                    </a:lnTo>
                    <a:lnTo>
                      <a:pt x="276" y="376"/>
                    </a:lnTo>
                    <a:lnTo>
                      <a:pt x="269" y="376"/>
                    </a:lnTo>
                    <a:lnTo>
                      <a:pt x="262" y="376"/>
                    </a:lnTo>
                    <a:lnTo>
                      <a:pt x="262" y="369"/>
                    </a:lnTo>
                    <a:lnTo>
                      <a:pt x="255" y="362"/>
                    </a:lnTo>
                    <a:lnTo>
                      <a:pt x="248" y="362"/>
                    </a:lnTo>
                    <a:lnTo>
                      <a:pt x="248" y="355"/>
                    </a:lnTo>
                    <a:lnTo>
                      <a:pt x="248" y="319"/>
                    </a:lnTo>
                    <a:lnTo>
                      <a:pt x="248" y="305"/>
                    </a:lnTo>
                    <a:lnTo>
                      <a:pt x="248" y="312"/>
                    </a:lnTo>
                    <a:lnTo>
                      <a:pt x="248" y="305"/>
                    </a:lnTo>
                    <a:lnTo>
                      <a:pt x="255" y="305"/>
                    </a:lnTo>
                    <a:lnTo>
                      <a:pt x="262" y="305"/>
                    </a:lnTo>
                    <a:lnTo>
                      <a:pt x="269" y="305"/>
                    </a:lnTo>
                    <a:lnTo>
                      <a:pt x="269" y="298"/>
                    </a:lnTo>
                    <a:lnTo>
                      <a:pt x="276" y="305"/>
                    </a:lnTo>
                    <a:lnTo>
                      <a:pt x="276" y="298"/>
                    </a:lnTo>
                    <a:lnTo>
                      <a:pt x="283" y="298"/>
                    </a:lnTo>
                    <a:lnTo>
                      <a:pt x="290" y="298"/>
                    </a:lnTo>
                    <a:lnTo>
                      <a:pt x="290" y="305"/>
                    </a:lnTo>
                    <a:lnTo>
                      <a:pt x="297" y="305"/>
                    </a:lnTo>
                    <a:lnTo>
                      <a:pt x="304" y="305"/>
                    </a:lnTo>
                    <a:lnTo>
                      <a:pt x="304" y="298"/>
                    </a:lnTo>
                    <a:lnTo>
                      <a:pt x="304" y="291"/>
                    </a:lnTo>
                    <a:lnTo>
                      <a:pt x="304" y="284"/>
                    </a:lnTo>
                    <a:lnTo>
                      <a:pt x="297" y="284"/>
                    </a:lnTo>
                    <a:lnTo>
                      <a:pt x="304" y="284"/>
                    </a:lnTo>
                    <a:lnTo>
                      <a:pt x="297" y="284"/>
                    </a:lnTo>
                    <a:lnTo>
                      <a:pt x="297" y="277"/>
                    </a:lnTo>
                    <a:lnTo>
                      <a:pt x="290" y="277"/>
                    </a:lnTo>
                    <a:lnTo>
                      <a:pt x="283" y="277"/>
                    </a:lnTo>
                    <a:lnTo>
                      <a:pt x="276" y="277"/>
                    </a:lnTo>
                    <a:lnTo>
                      <a:pt x="269" y="277"/>
                    </a:lnTo>
                    <a:lnTo>
                      <a:pt x="269" y="270"/>
                    </a:lnTo>
                    <a:lnTo>
                      <a:pt x="262" y="277"/>
                    </a:lnTo>
                    <a:lnTo>
                      <a:pt x="262" y="234"/>
                    </a:lnTo>
                    <a:lnTo>
                      <a:pt x="269" y="234"/>
                    </a:lnTo>
                    <a:lnTo>
                      <a:pt x="276" y="234"/>
                    </a:lnTo>
                    <a:lnTo>
                      <a:pt x="276" y="227"/>
                    </a:lnTo>
                    <a:lnTo>
                      <a:pt x="283" y="227"/>
                    </a:lnTo>
                    <a:lnTo>
                      <a:pt x="283" y="234"/>
                    </a:lnTo>
                    <a:lnTo>
                      <a:pt x="283" y="227"/>
                    </a:lnTo>
                    <a:lnTo>
                      <a:pt x="283" y="234"/>
                    </a:lnTo>
                    <a:lnTo>
                      <a:pt x="283" y="227"/>
                    </a:lnTo>
                    <a:lnTo>
                      <a:pt x="283" y="234"/>
                    </a:lnTo>
                    <a:lnTo>
                      <a:pt x="290" y="234"/>
                    </a:lnTo>
                    <a:lnTo>
                      <a:pt x="368" y="234"/>
                    </a:lnTo>
                    <a:lnTo>
                      <a:pt x="368" y="227"/>
                    </a:lnTo>
                    <a:lnTo>
                      <a:pt x="361" y="234"/>
                    </a:lnTo>
                    <a:lnTo>
                      <a:pt x="361" y="227"/>
                    </a:lnTo>
                    <a:lnTo>
                      <a:pt x="354" y="227"/>
                    </a:lnTo>
                    <a:lnTo>
                      <a:pt x="361" y="227"/>
                    </a:lnTo>
                    <a:lnTo>
                      <a:pt x="361" y="220"/>
                    </a:lnTo>
                    <a:lnTo>
                      <a:pt x="361" y="213"/>
                    </a:lnTo>
                    <a:lnTo>
                      <a:pt x="368" y="213"/>
                    </a:lnTo>
                    <a:lnTo>
                      <a:pt x="368" y="220"/>
                    </a:lnTo>
                    <a:lnTo>
                      <a:pt x="368" y="227"/>
                    </a:lnTo>
                    <a:lnTo>
                      <a:pt x="375" y="227"/>
                    </a:lnTo>
                    <a:lnTo>
                      <a:pt x="375" y="234"/>
                    </a:lnTo>
                    <a:lnTo>
                      <a:pt x="382" y="227"/>
                    </a:lnTo>
                    <a:lnTo>
                      <a:pt x="389" y="227"/>
                    </a:lnTo>
                    <a:lnTo>
                      <a:pt x="389" y="220"/>
                    </a:lnTo>
                    <a:lnTo>
                      <a:pt x="396" y="213"/>
                    </a:lnTo>
                    <a:lnTo>
                      <a:pt x="404" y="213"/>
                    </a:lnTo>
                    <a:lnTo>
                      <a:pt x="404" y="206"/>
                    </a:lnTo>
                    <a:lnTo>
                      <a:pt x="411" y="206"/>
                    </a:lnTo>
                    <a:lnTo>
                      <a:pt x="418" y="206"/>
                    </a:lnTo>
                    <a:lnTo>
                      <a:pt x="425" y="220"/>
                    </a:lnTo>
                    <a:lnTo>
                      <a:pt x="425" y="227"/>
                    </a:lnTo>
                    <a:lnTo>
                      <a:pt x="432" y="227"/>
                    </a:lnTo>
                    <a:lnTo>
                      <a:pt x="432" y="234"/>
                    </a:lnTo>
                    <a:lnTo>
                      <a:pt x="432" y="241"/>
                    </a:lnTo>
                    <a:lnTo>
                      <a:pt x="432" y="249"/>
                    </a:lnTo>
                    <a:lnTo>
                      <a:pt x="432" y="256"/>
                    </a:lnTo>
                    <a:lnTo>
                      <a:pt x="432" y="263"/>
                    </a:lnTo>
                    <a:lnTo>
                      <a:pt x="432" y="270"/>
                    </a:lnTo>
                    <a:lnTo>
                      <a:pt x="446" y="263"/>
                    </a:lnTo>
                    <a:lnTo>
                      <a:pt x="474" y="291"/>
                    </a:lnTo>
                    <a:lnTo>
                      <a:pt x="481" y="298"/>
                    </a:lnTo>
                    <a:lnTo>
                      <a:pt x="489" y="291"/>
                    </a:lnTo>
                    <a:lnTo>
                      <a:pt x="489" y="298"/>
                    </a:lnTo>
                    <a:lnTo>
                      <a:pt x="496" y="298"/>
                    </a:lnTo>
                    <a:lnTo>
                      <a:pt x="496" y="291"/>
                    </a:lnTo>
                    <a:lnTo>
                      <a:pt x="503" y="291"/>
                    </a:lnTo>
                    <a:lnTo>
                      <a:pt x="510" y="284"/>
                    </a:lnTo>
                    <a:lnTo>
                      <a:pt x="517" y="284"/>
                    </a:lnTo>
                    <a:lnTo>
                      <a:pt x="517" y="277"/>
                    </a:lnTo>
                    <a:lnTo>
                      <a:pt x="524" y="284"/>
                    </a:lnTo>
                    <a:lnTo>
                      <a:pt x="524" y="277"/>
                    </a:lnTo>
                    <a:lnTo>
                      <a:pt x="531" y="277"/>
                    </a:lnTo>
                    <a:lnTo>
                      <a:pt x="531" y="284"/>
                    </a:lnTo>
                    <a:lnTo>
                      <a:pt x="531" y="291"/>
                    </a:lnTo>
                    <a:lnTo>
                      <a:pt x="531" y="298"/>
                    </a:lnTo>
                    <a:lnTo>
                      <a:pt x="531" y="305"/>
                    </a:lnTo>
                    <a:lnTo>
                      <a:pt x="531" y="298"/>
                    </a:lnTo>
                    <a:lnTo>
                      <a:pt x="538" y="298"/>
                    </a:lnTo>
                    <a:lnTo>
                      <a:pt x="538" y="291"/>
                    </a:lnTo>
                    <a:lnTo>
                      <a:pt x="545" y="291"/>
                    </a:lnTo>
                    <a:lnTo>
                      <a:pt x="545" y="284"/>
                    </a:lnTo>
                    <a:lnTo>
                      <a:pt x="552" y="284"/>
                    </a:lnTo>
                    <a:lnTo>
                      <a:pt x="552" y="277"/>
                    </a:lnTo>
                    <a:lnTo>
                      <a:pt x="552" y="270"/>
                    </a:lnTo>
                    <a:lnTo>
                      <a:pt x="559" y="270"/>
                    </a:lnTo>
                    <a:lnTo>
                      <a:pt x="567" y="270"/>
                    </a:lnTo>
                    <a:lnTo>
                      <a:pt x="567" y="263"/>
                    </a:lnTo>
                    <a:lnTo>
                      <a:pt x="574" y="263"/>
                    </a:lnTo>
                    <a:lnTo>
                      <a:pt x="581" y="256"/>
                    </a:lnTo>
                    <a:lnTo>
                      <a:pt x="581" y="263"/>
                    </a:lnTo>
                    <a:lnTo>
                      <a:pt x="588" y="263"/>
                    </a:lnTo>
                    <a:lnTo>
                      <a:pt x="588" y="256"/>
                    </a:lnTo>
                    <a:lnTo>
                      <a:pt x="595" y="256"/>
                    </a:lnTo>
                    <a:lnTo>
                      <a:pt x="595" y="249"/>
                    </a:lnTo>
                    <a:lnTo>
                      <a:pt x="602" y="249"/>
                    </a:lnTo>
                    <a:lnTo>
                      <a:pt x="602" y="241"/>
                    </a:lnTo>
                    <a:lnTo>
                      <a:pt x="602" y="249"/>
                    </a:lnTo>
                    <a:lnTo>
                      <a:pt x="602" y="256"/>
                    </a:lnTo>
                    <a:lnTo>
                      <a:pt x="609" y="256"/>
                    </a:lnTo>
                    <a:lnTo>
                      <a:pt x="609" y="249"/>
                    </a:lnTo>
                    <a:lnTo>
                      <a:pt x="616" y="249"/>
                    </a:lnTo>
                    <a:lnTo>
                      <a:pt x="616" y="241"/>
                    </a:lnTo>
                    <a:lnTo>
                      <a:pt x="623" y="241"/>
                    </a:lnTo>
                    <a:lnTo>
                      <a:pt x="623" y="234"/>
                    </a:lnTo>
                    <a:lnTo>
                      <a:pt x="623" y="227"/>
                    </a:lnTo>
                    <a:lnTo>
                      <a:pt x="623" y="220"/>
                    </a:lnTo>
                    <a:lnTo>
                      <a:pt x="630" y="213"/>
                    </a:lnTo>
                    <a:lnTo>
                      <a:pt x="637" y="213"/>
                    </a:lnTo>
                    <a:lnTo>
                      <a:pt x="644" y="213"/>
                    </a:lnTo>
                    <a:lnTo>
                      <a:pt x="652" y="206"/>
                    </a:lnTo>
                    <a:lnTo>
                      <a:pt x="659" y="206"/>
                    </a:lnTo>
                    <a:lnTo>
                      <a:pt x="666" y="206"/>
                    </a:lnTo>
                    <a:lnTo>
                      <a:pt x="666" y="199"/>
                    </a:lnTo>
                    <a:lnTo>
                      <a:pt x="666" y="192"/>
                    </a:lnTo>
                    <a:lnTo>
                      <a:pt x="666" y="185"/>
                    </a:lnTo>
                    <a:lnTo>
                      <a:pt x="659" y="185"/>
                    </a:lnTo>
                    <a:lnTo>
                      <a:pt x="652" y="185"/>
                    </a:lnTo>
                    <a:lnTo>
                      <a:pt x="652" y="192"/>
                    </a:lnTo>
                    <a:lnTo>
                      <a:pt x="644" y="192"/>
                    </a:lnTo>
                    <a:lnTo>
                      <a:pt x="637" y="185"/>
                    </a:lnTo>
                    <a:lnTo>
                      <a:pt x="630" y="185"/>
                    </a:lnTo>
                    <a:lnTo>
                      <a:pt x="623" y="185"/>
                    </a:lnTo>
                    <a:lnTo>
                      <a:pt x="623" y="178"/>
                    </a:lnTo>
                    <a:lnTo>
                      <a:pt x="630" y="171"/>
                    </a:lnTo>
                    <a:lnTo>
                      <a:pt x="630" y="163"/>
                    </a:lnTo>
                    <a:lnTo>
                      <a:pt x="623" y="163"/>
                    </a:lnTo>
                    <a:lnTo>
                      <a:pt x="623" y="156"/>
                    </a:lnTo>
                    <a:lnTo>
                      <a:pt x="623" y="149"/>
                    </a:lnTo>
                    <a:lnTo>
                      <a:pt x="616" y="149"/>
                    </a:lnTo>
                    <a:lnTo>
                      <a:pt x="616" y="142"/>
                    </a:lnTo>
                    <a:lnTo>
                      <a:pt x="616" y="135"/>
                    </a:lnTo>
                    <a:lnTo>
                      <a:pt x="616" y="128"/>
                    </a:lnTo>
                    <a:lnTo>
                      <a:pt x="609" y="121"/>
                    </a:lnTo>
                    <a:lnTo>
                      <a:pt x="616" y="121"/>
                    </a:lnTo>
                    <a:lnTo>
                      <a:pt x="609" y="121"/>
                    </a:lnTo>
                    <a:lnTo>
                      <a:pt x="616" y="114"/>
                    </a:lnTo>
                    <a:lnTo>
                      <a:pt x="616" y="107"/>
                    </a:lnTo>
                    <a:lnTo>
                      <a:pt x="609" y="100"/>
                    </a:lnTo>
                    <a:lnTo>
                      <a:pt x="602" y="100"/>
                    </a:lnTo>
                    <a:lnTo>
                      <a:pt x="602" y="93"/>
                    </a:lnTo>
                    <a:lnTo>
                      <a:pt x="595" y="93"/>
                    </a:lnTo>
                    <a:lnTo>
                      <a:pt x="588" y="86"/>
                    </a:lnTo>
                    <a:lnTo>
                      <a:pt x="581" y="78"/>
                    </a:lnTo>
                    <a:lnTo>
                      <a:pt x="581" y="71"/>
                    </a:lnTo>
                    <a:lnTo>
                      <a:pt x="574" y="71"/>
                    </a:lnTo>
                    <a:lnTo>
                      <a:pt x="574" y="64"/>
                    </a:lnTo>
                    <a:lnTo>
                      <a:pt x="581" y="64"/>
                    </a:lnTo>
                    <a:lnTo>
                      <a:pt x="588" y="64"/>
                    </a:lnTo>
                    <a:lnTo>
                      <a:pt x="588" y="71"/>
                    </a:lnTo>
                    <a:lnTo>
                      <a:pt x="595" y="71"/>
                    </a:lnTo>
                    <a:lnTo>
                      <a:pt x="602" y="71"/>
                    </a:lnTo>
                    <a:lnTo>
                      <a:pt x="609" y="71"/>
                    </a:lnTo>
                    <a:lnTo>
                      <a:pt x="616" y="71"/>
                    </a:lnTo>
                    <a:lnTo>
                      <a:pt x="623" y="78"/>
                    </a:lnTo>
                    <a:lnTo>
                      <a:pt x="623" y="86"/>
                    </a:lnTo>
                    <a:lnTo>
                      <a:pt x="630" y="93"/>
                    </a:lnTo>
                    <a:lnTo>
                      <a:pt x="630" y="86"/>
                    </a:lnTo>
                    <a:lnTo>
                      <a:pt x="637" y="86"/>
                    </a:lnTo>
                    <a:lnTo>
                      <a:pt x="644" y="86"/>
                    </a:lnTo>
                    <a:lnTo>
                      <a:pt x="652" y="86"/>
                    </a:lnTo>
                    <a:lnTo>
                      <a:pt x="659" y="86"/>
                    </a:lnTo>
                    <a:lnTo>
                      <a:pt x="659" y="93"/>
                    </a:lnTo>
                    <a:lnTo>
                      <a:pt x="666" y="86"/>
                    </a:lnTo>
                    <a:lnTo>
                      <a:pt x="673" y="86"/>
                    </a:lnTo>
                    <a:lnTo>
                      <a:pt x="680" y="86"/>
                    </a:lnTo>
                    <a:lnTo>
                      <a:pt x="680" y="93"/>
                    </a:lnTo>
                    <a:lnTo>
                      <a:pt x="680" y="100"/>
                    </a:lnTo>
                    <a:lnTo>
                      <a:pt x="687" y="100"/>
                    </a:lnTo>
                    <a:lnTo>
                      <a:pt x="687" y="107"/>
                    </a:lnTo>
                    <a:lnTo>
                      <a:pt x="694" y="107"/>
                    </a:lnTo>
                    <a:lnTo>
                      <a:pt x="694" y="114"/>
                    </a:lnTo>
                    <a:lnTo>
                      <a:pt x="701" y="114"/>
                    </a:lnTo>
                    <a:lnTo>
                      <a:pt x="701" y="107"/>
                    </a:lnTo>
                    <a:lnTo>
                      <a:pt x="708" y="107"/>
                    </a:lnTo>
                    <a:lnTo>
                      <a:pt x="708" y="100"/>
                    </a:lnTo>
                    <a:lnTo>
                      <a:pt x="708" y="93"/>
                    </a:lnTo>
                    <a:lnTo>
                      <a:pt x="701" y="86"/>
                    </a:lnTo>
                    <a:lnTo>
                      <a:pt x="708" y="86"/>
                    </a:lnTo>
                    <a:lnTo>
                      <a:pt x="715" y="78"/>
                    </a:lnTo>
                    <a:lnTo>
                      <a:pt x="715" y="86"/>
                    </a:lnTo>
                    <a:lnTo>
                      <a:pt x="715" y="78"/>
                    </a:lnTo>
                    <a:lnTo>
                      <a:pt x="722" y="78"/>
                    </a:lnTo>
                    <a:lnTo>
                      <a:pt x="722" y="71"/>
                    </a:lnTo>
                    <a:lnTo>
                      <a:pt x="730" y="71"/>
                    </a:lnTo>
                    <a:lnTo>
                      <a:pt x="730" y="78"/>
                    </a:lnTo>
                    <a:lnTo>
                      <a:pt x="737" y="78"/>
                    </a:lnTo>
                    <a:lnTo>
                      <a:pt x="744" y="78"/>
                    </a:lnTo>
                    <a:lnTo>
                      <a:pt x="751" y="78"/>
                    </a:lnTo>
                    <a:lnTo>
                      <a:pt x="751" y="71"/>
                    </a:lnTo>
                    <a:lnTo>
                      <a:pt x="758" y="71"/>
                    </a:lnTo>
                    <a:lnTo>
                      <a:pt x="751" y="71"/>
                    </a:lnTo>
                    <a:lnTo>
                      <a:pt x="758" y="78"/>
                    </a:lnTo>
                    <a:lnTo>
                      <a:pt x="758" y="71"/>
                    </a:lnTo>
                    <a:lnTo>
                      <a:pt x="758" y="78"/>
                    </a:lnTo>
                    <a:lnTo>
                      <a:pt x="758" y="71"/>
                    </a:lnTo>
                    <a:lnTo>
                      <a:pt x="765" y="71"/>
                    </a:lnTo>
                    <a:lnTo>
                      <a:pt x="772" y="71"/>
                    </a:lnTo>
                    <a:lnTo>
                      <a:pt x="772" y="64"/>
                    </a:lnTo>
                    <a:lnTo>
                      <a:pt x="772" y="71"/>
                    </a:lnTo>
                    <a:lnTo>
                      <a:pt x="772" y="64"/>
                    </a:lnTo>
                    <a:lnTo>
                      <a:pt x="772" y="71"/>
                    </a:lnTo>
                    <a:lnTo>
                      <a:pt x="779" y="71"/>
                    </a:lnTo>
                    <a:lnTo>
                      <a:pt x="779" y="64"/>
                    </a:lnTo>
                    <a:lnTo>
                      <a:pt x="786" y="64"/>
                    </a:lnTo>
                    <a:lnTo>
                      <a:pt x="786" y="57"/>
                    </a:lnTo>
                    <a:lnTo>
                      <a:pt x="793" y="57"/>
                    </a:lnTo>
                    <a:lnTo>
                      <a:pt x="800" y="57"/>
                    </a:lnTo>
                    <a:lnTo>
                      <a:pt x="800" y="50"/>
                    </a:lnTo>
                    <a:lnTo>
                      <a:pt x="793" y="50"/>
                    </a:lnTo>
                    <a:lnTo>
                      <a:pt x="800" y="50"/>
                    </a:lnTo>
                    <a:lnTo>
                      <a:pt x="807" y="50"/>
                    </a:lnTo>
                    <a:lnTo>
                      <a:pt x="815" y="50"/>
                    </a:lnTo>
                    <a:lnTo>
                      <a:pt x="822" y="50"/>
                    </a:lnTo>
                    <a:lnTo>
                      <a:pt x="822" y="43"/>
                    </a:lnTo>
                    <a:lnTo>
                      <a:pt x="822" y="36"/>
                    </a:lnTo>
                    <a:lnTo>
                      <a:pt x="829" y="36"/>
                    </a:lnTo>
                    <a:lnTo>
                      <a:pt x="836" y="29"/>
                    </a:lnTo>
                    <a:lnTo>
                      <a:pt x="836" y="22"/>
                    </a:lnTo>
                    <a:lnTo>
                      <a:pt x="843" y="22"/>
                    </a:lnTo>
                    <a:lnTo>
                      <a:pt x="836" y="15"/>
                    </a:lnTo>
                    <a:lnTo>
                      <a:pt x="836" y="8"/>
                    </a:lnTo>
                    <a:lnTo>
                      <a:pt x="829" y="8"/>
                    </a:lnTo>
                    <a:lnTo>
                      <a:pt x="836" y="8"/>
                    </a:lnTo>
                    <a:lnTo>
                      <a:pt x="843" y="8"/>
                    </a:lnTo>
                    <a:lnTo>
                      <a:pt x="850" y="8"/>
                    </a:lnTo>
                    <a:lnTo>
                      <a:pt x="857" y="8"/>
                    </a:lnTo>
                    <a:lnTo>
                      <a:pt x="864" y="0"/>
                    </a:lnTo>
                    <a:lnTo>
                      <a:pt x="864" y="8"/>
                    </a:lnTo>
                    <a:lnTo>
                      <a:pt x="871" y="0"/>
                    </a:lnTo>
                    <a:lnTo>
                      <a:pt x="871" y="8"/>
                    </a:lnTo>
                    <a:lnTo>
                      <a:pt x="871" y="15"/>
                    </a:lnTo>
                    <a:lnTo>
                      <a:pt x="878" y="15"/>
                    </a:lnTo>
                    <a:lnTo>
                      <a:pt x="878" y="22"/>
                    </a:lnTo>
                    <a:lnTo>
                      <a:pt x="878" y="29"/>
                    </a:lnTo>
                    <a:lnTo>
                      <a:pt x="878" y="36"/>
                    </a:lnTo>
                    <a:lnTo>
                      <a:pt x="871" y="43"/>
                    </a:lnTo>
                    <a:lnTo>
                      <a:pt x="871" y="50"/>
                    </a:lnTo>
                    <a:lnTo>
                      <a:pt x="864" y="50"/>
                    </a:lnTo>
                    <a:lnTo>
                      <a:pt x="871" y="50"/>
                    </a:lnTo>
                    <a:lnTo>
                      <a:pt x="878" y="50"/>
                    </a:lnTo>
                    <a:lnTo>
                      <a:pt x="885" y="50"/>
                    </a:lnTo>
                    <a:lnTo>
                      <a:pt x="885" y="57"/>
                    </a:lnTo>
                    <a:lnTo>
                      <a:pt x="885" y="50"/>
                    </a:lnTo>
                    <a:lnTo>
                      <a:pt x="885" y="57"/>
                    </a:lnTo>
                    <a:lnTo>
                      <a:pt x="893" y="57"/>
                    </a:lnTo>
                    <a:lnTo>
                      <a:pt x="900" y="57"/>
                    </a:lnTo>
                    <a:lnTo>
                      <a:pt x="900" y="64"/>
                    </a:lnTo>
                    <a:lnTo>
                      <a:pt x="893" y="64"/>
                    </a:lnTo>
                    <a:lnTo>
                      <a:pt x="893" y="71"/>
                    </a:lnTo>
                    <a:lnTo>
                      <a:pt x="900" y="71"/>
                    </a:lnTo>
                    <a:lnTo>
                      <a:pt x="900" y="78"/>
                    </a:lnTo>
                    <a:lnTo>
                      <a:pt x="900" y="86"/>
                    </a:lnTo>
                    <a:lnTo>
                      <a:pt x="907" y="86"/>
                    </a:lnTo>
                    <a:lnTo>
                      <a:pt x="907" y="93"/>
                    </a:lnTo>
                    <a:lnTo>
                      <a:pt x="907" y="100"/>
                    </a:lnTo>
                    <a:lnTo>
                      <a:pt x="900" y="100"/>
                    </a:lnTo>
                    <a:lnTo>
                      <a:pt x="900" y="107"/>
                    </a:lnTo>
                    <a:lnTo>
                      <a:pt x="893" y="107"/>
                    </a:lnTo>
                    <a:lnTo>
                      <a:pt x="885" y="114"/>
                    </a:lnTo>
                    <a:lnTo>
                      <a:pt x="893" y="114"/>
                    </a:lnTo>
                    <a:lnTo>
                      <a:pt x="893" y="121"/>
                    </a:lnTo>
                    <a:lnTo>
                      <a:pt x="885" y="121"/>
                    </a:lnTo>
                    <a:lnTo>
                      <a:pt x="893" y="121"/>
                    </a:lnTo>
                    <a:lnTo>
                      <a:pt x="885" y="121"/>
                    </a:lnTo>
                    <a:lnTo>
                      <a:pt x="893" y="121"/>
                    </a:lnTo>
                    <a:lnTo>
                      <a:pt x="893" y="128"/>
                    </a:lnTo>
                    <a:lnTo>
                      <a:pt x="885" y="128"/>
                    </a:lnTo>
                    <a:lnTo>
                      <a:pt x="885" y="135"/>
                    </a:lnTo>
                    <a:lnTo>
                      <a:pt x="885" y="142"/>
                    </a:lnTo>
                    <a:lnTo>
                      <a:pt x="878" y="142"/>
                    </a:lnTo>
                    <a:lnTo>
                      <a:pt x="878" y="149"/>
                    </a:lnTo>
                    <a:lnTo>
                      <a:pt x="878" y="156"/>
                    </a:lnTo>
                    <a:lnTo>
                      <a:pt x="878" y="163"/>
                    </a:lnTo>
                    <a:lnTo>
                      <a:pt x="878" y="171"/>
                    </a:lnTo>
                    <a:lnTo>
                      <a:pt x="878" y="178"/>
                    </a:lnTo>
                    <a:lnTo>
                      <a:pt x="885" y="178"/>
                    </a:lnTo>
                    <a:lnTo>
                      <a:pt x="878" y="178"/>
                    </a:lnTo>
                    <a:lnTo>
                      <a:pt x="885" y="178"/>
                    </a:lnTo>
                    <a:lnTo>
                      <a:pt x="885" y="185"/>
                    </a:lnTo>
                    <a:lnTo>
                      <a:pt x="885" y="192"/>
                    </a:lnTo>
                    <a:lnTo>
                      <a:pt x="893" y="199"/>
                    </a:lnTo>
                    <a:lnTo>
                      <a:pt x="893" y="206"/>
                    </a:lnTo>
                    <a:lnTo>
                      <a:pt x="893" y="213"/>
                    </a:lnTo>
                    <a:lnTo>
                      <a:pt x="893" y="220"/>
                    </a:lnTo>
                    <a:lnTo>
                      <a:pt x="893" y="227"/>
                    </a:lnTo>
                    <a:lnTo>
                      <a:pt x="900" y="227"/>
                    </a:lnTo>
                    <a:lnTo>
                      <a:pt x="900" y="234"/>
                    </a:lnTo>
                    <a:lnTo>
                      <a:pt x="907" y="234"/>
                    </a:lnTo>
                    <a:lnTo>
                      <a:pt x="914" y="241"/>
                    </a:lnTo>
                    <a:lnTo>
                      <a:pt x="914" y="249"/>
                    </a:lnTo>
                    <a:lnTo>
                      <a:pt x="921" y="249"/>
                    </a:lnTo>
                    <a:lnTo>
                      <a:pt x="921" y="256"/>
                    </a:lnTo>
                    <a:lnTo>
                      <a:pt x="928" y="256"/>
                    </a:lnTo>
                    <a:lnTo>
                      <a:pt x="935" y="256"/>
                    </a:lnTo>
                    <a:lnTo>
                      <a:pt x="942" y="256"/>
                    </a:lnTo>
                    <a:lnTo>
                      <a:pt x="942" y="263"/>
                    </a:lnTo>
                    <a:lnTo>
                      <a:pt x="949" y="263"/>
                    </a:lnTo>
                    <a:lnTo>
                      <a:pt x="949" y="270"/>
                    </a:lnTo>
                    <a:lnTo>
                      <a:pt x="956" y="270"/>
                    </a:lnTo>
                    <a:lnTo>
                      <a:pt x="956" y="263"/>
                    </a:lnTo>
                    <a:lnTo>
                      <a:pt x="963" y="263"/>
                    </a:lnTo>
                    <a:lnTo>
                      <a:pt x="971" y="263"/>
                    </a:lnTo>
                    <a:lnTo>
                      <a:pt x="971" y="256"/>
                    </a:lnTo>
                    <a:lnTo>
                      <a:pt x="971" y="249"/>
                    </a:lnTo>
                    <a:lnTo>
                      <a:pt x="978" y="249"/>
                    </a:lnTo>
                    <a:lnTo>
                      <a:pt x="978" y="241"/>
                    </a:lnTo>
                    <a:lnTo>
                      <a:pt x="985" y="241"/>
                    </a:lnTo>
                    <a:lnTo>
                      <a:pt x="992" y="241"/>
                    </a:lnTo>
                    <a:lnTo>
                      <a:pt x="992" y="249"/>
                    </a:lnTo>
                    <a:lnTo>
                      <a:pt x="999" y="249"/>
                    </a:lnTo>
                    <a:lnTo>
                      <a:pt x="1006" y="249"/>
                    </a:lnTo>
                    <a:lnTo>
                      <a:pt x="1006" y="234"/>
                    </a:lnTo>
                    <a:lnTo>
                      <a:pt x="1013" y="234"/>
                    </a:lnTo>
                    <a:lnTo>
                      <a:pt x="1020" y="234"/>
                    </a:lnTo>
                    <a:lnTo>
                      <a:pt x="1027" y="234"/>
                    </a:lnTo>
                    <a:lnTo>
                      <a:pt x="1034" y="234"/>
                    </a:lnTo>
                    <a:lnTo>
                      <a:pt x="1034" y="227"/>
                    </a:lnTo>
                    <a:lnTo>
                      <a:pt x="1041" y="220"/>
                    </a:lnTo>
                    <a:lnTo>
                      <a:pt x="1048" y="213"/>
                    </a:lnTo>
                    <a:lnTo>
                      <a:pt x="1048" y="220"/>
                    </a:lnTo>
                    <a:lnTo>
                      <a:pt x="1056" y="213"/>
                    </a:lnTo>
                    <a:lnTo>
                      <a:pt x="1063" y="213"/>
                    </a:lnTo>
                    <a:lnTo>
                      <a:pt x="1063" y="220"/>
                    </a:lnTo>
                    <a:lnTo>
                      <a:pt x="1070" y="220"/>
                    </a:lnTo>
                    <a:lnTo>
                      <a:pt x="1077" y="220"/>
                    </a:lnTo>
                    <a:lnTo>
                      <a:pt x="1084" y="220"/>
                    </a:lnTo>
                    <a:lnTo>
                      <a:pt x="1091" y="220"/>
                    </a:lnTo>
                    <a:lnTo>
                      <a:pt x="1098" y="220"/>
                    </a:lnTo>
                    <a:lnTo>
                      <a:pt x="1105" y="220"/>
                    </a:lnTo>
                    <a:lnTo>
                      <a:pt x="1112" y="220"/>
                    </a:lnTo>
                    <a:lnTo>
                      <a:pt x="1119" y="220"/>
                    </a:lnTo>
                    <a:lnTo>
                      <a:pt x="1126" y="227"/>
                    </a:lnTo>
                    <a:lnTo>
                      <a:pt x="1134" y="227"/>
                    </a:lnTo>
                    <a:lnTo>
                      <a:pt x="1134" y="220"/>
                    </a:lnTo>
                    <a:lnTo>
                      <a:pt x="1134" y="213"/>
                    </a:lnTo>
                    <a:lnTo>
                      <a:pt x="1134" y="206"/>
                    </a:lnTo>
                    <a:lnTo>
                      <a:pt x="1126" y="206"/>
                    </a:lnTo>
                    <a:lnTo>
                      <a:pt x="1126" y="199"/>
                    </a:lnTo>
                    <a:lnTo>
                      <a:pt x="1119" y="199"/>
                    </a:lnTo>
                    <a:lnTo>
                      <a:pt x="1119" y="192"/>
                    </a:lnTo>
                    <a:lnTo>
                      <a:pt x="1126" y="192"/>
                    </a:lnTo>
                    <a:lnTo>
                      <a:pt x="1126" y="185"/>
                    </a:lnTo>
                    <a:lnTo>
                      <a:pt x="1126" y="178"/>
                    </a:lnTo>
                    <a:lnTo>
                      <a:pt x="1134" y="178"/>
                    </a:lnTo>
                    <a:lnTo>
                      <a:pt x="1134" y="185"/>
                    </a:lnTo>
                    <a:lnTo>
                      <a:pt x="1141" y="185"/>
                    </a:lnTo>
                    <a:lnTo>
                      <a:pt x="1148" y="192"/>
                    </a:lnTo>
                    <a:lnTo>
                      <a:pt x="1148" y="185"/>
                    </a:lnTo>
                    <a:lnTo>
                      <a:pt x="1155" y="185"/>
                    </a:lnTo>
                    <a:lnTo>
                      <a:pt x="1162" y="185"/>
                    </a:lnTo>
                    <a:lnTo>
                      <a:pt x="1169" y="185"/>
                    </a:lnTo>
                    <a:lnTo>
                      <a:pt x="1169" y="178"/>
                    </a:lnTo>
                    <a:lnTo>
                      <a:pt x="1176" y="185"/>
                    </a:lnTo>
                    <a:lnTo>
                      <a:pt x="1183" y="178"/>
                    </a:lnTo>
                    <a:lnTo>
                      <a:pt x="1190" y="178"/>
                    </a:lnTo>
                    <a:lnTo>
                      <a:pt x="1197" y="171"/>
                    </a:lnTo>
                    <a:lnTo>
                      <a:pt x="1197" y="178"/>
                    </a:lnTo>
                    <a:lnTo>
                      <a:pt x="1190" y="178"/>
                    </a:lnTo>
                    <a:lnTo>
                      <a:pt x="1197" y="185"/>
                    </a:lnTo>
                    <a:lnTo>
                      <a:pt x="1204" y="185"/>
                    </a:lnTo>
                    <a:lnTo>
                      <a:pt x="1211" y="185"/>
                    </a:lnTo>
                    <a:lnTo>
                      <a:pt x="1211" y="192"/>
                    </a:lnTo>
                    <a:lnTo>
                      <a:pt x="1219" y="192"/>
                    </a:lnTo>
                    <a:lnTo>
                      <a:pt x="1219" y="199"/>
                    </a:lnTo>
                    <a:lnTo>
                      <a:pt x="1226" y="199"/>
                    </a:lnTo>
                    <a:lnTo>
                      <a:pt x="1233" y="199"/>
                    </a:lnTo>
                    <a:lnTo>
                      <a:pt x="1233" y="206"/>
                    </a:lnTo>
                    <a:lnTo>
                      <a:pt x="1240" y="206"/>
                    </a:lnTo>
                    <a:lnTo>
                      <a:pt x="1247" y="206"/>
                    </a:lnTo>
                    <a:lnTo>
                      <a:pt x="1247" y="199"/>
                    </a:lnTo>
                    <a:lnTo>
                      <a:pt x="1254" y="199"/>
                    </a:lnTo>
                    <a:lnTo>
                      <a:pt x="1261" y="199"/>
                    </a:lnTo>
                    <a:lnTo>
                      <a:pt x="1261" y="192"/>
                    </a:lnTo>
                    <a:lnTo>
                      <a:pt x="1261" y="199"/>
                    </a:lnTo>
                    <a:lnTo>
                      <a:pt x="1261" y="192"/>
                    </a:lnTo>
                    <a:lnTo>
                      <a:pt x="1268" y="192"/>
                    </a:lnTo>
                    <a:lnTo>
                      <a:pt x="1275" y="192"/>
                    </a:lnTo>
                    <a:lnTo>
                      <a:pt x="1275" y="199"/>
                    </a:lnTo>
                    <a:lnTo>
                      <a:pt x="1282" y="199"/>
                    </a:lnTo>
                    <a:lnTo>
                      <a:pt x="1282" y="192"/>
                    </a:lnTo>
                    <a:lnTo>
                      <a:pt x="1289" y="192"/>
                    </a:lnTo>
                    <a:lnTo>
                      <a:pt x="1289" y="199"/>
                    </a:lnTo>
                    <a:lnTo>
                      <a:pt x="1297" y="199"/>
                    </a:lnTo>
                    <a:lnTo>
                      <a:pt x="1304" y="199"/>
                    </a:lnTo>
                    <a:lnTo>
                      <a:pt x="1311" y="199"/>
                    </a:lnTo>
                    <a:lnTo>
                      <a:pt x="1318" y="199"/>
                    </a:lnTo>
                    <a:lnTo>
                      <a:pt x="1318" y="206"/>
                    </a:lnTo>
                    <a:lnTo>
                      <a:pt x="1325" y="199"/>
                    </a:lnTo>
                    <a:lnTo>
                      <a:pt x="1332" y="192"/>
                    </a:lnTo>
                    <a:lnTo>
                      <a:pt x="1339" y="192"/>
                    </a:lnTo>
                    <a:lnTo>
                      <a:pt x="1339" y="185"/>
                    </a:lnTo>
                    <a:lnTo>
                      <a:pt x="1346" y="185"/>
                    </a:lnTo>
                    <a:lnTo>
                      <a:pt x="1346" y="178"/>
                    </a:lnTo>
                    <a:lnTo>
                      <a:pt x="1346" y="171"/>
                    </a:lnTo>
                    <a:lnTo>
                      <a:pt x="1353" y="163"/>
                    </a:lnTo>
                    <a:lnTo>
                      <a:pt x="1346" y="163"/>
                    </a:lnTo>
                    <a:lnTo>
                      <a:pt x="1353" y="163"/>
                    </a:lnTo>
                    <a:lnTo>
                      <a:pt x="1353" y="156"/>
                    </a:lnTo>
                    <a:lnTo>
                      <a:pt x="1353" y="149"/>
                    </a:lnTo>
                    <a:lnTo>
                      <a:pt x="1360" y="149"/>
                    </a:lnTo>
                    <a:lnTo>
                      <a:pt x="1360" y="142"/>
                    </a:lnTo>
                    <a:lnTo>
                      <a:pt x="1360" y="135"/>
                    </a:lnTo>
                    <a:lnTo>
                      <a:pt x="1367" y="135"/>
                    </a:lnTo>
                    <a:lnTo>
                      <a:pt x="1367" y="128"/>
                    </a:lnTo>
                    <a:lnTo>
                      <a:pt x="1374" y="121"/>
                    </a:lnTo>
                    <a:lnTo>
                      <a:pt x="1374" y="114"/>
                    </a:lnTo>
                    <a:lnTo>
                      <a:pt x="1382" y="114"/>
                    </a:lnTo>
                    <a:lnTo>
                      <a:pt x="1382" y="107"/>
                    </a:lnTo>
                    <a:lnTo>
                      <a:pt x="1382" y="100"/>
                    </a:lnTo>
                    <a:lnTo>
                      <a:pt x="1389" y="100"/>
                    </a:lnTo>
                    <a:lnTo>
                      <a:pt x="1396" y="93"/>
                    </a:lnTo>
                    <a:lnTo>
                      <a:pt x="1396" y="86"/>
                    </a:lnTo>
                    <a:lnTo>
                      <a:pt x="1403" y="86"/>
                    </a:lnTo>
                    <a:lnTo>
                      <a:pt x="1403" y="78"/>
                    </a:lnTo>
                    <a:lnTo>
                      <a:pt x="1403" y="71"/>
                    </a:lnTo>
                    <a:lnTo>
                      <a:pt x="1410" y="71"/>
                    </a:lnTo>
                    <a:lnTo>
                      <a:pt x="1410" y="64"/>
                    </a:lnTo>
                    <a:lnTo>
                      <a:pt x="1410" y="57"/>
                    </a:lnTo>
                    <a:lnTo>
                      <a:pt x="1410" y="64"/>
                    </a:lnTo>
                    <a:lnTo>
                      <a:pt x="1417" y="64"/>
                    </a:lnTo>
                    <a:lnTo>
                      <a:pt x="1417" y="71"/>
                    </a:lnTo>
                    <a:lnTo>
                      <a:pt x="1424" y="71"/>
                    </a:lnTo>
                    <a:lnTo>
                      <a:pt x="1431" y="78"/>
                    </a:lnTo>
                    <a:lnTo>
                      <a:pt x="1431" y="86"/>
                    </a:lnTo>
                    <a:lnTo>
                      <a:pt x="1431" y="93"/>
                    </a:lnTo>
                    <a:lnTo>
                      <a:pt x="1431" y="100"/>
                    </a:lnTo>
                    <a:lnTo>
                      <a:pt x="1431" y="93"/>
                    </a:lnTo>
                    <a:lnTo>
                      <a:pt x="1438" y="93"/>
                    </a:lnTo>
                    <a:lnTo>
                      <a:pt x="1438" y="100"/>
                    </a:lnTo>
                    <a:lnTo>
                      <a:pt x="1438" y="107"/>
                    </a:lnTo>
                    <a:lnTo>
                      <a:pt x="1438" y="114"/>
                    </a:lnTo>
                    <a:lnTo>
                      <a:pt x="1438" y="121"/>
                    </a:lnTo>
                    <a:lnTo>
                      <a:pt x="1438" y="128"/>
                    </a:lnTo>
                    <a:lnTo>
                      <a:pt x="1438" y="135"/>
                    </a:lnTo>
                    <a:lnTo>
                      <a:pt x="1445" y="135"/>
                    </a:lnTo>
                    <a:lnTo>
                      <a:pt x="1445" y="142"/>
                    </a:lnTo>
                    <a:lnTo>
                      <a:pt x="1445" y="149"/>
                    </a:lnTo>
                    <a:lnTo>
                      <a:pt x="1445" y="156"/>
                    </a:lnTo>
                    <a:lnTo>
                      <a:pt x="1445" y="163"/>
                    </a:lnTo>
                    <a:lnTo>
                      <a:pt x="1452" y="163"/>
                    </a:lnTo>
                    <a:lnTo>
                      <a:pt x="1452" y="171"/>
                    </a:lnTo>
                    <a:lnTo>
                      <a:pt x="1452" y="178"/>
                    </a:lnTo>
                    <a:lnTo>
                      <a:pt x="1452" y="185"/>
                    </a:lnTo>
                    <a:lnTo>
                      <a:pt x="1460" y="185"/>
                    </a:lnTo>
                    <a:lnTo>
                      <a:pt x="1460" y="192"/>
                    </a:lnTo>
                    <a:lnTo>
                      <a:pt x="1460" y="199"/>
                    </a:lnTo>
                    <a:lnTo>
                      <a:pt x="1467" y="199"/>
                    </a:lnTo>
                    <a:lnTo>
                      <a:pt x="1460" y="206"/>
                    </a:lnTo>
                    <a:lnTo>
                      <a:pt x="1467" y="206"/>
                    </a:lnTo>
                    <a:lnTo>
                      <a:pt x="1467" y="213"/>
                    </a:lnTo>
                    <a:lnTo>
                      <a:pt x="1474" y="220"/>
                    </a:lnTo>
                    <a:lnTo>
                      <a:pt x="1474" y="227"/>
                    </a:lnTo>
                    <a:lnTo>
                      <a:pt x="1481" y="227"/>
                    </a:lnTo>
                    <a:lnTo>
                      <a:pt x="1488" y="227"/>
                    </a:lnTo>
                    <a:lnTo>
                      <a:pt x="1495" y="227"/>
                    </a:lnTo>
                    <a:lnTo>
                      <a:pt x="1502" y="234"/>
                    </a:lnTo>
                    <a:lnTo>
                      <a:pt x="1509" y="234"/>
                    </a:lnTo>
                    <a:lnTo>
                      <a:pt x="1509" y="241"/>
                    </a:lnTo>
                    <a:lnTo>
                      <a:pt x="1509" y="234"/>
                    </a:lnTo>
                    <a:lnTo>
                      <a:pt x="1509" y="241"/>
                    </a:lnTo>
                    <a:lnTo>
                      <a:pt x="1509" y="249"/>
                    </a:lnTo>
                    <a:lnTo>
                      <a:pt x="1516" y="249"/>
                    </a:lnTo>
                    <a:lnTo>
                      <a:pt x="1516" y="256"/>
                    </a:lnTo>
                    <a:lnTo>
                      <a:pt x="1509" y="256"/>
                    </a:lnTo>
                    <a:lnTo>
                      <a:pt x="1509" y="263"/>
                    </a:lnTo>
                    <a:lnTo>
                      <a:pt x="1502" y="263"/>
                    </a:lnTo>
                    <a:lnTo>
                      <a:pt x="1502" y="270"/>
                    </a:lnTo>
                    <a:lnTo>
                      <a:pt x="1502" y="263"/>
                    </a:lnTo>
                    <a:lnTo>
                      <a:pt x="1509" y="263"/>
                    </a:lnTo>
                    <a:lnTo>
                      <a:pt x="1509" y="270"/>
                    </a:lnTo>
                    <a:lnTo>
                      <a:pt x="1502" y="277"/>
                    </a:lnTo>
                    <a:lnTo>
                      <a:pt x="1502" y="270"/>
                    </a:lnTo>
                    <a:lnTo>
                      <a:pt x="1502" y="277"/>
                    </a:lnTo>
                    <a:lnTo>
                      <a:pt x="1495" y="284"/>
                    </a:lnTo>
                    <a:lnTo>
                      <a:pt x="1488" y="291"/>
                    </a:lnTo>
                    <a:lnTo>
                      <a:pt x="1488" y="298"/>
                    </a:lnTo>
                    <a:lnTo>
                      <a:pt x="1481" y="298"/>
                    </a:lnTo>
                    <a:lnTo>
                      <a:pt x="1474" y="298"/>
                    </a:lnTo>
                    <a:lnTo>
                      <a:pt x="1481" y="298"/>
                    </a:lnTo>
                    <a:lnTo>
                      <a:pt x="1474" y="305"/>
                    </a:lnTo>
                    <a:lnTo>
                      <a:pt x="1474" y="312"/>
                    </a:lnTo>
                    <a:lnTo>
                      <a:pt x="1467" y="319"/>
                    </a:lnTo>
                    <a:lnTo>
                      <a:pt x="1460" y="326"/>
                    </a:lnTo>
                    <a:lnTo>
                      <a:pt x="1460" y="319"/>
                    </a:lnTo>
                    <a:lnTo>
                      <a:pt x="1467" y="319"/>
                    </a:lnTo>
                    <a:lnTo>
                      <a:pt x="1460" y="319"/>
                    </a:lnTo>
                    <a:lnTo>
                      <a:pt x="1460" y="326"/>
                    </a:lnTo>
                    <a:lnTo>
                      <a:pt x="1460" y="334"/>
                    </a:lnTo>
                    <a:lnTo>
                      <a:pt x="1460" y="326"/>
                    </a:lnTo>
                    <a:lnTo>
                      <a:pt x="1452" y="326"/>
                    </a:lnTo>
                    <a:lnTo>
                      <a:pt x="1460" y="334"/>
                    </a:lnTo>
                    <a:lnTo>
                      <a:pt x="1452" y="334"/>
                    </a:lnTo>
                    <a:lnTo>
                      <a:pt x="1445" y="334"/>
                    </a:lnTo>
                    <a:lnTo>
                      <a:pt x="1438" y="341"/>
                    </a:lnTo>
                    <a:lnTo>
                      <a:pt x="1438" y="348"/>
                    </a:lnTo>
                    <a:lnTo>
                      <a:pt x="1431" y="348"/>
                    </a:lnTo>
                    <a:lnTo>
                      <a:pt x="1424" y="355"/>
                    </a:lnTo>
                    <a:lnTo>
                      <a:pt x="1424" y="362"/>
                    </a:lnTo>
                    <a:lnTo>
                      <a:pt x="1417" y="369"/>
                    </a:lnTo>
                    <a:lnTo>
                      <a:pt x="1417" y="376"/>
                    </a:lnTo>
                    <a:lnTo>
                      <a:pt x="1417" y="369"/>
                    </a:lnTo>
                    <a:lnTo>
                      <a:pt x="1424" y="369"/>
                    </a:lnTo>
                    <a:lnTo>
                      <a:pt x="1424" y="362"/>
                    </a:lnTo>
                    <a:lnTo>
                      <a:pt x="1424" y="355"/>
                    </a:lnTo>
                    <a:lnTo>
                      <a:pt x="1431" y="355"/>
                    </a:lnTo>
                    <a:lnTo>
                      <a:pt x="1438" y="355"/>
                    </a:lnTo>
                    <a:lnTo>
                      <a:pt x="1431" y="362"/>
                    </a:lnTo>
                    <a:lnTo>
                      <a:pt x="1431" y="369"/>
                    </a:lnTo>
                    <a:lnTo>
                      <a:pt x="1424" y="369"/>
                    </a:lnTo>
                    <a:lnTo>
                      <a:pt x="1417" y="376"/>
                    </a:lnTo>
                    <a:lnTo>
                      <a:pt x="1424" y="376"/>
                    </a:lnTo>
                    <a:lnTo>
                      <a:pt x="1431" y="376"/>
                    </a:lnTo>
                    <a:lnTo>
                      <a:pt x="1424" y="376"/>
                    </a:lnTo>
                    <a:lnTo>
                      <a:pt x="1431" y="369"/>
                    </a:lnTo>
                    <a:lnTo>
                      <a:pt x="1438" y="369"/>
                    </a:lnTo>
                    <a:lnTo>
                      <a:pt x="1438" y="362"/>
                    </a:lnTo>
                    <a:lnTo>
                      <a:pt x="1438" y="355"/>
                    </a:lnTo>
                    <a:lnTo>
                      <a:pt x="1445" y="355"/>
                    </a:lnTo>
                    <a:lnTo>
                      <a:pt x="1445" y="348"/>
                    </a:lnTo>
                    <a:lnTo>
                      <a:pt x="1452" y="348"/>
                    </a:lnTo>
                    <a:lnTo>
                      <a:pt x="1460" y="348"/>
                    </a:lnTo>
                    <a:lnTo>
                      <a:pt x="1467" y="348"/>
                    </a:lnTo>
                    <a:lnTo>
                      <a:pt x="1467" y="355"/>
                    </a:lnTo>
                    <a:lnTo>
                      <a:pt x="1460" y="355"/>
                    </a:lnTo>
                    <a:lnTo>
                      <a:pt x="1460" y="362"/>
                    </a:lnTo>
                    <a:lnTo>
                      <a:pt x="1460" y="369"/>
                    </a:lnTo>
                    <a:lnTo>
                      <a:pt x="1460" y="376"/>
                    </a:lnTo>
                    <a:lnTo>
                      <a:pt x="1452" y="376"/>
                    </a:lnTo>
                    <a:lnTo>
                      <a:pt x="1445" y="376"/>
                    </a:lnTo>
                    <a:lnTo>
                      <a:pt x="1445" y="383"/>
                    </a:lnTo>
                    <a:lnTo>
                      <a:pt x="1438" y="390"/>
                    </a:lnTo>
                    <a:lnTo>
                      <a:pt x="1445" y="390"/>
                    </a:lnTo>
                    <a:lnTo>
                      <a:pt x="1445" y="383"/>
                    </a:lnTo>
                    <a:lnTo>
                      <a:pt x="1452" y="383"/>
                    </a:lnTo>
                    <a:lnTo>
                      <a:pt x="1452" y="390"/>
                    </a:lnTo>
                    <a:lnTo>
                      <a:pt x="1460" y="390"/>
                    </a:lnTo>
                    <a:lnTo>
                      <a:pt x="1460" y="383"/>
                    </a:lnTo>
                    <a:lnTo>
                      <a:pt x="1460" y="376"/>
                    </a:lnTo>
                    <a:lnTo>
                      <a:pt x="1460" y="369"/>
                    </a:lnTo>
                    <a:lnTo>
                      <a:pt x="1467" y="369"/>
                    </a:lnTo>
                    <a:lnTo>
                      <a:pt x="1467" y="362"/>
                    </a:lnTo>
                    <a:lnTo>
                      <a:pt x="1467" y="355"/>
                    </a:lnTo>
                    <a:lnTo>
                      <a:pt x="1474" y="355"/>
                    </a:lnTo>
                    <a:lnTo>
                      <a:pt x="1481" y="355"/>
                    </a:lnTo>
                    <a:lnTo>
                      <a:pt x="1481" y="348"/>
                    </a:lnTo>
                    <a:lnTo>
                      <a:pt x="1488" y="348"/>
                    </a:lnTo>
                    <a:lnTo>
                      <a:pt x="1488" y="355"/>
                    </a:lnTo>
                    <a:lnTo>
                      <a:pt x="1495" y="355"/>
                    </a:lnTo>
                    <a:lnTo>
                      <a:pt x="1502" y="355"/>
                    </a:lnTo>
                    <a:lnTo>
                      <a:pt x="1509" y="355"/>
                    </a:lnTo>
                    <a:lnTo>
                      <a:pt x="1516" y="355"/>
                    </a:lnTo>
                    <a:lnTo>
                      <a:pt x="1523" y="362"/>
                    </a:lnTo>
                    <a:lnTo>
                      <a:pt x="1530" y="362"/>
                    </a:lnTo>
                    <a:lnTo>
                      <a:pt x="1537" y="362"/>
                    </a:lnTo>
                    <a:lnTo>
                      <a:pt x="1545" y="355"/>
                    </a:lnTo>
                    <a:lnTo>
                      <a:pt x="1545" y="362"/>
                    </a:lnTo>
                    <a:lnTo>
                      <a:pt x="1545" y="355"/>
                    </a:lnTo>
                    <a:lnTo>
                      <a:pt x="1552" y="355"/>
                    </a:lnTo>
                    <a:lnTo>
                      <a:pt x="1559" y="355"/>
                    </a:lnTo>
                    <a:lnTo>
                      <a:pt x="1566" y="355"/>
                    </a:lnTo>
                    <a:lnTo>
                      <a:pt x="1573" y="355"/>
                    </a:lnTo>
                    <a:lnTo>
                      <a:pt x="1573" y="362"/>
                    </a:lnTo>
                    <a:lnTo>
                      <a:pt x="1580" y="355"/>
                    </a:lnTo>
                    <a:lnTo>
                      <a:pt x="1580" y="362"/>
                    </a:lnTo>
                    <a:lnTo>
                      <a:pt x="1587" y="355"/>
                    </a:lnTo>
                    <a:lnTo>
                      <a:pt x="1587" y="362"/>
                    </a:lnTo>
                    <a:lnTo>
                      <a:pt x="1594" y="362"/>
                    </a:lnTo>
                    <a:lnTo>
                      <a:pt x="1601" y="362"/>
                    </a:lnTo>
                    <a:lnTo>
                      <a:pt x="1608" y="362"/>
                    </a:lnTo>
                    <a:lnTo>
                      <a:pt x="1608" y="369"/>
                    </a:lnTo>
                    <a:lnTo>
                      <a:pt x="1601" y="369"/>
                    </a:lnTo>
                    <a:lnTo>
                      <a:pt x="1601" y="376"/>
                    </a:lnTo>
                    <a:lnTo>
                      <a:pt x="1601" y="383"/>
                    </a:lnTo>
                    <a:lnTo>
                      <a:pt x="1601" y="390"/>
                    </a:lnTo>
                    <a:lnTo>
                      <a:pt x="1601" y="397"/>
                    </a:lnTo>
                    <a:lnTo>
                      <a:pt x="1601" y="404"/>
                    </a:lnTo>
                    <a:lnTo>
                      <a:pt x="1594" y="404"/>
                    </a:lnTo>
                    <a:lnTo>
                      <a:pt x="1594" y="412"/>
                    </a:lnTo>
                    <a:lnTo>
                      <a:pt x="1587" y="412"/>
                    </a:lnTo>
                    <a:lnTo>
                      <a:pt x="1594" y="412"/>
                    </a:lnTo>
                    <a:lnTo>
                      <a:pt x="1587" y="412"/>
                    </a:lnTo>
                    <a:lnTo>
                      <a:pt x="1594" y="412"/>
                    </a:lnTo>
                    <a:lnTo>
                      <a:pt x="1587" y="419"/>
                    </a:lnTo>
                    <a:lnTo>
                      <a:pt x="1587" y="426"/>
                    </a:lnTo>
                    <a:lnTo>
                      <a:pt x="1580" y="426"/>
                    </a:lnTo>
                    <a:lnTo>
                      <a:pt x="1580" y="433"/>
                    </a:lnTo>
                    <a:lnTo>
                      <a:pt x="1580" y="440"/>
                    </a:lnTo>
                    <a:lnTo>
                      <a:pt x="1573" y="440"/>
                    </a:lnTo>
                    <a:lnTo>
                      <a:pt x="1566" y="440"/>
                    </a:lnTo>
                    <a:lnTo>
                      <a:pt x="1566" y="447"/>
                    </a:lnTo>
                    <a:lnTo>
                      <a:pt x="1559" y="447"/>
                    </a:lnTo>
                    <a:lnTo>
                      <a:pt x="1552" y="447"/>
                    </a:lnTo>
                    <a:lnTo>
                      <a:pt x="1545" y="447"/>
                    </a:lnTo>
                    <a:lnTo>
                      <a:pt x="1545" y="454"/>
                    </a:lnTo>
                    <a:lnTo>
                      <a:pt x="1545" y="447"/>
                    </a:lnTo>
                    <a:lnTo>
                      <a:pt x="1545" y="454"/>
                    </a:lnTo>
                    <a:lnTo>
                      <a:pt x="1537" y="454"/>
                    </a:lnTo>
                    <a:lnTo>
                      <a:pt x="1530" y="454"/>
                    </a:lnTo>
                    <a:lnTo>
                      <a:pt x="1530" y="461"/>
                    </a:lnTo>
                    <a:lnTo>
                      <a:pt x="1523" y="461"/>
                    </a:lnTo>
                    <a:lnTo>
                      <a:pt x="1516" y="461"/>
                    </a:lnTo>
                    <a:lnTo>
                      <a:pt x="1509" y="461"/>
                    </a:lnTo>
                    <a:lnTo>
                      <a:pt x="1502" y="461"/>
                    </a:lnTo>
                    <a:lnTo>
                      <a:pt x="1502" y="454"/>
                    </a:lnTo>
                    <a:lnTo>
                      <a:pt x="1502" y="461"/>
                    </a:lnTo>
                    <a:lnTo>
                      <a:pt x="1495" y="461"/>
                    </a:lnTo>
                    <a:lnTo>
                      <a:pt x="1488" y="461"/>
                    </a:lnTo>
                    <a:lnTo>
                      <a:pt x="1481" y="461"/>
                    </a:lnTo>
                    <a:lnTo>
                      <a:pt x="1481" y="468"/>
                    </a:lnTo>
                    <a:lnTo>
                      <a:pt x="1488" y="468"/>
                    </a:lnTo>
                    <a:lnTo>
                      <a:pt x="1495" y="468"/>
                    </a:lnTo>
                    <a:lnTo>
                      <a:pt x="1502" y="461"/>
                    </a:lnTo>
                    <a:lnTo>
                      <a:pt x="1509" y="461"/>
                    </a:lnTo>
                    <a:lnTo>
                      <a:pt x="1509" y="468"/>
                    </a:lnTo>
                    <a:lnTo>
                      <a:pt x="1516" y="468"/>
                    </a:lnTo>
                    <a:lnTo>
                      <a:pt x="1523" y="468"/>
                    </a:lnTo>
                    <a:lnTo>
                      <a:pt x="1523" y="461"/>
                    </a:lnTo>
                    <a:lnTo>
                      <a:pt x="1530" y="461"/>
                    </a:lnTo>
                    <a:lnTo>
                      <a:pt x="1537" y="461"/>
                    </a:lnTo>
                    <a:lnTo>
                      <a:pt x="1545" y="454"/>
                    </a:lnTo>
                    <a:lnTo>
                      <a:pt x="1552" y="454"/>
                    </a:lnTo>
                    <a:lnTo>
                      <a:pt x="1552" y="461"/>
                    </a:lnTo>
                    <a:lnTo>
                      <a:pt x="1545" y="468"/>
                    </a:lnTo>
                    <a:lnTo>
                      <a:pt x="1545" y="475"/>
                    </a:lnTo>
                    <a:lnTo>
                      <a:pt x="1545" y="482"/>
                    </a:lnTo>
                    <a:lnTo>
                      <a:pt x="1552" y="482"/>
                    </a:lnTo>
                    <a:lnTo>
                      <a:pt x="1552" y="475"/>
                    </a:lnTo>
                    <a:lnTo>
                      <a:pt x="1552" y="468"/>
                    </a:lnTo>
                    <a:lnTo>
                      <a:pt x="1559" y="468"/>
                    </a:lnTo>
                    <a:lnTo>
                      <a:pt x="1559" y="461"/>
                    </a:lnTo>
                    <a:lnTo>
                      <a:pt x="1566" y="454"/>
                    </a:lnTo>
                    <a:lnTo>
                      <a:pt x="1573" y="447"/>
                    </a:lnTo>
                    <a:lnTo>
                      <a:pt x="1573" y="454"/>
                    </a:lnTo>
                    <a:lnTo>
                      <a:pt x="1573" y="461"/>
                    </a:lnTo>
                    <a:lnTo>
                      <a:pt x="1573" y="454"/>
                    </a:lnTo>
                    <a:lnTo>
                      <a:pt x="1580" y="454"/>
                    </a:lnTo>
                    <a:lnTo>
                      <a:pt x="1580" y="447"/>
                    </a:lnTo>
                    <a:lnTo>
                      <a:pt x="1587" y="440"/>
                    </a:lnTo>
                    <a:lnTo>
                      <a:pt x="1587" y="433"/>
                    </a:lnTo>
                    <a:lnTo>
                      <a:pt x="1594" y="433"/>
                    </a:lnTo>
                    <a:lnTo>
                      <a:pt x="1594" y="440"/>
                    </a:lnTo>
                    <a:lnTo>
                      <a:pt x="1594" y="433"/>
                    </a:lnTo>
                    <a:lnTo>
                      <a:pt x="1594" y="426"/>
                    </a:lnTo>
                    <a:lnTo>
                      <a:pt x="1594" y="433"/>
                    </a:lnTo>
                    <a:lnTo>
                      <a:pt x="1594" y="426"/>
                    </a:lnTo>
                    <a:lnTo>
                      <a:pt x="1594" y="433"/>
                    </a:lnTo>
                    <a:lnTo>
                      <a:pt x="1601" y="433"/>
                    </a:lnTo>
                    <a:lnTo>
                      <a:pt x="1594" y="440"/>
                    </a:lnTo>
                    <a:lnTo>
                      <a:pt x="1601" y="440"/>
                    </a:lnTo>
                    <a:lnTo>
                      <a:pt x="1601" y="447"/>
                    </a:lnTo>
                    <a:lnTo>
                      <a:pt x="1601" y="440"/>
                    </a:lnTo>
                    <a:lnTo>
                      <a:pt x="1601" y="447"/>
                    </a:lnTo>
                    <a:lnTo>
                      <a:pt x="1601" y="440"/>
                    </a:lnTo>
                    <a:lnTo>
                      <a:pt x="1608" y="440"/>
                    </a:lnTo>
                    <a:lnTo>
                      <a:pt x="1601" y="440"/>
                    </a:lnTo>
                    <a:lnTo>
                      <a:pt x="1601" y="433"/>
                    </a:lnTo>
                    <a:lnTo>
                      <a:pt x="1601" y="426"/>
                    </a:lnTo>
                    <a:lnTo>
                      <a:pt x="1601" y="419"/>
                    </a:lnTo>
                    <a:lnTo>
                      <a:pt x="1608" y="419"/>
                    </a:lnTo>
                    <a:lnTo>
                      <a:pt x="1601" y="419"/>
                    </a:lnTo>
                    <a:lnTo>
                      <a:pt x="1608" y="419"/>
                    </a:lnTo>
                    <a:lnTo>
                      <a:pt x="1608" y="412"/>
                    </a:lnTo>
                    <a:lnTo>
                      <a:pt x="1608" y="419"/>
                    </a:lnTo>
                    <a:lnTo>
                      <a:pt x="1615" y="419"/>
                    </a:lnTo>
                    <a:lnTo>
                      <a:pt x="1615" y="412"/>
                    </a:lnTo>
                    <a:lnTo>
                      <a:pt x="1608" y="412"/>
                    </a:lnTo>
                    <a:lnTo>
                      <a:pt x="1615" y="404"/>
                    </a:lnTo>
                    <a:lnTo>
                      <a:pt x="1615" y="397"/>
                    </a:lnTo>
                    <a:lnTo>
                      <a:pt x="1623" y="397"/>
                    </a:lnTo>
                    <a:lnTo>
                      <a:pt x="1623" y="390"/>
                    </a:lnTo>
                    <a:lnTo>
                      <a:pt x="1630" y="390"/>
                    </a:lnTo>
                    <a:lnTo>
                      <a:pt x="1637" y="390"/>
                    </a:lnTo>
                    <a:lnTo>
                      <a:pt x="1637" y="383"/>
                    </a:lnTo>
                    <a:lnTo>
                      <a:pt x="1644" y="383"/>
                    </a:lnTo>
                    <a:lnTo>
                      <a:pt x="1651" y="383"/>
                    </a:lnTo>
                    <a:lnTo>
                      <a:pt x="1651" y="376"/>
                    </a:lnTo>
                    <a:lnTo>
                      <a:pt x="1651" y="383"/>
                    </a:lnTo>
                    <a:lnTo>
                      <a:pt x="1651" y="390"/>
                    </a:lnTo>
                    <a:lnTo>
                      <a:pt x="1658" y="390"/>
                    </a:lnTo>
                    <a:lnTo>
                      <a:pt x="1658" y="383"/>
                    </a:lnTo>
                    <a:lnTo>
                      <a:pt x="1658" y="390"/>
                    </a:lnTo>
                    <a:lnTo>
                      <a:pt x="1665" y="390"/>
                    </a:lnTo>
                    <a:lnTo>
                      <a:pt x="1665" y="397"/>
                    </a:lnTo>
                    <a:lnTo>
                      <a:pt x="1672" y="390"/>
                    </a:lnTo>
                    <a:lnTo>
                      <a:pt x="1665" y="390"/>
                    </a:lnTo>
                    <a:lnTo>
                      <a:pt x="1665" y="383"/>
                    </a:lnTo>
                    <a:lnTo>
                      <a:pt x="1672" y="383"/>
                    </a:lnTo>
                    <a:lnTo>
                      <a:pt x="1665" y="383"/>
                    </a:lnTo>
                    <a:lnTo>
                      <a:pt x="1672" y="383"/>
                    </a:lnTo>
                    <a:lnTo>
                      <a:pt x="1679" y="383"/>
                    </a:lnTo>
                    <a:lnTo>
                      <a:pt x="1679" y="390"/>
                    </a:lnTo>
                    <a:lnTo>
                      <a:pt x="1679" y="383"/>
                    </a:lnTo>
                    <a:lnTo>
                      <a:pt x="1679" y="390"/>
                    </a:lnTo>
                    <a:lnTo>
                      <a:pt x="1679" y="383"/>
                    </a:lnTo>
                    <a:lnTo>
                      <a:pt x="1679" y="390"/>
                    </a:lnTo>
                    <a:lnTo>
                      <a:pt x="1686" y="390"/>
                    </a:lnTo>
                    <a:lnTo>
                      <a:pt x="1679" y="390"/>
                    </a:lnTo>
                    <a:lnTo>
                      <a:pt x="1686" y="397"/>
                    </a:lnTo>
                    <a:lnTo>
                      <a:pt x="1686" y="390"/>
                    </a:lnTo>
                    <a:lnTo>
                      <a:pt x="1686" y="397"/>
                    </a:lnTo>
                    <a:lnTo>
                      <a:pt x="1686" y="390"/>
                    </a:lnTo>
                    <a:lnTo>
                      <a:pt x="1693" y="390"/>
                    </a:lnTo>
                    <a:lnTo>
                      <a:pt x="1693" y="397"/>
                    </a:lnTo>
                    <a:lnTo>
                      <a:pt x="1686" y="397"/>
                    </a:lnTo>
                    <a:lnTo>
                      <a:pt x="1693" y="397"/>
                    </a:lnTo>
                    <a:lnTo>
                      <a:pt x="1693" y="390"/>
                    </a:lnTo>
                    <a:lnTo>
                      <a:pt x="1700" y="390"/>
                    </a:lnTo>
                    <a:lnTo>
                      <a:pt x="1693" y="390"/>
                    </a:lnTo>
                    <a:lnTo>
                      <a:pt x="1693" y="397"/>
                    </a:lnTo>
                    <a:lnTo>
                      <a:pt x="1700" y="397"/>
                    </a:lnTo>
                    <a:lnTo>
                      <a:pt x="1700" y="390"/>
                    </a:lnTo>
                    <a:lnTo>
                      <a:pt x="1708" y="390"/>
                    </a:lnTo>
                    <a:lnTo>
                      <a:pt x="1708" y="397"/>
                    </a:lnTo>
                    <a:lnTo>
                      <a:pt x="1708" y="404"/>
                    </a:lnTo>
                    <a:lnTo>
                      <a:pt x="1708" y="397"/>
                    </a:lnTo>
                    <a:lnTo>
                      <a:pt x="1708" y="404"/>
                    </a:lnTo>
                    <a:lnTo>
                      <a:pt x="1708" y="397"/>
                    </a:lnTo>
                    <a:lnTo>
                      <a:pt x="1715" y="397"/>
                    </a:lnTo>
                    <a:lnTo>
                      <a:pt x="1715" y="404"/>
                    </a:lnTo>
                    <a:lnTo>
                      <a:pt x="1708" y="404"/>
                    </a:lnTo>
                    <a:lnTo>
                      <a:pt x="1715" y="404"/>
                    </a:lnTo>
                    <a:lnTo>
                      <a:pt x="1715" y="397"/>
                    </a:lnTo>
                    <a:lnTo>
                      <a:pt x="1715" y="404"/>
                    </a:lnTo>
                    <a:lnTo>
                      <a:pt x="1715" y="397"/>
                    </a:lnTo>
                    <a:lnTo>
                      <a:pt x="1722" y="397"/>
                    </a:lnTo>
                    <a:lnTo>
                      <a:pt x="1715" y="397"/>
                    </a:lnTo>
                    <a:lnTo>
                      <a:pt x="1722" y="397"/>
                    </a:lnTo>
                    <a:lnTo>
                      <a:pt x="1722" y="404"/>
                    </a:lnTo>
                    <a:lnTo>
                      <a:pt x="1715" y="404"/>
                    </a:lnTo>
                    <a:lnTo>
                      <a:pt x="1722" y="404"/>
                    </a:lnTo>
                    <a:lnTo>
                      <a:pt x="1715" y="404"/>
                    </a:lnTo>
                    <a:lnTo>
                      <a:pt x="1715" y="412"/>
                    </a:lnTo>
                    <a:lnTo>
                      <a:pt x="1715" y="404"/>
                    </a:lnTo>
                    <a:lnTo>
                      <a:pt x="1722" y="404"/>
                    </a:lnTo>
                    <a:lnTo>
                      <a:pt x="1722" y="412"/>
                    </a:lnTo>
                    <a:lnTo>
                      <a:pt x="1729" y="412"/>
                    </a:lnTo>
                    <a:lnTo>
                      <a:pt x="1736" y="412"/>
                    </a:lnTo>
                    <a:lnTo>
                      <a:pt x="1729" y="412"/>
                    </a:lnTo>
                    <a:lnTo>
                      <a:pt x="1736" y="412"/>
                    </a:lnTo>
                    <a:lnTo>
                      <a:pt x="1736" y="404"/>
                    </a:lnTo>
                    <a:lnTo>
                      <a:pt x="1736" y="412"/>
                    </a:lnTo>
                    <a:lnTo>
                      <a:pt x="1743" y="412"/>
                    </a:lnTo>
                    <a:lnTo>
                      <a:pt x="1743" y="404"/>
                    </a:lnTo>
                    <a:lnTo>
                      <a:pt x="1750" y="404"/>
                    </a:lnTo>
                    <a:lnTo>
                      <a:pt x="1743" y="404"/>
                    </a:lnTo>
                    <a:lnTo>
                      <a:pt x="1743" y="412"/>
                    </a:lnTo>
                    <a:lnTo>
                      <a:pt x="1743" y="419"/>
                    </a:lnTo>
                    <a:lnTo>
                      <a:pt x="1743" y="412"/>
                    </a:lnTo>
                    <a:lnTo>
                      <a:pt x="1750" y="412"/>
                    </a:lnTo>
                    <a:lnTo>
                      <a:pt x="1750" y="419"/>
                    </a:lnTo>
                    <a:lnTo>
                      <a:pt x="1743" y="419"/>
                    </a:lnTo>
                    <a:lnTo>
                      <a:pt x="1750" y="419"/>
                    </a:lnTo>
                    <a:lnTo>
                      <a:pt x="1750" y="412"/>
                    </a:lnTo>
                    <a:lnTo>
                      <a:pt x="1750" y="419"/>
                    </a:lnTo>
                    <a:lnTo>
                      <a:pt x="1750" y="426"/>
                    </a:lnTo>
                    <a:lnTo>
                      <a:pt x="1750" y="419"/>
                    </a:lnTo>
                    <a:lnTo>
                      <a:pt x="1757" y="419"/>
                    </a:lnTo>
                    <a:lnTo>
                      <a:pt x="1757" y="412"/>
                    </a:lnTo>
                    <a:lnTo>
                      <a:pt x="1757" y="419"/>
                    </a:lnTo>
                    <a:lnTo>
                      <a:pt x="1757" y="412"/>
                    </a:lnTo>
                    <a:lnTo>
                      <a:pt x="1757" y="419"/>
                    </a:lnTo>
                    <a:lnTo>
                      <a:pt x="1757" y="426"/>
                    </a:lnTo>
                    <a:lnTo>
                      <a:pt x="1757" y="419"/>
                    </a:lnTo>
                    <a:lnTo>
                      <a:pt x="1757" y="426"/>
                    </a:lnTo>
                    <a:lnTo>
                      <a:pt x="1764" y="426"/>
                    </a:lnTo>
                    <a:lnTo>
                      <a:pt x="1757" y="426"/>
                    </a:lnTo>
                    <a:lnTo>
                      <a:pt x="1764" y="419"/>
                    </a:lnTo>
                    <a:lnTo>
                      <a:pt x="1764" y="426"/>
                    </a:lnTo>
                    <a:lnTo>
                      <a:pt x="1764" y="419"/>
                    </a:lnTo>
                    <a:lnTo>
                      <a:pt x="1764" y="426"/>
                    </a:lnTo>
                    <a:lnTo>
                      <a:pt x="1764" y="419"/>
                    </a:lnTo>
                    <a:lnTo>
                      <a:pt x="1764" y="426"/>
                    </a:lnTo>
                    <a:lnTo>
                      <a:pt x="1771" y="426"/>
                    </a:lnTo>
                    <a:lnTo>
                      <a:pt x="1764" y="426"/>
                    </a:lnTo>
                    <a:lnTo>
                      <a:pt x="1771" y="426"/>
                    </a:lnTo>
                    <a:lnTo>
                      <a:pt x="1764" y="419"/>
                    </a:lnTo>
                    <a:lnTo>
                      <a:pt x="1771" y="419"/>
                    </a:lnTo>
                    <a:lnTo>
                      <a:pt x="1771" y="426"/>
                    </a:lnTo>
                    <a:lnTo>
                      <a:pt x="1764" y="426"/>
                    </a:lnTo>
                    <a:lnTo>
                      <a:pt x="1771" y="426"/>
                    </a:lnTo>
                    <a:lnTo>
                      <a:pt x="1764" y="426"/>
                    </a:lnTo>
                    <a:lnTo>
                      <a:pt x="1764" y="433"/>
                    </a:lnTo>
                    <a:lnTo>
                      <a:pt x="1771" y="433"/>
                    </a:lnTo>
                    <a:lnTo>
                      <a:pt x="1764" y="433"/>
                    </a:lnTo>
                    <a:lnTo>
                      <a:pt x="1764" y="426"/>
                    </a:lnTo>
                    <a:lnTo>
                      <a:pt x="1771" y="426"/>
                    </a:lnTo>
                    <a:lnTo>
                      <a:pt x="1771" y="419"/>
                    </a:lnTo>
                    <a:lnTo>
                      <a:pt x="1778" y="419"/>
                    </a:lnTo>
                    <a:lnTo>
                      <a:pt x="1771" y="426"/>
                    </a:lnTo>
                    <a:lnTo>
                      <a:pt x="1778" y="426"/>
                    </a:lnTo>
                    <a:lnTo>
                      <a:pt x="1771" y="433"/>
                    </a:lnTo>
                    <a:lnTo>
                      <a:pt x="1778" y="433"/>
                    </a:lnTo>
                    <a:lnTo>
                      <a:pt x="1778" y="440"/>
                    </a:lnTo>
                    <a:lnTo>
                      <a:pt x="1778" y="433"/>
                    </a:lnTo>
                    <a:lnTo>
                      <a:pt x="1778" y="426"/>
                    </a:lnTo>
                    <a:lnTo>
                      <a:pt x="1786" y="426"/>
                    </a:lnTo>
                    <a:lnTo>
                      <a:pt x="1778" y="426"/>
                    </a:lnTo>
                    <a:lnTo>
                      <a:pt x="1786" y="426"/>
                    </a:lnTo>
                    <a:lnTo>
                      <a:pt x="1786" y="433"/>
                    </a:lnTo>
                    <a:lnTo>
                      <a:pt x="1786" y="426"/>
                    </a:lnTo>
                    <a:lnTo>
                      <a:pt x="1786" y="433"/>
                    </a:lnTo>
                    <a:lnTo>
                      <a:pt x="1786" y="440"/>
                    </a:lnTo>
                    <a:lnTo>
                      <a:pt x="1786" y="433"/>
                    </a:lnTo>
                    <a:lnTo>
                      <a:pt x="1793" y="433"/>
                    </a:lnTo>
                    <a:lnTo>
                      <a:pt x="1793" y="426"/>
                    </a:lnTo>
                    <a:lnTo>
                      <a:pt x="1793" y="433"/>
                    </a:lnTo>
                    <a:lnTo>
                      <a:pt x="1793" y="440"/>
                    </a:lnTo>
                    <a:lnTo>
                      <a:pt x="1786" y="440"/>
                    </a:lnTo>
                    <a:lnTo>
                      <a:pt x="1793" y="440"/>
                    </a:lnTo>
                    <a:lnTo>
                      <a:pt x="1793" y="447"/>
                    </a:lnTo>
                    <a:lnTo>
                      <a:pt x="1793" y="440"/>
                    </a:lnTo>
                    <a:lnTo>
                      <a:pt x="1793" y="433"/>
                    </a:lnTo>
                    <a:lnTo>
                      <a:pt x="1800" y="433"/>
                    </a:lnTo>
                    <a:lnTo>
                      <a:pt x="1800" y="440"/>
                    </a:lnTo>
                    <a:lnTo>
                      <a:pt x="1793" y="440"/>
                    </a:lnTo>
                    <a:lnTo>
                      <a:pt x="1800" y="440"/>
                    </a:lnTo>
                    <a:lnTo>
                      <a:pt x="1793" y="447"/>
                    </a:lnTo>
                    <a:lnTo>
                      <a:pt x="1800" y="447"/>
                    </a:lnTo>
                    <a:lnTo>
                      <a:pt x="1800" y="454"/>
                    </a:lnTo>
                    <a:lnTo>
                      <a:pt x="1800" y="461"/>
                    </a:lnTo>
                    <a:lnTo>
                      <a:pt x="1800" y="454"/>
                    </a:lnTo>
                    <a:lnTo>
                      <a:pt x="1807" y="454"/>
                    </a:lnTo>
                    <a:lnTo>
                      <a:pt x="1807" y="447"/>
                    </a:lnTo>
                    <a:lnTo>
                      <a:pt x="1807" y="440"/>
                    </a:lnTo>
                    <a:lnTo>
                      <a:pt x="1807" y="447"/>
                    </a:lnTo>
                    <a:lnTo>
                      <a:pt x="1807" y="440"/>
                    </a:lnTo>
                    <a:lnTo>
                      <a:pt x="1814" y="440"/>
                    </a:lnTo>
                    <a:lnTo>
                      <a:pt x="1821" y="440"/>
                    </a:lnTo>
                    <a:lnTo>
                      <a:pt x="1821" y="447"/>
                    </a:lnTo>
                    <a:lnTo>
                      <a:pt x="1821" y="440"/>
                    </a:lnTo>
                    <a:lnTo>
                      <a:pt x="1821" y="447"/>
                    </a:lnTo>
                    <a:lnTo>
                      <a:pt x="1821" y="440"/>
                    </a:lnTo>
                    <a:lnTo>
                      <a:pt x="1828" y="440"/>
                    </a:lnTo>
                    <a:lnTo>
                      <a:pt x="1828" y="447"/>
                    </a:lnTo>
                    <a:lnTo>
                      <a:pt x="1821" y="447"/>
                    </a:lnTo>
                    <a:lnTo>
                      <a:pt x="1828" y="447"/>
                    </a:lnTo>
                    <a:lnTo>
                      <a:pt x="1821" y="447"/>
                    </a:lnTo>
                    <a:lnTo>
                      <a:pt x="1828" y="454"/>
                    </a:lnTo>
                    <a:lnTo>
                      <a:pt x="1821" y="454"/>
                    </a:lnTo>
                    <a:lnTo>
                      <a:pt x="1828" y="454"/>
                    </a:lnTo>
                    <a:lnTo>
                      <a:pt x="1821" y="447"/>
                    </a:lnTo>
                    <a:lnTo>
                      <a:pt x="1828" y="447"/>
                    </a:lnTo>
                    <a:lnTo>
                      <a:pt x="1828" y="454"/>
                    </a:lnTo>
                    <a:lnTo>
                      <a:pt x="1828" y="447"/>
                    </a:lnTo>
                    <a:lnTo>
                      <a:pt x="1828" y="454"/>
                    </a:lnTo>
                    <a:lnTo>
                      <a:pt x="1835" y="447"/>
                    </a:lnTo>
                    <a:lnTo>
                      <a:pt x="1828" y="447"/>
                    </a:lnTo>
                    <a:lnTo>
                      <a:pt x="1835" y="447"/>
                    </a:lnTo>
                    <a:lnTo>
                      <a:pt x="1828" y="454"/>
                    </a:lnTo>
                    <a:lnTo>
                      <a:pt x="1835" y="454"/>
                    </a:lnTo>
                    <a:lnTo>
                      <a:pt x="1835" y="461"/>
                    </a:lnTo>
                    <a:lnTo>
                      <a:pt x="1828" y="461"/>
                    </a:lnTo>
                    <a:lnTo>
                      <a:pt x="1835" y="461"/>
                    </a:lnTo>
                    <a:lnTo>
                      <a:pt x="1835" y="454"/>
                    </a:lnTo>
                    <a:lnTo>
                      <a:pt x="1835" y="461"/>
                    </a:lnTo>
                    <a:lnTo>
                      <a:pt x="1828" y="461"/>
                    </a:lnTo>
                    <a:lnTo>
                      <a:pt x="1835" y="461"/>
                    </a:lnTo>
                    <a:lnTo>
                      <a:pt x="1842" y="461"/>
                    </a:lnTo>
                    <a:lnTo>
                      <a:pt x="1842" y="454"/>
                    </a:lnTo>
                    <a:lnTo>
                      <a:pt x="1842" y="461"/>
                    </a:lnTo>
                    <a:lnTo>
                      <a:pt x="1842" y="468"/>
                    </a:lnTo>
                    <a:lnTo>
                      <a:pt x="1842" y="461"/>
                    </a:lnTo>
                    <a:lnTo>
                      <a:pt x="1849" y="461"/>
                    </a:lnTo>
                    <a:lnTo>
                      <a:pt x="1849" y="468"/>
                    </a:lnTo>
                    <a:lnTo>
                      <a:pt x="1842" y="468"/>
                    </a:lnTo>
                    <a:lnTo>
                      <a:pt x="1849" y="461"/>
                    </a:lnTo>
                    <a:lnTo>
                      <a:pt x="1849" y="468"/>
                    </a:lnTo>
                    <a:lnTo>
                      <a:pt x="1842" y="468"/>
                    </a:lnTo>
                    <a:lnTo>
                      <a:pt x="1849" y="468"/>
                    </a:lnTo>
                    <a:lnTo>
                      <a:pt x="1849" y="475"/>
                    </a:lnTo>
                    <a:lnTo>
                      <a:pt x="1849" y="468"/>
                    </a:lnTo>
                    <a:lnTo>
                      <a:pt x="1849" y="475"/>
                    </a:lnTo>
                    <a:lnTo>
                      <a:pt x="1842" y="475"/>
                    </a:lnTo>
                    <a:lnTo>
                      <a:pt x="1849" y="475"/>
                    </a:lnTo>
                    <a:lnTo>
                      <a:pt x="1856" y="475"/>
                    </a:lnTo>
                    <a:lnTo>
                      <a:pt x="1849" y="475"/>
                    </a:lnTo>
                    <a:lnTo>
                      <a:pt x="1849" y="482"/>
                    </a:lnTo>
                    <a:lnTo>
                      <a:pt x="1842" y="482"/>
                    </a:lnTo>
                    <a:lnTo>
                      <a:pt x="1842" y="489"/>
                    </a:lnTo>
                    <a:lnTo>
                      <a:pt x="1835" y="489"/>
                    </a:lnTo>
                    <a:lnTo>
                      <a:pt x="1842" y="489"/>
                    </a:lnTo>
                    <a:lnTo>
                      <a:pt x="1835" y="489"/>
                    </a:lnTo>
                    <a:lnTo>
                      <a:pt x="1835" y="497"/>
                    </a:lnTo>
                    <a:lnTo>
                      <a:pt x="1842" y="489"/>
                    </a:lnTo>
                    <a:lnTo>
                      <a:pt x="1842" y="497"/>
                    </a:lnTo>
                    <a:lnTo>
                      <a:pt x="1842" y="489"/>
                    </a:lnTo>
                    <a:lnTo>
                      <a:pt x="1849" y="489"/>
                    </a:lnTo>
                    <a:lnTo>
                      <a:pt x="1849" y="482"/>
                    </a:lnTo>
                    <a:lnTo>
                      <a:pt x="1856" y="482"/>
                    </a:lnTo>
                    <a:lnTo>
                      <a:pt x="1856" y="489"/>
                    </a:lnTo>
                    <a:lnTo>
                      <a:pt x="1863" y="497"/>
                    </a:lnTo>
                    <a:lnTo>
                      <a:pt x="1856" y="497"/>
                    </a:lnTo>
                    <a:lnTo>
                      <a:pt x="1856" y="504"/>
                    </a:lnTo>
                    <a:lnTo>
                      <a:pt x="1849" y="504"/>
                    </a:lnTo>
                    <a:lnTo>
                      <a:pt x="1849" y="497"/>
                    </a:lnTo>
                    <a:lnTo>
                      <a:pt x="1849" y="504"/>
                    </a:lnTo>
                    <a:lnTo>
                      <a:pt x="1849" y="497"/>
                    </a:lnTo>
                    <a:lnTo>
                      <a:pt x="1849" y="504"/>
                    </a:lnTo>
                    <a:lnTo>
                      <a:pt x="1849" y="511"/>
                    </a:lnTo>
                    <a:lnTo>
                      <a:pt x="1842" y="511"/>
                    </a:lnTo>
                    <a:lnTo>
                      <a:pt x="1842" y="518"/>
                    </a:lnTo>
                    <a:lnTo>
                      <a:pt x="1842" y="511"/>
                    </a:lnTo>
                    <a:lnTo>
                      <a:pt x="1849" y="511"/>
                    </a:lnTo>
                    <a:lnTo>
                      <a:pt x="1842" y="518"/>
                    </a:lnTo>
                    <a:lnTo>
                      <a:pt x="1842" y="525"/>
                    </a:lnTo>
                    <a:lnTo>
                      <a:pt x="1842" y="532"/>
                    </a:lnTo>
                    <a:lnTo>
                      <a:pt x="1842" y="539"/>
                    </a:lnTo>
                    <a:lnTo>
                      <a:pt x="1842" y="546"/>
                    </a:lnTo>
                    <a:lnTo>
                      <a:pt x="1835" y="546"/>
                    </a:lnTo>
                    <a:lnTo>
                      <a:pt x="1835" y="553"/>
                    </a:lnTo>
                    <a:lnTo>
                      <a:pt x="1835" y="560"/>
                    </a:lnTo>
                    <a:lnTo>
                      <a:pt x="1835" y="553"/>
                    </a:lnTo>
                    <a:lnTo>
                      <a:pt x="1842" y="553"/>
                    </a:lnTo>
                    <a:lnTo>
                      <a:pt x="1842" y="546"/>
                    </a:lnTo>
                    <a:lnTo>
                      <a:pt x="1849" y="546"/>
                    </a:lnTo>
                    <a:lnTo>
                      <a:pt x="1849" y="539"/>
                    </a:lnTo>
                    <a:lnTo>
                      <a:pt x="1856" y="539"/>
                    </a:lnTo>
                    <a:lnTo>
                      <a:pt x="1856" y="532"/>
                    </a:lnTo>
                    <a:lnTo>
                      <a:pt x="1856" y="525"/>
                    </a:lnTo>
                    <a:lnTo>
                      <a:pt x="1856" y="518"/>
                    </a:lnTo>
                    <a:lnTo>
                      <a:pt x="1856" y="525"/>
                    </a:lnTo>
                    <a:lnTo>
                      <a:pt x="1856" y="518"/>
                    </a:lnTo>
                    <a:lnTo>
                      <a:pt x="1863" y="518"/>
                    </a:lnTo>
                    <a:lnTo>
                      <a:pt x="1856" y="518"/>
                    </a:lnTo>
                    <a:lnTo>
                      <a:pt x="1863" y="511"/>
                    </a:lnTo>
                    <a:lnTo>
                      <a:pt x="1856" y="511"/>
                    </a:lnTo>
                    <a:lnTo>
                      <a:pt x="1863" y="511"/>
                    </a:lnTo>
                    <a:lnTo>
                      <a:pt x="1863" y="504"/>
                    </a:lnTo>
                    <a:lnTo>
                      <a:pt x="1871" y="504"/>
                    </a:lnTo>
                    <a:lnTo>
                      <a:pt x="1878" y="504"/>
                    </a:lnTo>
                    <a:lnTo>
                      <a:pt x="1878" y="497"/>
                    </a:lnTo>
                    <a:lnTo>
                      <a:pt x="1885" y="504"/>
                    </a:lnTo>
                    <a:lnTo>
                      <a:pt x="1878" y="504"/>
                    </a:lnTo>
                    <a:lnTo>
                      <a:pt x="1878" y="511"/>
                    </a:lnTo>
                    <a:lnTo>
                      <a:pt x="1871" y="511"/>
                    </a:lnTo>
                    <a:lnTo>
                      <a:pt x="1878" y="511"/>
                    </a:lnTo>
                    <a:lnTo>
                      <a:pt x="1878" y="518"/>
                    </a:lnTo>
                    <a:lnTo>
                      <a:pt x="1871" y="518"/>
                    </a:lnTo>
                    <a:lnTo>
                      <a:pt x="1863" y="525"/>
                    </a:lnTo>
                    <a:lnTo>
                      <a:pt x="1863" y="532"/>
                    </a:lnTo>
                    <a:lnTo>
                      <a:pt x="1863" y="525"/>
                    </a:lnTo>
                    <a:lnTo>
                      <a:pt x="1863" y="532"/>
                    </a:lnTo>
                    <a:lnTo>
                      <a:pt x="1863" y="525"/>
                    </a:lnTo>
                    <a:lnTo>
                      <a:pt x="1871" y="525"/>
                    </a:lnTo>
                    <a:lnTo>
                      <a:pt x="1871" y="532"/>
                    </a:lnTo>
                    <a:lnTo>
                      <a:pt x="1871" y="525"/>
                    </a:lnTo>
                    <a:lnTo>
                      <a:pt x="1878" y="525"/>
                    </a:lnTo>
                    <a:lnTo>
                      <a:pt x="1878" y="518"/>
                    </a:lnTo>
                    <a:lnTo>
                      <a:pt x="1885" y="518"/>
                    </a:lnTo>
                    <a:lnTo>
                      <a:pt x="1885" y="511"/>
                    </a:lnTo>
                    <a:lnTo>
                      <a:pt x="1892" y="511"/>
                    </a:lnTo>
                    <a:lnTo>
                      <a:pt x="1892" y="518"/>
                    </a:lnTo>
                    <a:lnTo>
                      <a:pt x="1892" y="511"/>
                    </a:lnTo>
                    <a:lnTo>
                      <a:pt x="1899" y="511"/>
                    </a:lnTo>
                    <a:lnTo>
                      <a:pt x="1899" y="504"/>
                    </a:lnTo>
                    <a:lnTo>
                      <a:pt x="1899" y="511"/>
                    </a:lnTo>
                    <a:lnTo>
                      <a:pt x="1906" y="511"/>
                    </a:lnTo>
                    <a:lnTo>
                      <a:pt x="1899" y="511"/>
                    </a:lnTo>
                    <a:lnTo>
                      <a:pt x="1906" y="504"/>
                    </a:lnTo>
                    <a:lnTo>
                      <a:pt x="1906" y="511"/>
                    </a:lnTo>
                    <a:lnTo>
                      <a:pt x="1906" y="504"/>
                    </a:lnTo>
                    <a:lnTo>
                      <a:pt x="1906" y="511"/>
                    </a:lnTo>
                    <a:lnTo>
                      <a:pt x="1913" y="511"/>
                    </a:lnTo>
                    <a:lnTo>
                      <a:pt x="1906" y="504"/>
                    </a:lnTo>
                    <a:lnTo>
                      <a:pt x="1913" y="504"/>
                    </a:lnTo>
                    <a:lnTo>
                      <a:pt x="1913" y="511"/>
                    </a:lnTo>
                    <a:lnTo>
                      <a:pt x="1913" y="504"/>
                    </a:lnTo>
                    <a:lnTo>
                      <a:pt x="1913" y="511"/>
                    </a:lnTo>
                    <a:lnTo>
                      <a:pt x="1913" y="504"/>
                    </a:lnTo>
                    <a:lnTo>
                      <a:pt x="1920" y="511"/>
                    </a:lnTo>
                    <a:lnTo>
                      <a:pt x="1913" y="511"/>
                    </a:lnTo>
                    <a:lnTo>
                      <a:pt x="1920" y="511"/>
                    </a:lnTo>
                    <a:lnTo>
                      <a:pt x="1920" y="504"/>
                    </a:lnTo>
                    <a:lnTo>
                      <a:pt x="1913" y="504"/>
                    </a:lnTo>
                    <a:lnTo>
                      <a:pt x="1920" y="504"/>
                    </a:lnTo>
                    <a:lnTo>
                      <a:pt x="1913" y="497"/>
                    </a:lnTo>
                    <a:lnTo>
                      <a:pt x="1920" y="497"/>
                    </a:lnTo>
                    <a:lnTo>
                      <a:pt x="1927" y="497"/>
                    </a:lnTo>
                    <a:lnTo>
                      <a:pt x="1920" y="497"/>
                    </a:lnTo>
                    <a:lnTo>
                      <a:pt x="1927" y="497"/>
                    </a:lnTo>
                    <a:lnTo>
                      <a:pt x="1934" y="497"/>
                    </a:lnTo>
                    <a:lnTo>
                      <a:pt x="1934" y="504"/>
                    </a:lnTo>
                    <a:lnTo>
                      <a:pt x="1941" y="504"/>
                    </a:lnTo>
                    <a:lnTo>
                      <a:pt x="1949" y="504"/>
                    </a:lnTo>
                    <a:lnTo>
                      <a:pt x="1956" y="511"/>
                    </a:lnTo>
                    <a:lnTo>
                      <a:pt x="1963" y="511"/>
                    </a:lnTo>
                    <a:lnTo>
                      <a:pt x="1970" y="518"/>
                    </a:lnTo>
                    <a:lnTo>
                      <a:pt x="1977" y="518"/>
                    </a:lnTo>
                    <a:lnTo>
                      <a:pt x="1977" y="525"/>
                    </a:lnTo>
                    <a:lnTo>
                      <a:pt x="1977" y="518"/>
                    </a:lnTo>
                    <a:lnTo>
                      <a:pt x="1984" y="525"/>
                    </a:lnTo>
                    <a:lnTo>
                      <a:pt x="1977" y="525"/>
                    </a:lnTo>
                    <a:lnTo>
                      <a:pt x="1984" y="525"/>
                    </a:lnTo>
                    <a:lnTo>
                      <a:pt x="1977" y="518"/>
                    </a:lnTo>
                    <a:lnTo>
                      <a:pt x="1984" y="518"/>
                    </a:lnTo>
                    <a:lnTo>
                      <a:pt x="1984" y="525"/>
                    </a:lnTo>
                    <a:lnTo>
                      <a:pt x="1984" y="518"/>
                    </a:lnTo>
                    <a:lnTo>
                      <a:pt x="1984" y="525"/>
                    </a:lnTo>
                    <a:lnTo>
                      <a:pt x="1991" y="525"/>
                    </a:lnTo>
                    <a:lnTo>
                      <a:pt x="1998" y="525"/>
                    </a:lnTo>
                    <a:lnTo>
                      <a:pt x="1991" y="525"/>
                    </a:lnTo>
                    <a:lnTo>
                      <a:pt x="1991" y="518"/>
                    </a:lnTo>
                    <a:lnTo>
                      <a:pt x="1998" y="518"/>
                    </a:lnTo>
                    <a:lnTo>
                      <a:pt x="1998" y="525"/>
                    </a:lnTo>
                    <a:lnTo>
                      <a:pt x="2005" y="525"/>
                    </a:lnTo>
                    <a:lnTo>
                      <a:pt x="1998" y="525"/>
                    </a:lnTo>
                    <a:lnTo>
                      <a:pt x="2005" y="525"/>
                    </a:lnTo>
                    <a:lnTo>
                      <a:pt x="1998" y="525"/>
                    </a:lnTo>
                    <a:lnTo>
                      <a:pt x="1998" y="518"/>
                    </a:lnTo>
                    <a:lnTo>
                      <a:pt x="1991" y="518"/>
                    </a:lnTo>
                    <a:lnTo>
                      <a:pt x="1998" y="518"/>
                    </a:lnTo>
                    <a:lnTo>
                      <a:pt x="2005" y="518"/>
                    </a:lnTo>
                    <a:lnTo>
                      <a:pt x="2005" y="525"/>
                    </a:lnTo>
                    <a:lnTo>
                      <a:pt x="2005" y="518"/>
                    </a:lnTo>
                    <a:lnTo>
                      <a:pt x="2012" y="518"/>
                    </a:lnTo>
                    <a:lnTo>
                      <a:pt x="2019" y="525"/>
                    </a:lnTo>
                    <a:lnTo>
                      <a:pt x="2019" y="518"/>
                    </a:lnTo>
                    <a:lnTo>
                      <a:pt x="2019" y="525"/>
                    </a:lnTo>
                    <a:lnTo>
                      <a:pt x="2027" y="525"/>
                    </a:lnTo>
                    <a:lnTo>
                      <a:pt x="2027" y="532"/>
                    </a:lnTo>
                    <a:lnTo>
                      <a:pt x="2034" y="532"/>
                    </a:lnTo>
                    <a:lnTo>
                      <a:pt x="2041" y="532"/>
                    </a:lnTo>
                    <a:lnTo>
                      <a:pt x="2048" y="532"/>
                    </a:lnTo>
                    <a:lnTo>
                      <a:pt x="2055" y="532"/>
                    </a:lnTo>
                    <a:lnTo>
                      <a:pt x="2062" y="532"/>
                    </a:lnTo>
                    <a:lnTo>
                      <a:pt x="2069" y="532"/>
                    </a:lnTo>
                    <a:lnTo>
                      <a:pt x="2062" y="532"/>
                    </a:lnTo>
                    <a:lnTo>
                      <a:pt x="2069" y="532"/>
                    </a:lnTo>
                    <a:lnTo>
                      <a:pt x="2076" y="532"/>
                    </a:lnTo>
                    <a:lnTo>
                      <a:pt x="2083" y="532"/>
                    </a:lnTo>
                    <a:lnTo>
                      <a:pt x="2090" y="532"/>
                    </a:lnTo>
                    <a:lnTo>
                      <a:pt x="2097" y="532"/>
                    </a:lnTo>
                    <a:lnTo>
                      <a:pt x="2097" y="525"/>
                    </a:lnTo>
                    <a:lnTo>
                      <a:pt x="2104" y="525"/>
                    </a:lnTo>
                    <a:lnTo>
                      <a:pt x="2112" y="525"/>
                    </a:lnTo>
                    <a:lnTo>
                      <a:pt x="2119" y="525"/>
                    </a:lnTo>
                    <a:lnTo>
                      <a:pt x="2126" y="525"/>
                    </a:lnTo>
                    <a:lnTo>
                      <a:pt x="2126" y="532"/>
                    </a:lnTo>
                    <a:lnTo>
                      <a:pt x="2126" y="525"/>
                    </a:lnTo>
                    <a:lnTo>
                      <a:pt x="2126" y="532"/>
                    </a:lnTo>
                    <a:lnTo>
                      <a:pt x="2133" y="532"/>
                    </a:lnTo>
                    <a:lnTo>
                      <a:pt x="2140" y="532"/>
                    </a:lnTo>
                    <a:lnTo>
                      <a:pt x="2147" y="539"/>
                    </a:lnTo>
                    <a:lnTo>
                      <a:pt x="2154" y="539"/>
                    </a:lnTo>
                    <a:lnTo>
                      <a:pt x="2161" y="546"/>
                    </a:lnTo>
                    <a:lnTo>
                      <a:pt x="2168" y="546"/>
                    </a:lnTo>
                    <a:lnTo>
                      <a:pt x="2175" y="553"/>
                    </a:lnTo>
                    <a:lnTo>
                      <a:pt x="2182" y="553"/>
                    </a:lnTo>
                    <a:lnTo>
                      <a:pt x="2182" y="560"/>
                    </a:lnTo>
                    <a:lnTo>
                      <a:pt x="2190" y="560"/>
                    </a:lnTo>
                    <a:lnTo>
                      <a:pt x="2190" y="567"/>
                    </a:lnTo>
                    <a:lnTo>
                      <a:pt x="2197" y="567"/>
                    </a:lnTo>
                    <a:lnTo>
                      <a:pt x="2204" y="567"/>
                    </a:lnTo>
                    <a:lnTo>
                      <a:pt x="2204" y="575"/>
                    </a:lnTo>
                    <a:lnTo>
                      <a:pt x="2211" y="575"/>
                    </a:lnTo>
                    <a:lnTo>
                      <a:pt x="2211" y="582"/>
                    </a:lnTo>
                    <a:lnTo>
                      <a:pt x="2218" y="582"/>
                    </a:lnTo>
                    <a:lnTo>
                      <a:pt x="2225" y="582"/>
                    </a:lnTo>
                    <a:lnTo>
                      <a:pt x="2225" y="589"/>
                    </a:lnTo>
                    <a:lnTo>
                      <a:pt x="2232" y="589"/>
                    </a:lnTo>
                    <a:lnTo>
                      <a:pt x="2232" y="582"/>
                    </a:lnTo>
                    <a:lnTo>
                      <a:pt x="2232" y="589"/>
                    </a:lnTo>
                    <a:lnTo>
                      <a:pt x="2232" y="596"/>
                    </a:lnTo>
                    <a:lnTo>
                      <a:pt x="2239" y="596"/>
                    </a:lnTo>
                    <a:lnTo>
                      <a:pt x="2239" y="603"/>
                    </a:lnTo>
                    <a:lnTo>
                      <a:pt x="2246" y="603"/>
                    </a:lnTo>
                    <a:lnTo>
                      <a:pt x="2246" y="610"/>
                    </a:lnTo>
                    <a:lnTo>
                      <a:pt x="2253" y="610"/>
                    </a:lnTo>
                    <a:lnTo>
                      <a:pt x="2253" y="617"/>
                    </a:lnTo>
                    <a:lnTo>
                      <a:pt x="2260" y="617"/>
                    </a:lnTo>
                    <a:lnTo>
                      <a:pt x="2260" y="624"/>
                    </a:lnTo>
                    <a:lnTo>
                      <a:pt x="2267" y="631"/>
                    </a:lnTo>
                    <a:lnTo>
                      <a:pt x="2275" y="631"/>
                    </a:lnTo>
                    <a:lnTo>
                      <a:pt x="2275" y="638"/>
                    </a:lnTo>
                    <a:lnTo>
                      <a:pt x="2282" y="645"/>
                    </a:lnTo>
                    <a:lnTo>
                      <a:pt x="2289" y="645"/>
                    </a:lnTo>
                    <a:lnTo>
                      <a:pt x="2296" y="645"/>
                    </a:lnTo>
                    <a:lnTo>
                      <a:pt x="2303" y="652"/>
                    </a:lnTo>
                    <a:lnTo>
                      <a:pt x="2303" y="660"/>
                    </a:lnTo>
                    <a:lnTo>
                      <a:pt x="2310" y="660"/>
                    </a:lnTo>
                    <a:lnTo>
                      <a:pt x="2310" y="667"/>
                    </a:lnTo>
                    <a:lnTo>
                      <a:pt x="2317" y="667"/>
                    </a:lnTo>
                    <a:lnTo>
                      <a:pt x="2324" y="667"/>
                    </a:lnTo>
                    <a:lnTo>
                      <a:pt x="2331" y="667"/>
                    </a:lnTo>
                    <a:lnTo>
                      <a:pt x="2331" y="674"/>
                    </a:lnTo>
                    <a:lnTo>
                      <a:pt x="2338" y="674"/>
                    </a:lnTo>
                    <a:lnTo>
                      <a:pt x="2345" y="674"/>
                    </a:lnTo>
                    <a:lnTo>
                      <a:pt x="2353" y="674"/>
                    </a:lnTo>
                    <a:lnTo>
                      <a:pt x="2360" y="674"/>
                    </a:lnTo>
                    <a:lnTo>
                      <a:pt x="2367" y="674"/>
                    </a:lnTo>
                    <a:lnTo>
                      <a:pt x="2374" y="674"/>
                    </a:lnTo>
                    <a:lnTo>
                      <a:pt x="2381" y="674"/>
                    </a:lnTo>
                    <a:lnTo>
                      <a:pt x="2388" y="674"/>
                    </a:lnTo>
                    <a:lnTo>
                      <a:pt x="2395" y="674"/>
                    </a:lnTo>
                    <a:lnTo>
                      <a:pt x="2402" y="674"/>
                    </a:lnTo>
                    <a:lnTo>
                      <a:pt x="2409" y="674"/>
                    </a:lnTo>
                    <a:lnTo>
                      <a:pt x="2409" y="681"/>
                    </a:lnTo>
                    <a:lnTo>
                      <a:pt x="2416" y="681"/>
                    </a:lnTo>
                    <a:lnTo>
                      <a:pt x="2423" y="681"/>
                    </a:lnTo>
                    <a:lnTo>
                      <a:pt x="2423" y="688"/>
                    </a:lnTo>
                    <a:lnTo>
                      <a:pt x="2423" y="695"/>
                    </a:lnTo>
                    <a:lnTo>
                      <a:pt x="2430" y="695"/>
                    </a:lnTo>
                    <a:lnTo>
                      <a:pt x="2430" y="702"/>
                    </a:lnTo>
                    <a:lnTo>
                      <a:pt x="2430" y="709"/>
                    </a:lnTo>
                    <a:lnTo>
                      <a:pt x="2438" y="709"/>
                    </a:lnTo>
                    <a:lnTo>
                      <a:pt x="2438" y="716"/>
                    </a:lnTo>
                    <a:lnTo>
                      <a:pt x="2438" y="723"/>
                    </a:lnTo>
                    <a:lnTo>
                      <a:pt x="2438" y="730"/>
                    </a:lnTo>
                    <a:lnTo>
                      <a:pt x="2438" y="738"/>
                    </a:lnTo>
                    <a:lnTo>
                      <a:pt x="2445" y="738"/>
                    </a:lnTo>
                    <a:lnTo>
                      <a:pt x="2445" y="745"/>
                    </a:lnTo>
                    <a:lnTo>
                      <a:pt x="2445" y="752"/>
                    </a:lnTo>
                    <a:lnTo>
                      <a:pt x="2445" y="759"/>
                    </a:lnTo>
                    <a:lnTo>
                      <a:pt x="2452" y="759"/>
                    </a:lnTo>
                    <a:lnTo>
                      <a:pt x="2452" y="766"/>
                    </a:lnTo>
                    <a:lnTo>
                      <a:pt x="2452" y="773"/>
                    </a:lnTo>
                    <a:lnTo>
                      <a:pt x="2452" y="780"/>
                    </a:lnTo>
                    <a:lnTo>
                      <a:pt x="2452" y="787"/>
                    </a:lnTo>
                    <a:lnTo>
                      <a:pt x="2452" y="794"/>
                    </a:lnTo>
                    <a:lnTo>
                      <a:pt x="2459" y="794"/>
                    </a:lnTo>
                    <a:lnTo>
                      <a:pt x="2459" y="801"/>
                    </a:lnTo>
                    <a:lnTo>
                      <a:pt x="2459" y="808"/>
                    </a:lnTo>
                    <a:lnTo>
                      <a:pt x="2459" y="815"/>
                    </a:lnTo>
                    <a:lnTo>
                      <a:pt x="2459" y="823"/>
                    </a:lnTo>
                    <a:lnTo>
                      <a:pt x="2459" y="830"/>
                    </a:lnTo>
                    <a:lnTo>
                      <a:pt x="2459" y="837"/>
                    </a:lnTo>
                    <a:lnTo>
                      <a:pt x="2459" y="844"/>
                    </a:lnTo>
                    <a:lnTo>
                      <a:pt x="2459" y="851"/>
                    </a:lnTo>
                    <a:lnTo>
                      <a:pt x="2459" y="858"/>
                    </a:lnTo>
                    <a:lnTo>
                      <a:pt x="2459" y="865"/>
                    </a:lnTo>
                    <a:lnTo>
                      <a:pt x="2459" y="872"/>
                    </a:lnTo>
                    <a:lnTo>
                      <a:pt x="2452" y="872"/>
                    </a:lnTo>
                    <a:lnTo>
                      <a:pt x="2452" y="879"/>
                    </a:lnTo>
                    <a:lnTo>
                      <a:pt x="2452" y="886"/>
                    </a:lnTo>
                    <a:lnTo>
                      <a:pt x="2452" y="893"/>
                    </a:lnTo>
                    <a:lnTo>
                      <a:pt x="2445" y="893"/>
                    </a:lnTo>
                    <a:lnTo>
                      <a:pt x="2445" y="900"/>
                    </a:lnTo>
                    <a:lnTo>
                      <a:pt x="2445" y="908"/>
                    </a:lnTo>
                    <a:lnTo>
                      <a:pt x="2445" y="915"/>
                    </a:lnTo>
                    <a:lnTo>
                      <a:pt x="2438" y="915"/>
                    </a:lnTo>
                    <a:lnTo>
                      <a:pt x="2438" y="922"/>
                    </a:lnTo>
                    <a:lnTo>
                      <a:pt x="2438" y="929"/>
                    </a:lnTo>
                    <a:lnTo>
                      <a:pt x="2430" y="929"/>
                    </a:lnTo>
                    <a:lnTo>
                      <a:pt x="2430" y="936"/>
                    </a:lnTo>
                    <a:lnTo>
                      <a:pt x="2430" y="943"/>
                    </a:lnTo>
                    <a:lnTo>
                      <a:pt x="2423" y="943"/>
                    </a:lnTo>
                    <a:lnTo>
                      <a:pt x="2423" y="950"/>
                    </a:lnTo>
                    <a:lnTo>
                      <a:pt x="2416" y="950"/>
                    </a:lnTo>
                    <a:lnTo>
                      <a:pt x="2416" y="957"/>
                    </a:lnTo>
                    <a:lnTo>
                      <a:pt x="2409" y="964"/>
                    </a:lnTo>
                    <a:lnTo>
                      <a:pt x="2402" y="971"/>
                    </a:lnTo>
                    <a:lnTo>
                      <a:pt x="2395" y="978"/>
                    </a:lnTo>
                    <a:lnTo>
                      <a:pt x="2395" y="986"/>
                    </a:lnTo>
                    <a:lnTo>
                      <a:pt x="2388" y="986"/>
                    </a:lnTo>
                    <a:lnTo>
                      <a:pt x="2388" y="993"/>
                    </a:lnTo>
                    <a:lnTo>
                      <a:pt x="2381" y="1000"/>
                    </a:lnTo>
                    <a:lnTo>
                      <a:pt x="2374" y="1000"/>
                    </a:lnTo>
                    <a:lnTo>
                      <a:pt x="2374" y="1007"/>
                    </a:lnTo>
                    <a:lnTo>
                      <a:pt x="2367" y="1007"/>
                    </a:lnTo>
                    <a:lnTo>
                      <a:pt x="2367" y="1014"/>
                    </a:lnTo>
                    <a:lnTo>
                      <a:pt x="2367" y="1021"/>
                    </a:lnTo>
                    <a:lnTo>
                      <a:pt x="2360" y="1021"/>
                    </a:lnTo>
                    <a:lnTo>
                      <a:pt x="2360" y="1028"/>
                    </a:lnTo>
                    <a:lnTo>
                      <a:pt x="2353" y="1028"/>
                    </a:lnTo>
                    <a:lnTo>
                      <a:pt x="2345" y="1028"/>
                    </a:lnTo>
                    <a:lnTo>
                      <a:pt x="2345" y="1035"/>
                    </a:lnTo>
                    <a:lnTo>
                      <a:pt x="2338" y="1035"/>
                    </a:lnTo>
                    <a:lnTo>
                      <a:pt x="2331" y="1042"/>
                    </a:lnTo>
                    <a:lnTo>
                      <a:pt x="2324" y="1049"/>
                    </a:lnTo>
                    <a:lnTo>
                      <a:pt x="2324" y="1056"/>
                    </a:lnTo>
                    <a:lnTo>
                      <a:pt x="2317" y="1056"/>
                    </a:lnTo>
                    <a:lnTo>
                      <a:pt x="2317" y="1063"/>
                    </a:lnTo>
                    <a:lnTo>
                      <a:pt x="2310" y="1071"/>
                    </a:lnTo>
                    <a:lnTo>
                      <a:pt x="2310" y="1063"/>
                    </a:lnTo>
                    <a:lnTo>
                      <a:pt x="2310" y="1071"/>
                    </a:lnTo>
                    <a:lnTo>
                      <a:pt x="2303" y="1078"/>
                    </a:lnTo>
                    <a:lnTo>
                      <a:pt x="2303" y="1085"/>
                    </a:lnTo>
                    <a:lnTo>
                      <a:pt x="2296" y="1092"/>
                    </a:lnTo>
                    <a:lnTo>
                      <a:pt x="2296" y="1099"/>
                    </a:lnTo>
                    <a:lnTo>
                      <a:pt x="2289" y="1106"/>
                    </a:lnTo>
                    <a:lnTo>
                      <a:pt x="2282" y="1120"/>
                    </a:lnTo>
                    <a:lnTo>
                      <a:pt x="2282" y="1127"/>
                    </a:lnTo>
                    <a:lnTo>
                      <a:pt x="2282" y="1134"/>
                    </a:lnTo>
                    <a:lnTo>
                      <a:pt x="2275" y="1134"/>
                    </a:lnTo>
                    <a:lnTo>
                      <a:pt x="2275" y="1141"/>
                    </a:lnTo>
                    <a:lnTo>
                      <a:pt x="2267" y="1141"/>
                    </a:lnTo>
                    <a:lnTo>
                      <a:pt x="2267" y="1149"/>
                    </a:lnTo>
                    <a:lnTo>
                      <a:pt x="2260" y="1156"/>
                    </a:lnTo>
                    <a:lnTo>
                      <a:pt x="2260" y="1163"/>
                    </a:lnTo>
                    <a:lnTo>
                      <a:pt x="2253" y="1163"/>
                    </a:lnTo>
                    <a:lnTo>
                      <a:pt x="2253" y="1170"/>
                    </a:lnTo>
                    <a:lnTo>
                      <a:pt x="2246" y="1177"/>
                    </a:lnTo>
                    <a:lnTo>
                      <a:pt x="2239" y="1184"/>
                    </a:lnTo>
                    <a:lnTo>
                      <a:pt x="2232" y="1184"/>
                    </a:lnTo>
                    <a:lnTo>
                      <a:pt x="2232" y="1191"/>
                    </a:lnTo>
                    <a:lnTo>
                      <a:pt x="2225" y="1191"/>
                    </a:lnTo>
                    <a:lnTo>
                      <a:pt x="2225" y="1184"/>
                    </a:lnTo>
                    <a:lnTo>
                      <a:pt x="2232" y="1184"/>
                    </a:lnTo>
                    <a:lnTo>
                      <a:pt x="2232" y="1177"/>
                    </a:lnTo>
                    <a:lnTo>
                      <a:pt x="2225" y="1177"/>
                    </a:lnTo>
                    <a:lnTo>
                      <a:pt x="2225" y="1170"/>
                    </a:lnTo>
                    <a:lnTo>
                      <a:pt x="2218" y="1170"/>
                    </a:lnTo>
                    <a:lnTo>
                      <a:pt x="2218" y="1163"/>
                    </a:lnTo>
                    <a:lnTo>
                      <a:pt x="2218" y="1170"/>
                    </a:lnTo>
                    <a:lnTo>
                      <a:pt x="2218" y="1163"/>
                    </a:lnTo>
                    <a:lnTo>
                      <a:pt x="2211" y="1163"/>
                    </a:lnTo>
                    <a:lnTo>
                      <a:pt x="2211" y="1170"/>
                    </a:lnTo>
                    <a:lnTo>
                      <a:pt x="2211" y="1177"/>
                    </a:lnTo>
                    <a:lnTo>
                      <a:pt x="2211" y="1184"/>
                    </a:lnTo>
                    <a:lnTo>
                      <a:pt x="2211" y="1177"/>
                    </a:lnTo>
                    <a:lnTo>
                      <a:pt x="2211" y="1184"/>
                    </a:lnTo>
                    <a:lnTo>
                      <a:pt x="2211" y="1177"/>
                    </a:lnTo>
                    <a:lnTo>
                      <a:pt x="2211" y="1184"/>
                    </a:lnTo>
                    <a:lnTo>
                      <a:pt x="2211" y="1191"/>
                    </a:lnTo>
                    <a:lnTo>
                      <a:pt x="2218" y="1191"/>
                    </a:lnTo>
                    <a:lnTo>
                      <a:pt x="2218" y="1184"/>
                    </a:lnTo>
                    <a:lnTo>
                      <a:pt x="2218" y="1177"/>
                    </a:lnTo>
                    <a:lnTo>
                      <a:pt x="2218" y="1184"/>
                    </a:lnTo>
                    <a:lnTo>
                      <a:pt x="2225" y="1184"/>
                    </a:lnTo>
                    <a:lnTo>
                      <a:pt x="2225" y="1191"/>
                    </a:lnTo>
                    <a:lnTo>
                      <a:pt x="2218" y="1191"/>
                    </a:lnTo>
                    <a:lnTo>
                      <a:pt x="2211" y="1191"/>
                    </a:lnTo>
                    <a:lnTo>
                      <a:pt x="2211" y="1198"/>
                    </a:lnTo>
                    <a:lnTo>
                      <a:pt x="2211" y="1191"/>
                    </a:lnTo>
                    <a:lnTo>
                      <a:pt x="2211" y="1198"/>
                    </a:lnTo>
                    <a:lnTo>
                      <a:pt x="2204" y="1198"/>
                    </a:lnTo>
                    <a:lnTo>
                      <a:pt x="2211" y="1198"/>
                    </a:lnTo>
                    <a:lnTo>
                      <a:pt x="2204" y="1198"/>
                    </a:lnTo>
                    <a:lnTo>
                      <a:pt x="2204" y="1205"/>
                    </a:lnTo>
                    <a:lnTo>
                      <a:pt x="2197" y="1205"/>
                    </a:lnTo>
                    <a:lnTo>
                      <a:pt x="2197" y="1212"/>
                    </a:lnTo>
                    <a:lnTo>
                      <a:pt x="2204" y="1212"/>
                    </a:lnTo>
                    <a:lnTo>
                      <a:pt x="2204" y="1219"/>
                    </a:lnTo>
                    <a:lnTo>
                      <a:pt x="2204" y="1226"/>
                    </a:lnTo>
                    <a:lnTo>
                      <a:pt x="2197" y="1226"/>
                    </a:lnTo>
                    <a:lnTo>
                      <a:pt x="2204" y="1226"/>
                    </a:lnTo>
                    <a:lnTo>
                      <a:pt x="2204" y="1234"/>
                    </a:lnTo>
                    <a:lnTo>
                      <a:pt x="2197" y="1234"/>
                    </a:lnTo>
                    <a:lnTo>
                      <a:pt x="2197" y="1241"/>
                    </a:lnTo>
                    <a:lnTo>
                      <a:pt x="2197" y="1248"/>
                    </a:lnTo>
                    <a:lnTo>
                      <a:pt x="2190" y="1248"/>
                    </a:lnTo>
                    <a:lnTo>
                      <a:pt x="2197" y="1248"/>
                    </a:lnTo>
                    <a:lnTo>
                      <a:pt x="2197" y="1255"/>
                    </a:lnTo>
                    <a:lnTo>
                      <a:pt x="2197" y="1248"/>
                    </a:lnTo>
                    <a:lnTo>
                      <a:pt x="2204" y="1248"/>
                    </a:lnTo>
                    <a:lnTo>
                      <a:pt x="2204" y="1255"/>
                    </a:lnTo>
                    <a:lnTo>
                      <a:pt x="2197" y="1262"/>
                    </a:lnTo>
                    <a:lnTo>
                      <a:pt x="2197" y="1269"/>
                    </a:lnTo>
                    <a:lnTo>
                      <a:pt x="2197" y="1276"/>
                    </a:lnTo>
                    <a:lnTo>
                      <a:pt x="2197" y="1283"/>
                    </a:lnTo>
                    <a:lnTo>
                      <a:pt x="2197" y="1290"/>
                    </a:lnTo>
                    <a:lnTo>
                      <a:pt x="2190" y="1290"/>
                    </a:lnTo>
                    <a:lnTo>
                      <a:pt x="2190" y="1297"/>
                    </a:lnTo>
                    <a:lnTo>
                      <a:pt x="2190" y="1304"/>
                    </a:lnTo>
                    <a:lnTo>
                      <a:pt x="2197" y="1304"/>
                    </a:lnTo>
                    <a:lnTo>
                      <a:pt x="2190" y="1304"/>
                    </a:lnTo>
                    <a:lnTo>
                      <a:pt x="2197" y="1304"/>
                    </a:lnTo>
                    <a:lnTo>
                      <a:pt x="2190" y="1304"/>
                    </a:lnTo>
                    <a:lnTo>
                      <a:pt x="2197" y="1304"/>
                    </a:lnTo>
                    <a:lnTo>
                      <a:pt x="2197" y="1312"/>
                    </a:lnTo>
                    <a:lnTo>
                      <a:pt x="2197" y="1319"/>
                    </a:lnTo>
                    <a:lnTo>
                      <a:pt x="2197" y="1333"/>
                    </a:lnTo>
                    <a:lnTo>
                      <a:pt x="2197" y="1340"/>
                    </a:lnTo>
                    <a:lnTo>
                      <a:pt x="2197" y="1347"/>
                    </a:lnTo>
                    <a:lnTo>
                      <a:pt x="2197" y="1354"/>
                    </a:lnTo>
                    <a:lnTo>
                      <a:pt x="2204" y="1361"/>
                    </a:lnTo>
                    <a:lnTo>
                      <a:pt x="2204" y="1368"/>
                    </a:lnTo>
                    <a:lnTo>
                      <a:pt x="2204" y="1375"/>
                    </a:lnTo>
                    <a:lnTo>
                      <a:pt x="2204" y="1382"/>
                    </a:lnTo>
                    <a:lnTo>
                      <a:pt x="2197" y="1389"/>
                    </a:lnTo>
                    <a:lnTo>
                      <a:pt x="2197" y="1397"/>
                    </a:lnTo>
                    <a:lnTo>
                      <a:pt x="2197" y="1404"/>
                    </a:lnTo>
                    <a:lnTo>
                      <a:pt x="2197" y="1397"/>
                    </a:lnTo>
                    <a:lnTo>
                      <a:pt x="2197" y="1404"/>
                    </a:lnTo>
                    <a:lnTo>
                      <a:pt x="2197" y="1411"/>
                    </a:lnTo>
                    <a:lnTo>
                      <a:pt x="2190" y="1411"/>
                    </a:lnTo>
                    <a:lnTo>
                      <a:pt x="2190" y="1418"/>
                    </a:lnTo>
                    <a:lnTo>
                      <a:pt x="2190" y="1425"/>
                    </a:lnTo>
                    <a:lnTo>
                      <a:pt x="2190" y="1432"/>
                    </a:lnTo>
                    <a:lnTo>
                      <a:pt x="2190" y="1439"/>
                    </a:lnTo>
                    <a:lnTo>
                      <a:pt x="2190" y="1446"/>
                    </a:lnTo>
                    <a:lnTo>
                      <a:pt x="2182" y="1446"/>
                    </a:lnTo>
                    <a:lnTo>
                      <a:pt x="2182" y="1453"/>
                    </a:lnTo>
                    <a:lnTo>
                      <a:pt x="2182" y="1460"/>
                    </a:lnTo>
                    <a:lnTo>
                      <a:pt x="2182" y="1467"/>
                    </a:lnTo>
                    <a:lnTo>
                      <a:pt x="2182" y="1475"/>
                    </a:lnTo>
                    <a:lnTo>
                      <a:pt x="2182" y="1482"/>
                    </a:lnTo>
                    <a:lnTo>
                      <a:pt x="2182" y="1489"/>
                    </a:lnTo>
                    <a:lnTo>
                      <a:pt x="2190" y="1489"/>
                    </a:lnTo>
                    <a:lnTo>
                      <a:pt x="2190" y="1496"/>
                    </a:lnTo>
                    <a:lnTo>
                      <a:pt x="2182" y="1496"/>
                    </a:lnTo>
                    <a:lnTo>
                      <a:pt x="2182" y="1503"/>
                    </a:lnTo>
                    <a:lnTo>
                      <a:pt x="2175" y="1503"/>
                    </a:lnTo>
                    <a:lnTo>
                      <a:pt x="2175" y="1510"/>
                    </a:lnTo>
                    <a:lnTo>
                      <a:pt x="2168" y="1510"/>
                    </a:lnTo>
                    <a:lnTo>
                      <a:pt x="2168" y="1517"/>
                    </a:lnTo>
                    <a:lnTo>
                      <a:pt x="2161" y="1517"/>
                    </a:lnTo>
                    <a:lnTo>
                      <a:pt x="2161" y="1524"/>
                    </a:lnTo>
                    <a:lnTo>
                      <a:pt x="2154" y="1531"/>
                    </a:lnTo>
                    <a:lnTo>
                      <a:pt x="2154" y="1538"/>
                    </a:lnTo>
                    <a:lnTo>
                      <a:pt x="2154" y="1545"/>
                    </a:lnTo>
                    <a:lnTo>
                      <a:pt x="2154" y="1552"/>
                    </a:lnTo>
                    <a:lnTo>
                      <a:pt x="2147" y="1545"/>
                    </a:lnTo>
                    <a:lnTo>
                      <a:pt x="2154" y="1552"/>
                    </a:lnTo>
                    <a:lnTo>
                      <a:pt x="2147" y="1552"/>
                    </a:lnTo>
                    <a:lnTo>
                      <a:pt x="2154" y="1552"/>
                    </a:lnTo>
                    <a:lnTo>
                      <a:pt x="2147" y="1560"/>
                    </a:lnTo>
                    <a:lnTo>
                      <a:pt x="2147" y="1567"/>
                    </a:lnTo>
                    <a:lnTo>
                      <a:pt x="2147" y="1574"/>
                    </a:lnTo>
                    <a:lnTo>
                      <a:pt x="2154" y="1581"/>
                    </a:lnTo>
                    <a:lnTo>
                      <a:pt x="2154" y="1588"/>
                    </a:lnTo>
                    <a:lnTo>
                      <a:pt x="2154" y="1595"/>
                    </a:lnTo>
                    <a:lnTo>
                      <a:pt x="2154" y="1602"/>
                    </a:lnTo>
                    <a:lnTo>
                      <a:pt x="2154" y="1609"/>
                    </a:lnTo>
                    <a:lnTo>
                      <a:pt x="2147" y="1616"/>
                    </a:lnTo>
                    <a:lnTo>
                      <a:pt x="2147" y="1623"/>
                    </a:lnTo>
                    <a:lnTo>
                      <a:pt x="2140" y="1623"/>
                    </a:lnTo>
                    <a:lnTo>
                      <a:pt x="2133" y="1630"/>
                    </a:lnTo>
                    <a:lnTo>
                      <a:pt x="2126" y="1638"/>
                    </a:lnTo>
                    <a:lnTo>
                      <a:pt x="2126" y="1645"/>
                    </a:lnTo>
                    <a:lnTo>
                      <a:pt x="2119" y="1645"/>
                    </a:lnTo>
                    <a:lnTo>
                      <a:pt x="2126" y="1645"/>
                    </a:lnTo>
                    <a:lnTo>
                      <a:pt x="2126" y="1652"/>
                    </a:lnTo>
                    <a:lnTo>
                      <a:pt x="2119" y="1659"/>
                    </a:lnTo>
                    <a:lnTo>
                      <a:pt x="2119" y="1666"/>
                    </a:lnTo>
                    <a:lnTo>
                      <a:pt x="2112" y="1666"/>
                    </a:lnTo>
                    <a:lnTo>
                      <a:pt x="2112" y="1659"/>
                    </a:lnTo>
                    <a:lnTo>
                      <a:pt x="2112" y="1666"/>
                    </a:lnTo>
                    <a:lnTo>
                      <a:pt x="2119" y="1666"/>
                    </a:lnTo>
                    <a:lnTo>
                      <a:pt x="2112" y="1666"/>
                    </a:lnTo>
                    <a:lnTo>
                      <a:pt x="2112" y="1673"/>
                    </a:lnTo>
                    <a:lnTo>
                      <a:pt x="2112" y="1680"/>
                    </a:lnTo>
                    <a:lnTo>
                      <a:pt x="2104" y="1680"/>
                    </a:lnTo>
                    <a:lnTo>
                      <a:pt x="2104" y="1687"/>
                    </a:lnTo>
                    <a:lnTo>
                      <a:pt x="2104" y="1680"/>
                    </a:lnTo>
                    <a:lnTo>
                      <a:pt x="2104" y="1687"/>
                    </a:lnTo>
                    <a:lnTo>
                      <a:pt x="2097" y="1687"/>
                    </a:lnTo>
                    <a:lnTo>
                      <a:pt x="2097" y="1694"/>
                    </a:lnTo>
                    <a:lnTo>
                      <a:pt x="2090" y="1694"/>
                    </a:lnTo>
                    <a:lnTo>
                      <a:pt x="2090" y="1701"/>
                    </a:lnTo>
                    <a:lnTo>
                      <a:pt x="2090" y="1694"/>
                    </a:lnTo>
                    <a:lnTo>
                      <a:pt x="2090" y="1701"/>
                    </a:lnTo>
                    <a:lnTo>
                      <a:pt x="2083" y="1701"/>
                    </a:lnTo>
                    <a:lnTo>
                      <a:pt x="2083" y="1708"/>
                    </a:lnTo>
                    <a:lnTo>
                      <a:pt x="2083" y="1715"/>
                    </a:lnTo>
                    <a:lnTo>
                      <a:pt x="2076" y="1715"/>
                    </a:lnTo>
                    <a:lnTo>
                      <a:pt x="2076" y="1723"/>
                    </a:lnTo>
                    <a:lnTo>
                      <a:pt x="2076" y="1730"/>
                    </a:lnTo>
                    <a:lnTo>
                      <a:pt x="2069" y="1730"/>
                    </a:lnTo>
                    <a:lnTo>
                      <a:pt x="2069" y="1737"/>
                    </a:lnTo>
                    <a:lnTo>
                      <a:pt x="2069" y="1744"/>
                    </a:lnTo>
                    <a:lnTo>
                      <a:pt x="2069" y="1751"/>
                    </a:lnTo>
                    <a:lnTo>
                      <a:pt x="2069" y="1758"/>
                    </a:lnTo>
                    <a:lnTo>
                      <a:pt x="2069" y="1765"/>
                    </a:lnTo>
                    <a:lnTo>
                      <a:pt x="2069" y="1772"/>
                    </a:lnTo>
                    <a:lnTo>
                      <a:pt x="2069" y="1779"/>
                    </a:lnTo>
                    <a:lnTo>
                      <a:pt x="2062" y="1779"/>
                    </a:lnTo>
                    <a:lnTo>
                      <a:pt x="2055" y="1779"/>
                    </a:lnTo>
                    <a:lnTo>
                      <a:pt x="2041" y="1786"/>
                    </a:lnTo>
                    <a:lnTo>
                      <a:pt x="2034" y="1793"/>
                    </a:lnTo>
                    <a:lnTo>
                      <a:pt x="2027" y="1793"/>
                    </a:lnTo>
                    <a:lnTo>
                      <a:pt x="2019" y="1793"/>
                    </a:lnTo>
                    <a:lnTo>
                      <a:pt x="2019" y="1801"/>
                    </a:lnTo>
                    <a:lnTo>
                      <a:pt x="2012" y="1808"/>
                    </a:lnTo>
                    <a:lnTo>
                      <a:pt x="2005" y="1815"/>
                    </a:lnTo>
                    <a:lnTo>
                      <a:pt x="2012" y="1822"/>
                    </a:lnTo>
                    <a:lnTo>
                      <a:pt x="2019" y="1822"/>
                    </a:lnTo>
                    <a:lnTo>
                      <a:pt x="2012" y="1822"/>
                    </a:lnTo>
                    <a:lnTo>
                      <a:pt x="2012" y="1829"/>
                    </a:lnTo>
                    <a:lnTo>
                      <a:pt x="2005" y="1829"/>
                    </a:lnTo>
                    <a:lnTo>
                      <a:pt x="2005" y="1836"/>
                    </a:lnTo>
                    <a:lnTo>
                      <a:pt x="1991" y="1836"/>
                    </a:lnTo>
                    <a:lnTo>
                      <a:pt x="1984" y="1836"/>
                    </a:lnTo>
                    <a:lnTo>
                      <a:pt x="1977" y="1836"/>
                    </a:lnTo>
                    <a:lnTo>
                      <a:pt x="1970" y="1836"/>
                    </a:lnTo>
                    <a:lnTo>
                      <a:pt x="1963" y="1836"/>
                    </a:lnTo>
                    <a:lnTo>
                      <a:pt x="1956" y="1836"/>
                    </a:lnTo>
                    <a:lnTo>
                      <a:pt x="1949" y="1836"/>
                    </a:lnTo>
                    <a:lnTo>
                      <a:pt x="1941" y="1836"/>
                    </a:lnTo>
                    <a:lnTo>
                      <a:pt x="1934" y="1836"/>
                    </a:lnTo>
                    <a:lnTo>
                      <a:pt x="1941" y="1836"/>
                    </a:lnTo>
                    <a:lnTo>
                      <a:pt x="1941" y="1829"/>
                    </a:lnTo>
                    <a:lnTo>
                      <a:pt x="1934" y="1829"/>
                    </a:lnTo>
                    <a:lnTo>
                      <a:pt x="1941" y="1829"/>
                    </a:lnTo>
                    <a:lnTo>
                      <a:pt x="1934" y="1829"/>
                    </a:lnTo>
                    <a:lnTo>
                      <a:pt x="1941" y="1829"/>
                    </a:lnTo>
                    <a:lnTo>
                      <a:pt x="1941" y="1822"/>
                    </a:lnTo>
                    <a:lnTo>
                      <a:pt x="1941" y="1815"/>
                    </a:lnTo>
                    <a:lnTo>
                      <a:pt x="1934" y="1822"/>
                    </a:lnTo>
                    <a:lnTo>
                      <a:pt x="1927" y="1822"/>
                    </a:lnTo>
                    <a:lnTo>
                      <a:pt x="1927" y="1829"/>
                    </a:lnTo>
                    <a:lnTo>
                      <a:pt x="1927" y="1822"/>
                    </a:lnTo>
                    <a:lnTo>
                      <a:pt x="1934" y="1822"/>
                    </a:lnTo>
                    <a:lnTo>
                      <a:pt x="1934" y="1829"/>
                    </a:lnTo>
                    <a:lnTo>
                      <a:pt x="1927" y="1829"/>
                    </a:lnTo>
                    <a:lnTo>
                      <a:pt x="1934" y="1829"/>
                    </a:lnTo>
                    <a:lnTo>
                      <a:pt x="1927" y="1829"/>
                    </a:lnTo>
                    <a:lnTo>
                      <a:pt x="1934" y="1829"/>
                    </a:lnTo>
                    <a:lnTo>
                      <a:pt x="1934" y="1836"/>
                    </a:lnTo>
                    <a:lnTo>
                      <a:pt x="1927" y="1836"/>
                    </a:lnTo>
                    <a:lnTo>
                      <a:pt x="1920" y="1836"/>
                    </a:lnTo>
                    <a:lnTo>
                      <a:pt x="1927" y="1836"/>
                    </a:lnTo>
                    <a:lnTo>
                      <a:pt x="1920" y="1836"/>
                    </a:lnTo>
                    <a:lnTo>
                      <a:pt x="1913" y="1843"/>
                    </a:lnTo>
                    <a:lnTo>
                      <a:pt x="1906" y="1843"/>
                    </a:lnTo>
                    <a:lnTo>
                      <a:pt x="1899" y="1843"/>
                    </a:lnTo>
                    <a:lnTo>
                      <a:pt x="1892" y="1843"/>
                    </a:lnTo>
                    <a:lnTo>
                      <a:pt x="1885" y="1843"/>
                    </a:lnTo>
                    <a:lnTo>
                      <a:pt x="1892" y="1843"/>
                    </a:lnTo>
                    <a:lnTo>
                      <a:pt x="1885" y="1836"/>
                    </a:lnTo>
                    <a:lnTo>
                      <a:pt x="1892" y="1843"/>
                    </a:lnTo>
                    <a:lnTo>
                      <a:pt x="1899" y="1843"/>
                    </a:lnTo>
                    <a:lnTo>
                      <a:pt x="1906" y="1843"/>
                    </a:lnTo>
                    <a:lnTo>
                      <a:pt x="1913" y="1843"/>
                    </a:lnTo>
                    <a:lnTo>
                      <a:pt x="1906" y="1843"/>
                    </a:lnTo>
                    <a:lnTo>
                      <a:pt x="1906" y="1836"/>
                    </a:lnTo>
                    <a:lnTo>
                      <a:pt x="1899" y="1836"/>
                    </a:lnTo>
                    <a:lnTo>
                      <a:pt x="1899" y="1829"/>
                    </a:lnTo>
                    <a:lnTo>
                      <a:pt x="1892" y="1829"/>
                    </a:lnTo>
                    <a:lnTo>
                      <a:pt x="1892" y="1836"/>
                    </a:lnTo>
                    <a:lnTo>
                      <a:pt x="1892" y="1829"/>
                    </a:lnTo>
                    <a:lnTo>
                      <a:pt x="1885" y="1836"/>
                    </a:lnTo>
                    <a:lnTo>
                      <a:pt x="1878" y="1836"/>
                    </a:lnTo>
                    <a:lnTo>
                      <a:pt x="1885" y="1829"/>
                    </a:lnTo>
                    <a:lnTo>
                      <a:pt x="1878" y="1829"/>
                    </a:lnTo>
                    <a:lnTo>
                      <a:pt x="1878" y="1836"/>
                    </a:lnTo>
                    <a:lnTo>
                      <a:pt x="1878" y="1843"/>
                    </a:lnTo>
                    <a:lnTo>
                      <a:pt x="1871" y="1843"/>
                    </a:lnTo>
                    <a:lnTo>
                      <a:pt x="1863" y="1843"/>
                    </a:lnTo>
                    <a:lnTo>
                      <a:pt x="1871" y="1843"/>
                    </a:lnTo>
                    <a:lnTo>
                      <a:pt x="1871" y="1836"/>
                    </a:lnTo>
                    <a:lnTo>
                      <a:pt x="1863" y="1836"/>
                    </a:lnTo>
                    <a:lnTo>
                      <a:pt x="1863" y="1843"/>
                    </a:lnTo>
                    <a:lnTo>
                      <a:pt x="1863" y="1836"/>
                    </a:lnTo>
                    <a:lnTo>
                      <a:pt x="1856" y="1836"/>
                    </a:lnTo>
                    <a:lnTo>
                      <a:pt x="1863" y="1836"/>
                    </a:lnTo>
                    <a:lnTo>
                      <a:pt x="1856" y="1836"/>
                    </a:lnTo>
                    <a:lnTo>
                      <a:pt x="1856" y="1843"/>
                    </a:lnTo>
                    <a:lnTo>
                      <a:pt x="1856" y="1836"/>
                    </a:lnTo>
                    <a:lnTo>
                      <a:pt x="1849" y="1836"/>
                    </a:lnTo>
                    <a:lnTo>
                      <a:pt x="1849" y="1843"/>
                    </a:lnTo>
                    <a:lnTo>
                      <a:pt x="1842" y="1843"/>
                    </a:lnTo>
                    <a:lnTo>
                      <a:pt x="1842" y="1850"/>
                    </a:lnTo>
                    <a:lnTo>
                      <a:pt x="1835" y="1850"/>
                    </a:lnTo>
                    <a:lnTo>
                      <a:pt x="1842" y="1850"/>
                    </a:lnTo>
                    <a:lnTo>
                      <a:pt x="1835" y="1850"/>
                    </a:lnTo>
                    <a:lnTo>
                      <a:pt x="1842" y="1850"/>
                    </a:lnTo>
                    <a:lnTo>
                      <a:pt x="1842" y="1857"/>
                    </a:lnTo>
                    <a:lnTo>
                      <a:pt x="1842" y="1850"/>
                    </a:lnTo>
                    <a:lnTo>
                      <a:pt x="1842" y="1857"/>
                    </a:lnTo>
                    <a:lnTo>
                      <a:pt x="1842" y="1850"/>
                    </a:lnTo>
                    <a:lnTo>
                      <a:pt x="1842" y="1857"/>
                    </a:lnTo>
                    <a:lnTo>
                      <a:pt x="1842" y="1850"/>
                    </a:lnTo>
                    <a:lnTo>
                      <a:pt x="1849" y="1850"/>
                    </a:lnTo>
                    <a:lnTo>
                      <a:pt x="1849" y="1857"/>
                    </a:lnTo>
                    <a:lnTo>
                      <a:pt x="1849" y="1864"/>
                    </a:lnTo>
                    <a:lnTo>
                      <a:pt x="1842" y="1864"/>
                    </a:lnTo>
                    <a:lnTo>
                      <a:pt x="1842" y="1857"/>
                    </a:lnTo>
                    <a:lnTo>
                      <a:pt x="1842" y="1864"/>
                    </a:lnTo>
                    <a:lnTo>
                      <a:pt x="1842" y="1857"/>
                    </a:lnTo>
                    <a:lnTo>
                      <a:pt x="1835" y="1857"/>
                    </a:lnTo>
                    <a:lnTo>
                      <a:pt x="1835" y="1864"/>
                    </a:lnTo>
                    <a:lnTo>
                      <a:pt x="1828" y="1864"/>
                    </a:lnTo>
                    <a:lnTo>
                      <a:pt x="1828" y="1857"/>
                    </a:lnTo>
                    <a:lnTo>
                      <a:pt x="1821" y="1864"/>
                    </a:lnTo>
                    <a:lnTo>
                      <a:pt x="1814" y="1864"/>
                    </a:lnTo>
                    <a:lnTo>
                      <a:pt x="1821" y="1864"/>
                    </a:lnTo>
                    <a:lnTo>
                      <a:pt x="1814" y="1864"/>
                    </a:lnTo>
                    <a:lnTo>
                      <a:pt x="1814" y="1871"/>
                    </a:lnTo>
                    <a:lnTo>
                      <a:pt x="1807" y="1871"/>
                    </a:lnTo>
                    <a:lnTo>
                      <a:pt x="1807" y="1878"/>
                    </a:lnTo>
                    <a:lnTo>
                      <a:pt x="1800" y="1878"/>
                    </a:lnTo>
                    <a:lnTo>
                      <a:pt x="1800" y="1871"/>
                    </a:lnTo>
                    <a:lnTo>
                      <a:pt x="1800" y="1878"/>
                    </a:lnTo>
                    <a:lnTo>
                      <a:pt x="1793" y="1878"/>
                    </a:lnTo>
                    <a:lnTo>
                      <a:pt x="1793" y="1886"/>
                    </a:lnTo>
                    <a:lnTo>
                      <a:pt x="1793" y="1893"/>
                    </a:lnTo>
                    <a:lnTo>
                      <a:pt x="1786" y="1893"/>
                    </a:lnTo>
                    <a:lnTo>
                      <a:pt x="1786" y="1886"/>
                    </a:lnTo>
                    <a:lnTo>
                      <a:pt x="1778" y="1893"/>
                    </a:lnTo>
                    <a:lnTo>
                      <a:pt x="1778" y="1886"/>
                    </a:lnTo>
                    <a:lnTo>
                      <a:pt x="1771" y="1886"/>
                    </a:lnTo>
                    <a:lnTo>
                      <a:pt x="1764" y="1886"/>
                    </a:lnTo>
                    <a:lnTo>
                      <a:pt x="1757" y="1886"/>
                    </a:lnTo>
                    <a:lnTo>
                      <a:pt x="1757" y="1893"/>
                    </a:lnTo>
                    <a:lnTo>
                      <a:pt x="1750" y="1893"/>
                    </a:lnTo>
                    <a:lnTo>
                      <a:pt x="1750" y="1900"/>
                    </a:lnTo>
                    <a:lnTo>
                      <a:pt x="1743" y="1900"/>
                    </a:lnTo>
                    <a:lnTo>
                      <a:pt x="1750" y="1900"/>
                    </a:lnTo>
                    <a:lnTo>
                      <a:pt x="1743" y="1900"/>
                    </a:lnTo>
                    <a:lnTo>
                      <a:pt x="1743" y="1907"/>
                    </a:lnTo>
                    <a:lnTo>
                      <a:pt x="1736" y="1907"/>
                    </a:lnTo>
                    <a:lnTo>
                      <a:pt x="1736" y="1900"/>
                    </a:lnTo>
                    <a:lnTo>
                      <a:pt x="1729" y="1900"/>
                    </a:lnTo>
                    <a:lnTo>
                      <a:pt x="1729" y="1907"/>
                    </a:lnTo>
                    <a:lnTo>
                      <a:pt x="1736" y="1907"/>
                    </a:lnTo>
                    <a:lnTo>
                      <a:pt x="1729" y="1907"/>
                    </a:lnTo>
                    <a:lnTo>
                      <a:pt x="1708" y="1914"/>
                    </a:lnTo>
                    <a:lnTo>
                      <a:pt x="1700" y="1921"/>
                    </a:lnTo>
                    <a:lnTo>
                      <a:pt x="1693" y="1921"/>
                    </a:lnTo>
                    <a:lnTo>
                      <a:pt x="1693" y="1928"/>
                    </a:lnTo>
                    <a:lnTo>
                      <a:pt x="1686" y="1935"/>
                    </a:lnTo>
                    <a:lnTo>
                      <a:pt x="1679" y="1935"/>
                    </a:lnTo>
                    <a:lnTo>
                      <a:pt x="1679" y="1942"/>
                    </a:lnTo>
                    <a:lnTo>
                      <a:pt x="1672" y="1942"/>
                    </a:lnTo>
                    <a:lnTo>
                      <a:pt x="1672" y="1949"/>
                    </a:lnTo>
                    <a:lnTo>
                      <a:pt x="1672" y="1942"/>
                    </a:lnTo>
                    <a:lnTo>
                      <a:pt x="1672" y="1949"/>
                    </a:lnTo>
                    <a:lnTo>
                      <a:pt x="1665" y="1949"/>
                    </a:lnTo>
                    <a:lnTo>
                      <a:pt x="1658" y="1949"/>
                    </a:lnTo>
                    <a:lnTo>
                      <a:pt x="1658" y="1956"/>
                    </a:lnTo>
                    <a:lnTo>
                      <a:pt x="1644" y="1963"/>
                    </a:lnTo>
                    <a:lnTo>
                      <a:pt x="1637" y="1971"/>
                    </a:lnTo>
                    <a:lnTo>
                      <a:pt x="1637" y="1978"/>
                    </a:lnTo>
                    <a:lnTo>
                      <a:pt x="1630" y="1985"/>
                    </a:lnTo>
                    <a:lnTo>
                      <a:pt x="1623" y="1985"/>
                    </a:lnTo>
                    <a:lnTo>
                      <a:pt x="1623" y="1992"/>
                    </a:lnTo>
                    <a:lnTo>
                      <a:pt x="1615" y="1999"/>
                    </a:lnTo>
                    <a:lnTo>
                      <a:pt x="1615" y="1992"/>
                    </a:lnTo>
                    <a:lnTo>
                      <a:pt x="1615" y="1985"/>
                    </a:lnTo>
                    <a:lnTo>
                      <a:pt x="1623" y="1992"/>
                    </a:lnTo>
                    <a:lnTo>
                      <a:pt x="1623" y="1985"/>
                    </a:lnTo>
                    <a:lnTo>
                      <a:pt x="1615" y="1985"/>
                    </a:lnTo>
                    <a:lnTo>
                      <a:pt x="1615" y="1992"/>
                    </a:lnTo>
                    <a:lnTo>
                      <a:pt x="1615" y="1985"/>
                    </a:lnTo>
                    <a:lnTo>
                      <a:pt x="1615" y="1992"/>
                    </a:lnTo>
                    <a:lnTo>
                      <a:pt x="1608" y="1992"/>
                    </a:lnTo>
                    <a:lnTo>
                      <a:pt x="1615" y="1992"/>
                    </a:lnTo>
                    <a:lnTo>
                      <a:pt x="1608" y="1992"/>
                    </a:lnTo>
                    <a:lnTo>
                      <a:pt x="1608" y="1985"/>
                    </a:lnTo>
                    <a:lnTo>
                      <a:pt x="1615" y="1985"/>
                    </a:lnTo>
                    <a:lnTo>
                      <a:pt x="1608" y="1985"/>
                    </a:lnTo>
                    <a:lnTo>
                      <a:pt x="1601" y="1985"/>
                    </a:lnTo>
                    <a:lnTo>
                      <a:pt x="1601" y="1992"/>
                    </a:lnTo>
                    <a:lnTo>
                      <a:pt x="1601" y="1985"/>
                    </a:lnTo>
                    <a:lnTo>
                      <a:pt x="1601" y="1992"/>
                    </a:lnTo>
                    <a:lnTo>
                      <a:pt x="1608" y="1992"/>
                    </a:lnTo>
                    <a:lnTo>
                      <a:pt x="1601" y="1992"/>
                    </a:lnTo>
                    <a:lnTo>
                      <a:pt x="1601" y="1999"/>
                    </a:lnTo>
                    <a:lnTo>
                      <a:pt x="1594" y="1999"/>
                    </a:lnTo>
                    <a:lnTo>
                      <a:pt x="1587" y="1999"/>
                    </a:lnTo>
                    <a:lnTo>
                      <a:pt x="1587" y="1992"/>
                    </a:lnTo>
                    <a:lnTo>
                      <a:pt x="1587" y="1999"/>
                    </a:lnTo>
                    <a:lnTo>
                      <a:pt x="1587" y="1992"/>
                    </a:lnTo>
                    <a:lnTo>
                      <a:pt x="1587" y="1999"/>
                    </a:lnTo>
                    <a:lnTo>
                      <a:pt x="1594" y="1999"/>
                    </a:lnTo>
                    <a:lnTo>
                      <a:pt x="1587" y="1999"/>
                    </a:lnTo>
                    <a:lnTo>
                      <a:pt x="1594" y="1999"/>
                    </a:lnTo>
                    <a:lnTo>
                      <a:pt x="1601" y="1999"/>
                    </a:lnTo>
                    <a:lnTo>
                      <a:pt x="1601" y="2006"/>
                    </a:lnTo>
                    <a:lnTo>
                      <a:pt x="1601" y="1999"/>
                    </a:lnTo>
                    <a:lnTo>
                      <a:pt x="1601" y="2006"/>
                    </a:lnTo>
                    <a:lnTo>
                      <a:pt x="1608" y="2006"/>
                    </a:lnTo>
                    <a:lnTo>
                      <a:pt x="1601" y="2013"/>
                    </a:lnTo>
                    <a:lnTo>
                      <a:pt x="1601" y="2020"/>
                    </a:lnTo>
                    <a:lnTo>
                      <a:pt x="1594" y="2020"/>
                    </a:lnTo>
                    <a:lnTo>
                      <a:pt x="1594" y="2027"/>
                    </a:lnTo>
                    <a:lnTo>
                      <a:pt x="1594" y="2034"/>
                    </a:lnTo>
                    <a:lnTo>
                      <a:pt x="1594" y="2041"/>
                    </a:lnTo>
                    <a:lnTo>
                      <a:pt x="1594" y="2049"/>
                    </a:lnTo>
                    <a:lnTo>
                      <a:pt x="1587" y="2049"/>
                    </a:lnTo>
                    <a:lnTo>
                      <a:pt x="1587" y="2041"/>
                    </a:lnTo>
                    <a:lnTo>
                      <a:pt x="1580" y="2041"/>
                    </a:lnTo>
                    <a:lnTo>
                      <a:pt x="1580" y="2034"/>
                    </a:lnTo>
                    <a:lnTo>
                      <a:pt x="1580" y="2041"/>
                    </a:lnTo>
                    <a:lnTo>
                      <a:pt x="1580" y="2049"/>
                    </a:lnTo>
                    <a:lnTo>
                      <a:pt x="1587" y="2049"/>
                    </a:lnTo>
                    <a:lnTo>
                      <a:pt x="1580" y="2049"/>
                    </a:lnTo>
                    <a:lnTo>
                      <a:pt x="1587" y="2049"/>
                    </a:lnTo>
                    <a:lnTo>
                      <a:pt x="1580" y="2049"/>
                    </a:lnTo>
                    <a:lnTo>
                      <a:pt x="1580" y="2056"/>
                    </a:lnTo>
                    <a:lnTo>
                      <a:pt x="1580" y="2049"/>
                    </a:lnTo>
                    <a:lnTo>
                      <a:pt x="1587" y="2056"/>
                    </a:lnTo>
                    <a:lnTo>
                      <a:pt x="1594" y="2056"/>
                    </a:lnTo>
                    <a:lnTo>
                      <a:pt x="1587" y="2056"/>
                    </a:lnTo>
                    <a:lnTo>
                      <a:pt x="1587" y="2049"/>
                    </a:lnTo>
                    <a:lnTo>
                      <a:pt x="1594" y="2049"/>
                    </a:lnTo>
                    <a:lnTo>
                      <a:pt x="1594" y="2041"/>
                    </a:lnTo>
                    <a:lnTo>
                      <a:pt x="1601" y="2041"/>
                    </a:lnTo>
                    <a:lnTo>
                      <a:pt x="1601" y="2049"/>
                    </a:lnTo>
                    <a:lnTo>
                      <a:pt x="1594" y="2049"/>
                    </a:lnTo>
                    <a:lnTo>
                      <a:pt x="1594" y="2056"/>
                    </a:lnTo>
                    <a:lnTo>
                      <a:pt x="1594" y="2063"/>
                    </a:lnTo>
                    <a:lnTo>
                      <a:pt x="1587" y="2063"/>
                    </a:lnTo>
                    <a:lnTo>
                      <a:pt x="1587" y="2070"/>
                    </a:lnTo>
                    <a:lnTo>
                      <a:pt x="1587" y="2077"/>
                    </a:lnTo>
                    <a:lnTo>
                      <a:pt x="1587" y="2084"/>
                    </a:lnTo>
                    <a:lnTo>
                      <a:pt x="1594" y="2084"/>
                    </a:lnTo>
                    <a:lnTo>
                      <a:pt x="1594" y="2091"/>
                    </a:lnTo>
                    <a:lnTo>
                      <a:pt x="1587" y="2091"/>
                    </a:lnTo>
                    <a:lnTo>
                      <a:pt x="1594" y="2091"/>
                    </a:lnTo>
                    <a:lnTo>
                      <a:pt x="1594" y="2098"/>
                    </a:lnTo>
                    <a:lnTo>
                      <a:pt x="1594" y="2105"/>
                    </a:lnTo>
                    <a:lnTo>
                      <a:pt x="1601" y="2105"/>
                    </a:lnTo>
                    <a:lnTo>
                      <a:pt x="1601" y="2112"/>
                    </a:lnTo>
                    <a:lnTo>
                      <a:pt x="1594" y="2112"/>
                    </a:lnTo>
                    <a:lnTo>
                      <a:pt x="1594" y="2119"/>
                    </a:lnTo>
                    <a:lnTo>
                      <a:pt x="1601" y="2119"/>
                    </a:lnTo>
                    <a:lnTo>
                      <a:pt x="1594" y="2119"/>
                    </a:lnTo>
                    <a:lnTo>
                      <a:pt x="1601" y="2119"/>
                    </a:lnTo>
                    <a:lnTo>
                      <a:pt x="1594" y="2119"/>
                    </a:lnTo>
                    <a:lnTo>
                      <a:pt x="1594" y="2126"/>
                    </a:lnTo>
                    <a:lnTo>
                      <a:pt x="1587" y="2126"/>
                    </a:lnTo>
                    <a:lnTo>
                      <a:pt x="1594" y="2134"/>
                    </a:lnTo>
                    <a:lnTo>
                      <a:pt x="1594" y="2141"/>
                    </a:lnTo>
                    <a:lnTo>
                      <a:pt x="1594" y="2134"/>
                    </a:lnTo>
                    <a:lnTo>
                      <a:pt x="1594" y="2141"/>
                    </a:lnTo>
                    <a:lnTo>
                      <a:pt x="1587" y="2141"/>
                    </a:lnTo>
                    <a:lnTo>
                      <a:pt x="1594" y="2141"/>
                    </a:lnTo>
                    <a:lnTo>
                      <a:pt x="1594" y="2148"/>
                    </a:lnTo>
                    <a:lnTo>
                      <a:pt x="1594" y="2155"/>
                    </a:lnTo>
                    <a:lnTo>
                      <a:pt x="1594" y="2162"/>
                    </a:lnTo>
                    <a:lnTo>
                      <a:pt x="1594" y="2169"/>
                    </a:lnTo>
                    <a:lnTo>
                      <a:pt x="1587" y="2169"/>
                    </a:lnTo>
                    <a:lnTo>
                      <a:pt x="1587" y="2176"/>
                    </a:lnTo>
                    <a:lnTo>
                      <a:pt x="1594" y="2176"/>
                    </a:lnTo>
                    <a:lnTo>
                      <a:pt x="1587" y="2183"/>
                    </a:lnTo>
                    <a:lnTo>
                      <a:pt x="1587" y="2190"/>
                    </a:lnTo>
                    <a:lnTo>
                      <a:pt x="1580" y="2190"/>
                    </a:lnTo>
                    <a:lnTo>
                      <a:pt x="1587" y="2197"/>
                    </a:lnTo>
                    <a:lnTo>
                      <a:pt x="1580" y="2197"/>
                    </a:lnTo>
                    <a:lnTo>
                      <a:pt x="1580" y="2204"/>
                    </a:lnTo>
                    <a:lnTo>
                      <a:pt x="1573" y="2204"/>
                    </a:lnTo>
                    <a:lnTo>
                      <a:pt x="1566" y="2212"/>
                    </a:lnTo>
                    <a:lnTo>
                      <a:pt x="1552" y="2219"/>
                    </a:lnTo>
                    <a:lnTo>
                      <a:pt x="1545" y="2219"/>
                    </a:lnTo>
                    <a:lnTo>
                      <a:pt x="1545" y="2226"/>
                    </a:lnTo>
                    <a:lnTo>
                      <a:pt x="1545" y="2219"/>
                    </a:lnTo>
                    <a:lnTo>
                      <a:pt x="1545" y="2226"/>
                    </a:lnTo>
                    <a:lnTo>
                      <a:pt x="1537" y="2233"/>
                    </a:lnTo>
                    <a:lnTo>
                      <a:pt x="1530" y="2240"/>
                    </a:lnTo>
                    <a:lnTo>
                      <a:pt x="1523" y="2247"/>
                    </a:lnTo>
                    <a:lnTo>
                      <a:pt x="1523" y="2254"/>
                    </a:lnTo>
                    <a:lnTo>
                      <a:pt x="1516" y="2261"/>
                    </a:lnTo>
                    <a:lnTo>
                      <a:pt x="1509" y="2268"/>
                    </a:lnTo>
                    <a:lnTo>
                      <a:pt x="1509" y="2275"/>
                    </a:lnTo>
                    <a:lnTo>
                      <a:pt x="1502" y="2275"/>
                    </a:lnTo>
                    <a:lnTo>
                      <a:pt x="1502" y="2282"/>
                    </a:lnTo>
                    <a:lnTo>
                      <a:pt x="1502" y="2289"/>
                    </a:lnTo>
                    <a:lnTo>
                      <a:pt x="1495" y="2297"/>
                    </a:lnTo>
                    <a:lnTo>
                      <a:pt x="1495" y="2304"/>
                    </a:lnTo>
                    <a:lnTo>
                      <a:pt x="1488" y="2311"/>
                    </a:lnTo>
                    <a:lnTo>
                      <a:pt x="1488" y="2318"/>
                    </a:lnTo>
                    <a:lnTo>
                      <a:pt x="1488" y="2325"/>
                    </a:lnTo>
                    <a:lnTo>
                      <a:pt x="1481" y="2325"/>
                    </a:lnTo>
                    <a:lnTo>
                      <a:pt x="1481" y="2332"/>
                    </a:lnTo>
                    <a:lnTo>
                      <a:pt x="1467" y="2346"/>
                    </a:lnTo>
                    <a:lnTo>
                      <a:pt x="1460" y="2360"/>
                    </a:lnTo>
                    <a:lnTo>
                      <a:pt x="1452" y="2367"/>
                    </a:lnTo>
                    <a:lnTo>
                      <a:pt x="1452" y="2375"/>
                    </a:lnTo>
                    <a:lnTo>
                      <a:pt x="1445" y="2382"/>
                    </a:lnTo>
                    <a:lnTo>
                      <a:pt x="1438" y="2382"/>
                    </a:lnTo>
                    <a:lnTo>
                      <a:pt x="1431" y="2389"/>
                    </a:lnTo>
                    <a:lnTo>
                      <a:pt x="1424" y="2396"/>
                    </a:lnTo>
                    <a:lnTo>
                      <a:pt x="1417" y="2403"/>
                    </a:lnTo>
                    <a:lnTo>
                      <a:pt x="1410" y="2403"/>
                    </a:lnTo>
                    <a:lnTo>
                      <a:pt x="1410" y="2410"/>
                    </a:lnTo>
                    <a:lnTo>
                      <a:pt x="1403" y="2410"/>
                    </a:lnTo>
                    <a:lnTo>
                      <a:pt x="1396" y="2417"/>
                    </a:lnTo>
                    <a:lnTo>
                      <a:pt x="1389" y="2417"/>
                    </a:lnTo>
                    <a:lnTo>
                      <a:pt x="1382" y="2424"/>
                    </a:lnTo>
                    <a:lnTo>
                      <a:pt x="1374" y="2431"/>
                    </a:lnTo>
                    <a:lnTo>
                      <a:pt x="1374" y="2424"/>
                    </a:lnTo>
                    <a:lnTo>
                      <a:pt x="1374" y="2417"/>
                    </a:lnTo>
                    <a:lnTo>
                      <a:pt x="1382" y="2417"/>
                    </a:lnTo>
                    <a:lnTo>
                      <a:pt x="1374" y="2417"/>
                    </a:lnTo>
                    <a:lnTo>
                      <a:pt x="1374" y="2410"/>
                    </a:lnTo>
                    <a:lnTo>
                      <a:pt x="1382" y="2410"/>
                    </a:lnTo>
                    <a:lnTo>
                      <a:pt x="1389" y="2410"/>
                    </a:lnTo>
                    <a:lnTo>
                      <a:pt x="1396" y="2410"/>
                    </a:lnTo>
                    <a:lnTo>
                      <a:pt x="1389" y="2410"/>
                    </a:lnTo>
                    <a:lnTo>
                      <a:pt x="1396" y="2410"/>
                    </a:lnTo>
                    <a:lnTo>
                      <a:pt x="1403" y="2410"/>
                    </a:lnTo>
                    <a:lnTo>
                      <a:pt x="1403" y="2403"/>
                    </a:lnTo>
                    <a:lnTo>
                      <a:pt x="1410" y="2403"/>
                    </a:lnTo>
                    <a:lnTo>
                      <a:pt x="1410" y="2396"/>
                    </a:lnTo>
                    <a:lnTo>
                      <a:pt x="1417" y="2396"/>
                    </a:lnTo>
                    <a:lnTo>
                      <a:pt x="1417" y="2389"/>
                    </a:lnTo>
                    <a:lnTo>
                      <a:pt x="1424" y="2389"/>
                    </a:lnTo>
                    <a:lnTo>
                      <a:pt x="1431" y="2389"/>
                    </a:lnTo>
                    <a:lnTo>
                      <a:pt x="1431" y="2382"/>
                    </a:lnTo>
                    <a:lnTo>
                      <a:pt x="1431" y="2375"/>
                    </a:lnTo>
                    <a:lnTo>
                      <a:pt x="1431" y="2367"/>
                    </a:lnTo>
                    <a:lnTo>
                      <a:pt x="1431" y="2360"/>
                    </a:lnTo>
                    <a:lnTo>
                      <a:pt x="1438" y="2360"/>
                    </a:lnTo>
                    <a:lnTo>
                      <a:pt x="1445" y="2360"/>
                    </a:lnTo>
                    <a:lnTo>
                      <a:pt x="1445" y="2353"/>
                    </a:lnTo>
                    <a:lnTo>
                      <a:pt x="1452" y="2353"/>
                    </a:lnTo>
                    <a:lnTo>
                      <a:pt x="1452" y="2346"/>
                    </a:lnTo>
                    <a:lnTo>
                      <a:pt x="1460" y="2346"/>
                    </a:lnTo>
                    <a:lnTo>
                      <a:pt x="1460" y="2339"/>
                    </a:lnTo>
                    <a:lnTo>
                      <a:pt x="1467" y="2332"/>
                    </a:lnTo>
                    <a:lnTo>
                      <a:pt x="1460" y="2325"/>
                    </a:lnTo>
                    <a:lnTo>
                      <a:pt x="1460" y="2318"/>
                    </a:lnTo>
                    <a:lnTo>
                      <a:pt x="1467" y="2318"/>
                    </a:lnTo>
                    <a:lnTo>
                      <a:pt x="1467" y="2325"/>
                    </a:lnTo>
                    <a:lnTo>
                      <a:pt x="1474" y="2318"/>
                    </a:lnTo>
                    <a:lnTo>
                      <a:pt x="1474" y="2311"/>
                    </a:lnTo>
                    <a:lnTo>
                      <a:pt x="1467" y="2311"/>
                    </a:lnTo>
                    <a:lnTo>
                      <a:pt x="1467" y="2304"/>
                    </a:lnTo>
                    <a:lnTo>
                      <a:pt x="1467" y="2311"/>
                    </a:lnTo>
                    <a:lnTo>
                      <a:pt x="1460" y="2311"/>
                    </a:lnTo>
                    <a:lnTo>
                      <a:pt x="1452" y="2311"/>
                    </a:lnTo>
                    <a:lnTo>
                      <a:pt x="1460" y="2311"/>
                    </a:lnTo>
                    <a:lnTo>
                      <a:pt x="1452" y="2311"/>
                    </a:lnTo>
                    <a:lnTo>
                      <a:pt x="1445" y="2311"/>
                    </a:lnTo>
                    <a:lnTo>
                      <a:pt x="1445" y="2318"/>
                    </a:lnTo>
                    <a:lnTo>
                      <a:pt x="1452" y="2318"/>
                    </a:lnTo>
                    <a:lnTo>
                      <a:pt x="1445" y="2318"/>
                    </a:lnTo>
                    <a:lnTo>
                      <a:pt x="1438" y="2318"/>
                    </a:lnTo>
                    <a:lnTo>
                      <a:pt x="1438" y="2311"/>
                    </a:lnTo>
                    <a:lnTo>
                      <a:pt x="1431" y="2311"/>
                    </a:lnTo>
                    <a:lnTo>
                      <a:pt x="1431" y="2304"/>
                    </a:lnTo>
                    <a:lnTo>
                      <a:pt x="1424" y="2304"/>
                    </a:lnTo>
                    <a:lnTo>
                      <a:pt x="1431" y="2304"/>
                    </a:lnTo>
                    <a:lnTo>
                      <a:pt x="1424" y="2297"/>
                    </a:lnTo>
                    <a:lnTo>
                      <a:pt x="1431" y="2297"/>
                    </a:lnTo>
                    <a:lnTo>
                      <a:pt x="1424" y="2297"/>
                    </a:lnTo>
                    <a:lnTo>
                      <a:pt x="1424" y="2289"/>
                    </a:lnTo>
                    <a:lnTo>
                      <a:pt x="1424" y="2297"/>
                    </a:lnTo>
                    <a:lnTo>
                      <a:pt x="1424" y="2289"/>
                    </a:lnTo>
                    <a:lnTo>
                      <a:pt x="1424" y="2297"/>
                    </a:lnTo>
                    <a:lnTo>
                      <a:pt x="1424" y="2304"/>
                    </a:lnTo>
                    <a:lnTo>
                      <a:pt x="1424" y="2311"/>
                    </a:lnTo>
                    <a:lnTo>
                      <a:pt x="1424" y="2304"/>
                    </a:lnTo>
                    <a:lnTo>
                      <a:pt x="1424" y="2311"/>
                    </a:lnTo>
                    <a:lnTo>
                      <a:pt x="1431" y="2311"/>
                    </a:lnTo>
                    <a:lnTo>
                      <a:pt x="1431" y="2318"/>
                    </a:lnTo>
                    <a:lnTo>
                      <a:pt x="1438" y="2318"/>
                    </a:lnTo>
                    <a:lnTo>
                      <a:pt x="1431" y="2318"/>
                    </a:lnTo>
                    <a:lnTo>
                      <a:pt x="1424" y="2325"/>
                    </a:lnTo>
                    <a:lnTo>
                      <a:pt x="1424" y="2332"/>
                    </a:lnTo>
                    <a:lnTo>
                      <a:pt x="1424" y="2339"/>
                    </a:lnTo>
                    <a:lnTo>
                      <a:pt x="1424" y="2346"/>
                    </a:lnTo>
                    <a:lnTo>
                      <a:pt x="1424" y="2339"/>
                    </a:lnTo>
                    <a:lnTo>
                      <a:pt x="1424" y="2332"/>
                    </a:lnTo>
                    <a:lnTo>
                      <a:pt x="1417" y="2332"/>
                    </a:lnTo>
                    <a:lnTo>
                      <a:pt x="1417" y="2339"/>
                    </a:lnTo>
                    <a:lnTo>
                      <a:pt x="1417" y="2346"/>
                    </a:lnTo>
                    <a:lnTo>
                      <a:pt x="1410" y="2353"/>
                    </a:lnTo>
                    <a:lnTo>
                      <a:pt x="1410" y="2360"/>
                    </a:lnTo>
                    <a:lnTo>
                      <a:pt x="1417" y="2360"/>
                    </a:lnTo>
                    <a:lnTo>
                      <a:pt x="1410" y="2367"/>
                    </a:lnTo>
                    <a:lnTo>
                      <a:pt x="1403" y="2367"/>
                    </a:lnTo>
                    <a:lnTo>
                      <a:pt x="1403" y="2375"/>
                    </a:lnTo>
                    <a:lnTo>
                      <a:pt x="1396" y="2375"/>
                    </a:lnTo>
                    <a:lnTo>
                      <a:pt x="1389" y="2375"/>
                    </a:lnTo>
                    <a:lnTo>
                      <a:pt x="1389" y="2382"/>
                    </a:lnTo>
                    <a:lnTo>
                      <a:pt x="1389" y="2375"/>
                    </a:lnTo>
                    <a:lnTo>
                      <a:pt x="1382" y="2382"/>
                    </a:lnTo>
                    <a:lnTo>
                      <a:pt x="1389" y="2382"/>
                    </a:lnTo>
                    <a:lnTo>
                      <a:pt x="1382" y="2382"/>
                    </a:lnTo>
                    <a:lnTo>
                      <a:pt x="1382" y="2389"/>
                    </a:lnTo>
                    <a:lnTo>
                      <a:pt x="1382" y="2396"/>
                    </a:lnTo>
                    <a:lnTo>
                      <a:pt x="1382" y="2403"/>
                    </a:lnTo>
                    <a:lnTo>
                      <a:pt x="1374" y="2403"/>
                    </a:lnTo>
                    <a:lnTo>
                      <a:pt x="1367" y="2403"/>
                    </a:lnTo>
                    <a:lnTo>
                      <a:pt x="1367" y="2410"/>
                    </a:lnTo>
                    <a:lnTo>
                      <a:pt x="1367" y="2417"/>
                    </a:lnTo>
                    <a:lnTo>
                      <a:pt x="1367" y="2410"/>
                    </a:lnTo>
                    <a:lnTo>
                      <a:pt x="1367" y="2417"/>
                    </a:lnTo>
                    <a:lnTo>
                      <a:pt x="1374" y="2417"/>
                    </a:lnTo>
                    <a:lnTo>
                      <a:pt x="1367" y="2417"/>
                    </a:lnTo>
                    <a:lnTo>
                      <a:pt x="1367" y="2424"/>
                    </a:lnTo>
                    <a:lnTo>
                      <a:pt x="1360" y="2424"/>
                    </a:lnTo>
                    <a:lnTo>
                      <a:pt x="1367" y="2424"/>
                    </a:lnTo>
                    <a:lnTo>
                      <a:pt x="1367" y="2431"/>
                    </a:lnTo>
                    <a:lnTo>
                      <a:pt x="1367" y="2424"/>
                    </a:lnTo>
                    <a:lnTo>
                      <a:pt x="1374" y="2424"/>
                    </a:lnTo>
                    <a:lnTo>
                      <a:pt x="1367" y="2424"/>
                    </a:lnTo>
                    <a:lnTo>
                      <a:pt x="1367" y="2431"/>
                    </a:lnTo>
                    <a:lnTo>
                      <a:pt x="1374" y="2431"/>
                    </a:lnTo>
                    <a:lnTo>
                      <a:pt x="1374" y="2424"/>
                    </a:lnTo>
                    <a:lnTo>
                      <a:pt x="1374" y="2431"/>
                    </a:lnTo>
                    <a:lnTo>
                      <a:pt x="1367" y="2438"/>
                    </a:lnTo>
                    <a:lnTo>
                      <a:pt x="1360" y="2445"/>
                    </a:lnTo>
                    <a:lnTo>
                      <a:pt x="1360" y="2452"/>
                    </a:lnTo>
                    <a:lnTo>
                      <a:pt x="1353" y="2452"/>
                    </a:lnTo>
                    <a:lnTo>
                      <a:pt x="1353" y="2460"/>
                    </a:lnTo>
                    <a:lnTo>
                      <a:pt x="1353" y="2474"/>
                    </a:lnTo>
                    <a:lnTo>
                      <a:pt x="1346" y="2474"/>
                    </a:lnTo>
                    <a:lnTo>
                      <a:pt x="1339" y="2495"/>
                    </a:lnTo>
                    <a:lnTo>
                      <a:pt x="1332" y="2502"/>
                    </a:lnTo>
                    <a:lnTo>
                      <a:pt x="1325" y="2516"/>
                    </a:lnTo>
                    <a:lnTo>
                      <a:pt x="1311" y="2523"/>
                    </a:lnTo>
                    <a:lnTo>
                      <a:pt x="1304" y="2530"/>
                    </a:lnTo>
                    <a:lnTo>
                      <a:pt x="1297" y="2538"/>
                    </a:lnTo>
                    <a:lnTo>
                      <a:pt x="1289" y="2538"/>
                    </a:lnTo>
                    <a:lnTo>
                      <a:pt x="1289" y="2530"/>
                    </a:lnTo>
                    <a:lnTo>
                      <a:pt x="1282" y="2530"/>
                    </a:lnTo>
                    <a:lnTo>
                      <a:pt x="1282" y="2523"/>
                    </a:lnTo>
                    <a:lnTo>
                      <a:pt x="1282" y="2516"/>
                    </a:lnTo>
                    <a:lnTo>
                      <a:pt x="1282" y="2509"/>
                    </a:lnTo>
                    <a:lnTo>
                      <a:pt x="1282" y="2502"/>
                    </a:lnTo>
                    <a:lnTo>
                      <a:pt x="1282" y="2495"/>
                    </a:lnTo>
                    <a:lnTo>
                      <a:pt x="1289" y="2488"/>
                    </a:lnTo>
                    <a:lnTo>
                      <a:pt x="1304" y="2481"/>
                    </a:lnTo>
                    <a:lnTo>
                      <a:pt x="1297" y="2481"/>
                    </a:lnTo>
                    <a:lnTo>
                      <a:pt x="1304" y="2474"/>
                    </a:lnTo>
                    <a:lnTo>
                      <a:pt x="1311" y="2474"/>
                    </a:lnTo>
                    <a:lnTo>
                      <a:pt x="1311" y="2467"/>
                    </a:lnTo>
                    <a:lnTo>
                      <a:pt x="1304" y="2467"/>
                    </a:lnTo>
                    <a:lnTo>
                      <a:pt x="1304" y="2460"/>
                    </a:lnTo>
                    <a:lnTo>
                      <a:pt x="1297" y="2460"/>
                    </a:lnTo>
                    <a:lnTo>
                      <a:pt x="1289" y="2460"/>
                    </a:lnTo>
                    <a:lnTo>
                      <a:pt x="1289" y="2452"/>
                    </a:lnTo>
                    <a:lnTo>
                      <a:pt x="1282" y="2452"/>
                    </a:lnTo>
                    <a:lnTo>
                      <a:pt x="1282" y="2445"/>
                    </a:lnTo>
                    <a:lnTo>
                      <a:pt x="1275" y="2445"/>
                    </a:lnTo>
                    <a:lnTo>
                      <a:pt x="1275" y="2438"/>
                    </a:lnTo>
                    <a:lnTo>
                      <a:pt x="1275" y="2431"/>
                    </a:lnTo>
                    <a:lnTo>
                      <a:pt x="1268" y="2431"/>
                    </a:lnTo>
                    <a:lnTo>
                      <a:pt x="1275" y="2431"/>
                    </a:lnTo>
                    <a:lnTo>
                      <a:pt x="1268" y="2431"/>
                    </a:lnTo>
                    <a:lnTo>
                      <a:pt x="1275" y="2431"/>
                    </a:lnTo>
                    <a:lnTo>
                      <a:pt x="1268" y="2431"/>
                    </a:lnTo>
                    <a:lnTo>
                      <a:pt x="1268" y="2424"/>
                    </a:lnTo>
                    <a:lnTo>
                      <a:pt x="1261" y="2424"/>
                    </a:lnTo>
                    <a:lnTo>
                      <a:pt x="1261" y="2417"/>
                    </a:lnTo>
                    <a:lnTo>
                      <a:pt x="1254" y="2417"/>
                    </a:lnTo>
                    <a:lnTo>
                      <a:pt x="1247" y="2417"/>
                    </a:lnTo>
                    <a:lnTo>
                      <a:pt x="1247" y="2410"/>
                    </a:lnTo>
                    <a:lnTo>
                      <a:pt x="1233" y="2403"/>
                    </a:lnTo>
                    <a:lnTo>
                      <a:pt x="1226" y="2403"/>
                    </a:lnTo>
                    <a:lnTo>
                      <a:pt x="1226" y="2396"/>
                    </a:lnTo>
                    <a:lnTo>
                      <a:pt x="1226" y="2389"/>
                    </a:lnTo>
                    <a:lnTo>
                      <a:pt x="1219" y="2389"/>
                    </a:lnTo>
                    <a:lnTo>
                      <a:pt x="1211" y="2389"/>
                    </a:lnTo>
                    <a:lnTo>
                      <a:pt x="1204" y="2389"/>
                    </a:lnTo>
                    <a:lnTo>
                      <a:pt x="1197" y="2382"/>
                    </a:lnTo>
                    <a:lnTo>
                      <a:pt x="1190" y="2382"/>
                    </a:lnTo>
                    <a:lnTo>
                      <a:pt x="1190" y="2375"/>
                    </a:lnTo>
                    <a:lnTo>
                      <a:pt x="1183" y="2375"/>
                    </a:lnTo>
                    <a:lnTo>
                      <a:pt x="1176" y="2375"/>
                    </a:lnTo>
                    <a:lnTo>
                      <a:pt x="1176" y="2367"/>
                    </a:lnTo>
                    <a:lnTo>
                      <a:pt x="1169" y="2367"/>
                    </a:lnTo>
                    <a:lnTo>
                      <a:pt x="1169" y="2360"/>
                    </a:lnTo>
                    <a:lnTo>
                      <a:pt x="1162" y="2360"/>
                    </a:lnTo>
                    <a:lnTo>
                      <a:pt x="1162" y="2353"/>
                    </a:lnTo>
                    <a:lnTo>
                      <a:pt x="1155" y="2353"/>
                    </a:lnTo>
                    <a:lnTo>
                      <a:pt x="1155" y="2346"/>
                    </a:lnTo>
                    <a:lnTo>
                      <a:pt x="1155" y="2353"/>
                    </a:lnTo>
                    <a:lnTo>
                      <a:pt x="1148" y="2353"/>
                    </a:lnTo>
                    <a:lnTo>
                      <a:pt x="1141" y="2360"/>
                    </a:lnTo>
                    <a:lnTo>
                      <a:pt x="1134" y="2360"/>
                    </a:lnTo>
                    <a:lnTo>
                      <a:pt x="1126" y="2360"/>
                    </a:lnTo>
                    <a:lnTo>
                      <a:pt x="1126" y="2353"/>
                    </a:lnTo>
                    <a:lnTo>
                      <a:pt x="1126" y="2346"/>
                    </a:lnTo>
                    <a:lnTo>
                      <a:pt x="1126" y="2339"/>
                    </a:lnTo>
                    <a:lnTo>
                      <a:pt x="1119" y="2339"/>
                    </a:lnTo>
                    <a:lnTo>
                      <a:pt x="1119" y="2332"/>
                    </a:lnTo>
                    <a:lnTo>
                      <a:pt x="1112" y="2332"/>
                    </a:lnTo>
                    <a:lnTo>
                      <a:pt x="1112" y="2325"/>
                    </a:lnTo>
                    <a:lnTo>
                      <a:pt x="1105" y="2325"/>
                    </a:lnTo>
                    <a:lnTo>
                      <a:pt x="1105" y="2318"/>
                    </a:lnTo>
                    <a:lnTo>
                      <a:pt x="1098" y="2318"/>
                    </a:lnTo>
                    <a:lnTo>
                      <a:pt x="1091" y="2318"/>
                    </a:lnTo>
                    <a:lnTo>
                      <a:pt x="1098" y="2311"/>
                    </a:lnTo>
                    <a:lnTo>
                      <a:pt x="1091" y="2311"/>
                    </a:lnTo>
                    <a:lnTo>
                      <a:pt x="1091" y="2304"/>
                    </a:lnTo>
                    <a:lnTo>
                      <a:pt x="1084" y="2304"/>
                    </a:lnTo>
                    <a:lnTo>
                      <a:pt x="1091" y="2304"/>
                    </a:lnTo>
                    <a:lnTo>
                      <a:pt x="1084" y="2304"/>
                    </a:lnTo>
                    <a:lnTo>
                      <a:pt x="1077" y="2304"/>
                    </a:lnTo>
                    <a:lnTo>
                      <a:pt x="1077" y="2297"/>
                    </a:lnTo>
                    <a:lnTo>
                      <a:pt x="1070" y="2297"/>
                    </a:lnTo>
                    <a:lnTo>
                      <a:pt x="1063" y="2297"/>
                    </a:lnTo>
                    <a:lnTo>
                      <a:pt x="1056" y="2297"/>
                    </a:lnTo>
                    <a:lnTo>
                      <a:pt x="1063" y="2304"/>
                    </a:lnTo>
                    <a:lnTo>
                      <a:pt x="1056" y="2304"/>
                    </a:lnTo>
                    <a:lnTo>
                      <a:pt x="1056" y="2311"/>
                    </a:lnTo>
                    <a:lnTo>
                      <a:pt x="1048" y="2311"/>
                    </a:lnTo>
                    <a:lnTo>
                      <a:pt x="1041" y="2311"/>
                    </a:lnTo>
                    <a:lnTo>
                      <a:pt x="1034" y="2311"/>
                    </a:lnTo>
                    <a:lnTo>
                      <a:pt x="1034" y="2304"/>
                    </a:lnTo>
                    <a:lnTo>
                      <a:pt x="1027" y="2304"/>
                    </a:lnTo>
                    <a:lnTo>
                      <a:pt x="1034" y="2304"/>
                    </a:lnTo>
                    <a:lnTo>
                      <a:pt x="1034" y="2297"/>
                    </a:lnTo>
                    <a:lnTo>
                      <a:pt x="1041" y="2297"/>
                    </a:lnTo>
                    <a:lnTo>
                      <a:pt x="1041" y="2289"/>
                    </a:lnTo>
                    <a:lnTo>
                      <a:pt x="1048" y="2289"/>
                    </a:lnTo>
                    <a:lnTo>
                      <a:pt x="1048" y="2282"/>
                    </a:lnTo>
                    <a:lnTo>
                      <a:pt x="1048" y="2275"/>
                    </a:lnTo>
                    <a:lnTo>
                      <a:pt x="1056" y="2275"/>
                    </a:lnTo>
                    <a:lnTo>
                      <a:pt x="1063" y="2275"/>
                    </a:lnTo>
                    <a:lnTo>
                      <a:pt x="1063" y="2268"/>
                    </a:lnTo>
                    <a:lnTo>
                      <a:pt x="1070" y="2268"/>
                    </a:lnTo>
                    <a:lnTo>
                      <a:pt x="1070" y="2261"/>
                    </a:lnTo>
                    <a:lnTo>
                      <a:pt x="1077" y="2261"/>
                    </a:lnTo>
                    <a:lnTo>
                      <a:pt x="1077" y="2254"/>
                    </a:lnTo>
                    <a:lnTo>
                      <a:pt x="1084" y="2254"/>
                    </a:lnTo>
                    <a:lnTo>
                      <a:pt x="1084" y="2247"/>
                    </a:lnTo>
                    <a:lnTo>
                      <a:pt x="1091" y="2247"/>
                    </a:lnTo>
                    <a:lnTo>
                      <a:pt x="1091" y="2240"/>
                    </a:lnTo>
                    <a:lnTo>
                      <a:pt x="1091" y="2233"/>
                    </a:lnTo>
                    <a:lnTo>
                      <a:pt x="1098" y="2233"/>
                    </a:lnTo>
                    <a:lnTo>
                      <a:pt x="1105" y="2233"/>
                    </a:lnTo>
                    <a:lnTo>
                      <a:pt x="1105" y="2226"/>
                    </a:lnTo>
                    <a:lnTo>
                      <a:pt x="1112" y="2219"/>
                    </a:lnTo>
                    <a:lnTo>
                      <a:pt x="1112" y="2212"/>
                    </a:lnTo>
                    <a:lnTo>
                      <a:pt x="1119" y="2212"/>
                    </a:lnTo>
                    <a:lnTo>
                      <a:pt x="1119" y="2204"/>
                    </a:lnTo>
                    <a:lnTo>
                      <a:pt x="1126" y="2204"/>
                    </a:lnTo>
                    <a:lnTo>
                      <a:pt x="1126" y="2197"/>
                    </a:lnTo>
                    <a:lnTo>
                      <a:pt x="1134" y="2190"/>
                    </a:lnTo>
                    <a:lnTo>
                      <a:pt x="1134" y="2183"/>
                    </a:lnTo>
                    <a:lnTo>
                      <a:pt x="1141" y="2183"/>
                    </a:lnTo>
                    <a:lnTo>
                      <a:pt x="1148" y="2183"/>
                    </a:lnTo>
                    <a:lnTo>
                      <a:pt x="1148" y="2190"/>
                    </a:lnTo>
                    <a:lnTo>
                      <a:pt x="1148" y="2183"/>
                    </a:lnTo>
                    <a:lnTo>
                      <a:pt x="1141" y="2183"/>
                    </a:lnTo>
                    <a:lnTo>
                      <a:pt x="1141" y="2176"/>
                    </a:lnTo>
                    <a:lnTo>
                      <a:pt x="1148" y="2176"/>
                    </a:lnTo>
                    <a:lnTo>
                      <a:pt x="1155" y="2176"/>
                    </a:lnTo>
                    <a:lnTo>
                      <a:pt x="1155" y="2169"/>
                    </a:lnTo>
                    <a:lnTo>
                      <a:pt x="1155" y="2176"/>
                    </a:lnTo>
                    <a:lnTo>
                      <a:pt x="1155" y="2169"/>
                    </a:lnTo>
                    <a:lnTo>
                      <a:pt x="1162" y="2169"/>
                    </a:lnTo>
                    <a:lnTo>
                      <a:pt x="1169" y="2162"/>
                    </a:lnTo>
                    <a:lnTo>
                      <a:pt x="1169" y="2155"/>
                    </a:lnTo>
                    <a:lnTo>
                      <a:pt x="1176" y="2155"/>
                    </a:lnTo>
                    <a:lnTo>
                      <a:pt x="1183" y="2155"/>
                    </a:lnTo>
                    <a:lnTo>
                      <a:pt x="1190" y="2155"/>
                    </a:lnTo>
                    <a:lnTo>
                      <a:pt x="1190" y="2148"/>
                    </a:lnTo>
                    <a:lnTo>
                      <a:pt x="1183" y="2148"/>
                    </a:lnTo>
                    <a:lnTo>
                      <a:pt x="1190" y="2148"/>
                    </a:lnTo>
                    <a:lnTo>
                      <a:pt x="1197" y="2148"/>
                    </a:lnTo>
                    <a:lnTo>
                      <a:pt x="1197" y="2141"/>
                    </a:lnTo>
                    <a:lnTo>
                      <a:pt x="1204" y="2141"/>
                    </a:lnTo>
                    <a:lnTo>
                      <a:pt x="1204" y="2134"/>
                    </a:lnTo>
                    <a:lnTo>
                      <a:pt x="1211" y="2134"/>
                    </a:lnTo>
                    <a:lnTo>
                      <a:pt x="1219" y="2134"/>
                    </a:lnTo>
                    <a:lnTo>
                      <a:pt x="1219" y="2126"/>
                    </a:lnTo>
                    <a:lnTo>
                      <a:pt x="1219" y="2134"/>
                    </a:lnTo>
                    <a:lnTo>
                      <a:pt x="1226" y="2126"/>
                    </a:lnTo>
                    <a:lnTo>
                      <a:pt x="1233" y="2126"/>
                    </a:lnTo>
                    <a:lnTo>
                      <a:pt x="1240" y="2126"/>
                    </a:lnTo>
                    <a:lnTo>
                      <a:pt x="1240" y="2119"/>
                    </a:lnTo>
                    <a:lnTo>
                      <a:pt x="1240" y="2112"/>
                    </a:lnTo>
                    <a:lnTo>
                      <a:pt x="1247" y="2112"/>
                    </a:lnTo>
                    <a:lnTo>
                      <a:pt x="1247" y="2119"/>
                    </a:lnTo>
                    <a:lnTo>
                      <a:pt x="1254" y="2112"/>
                    </a:lnTo>
                    <a:lnTo>
                      <a:pt x="1254" y="2105"/>
                    </a:lnTo>
                    <a:lnTo>
                      <a:pt x="1261" y="2105"/>
                    </a:lnTo>
                    <a:lnTo>
                      <a:pt x="1268" y="2105"/>
                    </a:lnTo>
                    <a:lnTo>
                      <a:pt x="1268" y="2098"/>
                    </a:lnTo>
                    <a:lnTo>
                      <a:pt x="1268" y="2105"/>
                    </a:lnTo>
                    <a:lnTo>
                      <a:pt x="1268" y="2098"/>
                    </a:lnTo>
                    <a:lnTo>
                      <a:pt x="1275" y="2098"/>
                    </a:lnTo>
                    <a:lnTo>
                      <a:pt x="1268" y="2098"/>
                    </a:lnTo>
                    <a:lnTo>
                      <a:pt x="1275" y="2098"/>
                    </a:lnTo>
                    <a:lnTo>
                      <a:pt x="1275" y="2091"/>
                    </a:lnTo>
                    <a:lnTo>
                      <a:pt x="1275" y="2084"/>
                    </a:lnTo>
                    <a:lnTo>
                      <a:pt x="1268" y="2084"/>
                    </a:lnTo>
                    <a:lnTo>
                      <a:pt x="1275" y="2084"/>
                    </a:lnTo>
                    <a:lnTo>
                      <a:pt x="1268" y="2077"/>
                    </a:lnTo>
                    <a:lnTo>
                      <a:pt x="1268" y="2084"/>
                    </a:lnTo>
                    <a:lnTo>
                      <a:pt x="1268" y="2077"/>
                    </a:lnTo>
                    <a:lnTo>
                      <a:pt x="1275" y="2077"/>
                    </a:lnTo>
                    <a:lnTo>
                      <a:pt x="1268" y="2077"/>
                    </a:lnTo>
                    <a:lnTo>
                      <a:pt x="1275" y="2077"/>
                    </a:lnTo>
                    <a:lnTo>
                      <a:pt x="1268" y="2077"/>
                    </a:lnTo>
                    <a:lnTo>
                      <a:pt x="1268" y="2070"/>
                    </a:lnTo>
                    <a:lnTo>
                      <a:pt x="1275" y="2070"/>
                    </a:lnTo>
                    <a:lnTo>
                      <a:pt x="1268" y="2070"/>
                    </a:lnTo>
                    <a:lnTo>
                      <a:pt x="1275" y="2070"/>
                    </a:lnTo>
                    <a:lnTo>
                      <a:pt x="1268" y="2070"/>
                    </a:lnTo>
                    <a:lnTo>
                      <a:pt x="1275" y="2070"/>
                    </a:lnTo>
                    <a:lnTo>
                      <a:pt x="1275" y="2063"/>
                    </a:lnTo>
                    <a:lnTo>
                      <a:pt x="1275" y="2056"/>
                    </a:lnTo>
                    <a:lnTo>
                      <a:pt x="1282" y="2049"/>
                    </a:lnTo>
                    <a:lnTo>
                      <a:pt x="1275" y="2049"/>
                    </a:lnTo>
                    <a:lnTo>
                      <a:pt x="1275" y="2041"/>
                    </a:lnTo>
                    <a:lnTo>
                      <a:pt x="1275" y="2034"/>
                    </a:lnTo>
                    <a:lnTo>
                      <a:pt x="1268" y="2034"/>
                    </a:lnTo>
                    <a:lnTo>
                      <a:pt x="1268" y="2027"/>
                    </a:lnTo>
                    <a:lnTo>
                      <a:pt x="1261" y="2027"/>
                    </a:lnTo>
                    <a:lnTo>
                      <a:pt x="1268" y="2027"/>
                    </a:lnTo>
                    <a:lnTo>
                      <a:pt x="1261" y="2027"/>
                    </a:lnTo>
                    <a:lnTo>
                      <a:pt x="1268" y="2027"/>
                    </a:lnTo>
                    <a:lnTo>
                      <a:pt x="1268" y="2020"/>
                    </a:lnTo>
                    <a:lnTo>
                      <a:pt x="1261" y="2020"/>
                    </a:lnTo>
                    <a:lnTo>
                      <a:pt x="1268" y="2020"/>
                    </a:lnTo>
                    <a:lnTo>
                      <a:pt x="1261" y="2020"/>
                    </a:lnTo>
                    <a:lnTo>
                      <a:pt x="1268" y="2020"/>
                    </a:lnTo>
                    <a:lnTo>
                      <a:pt x="1261" y="2020"/>
                    </a:lnTo>
                    <a:lnTo>
                      <a:pt x="1268" y="2020"/>
                    </a:lnTo>
                    <a:lnTo>
                      <a:pt x="1261" y="2020"/>
                    </a:lnTo>
                    <a:lnTo>
                      <a:pt x="1268" y="2013"/>
                    </a:lnTo>
                    <a:lnTo>
                      <a:pt x="1261" y="2013"/>
                    </a:lnTo>
                    <a:lnTo>
                      <a:pt x="1261" y="2006"/>
                    </a:lnTo>
                    <a:lnTo>
                      <a:pt x="1254" y="2006"/>
                    </a:lnTo>
                    <a:lnTo>
                      <a:pt x="1247" y="2006"/>
                    </a:lnTo>
                    <a:lnTo>
                      <a:pt x="1247" y="1999"/>
                    </a:lnTo>
                    <a:lnTo>
                      <a:pt x="1247" y="2006"/>
                    </a:lnTo>
                    <a:lnTo>
                      <a:pt x="1240" y="2006"/>
                    </a:lnTo>
                    <a:lnTo>
                      <a:pt x="1233" y="2006"/>
                    </a:lnTo>
                    <a:lnTo>
                      <a:pt x="1226" y="2013"/>
                    </a:lnTo>
                    <a:lnTo>
                      <a:pt x="1226" y="2006"/>
                    </a:lnTo>
                    <a:lnTo>
                      <a:pt x="1219" y="2006"/>
                    </a:lnTo>
                    <a:lnTo>
                      <a:pt x="1219" y="1999"/>
                    </a:lnTo>
                    <a:lnTo>
                      <a:pt x="1219" y="1992"/>
                    </a:lnTo>
                    <a:lnTo>
                      <a:pt x="1226" y="1985"/>
                    </a:lnTo>
                    <a:lnTo>
                      <a:pt x="1226" y="1978"/>
                    </a:lnTo>
                    <a:lnTo>
                      <a:pt x="1226" y="1971"/>
                    </a:lnTo>
                    <a:lnTo>
                      <a:pt x="1226" y="1956"/>
                    </a:lnTo>
                    <a:lnTo>
                      <a:pt x="1233" y="1949"/>
                    </a:lnTo>
                    <a:lnTo>
                      <a:pt x="1233" y="1942"/>
                    </a:lnTo>
                    <a:lnTo>
                      <a:pt x="1233" y="1935"/>
                    </a:lnTo>
                    <a:lnTo>
                      <a:pt x="1240" y="1928"/>
                    </a:lnTo>
                    <a:lnTo>
                      <a:pt x="1240" y="1921"/>
                    </a:lnTo>
                    <a:lnTo>
                      <a:pt x="1233" y="1921"/>
                    </a:lnTo>
                    <a:lnTo>
                      <a:pt x="1233" y="1914"/>
                    </a:lnTo>
                    <a:lnTo>
                      <a:pt x="1240" y="1907"/>
                    </a:lnTo>
                    <a:lnTo>
                      <a:pt x="1233" y="1907"/>
                    </a:lnTo>
                    <a:lnTo>
                      <a:pt x="1233" y="1900"/>
                    </a:lnTo>
                    <a:lnTo>
                      <a:pt x="1226" y="1900"/>
                    </a:lnTo>
                    <a:lnTo>
                      <a:pt x="1226" y="1893"/>
                    </a:lnTo>
                    <a:lnTo>
                      <a:pt x="1219" y="1893"/>
                    </a:lnTo>
                    <a:lnTo>
                      <a:pt x="1211" y="1893"/>
                    </a:lnTo>
                    <a:lnTo>
                      <a:pt x="1204" y="1893"/>
                    </a:lnTo>
                    <a:lnTo>
                      <a:pt x="1197" y="1900"/>
                    </a:lnTo>
                    <a:lnTo>
                      <a:pt x="1197" y="1893"/>
                    </a:lnTo>
                    <a:lnTo>
                      <a:pt x="1197" y="1900"/>
                    </a:lnTo>
                    <a:lnTo>
                      <a:pt x="1190" y="1900"/>
                    </a:lnTo>
                    <a:lnTo>
                      <a:pt x="1183" y="1900"/>
                    </a:lnTo>
                    <a:lnTo>
                      <a:pt x="1176" y="1900"/>
                    </a:lnTo>
                    <a:lnTo>
                      <a:pt x="1169" y="1900"/>
                    </a:lnTo>
                    <a:lnTo>
                      <a:pt x="1162" y="1900"/>
                    </a:lnTo>
                    <a:lnTo>
                      <a:pt x="1162" y="1893"/>
                    </a:lnTo>
                    <a:lnTo>
                      <a:pt x="1162" y="1886"/>
                    </a:lnTo>
                    <a:lnTo>
                      <a:pt x="1162" y="1878"/>
                    </a:lnTo>
                    <a:lnTo>
                      <a:pt x="1155" y="1878"/>
                    </a:lnTo>
                    <a:lnTo>
                      <a:pt x="1162" y="1871"/>
                    </a:lnTo>
                    <a:lnTo>
                      <a:pt x="1155" y="1871"/>
                    </a:lnTo>
                    <a:lnTo>
                      <a:pt x="1155" y="1864"/>
                    </a:lnTo>
                    <a:lnTo>
                      <a:pt x="1162" y="1864"/>
                    </a:lnTo>
                    <a:lnTo>
                      <a:pt x="1162" y="1857"/>
                    </a:lnTo>
                    <a:lnTo>
                      <a:pt x="1155" y="1857"/>
                    </a:lnTo>
                    <a:lnTo>
                      <a:pt x="1162" y="1857"/>
                    </a:lnTo>
                    <a:lnTo>
                      <a:pt x="1155" y="1850"/>
                    </a:lnTo>
                    <a:lnTo>
                      <a:pt x="1162" y="1850"/>
                    </a:lnTo>
                    <a:lnTo>
                      <a:pt x="1155" y="1850"/>
                    </a:lnTo>
                    <a:lnTo>
                      <a:pt x="1155" y="1843"/>
                    </a:lnTo>
                    <a:lnTo>
                      <a:pt x="1155" y="1836"/>
                    </a:lnTo>
                    <a:lnTo>
                      <a:pt x="1148" y="1836"/>
                    </a:lnTo>
                    <a:lnTo>
                      <a:pt x="1148" y="1829"/>
                    </a:lnTo>
                    <a:lnTo>
                      <a:pt x="1148" y="1822"/>
                    </a:lnTo>
                    <a:lnTo>
                      <a:pt x="1155" y="1822"/>
                    </a:lnTo>
                    <a:lnTo>
                      <a:pt x="1155" y="1815"/>
                    </a:lnTo>
                    <a:lnTo>
                      <a:pt x="1148" y="1815"/>
                    </a:lnTo>
                    <a:lnTo>
                      <a:pt x="1148" y="1808"/>
                    </a:lnTo>
                    <a:lnTo>
                      <a:pt x="1148" y="1801"/>
                    </a:lnTo>
                    <a:lnTo>
                      <a:pt x="1141" y="1801"/>
                    </a:lnTo>
                    <a:lnTo>
                      <a:pt x="1141" y="1793"/>
                    </a:lnTo>
                    <a:lnTo>
                      <a:pt x="1134" y="1793"/>
                    </a:lnTo>
                    <a:lnTo>
                      <a:pt x="1126" y="1793"/>
                    </a:lnTo>
                    <a:lnTo>
                      <a:pt x="1119" y="1793"/>
                    </a:lnTo>
                    <a:lnTo>
                      <a:pt x="1112" y="1786"/>
                    </a:lnTo>
                    <a:lnTo>
                      <a:pt x="1105" y="1786"/>
                    </a:lnTo>
                    <a:lnTo>
                      <a:pt x="1105" y="1779"/>
                    </a:lnTo>
                    <a:lnTo>
                      <a:pt x="1098" y="1779"/>
                    </a:lnTo>
                    <a:lnTo>
                      <a:pt x="1098" y="1786"/>
                    </a:lnTo>
                    <a:lnTo>
                      <a:pt x="1091" y="1786"/>
                    </a:lnTo>
                    <a:lnTo>
                      <a:pt x="1084" y="1786"/>
                    </a:lnTo>
                    <a:lnTo>
                      <a:pt x="1077" y="1786"/>
                    </a:lnTo>
                    <a:lnTo>
                      <a:pt x="1077" y="1793"/>
                    </a:lnTo>
                    <a:lnTo>
                      <a:pt x="1077" y="1786"/>
                    </a:lnTo>
                    <a:lnTo>
                      <a:pt x="1070" y="1786"/>
                    </a:lnTo>
                    <a:lnTo>
                      <a:pt x="1063" y="1786"/>
                    </a:lnTo>
                    <a:lnTo>
                      <a:pt x="1056" y="1786"/>
                    </a:lnTo>
                    <a:lnTo>
                      <a:pt x="1048" y="1786"/>
                    </a:lnTo>
                    <a:lnTo>
                      <a:pt x="1041" y="1786"/>
                    </a:lnTo>
                    <a:lnTo>
                      <a:pt x="1034" y="1786"/>
                    </a:lnTo>
                    <a:lnTo>
                      <a:pt x="1027" y="1786"/>
                    </a:lnTo>
                    <a:lnTo>
                      <a:pt x="1027" y="1779"/>
                    </a:lnTo>
                    <a:lnTo>
                      <a:pt x="1020" y="1779"/>
                    </a:lnTo>
                    <a:lnTo>
                      <a:pt x="1013" y="1779"/>
                    </a:lnTo>
                    <a:lnTo>
                      <a:pt x="1006" y="1779"/>
                    </a:lnTo>
                    <a:lnTo>
                      <a:pt x="1006" y="1772"/>
                    </a:lnTo>
                    <a:lnTo>
                      <a:pt x="1006" y="1765"/>
                    </a:lnTo>
                    <a:lnTo>
                      <a:pt x="1006" y="1758"/>
                    </a:lnTo>
                    <a:lnTo>
                      <a:pt x="1013" y="1751"/>
                    </a:lnTo>
                    <a:lnTo>
                      <a:pt x="1006" y="1751"/>
                    </a:lnTo>
                    <a:lnTo>
                      <a:pt x="1006" y="1744"/>
                    </a:lnTo>
                    <a:lnTo>
                      <a:pt x="1006" y="1737"/>
                    </a:lnTo>
                    <a:lnTo>
                      <a:pt x="1013" y="1730"/>
                    </a:lnTo>
                    <a:lnTo>
                      <a:pt x="1006" y="1730"/>
                    </a:lnTo>
                    <a:lnTo>
                      <a:pt x="1006" y="1723"/>
                    </a:lnTo>
                    <a:lnTo>
                      <a:pt x="1013" y="1723"/>
                    </a:lnTo>
                    <a:lnTo>
                      <a:pt x="1013" y="1715"/>
                    </a:lnTo>
                    <a:lnTo>
                      <a:pt x="1013" y="1708"/>
                    </a:lnTo>
                    <a:lnTo>
                      <a:pt x="1013" y="1701"/>
                    </a:lnTo>
                    <a:lnTo>
                      <a:pt x="1006" y="1701"/>
                    </a:lnTo>
                    <a:lnTo>
                      <a:pt x="1013" y="1701"/>
                    </a:lnTo>
                    <a:lnTo>
                      <a:pt x="1013" y="1694"/>
                    </a:lnTo>
                    <a:lnTo>
                      <a:pt x="1006" y="1694"/>
                    </a:lnTo>
                    <a:lnTo>
                      <a:pt x="1013" y="1694"/>
                    </a:lnTo>
                    <a:lnTo>
                      <a:pt x="1013" y="1687"/>
                    </a:lnTo>
                    <a:lnTo>
                      <a:pt x="1006" y="1687"/>
                    </a:lnTo>
                    <a:lnTo>
                      <a:pt x="1006" y="1680"/>
                    </a:lnTo>
                    <a:lnTo>
                      <a:pt x="999" y="1680"/>
                    </a:lnTo>
                    <a:lnTo>
                      <a:pt x="1006" y="1680"/>
                    </a:lnTo>
                    <a:lnTo>
                      <a:pt x="999" y="1673"/>
                    </a:lnTo>
                    <a:lnTo>
                      <a:pt x="1006" y="1673"/>
                    </a:lnTo>
                    <a:lnTo>
                      <a:pt x="999" y="1673"/>
                    </a:lnTo>
                    <a:lnTo>
                      <a:pt x="999" y="1666"/>
                    </a:lnTo>
                    <a:lnTo>
                      <a:pt x="999" y="1659"/>
                    </a:lnTo>
                    <a:lnTo>
                      <a:pt x="992" y="1659"/>
                    </a:lnTo>
                    <a:lnTo>
                      <a:pt x="999" y="1659"/>
                    </a:lnTo>
                    <a:lnTo>
                      <a:pt x="999" y="1652"/>
                    </a:lnTo>
                    <a:lnTo>
                      <a:pt x="992" y="1652"/>
                    </a:lnTo>
                    <a:lnTo>
                      <a:pt x="999" y="1652"/>
                    </a:lnTo>
                    <a:lnTo>
                      <a:pt x="999" y="1645"/>
                    </a:lnTo>
                    <a:lnTo>
                      <a:pt x="1006" y="1645"/>
                    </a:lnTo>
                    <a:lnTo>
                      <a:pt x="1013" y="1645"/>
                    </a:lnTo>
                    <a:lnTo>
                      <a:pt x="1013" y="1638"/>
                    </a:lnTo>
                    <a:lnTo>
                      <a:pt x="1006" y="1638"/>
                    </a:lnTo>
                    <a:lnTo>
                      <a:pt x="999" y="1630"/>
                    </a:lnTo>
                    <a:lnTo>
                      <a:pt x="992" y="1630"/>
                    </a:lnTo>
                    <a:lnTo>
                      <a:pt x="1013" y="1581"/>
                    </a:lnTo>
                    <a:lnTo>
                      <a:pt x="1020" y="1581"/>
                    </a:lnTo>
                    <a:lnTo>
                      <a:pt x="1020" y="1574"/>
                    </a:lnTo>
                    <a:lnTo>
                      <a:pt x="1020" y="1567"/>
                    </a:lnTo>
                    <a:lnTo>
                      <a:pt x="1027" y="1538"/>
                    </a:lnTo>
                    <a:lnTo>
                      <a:pt x="1027" y="1531"/>
                    </a:lnTo>
                    <a:lnTo>
                      <a:pt x="1034" y="1531"/>
                    </a:lnTo>
                    <a:lnTo>
                      <a:pt x="1034" y="1524"/>
                    </a:lnTo>
                    <a:lnTo>
                      <a:pt x="1027" y="1524"/>
                    </a:lnTo>
                    <a:lnTo>
                      <a:pt x="1027" y="1517"/>
                    </a:lnTo>
                    <a:lnTo>
                      <a:pt x="1027" y="1510"/>
                    </a:lnTo>
                    <a:lnTo>
                      <a:pt x="1020" y="1503"/>
                    </a:lnTo>
                    <a:lnTo>
                      <a:pt x="1020" y="1496"/>
                    </a:lnTo>
                    <a:lnTo>
                      <a:pt x="1020" y="1489"/>
                    </a:lnTo>
                    <a:lnTo>
                      <a:pt x="1013" y="1489"/>
                    </a:lnTo>
                    <a:lnTo>
                      <a:pt x="1020" y="1489"/>
                    </a:lnTo>
                    <a:lnTo>
                      <a:pt x="1013" y="1489"/>
                    </a:lnTo>
                    <a:lnTo>
                      <a:pt x="1013" y="1482"/>
                    </a:lnTo>
                    <a:lnTo>
                      <a:pt x="1020" y="1482"/>
                    </a:lnTo>
                    <a:lnTo>
                      <a:pt x="1013" y="1482"/>
                    </a:lnTo>
                    <a:lnTo>
                      <a:pt x="1013" y="1475"/>
                    </a:lnTo>
                    <a:lnTo>
                      <a:pt x="1006" y="1482"/>
                    </a:lnTo>
                    <a:lnTo>
                      <a:pt x="999" y="1482"/>
                    </a:lnTo>
                    <a:lnTo>
                      <a:pt x="999" y="1475"/>
                    </a:lnTo>
                    <a:lnTo>
                      <a:pt x="999" y="1482"/>
                    </a:lnTo>
                    <a:lnTo>
                      <a:pt x="999" y="1475"/>
                    </a:lnTo>
                    <a:lnTo>
                      <a:pt x="992" y="1475"/>
                    </a:lnTo>
                    <a:lnTo>
                      <a:pt x="985" y="1475"/>
                    </a:lnTo>
                    <a:lnTo>
                      <a:pt x="985" y="1467"/>
                    </a:lnTo>
                    <a:lnTo>
                      <a:pt x="985" y="1460"/>
                    </a:lnTo>
                    <a:lnTo>
                      <a:pt x="978" y="1460"/>
                    </a:lnTo>
                    <a:lnTo>
                      <a:pt x="978" y="1453"/>
                    </a:lnTo>
                    <a:lnTo>
                      <a:pt x="978" y="1446"/>
                    </a:lnTo>
                    <a:lnTo>
                      <a:pt x="971" y="1446"/>
                    </a:lnTo>
                    <a:lnTo>
                      <a:pt x="971" y="1439"/>
                    </a:lnTo>
                    <a:lnTo>
                      <a:pt x="978" y="1439"/>
                    </a:lnTo>
                    <a:lnTo>
                      <a:pt x="971" y="1439"/>
                    </a:lnTo>
                    <a:lnTo>
                      <a:pt x="971" y="1432"/>
                    </a:lnTo>
                    <a:lnTo>
                      <a:pt x="978" y="1432"/>
                    </a:lnTo>
                    <a:lnTo>
                      <a:pt x="971" y="1432"/>
                    </a:lnTo>
                    <a:lnTo>
                      <a:pt x="978" y="1432"/>
                    </a:lnTo>
                    <a:lnTo>
                      <a:pt x="971" y="1432"/>
                    </a:lnTo>
                    <a:lnTo>
                      <a:pt x="978" y="1425"/>
                    </a:lnTo>
                    <a:lnTo>
                      <a:pt x="978" y="1418"/>
                    </a:lnTo>
                    <a:lnTo>
                      <a:pt x="985" y="1418"/>
                    </a:lnTo>
                    <a:lnTo>
                      <a:pt x="985" y="1411"/>
                    </a:lnTo>
                    <a:lnTo>
                      <a:pt x="978" y="1411"/>
                    </a:lnTo>
                    <a:lnTo>
                      <a:pt x="985" y="1411"/>
                    </a:lnTo>
                    <a:lnTo>
                      <a:pt x="985" y="1404"/>
                    </a:lnTo>
                    <a:lnTo>
                      <a:pt x="978" y="1404"/>
                    </a:lnTo>
                    <a:lnTo>
                      <a:pt x="971" y="1404"/>
                    </a:lnTo>
                    <a:lnTo>
                      <a:pt x="963" y="1404"/>
                    </a:lnTo>
                    <a:lnTo>
                      <a:pt x="956" y="1404"/>
                    </a:lnTo>
                    <a:lnTo>
                      <a:pt x="949" y="1404"/>
                    </a:lnTo>
                    <a:lnTo>
                      <a:pt x="921" y="1404"/>
                    </a:lnTo>
                    <a:lnTo>
                      <a:pt x="885" y="1404"/>
                    </a:lnTo>
                    <a:lnTo>
                      <a:pt x="864" y="1404"/>
                    </a:lnTo>
                    <a:lnTo>
                      <a:pt x="864" y="1382"/>
                    </a:lnTo>
                    <a:lnTo>
                      <a:pt x="864" y="1375"/>
                    </a:lnTo>
                    <a:lnTo>
                      <a:pt x="864" y="1347"/>
                    </a:lnTo>
                    <a:lnTo>
                      <a:pt x="843" y="1326"/>
                    </a:lnTo>
                    <a:lnTo>
                      <a:pt x="864" y="1326"/>
                    </a:lnTo>
                    <a:lnTo>
                      <a:pt x="864" y="1290"/>
                    </a:lnTo>
                    <a:lnTo>
                      <a:pt x="857" y="1290"/>
                    </a:lnTo>
                    <a:lnTo>
                      <a:pt x="857" y="1283"/>
                    </a:lnTo>
                    <a:lnTo>
                      <a:pt x="850" y="1283"/>
                    </a:lnTo>
                    <a:lnTo>
                      <a:pt x="850" y="1276"/>
                    </a:lnTo>
                    <a:lnTo>
                      <a:pt x="850" y="1269"/>
                    </a:lnTo>
                    <a:lnTo>
                      <a:pt x="850" y="1262"/>
                    </a:lnTo>
                    <a:lnTo>
                      <a:pt x="850" y="1255"/>
                    </a:lnTo>
                    <a:lnTo>
                      <a:pt x="857" y="1255"/>
                    </a:lnTo>
                    <a:lnTo>
                      <a:pt x="850" y="1255"/>
                    </a:lnTo>
                    <a:lnTo>
                      <a:pt x="850" y="1248"/>
                    </a:lnTo>
                    <a:lnTo>
                      <a:pt x="850" y="1241"/>
                    </a:lnTo>
                    <a:lnTo>
                      <a:pt x="843" y="1241"/>
                    </a:lnTo>
                    <a:lnTo>
                      <a:pt x="843" y="1234"/>
                    </a:lnTo>
                    <a:lnTo>
                      <a:pt x="836" y="1241"/>
                    </a:lnTo>
                    <a:lnTo>
                      <a:pt x="836" y="1234"/>
                    </a:lnTo>
                    <a:lnTo>
                      <a:pt x="829" y="1234"/>
                    </a:lnTo>
                    <a:lnTo>
                      <a:pt x="822" y="1234"/>
                    </a:lnTo>
                    <a:lnTo>
                      <a:pt x="822" y="1226"/>
                    </a:lnTo>
                    <a:lnTo>
                      <a:pt x="815" y="1226"/>
                    </a:lnTo>
                    <a:lnTo>
                      <a:pt x="815" y="1219"/>
                    </a:lnTo>
                    <a:lnTo>
                      <a:pt x="815" y="1226"/>
                    </a:lnTo>
                    <a:lnTo>
                      <a:pt x="815" y="1219"/>
                    </a:lnTo>
                    <a:lnTo>
                      <a:pt x="807" y="1219"/>
                    </a:lnTo>
                    <a:lnTo>
                      <a:pt x="800" y="1219"/>
                    </a:lnTo>
                    <a:lnTo>
                      <a:pt x="793" y="1219"/>
                    </a:lnTo>
                    <a:lnTo>
                      <a:pt x="786" y="1219"/>
                    </a:lnTo>
                    <a:lnTo>
                      <a:pt x="786" y="1226"/>
                    </a:lnTo>
                    <a:lnTo>
                      <a:pt x="779" y="1219"/>
                    </a:lnTo>
                    <a:lnTo>
                      <a:pt x="772" y="1219"/>
                    </a:lnTo>
                    <a:lnTo>
                      <a:pt x="772" y="1226"/>
                    </a:lnTo>
                    <a:lnTo>
                      <a:pt x="765" y="1219"/>
                    </a:lnTo>
                    <a:lnTo>
                      <a:pt x="765" y="1226"/>
                    </a:lnTo>
                    <a:lnTo>
                      <a:pt x="765" y="1219"/>
                    </a:lnTo>
                    <a:lnTo>
                      <a:pt x="765" y="1226"/>
                    </a:lnTo>
                    <a:lnTo>
                      <a:pt x="765" y="1219"/>
                    </a:lnTo>
                    <a:lnTo>
                      <a:pt x="758" y="1219"/>
                    </a:lnTo>
                    <a:lnTo>
                      <a:pt x="758" y="1212"/>
                    </a:lnTo>
                    <a:lnTo>
                      <a:pt x="751" y="1212"/>
                    </a:lnTo>
                    <a:lnTo>
                      <a:pt x="751" y="1205"/>
                    </a:lnTo>
                    <a:lnTo>
                      <a:pt x="744" y="1205"/>
                    </a:lnTo>
                    <a:lnTo>
                      <a:pt x="744" y="1198"/>
                    </a:lnTo>
                    <a:lnTo>
                      <a:pt x="737" y="1198"/>
                    </a:lnTo>
                    <a:lnTo>
                      <a:pt x="730" y="1198"/>
                    </a:lnTo>
                    <a:lnTo>
                      <a:pt x="722" y="1198"/>
                    </a:lnTo>
                    <a:lnTo>
                      <a:pt x="722" y="1191"/>
                    </a:lnTo>
                    <a:lnTo>
                      <a:pt x="715" y="1191"/>
                    </a:lnTo>
                    <a:lnTo>
                      <a:pt x="708" y="1191"/>
                    </a:lnTo>
                    <a:lnTo>
                      <a:pt x="708" y="1184"/>
                    </a:lnTo>
                    <a:lnTo>
                      <a:pt x="708" y="1191"/>
                    </a:lnTo>
                    <a:lnTo>
                      <a:pt x="701" y="1191"/>
                    </a:lnTo>
                    <a:lnTo>
                      <a:pt x="701" y="1184"/>
                    </a:lnTo>
                    <a:lnTo>
                      <a:pt x="694" y="1184"/>
                    </a:lnTo>
                    <a:lnTo>
                      <a:pt x="694" y="1177"/>
                    </a:lnTo>
                    <a:lnTo>
                      <a:pt x="687" y="1177"/>
                    </a:lnTo>
                    <a:lnTo>
                      <a:pt x="687" y="1170"/>
                    </a:lnTo>
                    <a:lnTo>
                      <a:pt x="687" y="1163"/>
                    </a:lnTo>
                    <a:lnTo>
                      <a:pt x="680" y="1163"/>
                    </a:lnTo>
                    <a:lnTo>
                      <a:pt x="680" y="1170"/>
                    </a:lnTo>
                    <a:lnTo>
                      <a:pt x="673" y="1170"/>
                    </a:lnTo>
                    <a:lnTo>
                      <a:pt x="666" y="1170"/>
                    </a:lnTo>
                    <a:lnTo>
                      <a:pt x="666" y="1163"/>
                    </a:lnTo>
                    <a:lnTo>
                      <a:pt x="659" y="1163"/>
                    </a:lnTo>
                    <a:lnTo>
                      <a:pt x="652" y="1156"/>
                    </a:lnTo>
                    <a:lnTo>
                      <a:pt x="644" y="1156"/>
                    </a:lnTo>
                    <a:lnTo>
                      <a:pt x="637" y="1156"/>
                    </a:lnTo>
                    <a:lnTo>
                      <a:pt x="630" y="1156"/>
                    </a:lnTo>
                    <a:lnTo>
                      <a:pt x="630" y="1163"/>
                    </a:lnTo>
                    <a:lnTo>
                      <a:pt x="630" y="1156"/>
                    </a:lnTo>
                    <a:lnTo>
                      <a:pt x="623" y="1156"/>
                    </a:lnTo>
                    <a:lnTo>
                      <a:pt x="616" y="1156"/>
                    </a:lnTo>
                    <a:lnTo>
                      <a:pt x="609" y="1156"/>
                    </a:lnTo>
                    <a:lnTo>
                      <a:pt x="602" y="1156"/>
                    </a:lnTo>
                    <a:lnTo>
                      <a:pt x="595" y="1149"/>
                    </a:lnTo>
                    <a:lnTo>
                      <a:pt x="595" y="1141"/>
                    </a:lnTo>
                    <a:lnTo>
                      <a:pt x="588" y="1141"/>
                    </a:lnTo>
                    <a:lnTo>
                      <a:pt x="588" y="1134"/>
                    </a:lnTo>
                    <a:lnTo>
                      <a:pt x="581" y="1134"/>
                    </a:lnTo>
                    <a:lnTo>
                      <a:pt x="581" y="1127"/>
                    </a:lnTo>
                    <a:lnTo>
                      <a:pt x="581" y="1134"/>
                    </a:lnTo>
                    <a:lnTo>
                      <a:pt x="581" y="1127"/>
                    </a:lnTo>
                    <a:lnTo>
                      <a:pt x="574" y="1127"/>
                    </a:lnTo>
                    <a:lnTo>
                      <a:pt x="567" y="1127"/>
                    </a:lnTo>
                    <a:lnTo>
                      <a:pt x="567" y="1120"/>
                    </a:lnTo>
                    <a:lnTo>
                      <a:pt x="559" y="1120"/>
                    </a:lnTo>
                    <a:lnTo>
                      <a:pt x="559" y="1113"/>
                    </a:lnTo>
                    <a:lnTo>
                      <a:pt x="559" y="1106"/>
                    </a:lnTo>
                    <a:lnTo>
                      <a:pt x="552" y="1106"/>
                    </a:lnTo>
                    <a:lnTo>
                      <a:pt x="552" y="1099"/>
                    </a:lnTo>
                    <a:lnTo>
                      <a:pt x="552" y="1092"/>
                    </a:lnTo>
                    <a:lnTo>
                      <a:pt x="545" y="1092"/>
                    </a:lnTo>
                    <a:lnTo>
                      <a:pt x="545" y="1085"/>
                    </a:lnTo>
                    <a:lnTo>
                      <a:pt x="545" y="1078"/>
                    </a:lnTo>
                    <a:lnTo>
                      <a:pt x="538" y="1078"/>
                    </a:lnTo>
                    <a:lnTo>
                      <a:pt x="545" y="1071"/>
                    </a:lnTo>
                    <a:lnTo>
                      <a:pt x="538" y="1071"/>
                    </a:lnTo>
                    <a:lnTo>
                      <a:pt x="545" y="1063"/>
                    </a:lnTo>
                    <a:lnTo>
                      <a:pt x="545" y="1056"/>
                    </a:lnTo>
                    <a:lnTo>
                      <a:pt x="545" y="1049"/>
                    </a:lnTo>
                    <a:lnTo>
                      <a:pt x="538" y="1049"/>
                    </a:lnTo>
                    <a:lnTo>
                      <a:pt x="538" y="1042"/>
                    </a:lnTo>
                    <a:lnTo>
                      <a:pt x="538" y="1035"/>
                    </a:lnTo>
                    <a:lnTo>
                      <a:pt x="538" y="1028"/>
                    </a:lnTo>
                    <a:lnTo>
                      <a:pt x="538" y="1021"/>
                    </a:lnTo>
                    <a:lnTo>
                      <a:pt x="538" y="1014"/>
                    </a:lnTo>
                    <a:lnTo>
                      <a:pt x="545" y="1014"/>
                    </a:lnTo>
                    <a:lnTo>
                      <a:pt x="545" y="1007"/>
                    </a:lnTo>
                    <a:lnTo>
                      <a:pt x="545" y="1000"/>
                    </a:lnTo>
                    <a:lnTo>
                      <a:pt x="545" y="993"/>
                    </a:lnTo>
                    <a:lnTo>
                      <a:pt x="545" y="986"/>
                    </a:lnTo>
                    <a:lnTo>
                      <a:pt x="545" y="978"/>
                    </a:lnTo>
                    <a:lnTo>
                      <a:pt x="538" y="978"/>
                    </a:lnTo>
                    <a:lnTo>
                      <a:pt x="538" y="971"/>
                    </a:lnTo>
                    <a:lnTo>
                      <a:pt x="531" y="978"/>
                    </a:lnTo>
                    <a:lnTo>
                      <a:pt x="531" y="986"/>
                    </a:lnTo>
                    <a:lnTo>
                      <a:pt x="524" y="986"/>
                    </a:lnTo>
                    <a:lnTo>
                      <a:pt x="524" y="978"/>
                    </a:lnTo>
                    <a:lnTo>
                      <a:pt x="517" y="978"/>
                    </a:lnTo>
                    <a:lnTo>
                      <a:pt x="524" y="978"/>
                    </a:lnTo>
                    <a:lnTo>
                      <a:pt x="517" y="978"/>
                    </a:lnTo>
                    <a:lnTo>
                      <a:pt x="510" y="978"/>
                    </a:lnTo>
                    <a:lnTo>
                      <a:pt x="503" y="978"/>
                    </a:lnTo>
                    <a:lnTo>
                      <a:pt x="496" y="978"/>
                    </a:lnTo>
                    <a:lnTo>
                      <a:pt x="489" y="978"/>
                    </a:lnTo>
                    <a:lnTo>
                      <a:pt x="489" y="986"/>
                    </a:lnTo>
                    <a:lnTo>
                      <a:pt x="489" y="978"/>
                    </a:lnTo>
                    <a:lnTo>
                      <a:pt x="481" y="986"/>
                    </a:lnTo>
                    <a:lnTo>
                      <a:pt x="474" y="986"/>
                    </a:lnTo>
                    <a:lnTo>
                      <a:pt x="467" y="986"/>
                    </a:lnTo>
                    <a:lnTo>
                      <a:pt x="460" y="986"/>
                    </a:lnTo>
                    <a:lnTo>
                      <a:pt x="460" y="993"/>
                    </a:lnTo>
                    <a:lnTo>
                      <a:pt x="460" y="986"/>
                    </a:lnTo>
                    <a:lnTo>
                      <a:pt x="460" y="993"/>
                    </a:lnTo>
                    <a:lnTo>
                      <a:pt x="453" y="993"/>
                    </a:lnTo>
                    <a:lnTo>
                      <a:pt x="446" y="1000"/>
                    </a:lnTo>
                    <a:lnTo>
                      <a:pt x="439" y="1000"/>
                    </a:lnTo>
                    <a:lnTo>
                      <a:pt x="439" y="1007"/>
                    </a:lnTo>
                    <a:lnTo>
                      <a:pt x="432" y="1007"/>
                    </a:lnTo>
                    <a:lnTo>
                      <a:pt x="432" y="1014"/>
                    </a:lnTo>
                    <a:lnTo>
                      <a:pt x="425" y="1014"/>
                    </a:lnTo>
                    <a:lnTo>
                      <a:pt x="418" y="1014"/>
                    </a:lnTo>
                    <a:lnTo>
                      <a:pt x="418" y="1021"/>
                    </a:lnTo>
                    <a:lnTo>
                      <a:pt x="411" y="1021"/>
                    </a:lnTo>
                    <a:lnTo>
                      <a:pt x="404" y="1021"/>
                    </a:lnTo>
                    <a:lnTo>
                      <a:pt x="404" y="1028"/>
                    </a:lnTo>
                    <a:lnTo>
                      <a:pt x="396" y="1028"/>
                    </a:lnTo>
                    <a:lnTo>
                      <a:pt x="396" y="1035"/>
                    </a:lnTo>
                    <a:lnTo>
                      <a:pt x="396" y="1042"/>
                    </a:lnTo>
                    <a:lnTo>
                      <a:pt x="389" y="1042"/>
                    </a:lnTo>
                    <a:lnTo>
                      <a:pt x="389" y="1035"/>
                    </a:lnTo>
                    <a:lnTo>
                      <a:pt x="382" y="1035"/>
                    </a:lnTo>
                    <a:lnTo>
                      <a:pt x="375" y="1035"/>
                    </a:lnTo>
                    <a:lnTo>
                      <a:pt x="368" y="1035"/>
                    </a:lnTo>
                    <a:lnTo>
                      <a:pt x="368" y="1042"/>
                    </a:lnTo>
                    <a:lnTo>
                      <a:pt x="368" y="1049"/>
                    </a:lnTo>
                    <a:lnTo>
                      <a:pt x="361" y="1049"/>
                    </a:lnTo>
                    <a:lnTo>
                      <a:pt x="361" y="1056"/>
                    </a:lnTo>
                    <a:lnTo>
                      <a:pt x="354" y="1056"/>
                    </a:lnTo>
                    <a:lnTo>
                      <a:pt x="347" y="1056"/>
                    </a:lnTo>
                    <a:lnTo>
                      <a:pt x="347" y="1063"/>
                    </a:lnTo>
                    <a:lnTo>
                      <a:pt x="340" y="1063"/>
                    </a:lnTo>
                    <a:lnTo>
                      <a:pt x="326" y="1071"/>
                    </a:lnTo>
                    <a:lnTo>
                      <a:pt x="326" y="1063"/>
                    </a:lnTo>
                    <a:lnTo>
                      <a:pt x="326" y="1056"/>
                    </a:lnTo>
                    <a:lnTo>
                      <a:pt x="318" y="1056"/>
                    </a:lnTo>
                    <a:lnTo>
                      <a:pt x="318" y="1063"/>
                    </a:lnTo>
                    <a:lnTo>
                      <a:pt x="318" y="1056"/>
                    </a:lnTo>
                    <a:lnTo>
                      <a:pt x="311" y="1056"/>
                    </a:lnTo>
                    <a:lnTo>
                      <a:pt x="304" y="1056"/>
                    </a:lnTo>
                    <a:lnTo>
                      <a:pt x="297" y="1056"/>
                    </a:lnTo>
                    <a:lnTo>
                      <a:pt x="290" y="1056"/>
                    </a:lnTo>
                    <a:lnTo>
                      <a:pt x="283" y="1056"/>
                    </a:lnTo>
                    <a:lnTo>
                      <a:pt x="276" y="1056"/>
                    </a:lnTo>
                    <a:lnTo>
                      <a:pt x="269" y="1056"/>
                    </a:lnTo>
                    <a:lnTo>
                      <a:pt x="262" y="1056"/>
                    </a:lnTo>
                    <a:lnTo>
                      <a:pt x="255" y="1056"/>
                    </a:lnTo>
                    <a:lnTo>
                      <a:pt x="248" y="1056"/>
                    </a:lnTo>
                    <a:lnTo>
                      <a:pt x="241" y="1056"/>
                    </a:lnTo>
                    <a:lnTo>
                      <a:pt x="241" y="1063"/>
                    </a:lnTo>
                    <a:lnTo>
                      <a:pt x="233" y="1063"/>
                    </a:lnTo>
                    <a:lnTo>
                      <a:pt x="226" y="1063"/>
                    </a:lnTo>
                    <a:lnTo>
                      <a:pt x="219" y="1063"/>
                    </a:lnTo>
                    <a:lnTo>
                      <a:pt x="219" y="1056"/>
                    </a:lnTo>
                    <a:lnTo>
                      <a:pt x="212" y="1056"/>
                    </a:lnTo>
                    <a:lnTo>
                      <a:pt x="212" y="1042"/>
                    </a:lnTo>
                    <a:lnTo>
                      <a:pt x="212" y="986"/>
                    </a:lnTo>
                    <a:lnTo>
                      <a:pt x="212" y="978"/>
                    </a:lnTo>
                    <a:lnTo>
                      <a:pt x="219" y="978"/>
                    </a:lnTo>
                    <a:lnTo>
                      <a:pt x="219" y="971"/>
                    </a:lnTo>
                    <a:lnTo>
                      <a:pt x="212" y="971"/>
                    </a:lnTo>
                    <a:lnTo>
                      <a:pt x="212" y="964"/>
                    </a:lnTo>
                    <a:lnTo>
                      <a:pt x="219" y="964"/>
                    </a:lnTo>
                    <a:lnTo>
                      <a:pt x="212" y="964"/>
                    </a:lnTo>
                    <a:lnTo>
                      <a:pt x="219" y="964"/>
                    </a:lnTo>
                    <a:lnTo>
                      <a:pt x="219" y="957"/>
                    </a:lnTo>
                    <a:lnTo>
                      <a:pt x="212" y="957"/>
                    </a:lnTo>
                    <a:lnTo>
                      <a:pt x="212" y="964"/>
                    </a:lnTo>
                    <a:lnTo>
                      <a:pt x="205" y="964"/>
                    </a:lnTo>
                    <a:lnTo>
                      <a:pt x="198" y="971"/>
                    </a:lnTo>
                    <a:lnTo>
                      <a:pt x="191" y="971"/>
                    </a:lnTo>
                    <a:lnTo>
                      <a:pt x="191" y="978"/>
                    </a:lnTo>
                    <a:lnTo>
                      <a:pt x="184" y="986"/>
                    </a:lnTo>
                    <a:lnTo>
                      <a:pt x="184" y="978"/>
                    </a:lnTo>
                    <a:lnTo>
                      <a:pt x="184" y="986"/>
                    </a:lnTo>
                    <a:lnTo>
                      <a:pt x="177" y="986"/>
                    </a:lnTo>
                    <a:lnTo>
                      <a:pt x="177" y="993"/>
                    </a:lnTo>
                    <a:lnTo>
                      <a:pt x="170" y="993"/>
                    </a:lnTo>
                    <a:lnTo>
                      <a:pt x="163" y="993"/>
                    </a:lnTo>
                    <a:lnTo>
                      <a:pt x="113" y="993"/>
                    </a:lnTo>
                    <a:lnTo>
                      <a:pt x="113" y="986"/>
                    </a:lnTo>
                    <a:lnTo>
                      <a:pt x="113" y="978"/>
                    </a:lnTo>
                    <a:lnTo>
                      <a:pt x="106" y="978"/>
                    </a:lnTo>
                    <a:lnTo>
                      <a:pt x="106" y="971"/>
                    </a:lnTo>
                    <a:lnTo>
                      <a:pt x="106" y="964"/>
                    </a:lnTo>
                    <a:lnTo>
                      <a:pt x="99" y="957"/>
                    </a:lnTo>
                    <a:lnTo>
                      <a:pt x="92" y="957"/>
                    </a:lnTo>
                    <a:lnTo>
                      <a:pt x="85" y="957"/>
                    </a:lnTo>
                    <a:lnTo>
                      <a:pt x="78" y="957"/>
                    </a:lnTo>
                    <a:lnTo>
                      <a:pt x="49" y="957"/>
                    </a:lnTo>
                    <a:lnTo>
                      <a:pt x="49" y="950"/>
                    </a:lnTo>
                    <a:lnTo>
                      <a:pt x="56" y="950"/>
                    </a:lnTo>
                    <a:lnTo>
                      <a:pt x="56" y="943"/>
                    </a:lnTo>
                    <a:lnTo>
                      <a:pt x="63" y="943"/>
                    </a:lnTo>
                    <a:lnTo>
                      <a:pt x="63" y="936"/>
                    </a:lnTo>
                    <a:lnTo>
                      <a:pt x="63" y="929"/>
                    </a:lnTo>
                    <a:lnTo>
                      <a:pt x="63" y="922"/>
                    </a:lnTo>
                    <a:lnTo>
                      <a:pt x="56" y="922"/>
                    </a:lnTo>
                    <a:lnTo>
                      <a:pt x="56" y="915"/>
                    </a:lnTo>
                    <a:lnTo>
                      <a:pt x="49" y="908"/>
                    </a:lnTo>
                    <a:lnTo>
                      <a:pt x="42" y="908"/>
                    </a:lnTo>
                    <a:lnTo>
                      <a:pt x="42" y="900"/>
                    </a:lnTo>
                    <a:lnTo>
                      <a:pt x="42" y="893"/>
                    </a:lnTo>
                    <a:lnTo>
                      <a:pt x="35" y="893"/>
                    </a:lnTo>
                    <a:lnTo>
                      <a:pt x="35" y="886"/>
                    </a:lnTo>
                    <a:lnTo>
                      <a:pt x="28" y="886"/>
                    </a:lnTo>
                    <a:lnTo>
                      <a:pt x="28" y="879"/>
                    </a:lnTo>
                    <a:lnTo>
                      <a:pt x="28" y="872"/>
                    </a:lnTo>
                    <a:lnTo>
                      <a:pt x="21" y="872"/>
                    </a:lnTo>
                    <a:lnTo>
                      <a:pt x="21" y="865"/>
                    </a:lnTo>
                    <a:lnTo>
                      <a:pt x="14" y="858"/>
                    </a:lnTo>
                    <a:lnTo>
                      <a:pt x="21" y="858"/>
                    </a:lnTo>
                    <a:lnTo>
                      <a:pt x="21" y="851"/>
                    </a:lnTo>
                    <a:lnTo>
                      <a:pt x="14" y="851"/>
                    </a:lnTo>
                    <a:lnTo>
                      <a:pt x="7" y="844"/>
                    </a:lnTo>
                    <a:lnTo>
                      <a:pt x="7" y="837"/>
                    </a:lnTo>
                    <a:lnTo>
                      <a:pt x="0" y="837"/>
                    </a:lnTo>
                    <a:lnTo>
                      <a:pt x="0" y="830"/>
                    </a:lnTo>
                    <a:lnTo>
                      <a:pt x="7" y="830"/>
                    </a:lnTo>
                    <a:lnTo>
                      <a:pt x="0" y="823"/>
                    </a:lnTo>
                    <a:lnTo>
                      <a:pt x="7" y="823"/>
                    </a:lnTo>
                    <a:lnTo>
                      <a:pt x="14" y="823"/>
                    </a:lnTo>
                    <a:lnTo>
                      <a:pt x="21" y="823"/>
                    </a:lnTo>
                    <a:lnTo>
                      <a:pt x="21" y="815"/>
                    </a:lnTo>
                    <a:lnTo>
                      <a:pt x="14" y="815"/>
                    </a:lnTo>
                    <a:lnTo>
                      <a:pt x="14" y="808"/>
                    </a:lnTo>
                    <a:lnTo>
                      <a:pt x="14" y="801"/>
                    </a:lnTo>
                    <a:lnTo>
                      <a:pt x="14" y="794"/>
                    </a:lnTo>
                    <a:lnTo>
                      <a:pt x="14" y="787"/>
                    </a:lnTo>
                    <a:lnTo>
                      <a:pt x="21" y="787"/>
                    </a:lnTo>
                    <a:lnTo>
                      <a:pt x="28" y="780"/>
                    </a:lnTo>
                    <a:lnTo>
                      <a:pt x="35" y="773"/>
                    </a:lnTo>
                    <a:lnTo>
                      <a:pt x="42" y="773"/>
                    </a:lnTo>
                    <a:lnTo>
                      <a:pt x="42" y="766"/>
                    </a:lnTo>
                    <a:lnTo>
                      <a:pt x="49" y="766"/>
                    </a:lnTo>
                    <a:lnTo>
                      <a:pt x="49" y="759"/>
                    </a:lnTo>
                    <a:lnTo>
                      <a:pt x="56" y="759"/>
                    </a:lnTo>
                    <a:lnTo>
                      <a:pt x="49" y="759"/>
                    </a:lnTo>
                    <a:lnTo>
                      <a:pt x="56" y="759"/>
                    </a:lnTo>
                    <a:lnTo>
                      <a:pt x="49" y="752"/>
                    </a:lnTo>
                    <a:lnTo>
                      <a:pt x="49" y="745"/>
                    </a:lnTo>
                    <a:lnTo>
                      <a:pt x="49" y="738"/>
                    </a:lnTo>
                    <a:lnTo>
                      <a:pt x="56" y="730"/>
                    </a:lnTo>
                    <a:lnTo>
                      <a:pt x="56" y="723"/>
                    </a:lnTo>
                    <a:lnTo>
                      <a:pt x="63" y="716"/>
                    </a:lnTo>
                    <a:lnTo>
                      <a:pt x="63" y="709"/>
                    </a:lnTo>
                    <a:lnTo>
                      <a:pt x="63" y="702"/>
                    </a:lnTo>
                    <a:lnTo>
                      <a:pt x="63" y="695"/>
                    </a:lnTo>
                    <a:lnTo>
                      <a:pt x="70" y="688"/>
                    </a:lnTo>
                    <a:lnTo>
                      <a:pt x="70" y="681"/>
                    </a:lnTo>
                    <a:lnTo>
                      <a:pt x="70" y="674"/>
                    </a:lnTo>
                    <a:lnTo>
                      <a:pt x="78" y="674"/>
                    </a:lnTo>
                    <a:lnTo>
                      <a:pt x="85" y="674"/>
                    </a:lnTo>
                    <a:lnTo>
                      <a:pt x="85" y="667"/>
                    </a:lnTo>
                    <a:lnTo>
                      <a:pt x="92" y="667"/>
                    </a:lnTo>
                    <a:lnTo>
                      <a:pt x="99" y="667"/>
                    </a:lnTo>
                    <a:lnTo>
                      <a:pt x="99" y="660"/>
                    </a:lnTo>
                    <a:lnTo>
                      <a:pt x="99" y="667"/>
                    </a:lnTo>
                    <a:lnTo>
                      <a:pt x="99" y="660"/>
                    </a:lnTo>
                    <a:lnTo>
                      <a:pt x="106" y="652"/>
                    </a:lnTo>
                    <a:lnTo>
                      <a:pt x="106" y="660"/>
                    </a:lnTo>
                    <a:lnTo>
                      <a:pt x="106" y="652"/>
                    </a:lnTo>
                    <a:lnTo>
                      <a:pt x="113" y="652"/>
                    </a:lnTo>
                    <a:lnTo>
                      <a:pt x="120" y="652"/>
                    </a:lnTo>
                    <a:lnTo>
                      <a:pt x="120" y="645"/>
                    </a:lnTo>
                    <a:lnTo>
                      <a:pt x="127" y="645"/>
                    </a:lnTo>
                    <a:lnTo>
                      <a:pt x="127" y="638"/>
                    </a:lnTo>
                    <a:lnTo>
                      <a:pt x="134" y="638"/>
                    </a:lnTo>
                    <a:lnTo>
                      <a:pt x="127" y="638"/>
                    </a:lnTo>
                    <a:lnTo>
                      <a:pt x="134" y="638"/>
                    </a:lnTo>
                    <a:lnTo>
                      <a:pt x="141" y="638"/>
                    </a:lnTo>
                    <a:lnTo>
                      <a:pt x="141" y="631"/>
                    </a:lnTo>
                    <a:lnTo>
                      <a:pt x="141" y="638"/>
                    </a:lnTo>
                    <a:lnTo>
                      <a:pt x="148" y="638"/>
                    </a:lnTo>
                    <a:lnTo>
                      <a:pt x="148" y="631"/>
                    </a:lnTo>
                    <a:lnTo>
                      <a:pt x="148" y="638"/>
                    </a:lnTo>
                    <a:lnTo>
                      <a:pt x="148" y="631"/>
                    </a:lnTo>
                    <a:lnTo>
                      <a:pt x="148" y="638"/>
                    </a:lnTo>
                    <a:lnTo>
                      <a:pt x="155" y="638"/>
                    </a:lnTo>
                    <a:lnTo>
                      <a:pt x="155" y="631"/>
                    </a:lnTo>
                    <a:lnTo>
                      <a:pt x="155" y="638"/>
                    </a:lnTo>
                    <a:lnTo>
                      <a:pt x="155" y="631"/>
                    </a:lnTo>
                    <a:lnTo>
                      <a:pt x="163" y="631"/>
                    </a:lnTo>
                    <a:lnTo>
                      <a:pt x="170" y="631"/>
                    </a:lnTo>
                    <a:lnTo>
                      <a:pt x="177" y="631"/>
                    </a:lnTo>
                    <a:lnTo>
                      <a:pt x="184" y="631"/>
                    </a:lnTo>
                    <a:lnTo>
                      <a:pt x="191" y="631"/>
                    </a:lnTo>
                    <a:lnTo>
                      <a:pt x="184" y="624"/>
                    </a:lnTo>
                    <a:lnTo>
                      <a:pt x="191" y="624"/>
                    </a:lnTo>
                    <a:lnTo>
                      <a:pt x="191" y="631"/>
                    </a:lnTo>
                    <a:lnTo>
                      <a:pt x="191" y="624"/>
                    </a:lnTo>
                    <a:lnTo>
                      <a:pt x="198" y="624"/>
                    </a:lnTo>
                    <a:lnTo>
                      <a:pt x="198" y="6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ACBA9"/>
                  </a:gs>
                  <a:gs pos="100000">
                    <a:srgbClr val="3366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0" name="Freeform 286"/>
              <p:cNvSpPr>
                <a:spLocks/>
              </p:cNvSpPr>
              <p:nvPr/>
            </p:nvSpPr>
            <p:spPr bwMode="auto">
              <a:xfrm>
                <a:off x="2068" y="1094"/>
                <a:ext cx="1282" cy="1573"/>
              </a:xfrm>
              <a:custGeom>
                <a:avLst/>
                <a:gdLst>
                  <a:gd name="T0" fmla="*/ 1155 w 1282"/>
                  <a:gd name="T1" fmla="*/ 1552 h 1573"/>
                  <a:gd name="T2" fmla="*/ 1183 w 1282"/>
                  <a:gd name="T3" fmla="*/ 1531 h 1573"/>
                  <a:gd name="T4" fmla="*/ 1226 w 1282"/>
                  <a:gd name="T5" fmla="*/ 1509 h 1573"/>
                  <a:gd name="T6" fmla="*/ 1268 w 1282"/>
                  <a:gd name="T7" fmla="*/ 1488 h 1573"/>
                  <a:gd name="T8" fmla="*/ 1275 w 1282"/>
                  <a:gd name="T9" fmla="*/ 1467 h 1573"/>
                  <a:gd name="T10" fmla="*/ 1268 w 1282"/>
                  <a:gd name="T11" fmla="*/ 1453 h 1573"/>
                  <a:gd name="T12" fmla="*/ 1268 w 1282"/>
                  <a:gd name="T13" fmla="*/ 1417 h 1573"/>
                  <a:gd name="T14" fmla="*/ 1268 w 1282"/>
                  <a:gd name="T15" fmla="*/ 1403 h 1573"/>
                  <a:gd name="T16" fmla="*/ 1247 w 1282"/>
                  <a:gd name="T17" fmla="*/ 1389 h 1573"/>
                  <a:gd name="T18" fmla="*/ 1226 w 1282"/>
                  <a:gd name="T19" fmla="*/ 1354 h 1573"/>
                  <a:gd name="T20" fmla="*/ 1233 w 1282"/>
                  <a:gd name="T21" fmla="*/ 1290 h 1573"/>
                  <a:gd name="T22" fmla="*/ 1190 w 1282"/>
                  <a:gd name="T23" fmla="*/ 1283 h 1573"/>
                  <a:gd name="T24" fmla="*/ 1155 w 1282"/>
                  <a:gd name="T25" fmla="*/ 1254 h 1573"/>
                  <a:gd name="T26" fmla="*/ 1155 w 1282"/>
                  <a:gd name="T27" fmla="*/ 1219 h 1573"/>
                  <a:gd name="T28" fmla="*/ 1141 w 1282"/>
                  <a:gd name="T29" fmla="*/ 1176 h 1573"/>
                  <a:gd name="T30" fmla="*/ 1084 w 1282"/>
                  <a:gd name="T31" fmla="*/ 1169 h 1573"/>
                  <a:gd name="T32" fmla="*/ 1027 w 1282"/>
                  <a:gd name="T33" fmla="*/ 1169 h 1573"/>
                  <a:gd name="T34" fmla="*/ 1006 w 1282"/>
                  <a:gd name="T35" fmla="*/ 1127 h 1573"/>
                  <a:gd name="T36" fmla="*/ 1013 w 1282"/>
                  <a:gd name="T37" fmla="*/ 1084 h 1573"/>
                  <a:gd name="T38" fmla="*/ 1006 w 1282"/>
                  <a:gd name="T39" fmla="*/ 1056 h 1573"/>
                  <a:gd name="T40" fmla="*/ 1006 w 1282"/>
                  <a:gd name="T41" fmla="*/ 1028 h 1573"/>
                  <a:gd name="T42" fmla="*/ 1027 w 1282"/>
                  <a:gd name="T43" fmla="*/ 921 h 1573"/>
                  <a:gd name="T44" fmla="*/ 1013 w 1282"/>
                  <a:gd name="T45" fmla="*/ 872 h 1573"/>
                  <a:gd name="T46" fmla="*/ 999 w 1282"/>
                  <a:gd name="T47" fmla="*/ 865 h 1573"/>
                  <a:gd name="T48" fmla="*/ 971 w 1282"/>
                  <a:gd name="T49" fmla="*/ 822 h 1573"/>
                  <a:gd name="T50" fmla="*/ 985 w 1282"/>
                  <a:gd name="T51" fmla="*/ 801 h 1573"/>
                  <a:gd name="T52" fmla="*/ 921 w 1282"/>
                  <a:gd name="T53" fmla="*/ 787 h 1573"/>
                  <a:gd name="T54" fmla="*/ 857 w 1282"/>
                  <a:gd name="T55" fmla="*/ 666 h 1573"/>
                  <a:gd name="T56" fmla="*/ 843 w 1282"/>
                  <a:gd name="T57" fmla="*/ 624 h 1573"/>
                  <a:gd name="T58" fmla="*/ 815 w 1282"/>
                  <a:gd name="T59" fmla="*/ 602 h 1573"/>
                  <a:gd name="T60" fmla="*/ 765 w 1282"/>
                  <a:gd name="T61" fmla="*/ 609 h 1573"/>
                  <a:gd name="T62" fmla="*/ 737 w 1282"/>
                  <a:gd name="T63" fmla="*/ 581 h 1573"/>
                  <a:gd name="T64" fmla="*/ 694 w 1282"/>
                  <a:gd name="T65" fmla="*/ 567 h 1573"/>
                  <a:gd name="T66" fmla="*/ 659 w 1282"/>
                  <a:gd name="T67" fmla="*/ 546 h 1573"/>
                  <a:gd name="T68" fmla="*/ 602 w 1282"/>
                  <a:gd name="T69" fmla="*/ 539 h 1573"/>
                  <a:gd name="T70" fmla="*/ 567 w 1282"/>
                  <a:gd name="T71" fmla="*/ 510 h 1573"/>
                  <a:gd name="T72" fmla="*/ 545 w 1282"/>
                  <a:gd name="T73" fmla="*/ 461 h 1573"/>
                  <a:gd name="T74" fmla="*/ 538 w 1282"/>
                  <a:gd name="T75" fmla="*/ 411 h 1573"/>
                  <a:gd name="T76" fmla="*/ 538 w 1282"/>
                  <a:gd name="T77" fmla="*/ 354 h 1573"/>
                  <a:gd name="T78" fmla="*/ 496 w 1282"/>
                  <a:gd name="T79" fmla="*/ 361 h 1573"/>
                  <a:gd name="T80" fmla="*/ 460 w 1282"/>
                  <a:gd name="T81" fmla="*/ 376 h 1573"/>
                  <a:gd name="T82" fmla="*/ 411 w 1282"/>
                  <a:gd name="T83" fmla="*/ 404 h 1573"/>
                  <a:gd name="T84" fmla="*/ 368 w 1282"/>
                  <a:gd name="T85" fmla="*/ 418 h 1573"/>
                  <a:gd name="T86" fmla="*/ 326 w 1282"/>
                  <a:gd name="T87" fmla="*/ 446 h 1573"/>
                  <a:gd name="T88" fmla="*/ 276 w 1282"/>
                  <a:gd name="T89" fmla="*/ 439 h 1573"/>
                  <a:gd name="T90" fmla="*/ 219 w 1282"/>
                  <a:gd name="T91" fmla="*/ 439 h 1573"/>
                  <a:gd name="T92" fmla="*/ 212 w 1282"/>
                  <a:gd name="T93" fmla="*/ 347 h 1573"/>
                  <a:gd name="T94" fmla="*/ 184 w 1282"/>
                  <a:gd name="T95" fmla="*/ 361 h 1573"/>
                  <a:gd name="T96" fmla="*/ 106 w 1282"/>
                  <a:gd name="T97" fmla="*/ 354 h 1573"/>
                  <a:gd name="T98" fmla="*/ 63 w 1282"/>
                  <a:gd name="T99" fmla="*/ 326 h 1573"/>
                  <a:gd name="T100" fmla="*/ 35 w 1282"/>
                  <a:gd name="T101" fmla="*/ 276 h 1573"/>
                  <a:gd name="T102" fmla="*/ 14 w 1282"/>
                  <a:gd name="T103" fmla="*/ 234 h 1573"/>
                  <a:gd name="T104" fmla="*/ 21 w 1282"/>
                  <a:gd name="T105" fmla="*/ 198 h 1573"/>
                  <a:gd name="T106" fmla="*/ 42 w 1282"/>
                  <a:gd name="T107" fmla="*/ 149 h 1573"/>
                  <a:gd name="T108" fmla="*/ 56 w 1282"/>
                  <a:gd name="T109" fmla="*/ 106 h 1573"/>
                  <a:gd name="T110" fmla="*/ 85 w 1282"/>
                  <a:gd name="T111" fmla="*/ 50 h 1573"/>
                  <a:gd name="T112" fmla="*/ 120 w 1282"/>
                  <a:gd name="T113" fmla="*/ 35 h 1573"/>
                  <a:gd name="T114" fmla="*/ 148 w 1282"/>
                  <a:gd name="T115" fmla="*/ 21 h 1573"/>
                  <a:gd name="T116" fmla="*/ 170 w 1282"/>
                  <a:gd name="T117" fmla="*/ 14 h 15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82"/>
                  <a:gd name="T178" fmla="*/ 0 h 1573"/>
                  <a:gd name="T179" fmla="*/ 1282 w 1282"/>
                  <a:gd name="T180" fmla="*/ 1573 h 15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82" h="1573">
                    <a:moveTo>
                      <a:pt x="1134" y="1566"/>
                    </a:moveTo>
                    <a:lnTo>
                      <a:pt x="1141" y="1566"/>
                    </a:lnTo>
                    <a:lnTo>
                      <a:pt x="1148" y="1566"/>
                    </a:lnTo>
                    <a:lnTo>
                      <a:pt x="1148" y="1573"/>
                    </a:lnTo>
                    <a:lnTo>
                      <a:pt x="1148" y="1566"/>
                    </a:lnTo>
                    <a:lnTo>
                      <a:pt x="1141" y="1566"/>
                    </a:lnTo>
                    <a:lnTo>
                      <a:pt x="1141" y="1559"/>
                    </a:lnTo>
                    <a:lnTo>
                      <a:pt x="1148" y="1559"/>
                    </a:lnTo>
                    <a:lnTo>
                      <a:pt x="1155" y="1559"/>
                    </a:lnTo>
                    <a:lnTo>
                      <a:pt x="1155" y="1552"/>
                    </a:lnTo>
                    <a:lnTo>
                      <a:pt x="1155" y="1559"/>
                    </a:lnTo>
                    <a:lnTo>
                      <a:pt x="1155" y="1552"/>
                    </a:lnTo>
                    <a:lnTo>
                      <a:pt x="1162" y="1552"/>
                    </a:lnTo>
                    <a:lnTo>
                      <a:pt x="1169" y="1545"/>
                    </a:lnTo>
                    <a:lnTo>
                      <a:pt x="1169" y="1538"/>
                    </a:lnTo>
                    <a:lnTo>
                      <a:pt x="1176" y="1538"/>
                    </a:lnTo>
                    <a:lnTo>
                      <a:pt x="1183" y="1538"/>
                    </a:lnTo>
                    <a:lnTo>
                      <a:pt x="1190" y="1538"/>
                    </a:lnTo>
                    <a:lnTo>
                      <a:pt x="1190" y="1531"/>
                    </a:lnTo>
                    <a:lnTo>
                      <a:pt x="1183" y="1531"/>
                    </a:lnTo>
                    <a:lnTo>
                      <a:pt x="1190" y="1531"/>
                    </a:lnTo>
                    <a:lnTo>
                      <a:pt x="1197" y="1531"/>
                    </a:lnTo>
                    <a:lnTo>
                      <a:pt x="1197" y="1524"/>
                    </a:lnTo>
                    <a:lnTo>
                      <a:pt x="1204" y="1524"/>
                    </a:lnTo>
                    <a:lnTo>
                      <a:pt x="1204" y="1517"/>
                    </a:lnTo>
                    <a:lnTo>
                      <a:pt x="1211" y="1517"/>
                    </a:lnTo>
                    <a:lnTo>
                      <a:pt x="1219" y="1517"/>
                    </a:lnTo>
                    <a:lnTo>
                      <a:pt x="1219" y="1509"/>
                    </a:lnTo>
                    <a:lnTo>
                      <a:pt x="1219" y="1517"/>
                    </a:lnTo>
                    <a:lnTo>
                      <a:pt x="1226" y="1509"/>
                    </a:lnTo>
                    <a:lnTo>
                      <a:pt x="1233" y="1509"/>
                    </a:lnTo>
                    <a:lnTo>
                      <a:pt x="1240" y="1509"/>
                    </a:lnTo>
                    <a:lnTo>
                      <a:pt x="1240" y="1502"/>
                    </a:lnTo>
                    <a:lnTo>
                      <a:pt x="1240" y="1495"/>
                    </a:lnTo>
                    <a:lnTo>
                      <a:pt x="1247" y="1495"/>
                    </a:lnTo>
                    <a:lnTo>
                      <a:pt x="1247" y="1502"/>
                    </a:lnTo>
                    <a:lnTo>
                      <a:pt x="1254" y="1495"/>
                    </a:lnTo>
                    <a:lnTo>
                      <a:pt x="1254" y="1488"/>
                    </a:lnTo>
                    <a:lnTo>
                      <a:pt x="1261" y="1488"/>
                    </a:lnTo>
                    <a:lnTo>
                      <a:pt x="1268" y="1488"/>
                    </a:lnTo>
                    <a:lnTo>
                      <a:pt x="1268" y="1481"/>
                    </a:lnTo>
                    <a:lnTo>
                      <a:pt x="1268" y="1488"/>
                    </a:lnTo>
                    <a:lnTo>
                      <a:pt x="1268" y="1481"/>
                    </a:lnTo>
                    <a:lnTo>
                      <a:pt x="1275" y="1481"/>
                    </a:lnTo>
                    <a:lnTo>
                      <a:pt x="1268" y="1481"/>
                    </a:lnTo>
                    <a:lnTo>
                      <a:pt x="1275" y="1481"/>
                    </a:lnTo>
                    <a:lnTo>
                      <a:pt x="1275" y="1474"/>
                    </a:lnTo>
                    <a:lnTo>
                      <a:pt x="1275" y="1467"/>
                    </a:lnTo>
                    <a:lnTo>
                      <a:pt x="1268" y="1467"/>
                    </a:lnTo>
                    <a:lnTo>
                      <a:pt x="1275" y="1467"/>
                    </a:lnTo>
                    <a:lnTo>
                      <a:pt x="1268" y="1460"/>
                    </a:lnTo>
                    <a:lnTo>
                      <a:pt x="1268" y="1467"/>
                    </a:lnTo>
                    <a:lnTo>
                      <a:pt x="1268" y="1460"/>
                    </a:lnTo>
                    <a:lnTo>
                      <a:pt x="1275" y="1460"/>
                    </a:lnTo>
                    <a:lnTo>
                      <a:pt x="1268" y="1460"/>
                    </a:lnTo>
                    <a:lnTo>
                      <a:pt x="1275" y="1460"/>
                    </a:lnTo>
                    <a:lnTo>
                      <a:pt x="1268" y="1460"/>
                    </a:lnTo>
                    <a:lnTo>
                      <a:pt x="1268" y="1453"/>
                    </a:lnTo>
                    <a:lnTo>
                      <a:pt x="1275" y="1453"/>
                    </a:lnTo>
                    <a:lnTo>
                      <a:pt x="1268" y="1453"/>
                    </a:lnTo>
                    <a:lnTo>
                      <a:pt x="1275" y="1453"/>
                    </a:lnTo>
                    <a:lnTo>
                      <a:pt x="1268" y="1453"/>
                    </a:lnTo>
                    <a:lnTo>
                      <a:pt x="1275" y="1453"/>
                    </a:lnTo>
                    <a:lnTo>
                      <a:pt x="1275" y="1446"/>
                    </a:lnTo>
                    <a:lnTo>
                      <a:pt x="1275" y="1439"/>
                    </a:lnTo>
                    <a:lnTo>
                      <a:pt x="1282" y="1432"/>
                    </a:lnTo>
                    <a:lnTo>
                      <a:pt x="1275" y="1432"/>
                    </a:lnTo>
                    <a:lnTo>
                      <a:pt x="1275" y="1424"/>
                    </a:lnTo>
                    <a:lnTo>
                      <a:pt x="1275" y="1417"/>
                    </a:lnTo>
                    <a:lnTo>
                      <a:pt x="1268" y="1417"/>
                    </a:lnTo>
                    <a:lnTo>
                      <a:pt x="1268" y="1410"/>
                    </a:lnTo>
                    <a:lnTo>
                      <a:pt x="1261" y="1410"/>
                    </a:lnTo>
                    <a:lnTo>
                      <a:pt x="1268" y="1410"/>
                    </a:lnTo>
                    <a:lnTo>
                      <a:pt x="1261" y="1410"/>
                    </a:lnTo>
                    <a:lnTo>
                      <a:pt x="1268" y="1410"/>
                    </a:lnTo>
                    <a:lnTo>
                      <a:pt x="1268" y="1403"/>
                    </a:lnTo>
                    <a:lnTo>
                      <a:pt x="1261" y="1403"/>
                    </a:lnTo>
                    <a:lnTo>
                      <a:pt x="1268" y="1403"/>
                    </a:lnTo>
                    <a:lnTo>
                      <a:pt x="1261" y="1403"/>
                    </a:lnTo>
                    <a:lnTo>
                      <a:pt x="1268" y="1403"/>
                    </a:lnTo>
                    <a:lnTo>
                      <a:pt x="1261" y="1403"/>
                    </a:lnTo>
                    <a:lnTo>
                      <a:pt x="1268" y="1403"/>
                    </a:lnTo>
                    <a:lnTo>
                      <a:pt x="1261" y="1403"/>
                    </a:lnTo>
                    <a:lnTo>
                      <a:pt x="1268" y="1396"/>
                    </a:lnTo>
                    <a:lnTo>
                      <a:pt x="1261" y="1396"/>
                    </a:lnTo>
                    <a:lnTo>
                      <a:pt x="1261" y="1389"/>
                    </a:lnTo>
                    <a:lnTo>
                      <a:pt x="1254" y="1389"/>
                    </a:lnTo>
                    <a:lnTo>
                      <a:pt x="1247" y="1389"/>
                    </a:lnTo>
                    <a:lnTo>
                      <a:pt x="1247" y="1382"/>
                    </a:lnTo>
                    <a:lnTo>
                      <a:pt x="1247" y="1389"/>
                    </a:lnTo>
                    <a:lnTo>
                      <a:pt x="1240" y="1389"/>
                    </a:lnTo>
                    <a:lnTo>
                      <a:pt x="1233" y="1389"/>
                    </a:lnTo>
                    <a:lnTo>
                      <a:pt x="1226" y="1396"/>
                    </a:lnTo>
                    <a:lnTo>
                      <a:pt x="1226" y="1389"/>
                    </a:lnTo>
                    <a:lnTo>
                      <a:pt x="1219" y="1389"/>
                    </a:lnTo>
                    <a:lnTo>
                      <a:pt x="1219" y="1382"/>
                    </a:lnTo>
                    <a:lnTo>
                      <a:pt x="1219" y="1375"/>
                    </a:lnTo>
                    <a:lnTo>
                      <a:pt x="1226" y="1368"/>
                    </a:lnTo>
                    <a:lnTo>
                      <a:pt x="1226" y="1361"/>
                    </a:lnTo>
                    <a:lnTo>
                      <a:pt x="1226" y="1354"/>
                    </a:lnTo>
                    <a:lnTo>
                      <a:pt x="1226" y="1339"/>
                    </a:lnTo>
                    <a:lnTo>
                      <a:pt x="1233" y="1332"/>
                    </a:lnTo>
                    <a:lnTo>
                      <a:pt x="1233" y="1325"/>
                    </a:lnTo>
                    <a:lnTo>
                      <a:pt x="1233" y="1318"/>
                    </a:lnTo>
                    <a:lnTo>
                      <a:pt x="1240" y="1311"/>
                    </a:lnTo>
                    <a:lnTo>
                      <a:pt x="1240" y="1304"/>
                    </a:lnTo>
                    <a:lnTo>
                      <a:pt x="1233" y="1304"/>
                    </a:lnTo>
                    <a:lnTo>
                      <a:pt x="1233" y="1297"/>
                    </a:lnTo>
                    <a:lnTo>
                      <a:pt x="1240" y="1290"/>
                    </a:lnTo>
                    <a:lnTo>
                      <a:pt x="1233" y="1290"/>
                    </a:lnTo>
                    <a:lnTo>
                      <a:pt x="1233" y="1283"/>
                    </a:lnTo>
                    <a:lnTo>
                      <a:pt x="1226" y="1283"/>
                    </a:lnTo>
                    <a:lnTo>
                      <a:pt x="1226" y="1276"/>
                    </a:lnTo>
                    <a:lnTo>
                      <a:pt x="1219" y="1276"/>
                    </a:lnTo>
                    <a:lnTo>
                      <a:pt x="1211" y="1276"/>
                    </a:lnTo>
                    <a:lnTo>
                      <a:pt x="1204" y="1276"/>
                    </a:lnTo>
                    <a:lnTo>
                      <a:pt x="1197" y="1283"/>
                    </a:lnTo>
                    <a:lnTo>
                      <a:pt x="1197" y="1276"/>
                    </a:lnTo>
                    <a:lnTo>
                      <a:pt x="1197" y="1283"/>
                    </a:lnTo>
                    <a:lnTo>
                      <a:pt x="1190" y="1283"/>
                    </a:lnTo>
                    <a:lnTo>
                      <a:pt x="1183" y="1283"/>
                    </a:lnTo>
                    <a:lnTo>
                      <a:pt x="1176" y="1283"/>
                    </a:lnTo>
                    <a:lnTo>
                      <a:pt x="1169" y="1283"/>
                    </a:lnTo>
                    <a:lnTo>
                      <a:pt x="1162" y="1283"/>
                    </a:lnTo>
                    <a:lnTo>
                      <a:pt x="1162" y="1276"/>
                    </a:lnTo>
                    <a:lnTo>
                      <a:pt x="1162" y="1269"/>
                    </a:lnTo>
                    <a:lnTo>
                      <a:pt x="1162" y="1261"/>
                    </a:lnTo>
                    <a:lnTo>
                      <a:pt x="1155" y="1261"/>
                    </a:lnTo>
                    <a:lnTo>
                      <a:pt x="1162" y="1254"/>
                    </a:lnTo>
                    <a:lnTo>
                      <a:pt x="1155" y="1254"/>
                    </a:lnTo>
                    <a:lnTo>
                      <a:pt x="1155" y="1247"/>
                    </a:lnTo>
                    <a:lnTo>
                      <a:pt x="1162" y="1247"/>
                    </a:lnTo>
                    <a:lnTo>
                      <a:pt x="1162" y="1240"/>
                    </a:lnTo>
                    <a:lnTo>
                      <a:pt x="1155" y="1240"/>
                    </a:lnTo>
                    <a:lnTo>
                      <a:pt x="1162" y="1240"/>
                    </a:lnTo>
                    <a:lnTo>
                      <a:pt x="1155" y="1233"/>
                    </a:lnTo>
                    <a:lnTo>
                      <a:pt x="1162" y="1233"/>
                    </a:lnTo>
                    <a:lnTo>
                      <a:pt x="1155" y="1233"/>
                    </a:lnTo>
                    <a:lnTo>
                      <a:pt x="1155" y="1226"/>
                    </a:lnTo>
                    <a:lnTo>
                      <a:pt x="1155" y="1219"/>
                    </a:lnTo>
                    <a:lnTo>
                      <a:pt x="1148" y="1219"/>
                    </a:lnTo>
                    <a:lnTo>
                      <a:pt x="1148" y="1212"/>
                    </a:lnTo>
                    <a:lnTo>
                      <a:pt x="1148" y="1205"/>
                    </a:lnTo>
                    <a:lnTo>
                      <a:pt x="1155" y="1205"/>
                    </a:lnTo>
                    <a:lnTo>
                      <a:pt x="1155" y="1198"/>
                    </a:lnTo>
                    <a:lnTo>
                      <a:pt x="1148" y="1198"/>
                    </a:lnTo>
                    <a:lnTo>
                      <a:pt x="1148" y="1191"/>
                    </a:lnTo>
                    <a:lnTo>
                      <a:pt x="1148" y="1184"/>
                    </a:lnTo>
                    <a:lnTo>
                      <a:pt x="1141" y="1184"/>
                    </a:lnTo>
                    <a:lnTo>
                      <a:pt x="1141" y="1176"/>
                    </a:lnTo>
                    <a:lnTo>
                      <a:pt x="1134" y="1176"/>
                    </a:lnTo>
                    <a:lnTo>
                      <a:pt x="1126" y="1176"/>
                    </a:lnTo>
                    <a:lnTo>
                      <a:pt x="1119" y="1176"/>
                    </a:lnTo>
                    <a:lnTo>
                      <a:pt x="1112" y="1169"/>
                    </a:lnTo>
                    <a:lnTo>
                      <a:pt x="1105" y="1169"/>
                    </a:lnTo>
                    <a:lnTo>
                      <a:pt x="1105" y="1162"/>
                    </a:lnTo>
                    <a:lnTo>
                      <a:pt x="1098" y="1162"/>
                    </a:lnTo>
                    <a:lnTo>
                      <a:pt x="1098" y="1169"/>
                    </a:lnTo>
                    <a:lnTo>
                      <a:pt x="1091" y="1169"/>
                    </a:lnTo>
                    <a:lnTo>
                      <a:pt x="1084" y="1169"/>
                    </a:lnTo>
                    <a:lnTo>
                      <a:pt x="1077" y="1169"/>
                    </a:lnTo>
                    <a:lnTo>
                      <a:pt x="1077" y="1176"/>
                    </a:lnTo>
                    <a:lnTo>
                      <a:pt x="1077" y="1169"/>
                    </a:lnTo>
                    <a:lnTo>
                      <a:pt x="1070" y="1169"/>
                    </a:lnTo>
                    <a:lnTo>
                      <a:pt x="1063" y="1169"/>
                    </a:lnTo>
                    <a:lnTo>
                      <a:pt x="1056" y="1169"/>
                    </a:lnTo>
                    <a:lnTo>
                      <a:pt x="1048" y="1169"/>
                    </a:lnTo>
                    <a:lnTo>
                      <a:pt x="1041" y="1169"/>
                    </a:lnTo>
                    <a:lnTo>
                      <a:pt x="1034" y="1169"/>
                    </a:lnTo>
                    <a:lnTo>
                      <a:pt x="1027" y="1169"/>
                    </a:lnTo>
                    <a:lnTo>
                      <a:pt x="1027" y="1162"/>
                    </a:lnTo>
                    <a:lnTo>
                      <a:pt x="1020" y="1162"/>
                    </a:lnTo>
                    <a:lnTo>
                      <a:pt x="1013" y="1162"/>
                    </a:lnTo>
                    <a:lnTo>
                      <a:pt x="1006" y="1162"/>
                    </a:lnTo>
                    <a:lnTo>
                      <a:pt x="1006" y="1155"/>
                    </a:lnTo>
                    <a:lnTo>
                      <a:pt x="1006" y="1148"/>
                    </a:lnTo>
                    <a:lnTo>
                      <a:pt x="1006" y="1141"/>
                    </a:lnTo>
                    <a:lnTo>
                      <a:pt x="1013" y="1134"/>
                    </a:lnTo>
                    <a:lnTo>
                      <a:pt x="1006" y="1134"/>
                    </a:lnTo>
                    <a:lnTo>
                      <a:pt x="1006" y="1127"/>
                    </a:lnTo>
                    <a:lnTo>
                      <a:pt x="1006" y="1120"/>
                    </a:lnTo>
                    <a:lnTo>
                      <a:pt x="1013" y="1113"/>
                    </a:lnTo>
                    <a:lnTo>
                      <a:pt x="1006" y="1113"/>
                    </a:lnTo>
                    <a:lnTo>
                      <a:pt x="1006" y="1106"/>
                    </a:lnTo>
                    <a:lnTo>
                      <a:pt x="1013" y="1106"/>
                    </a:lnTo>
                    <a:lnTo>
                      <a:pt x="1013" y="1098"/>
                    </a:lnTo>
                    <a:lnTo>
                      <a:pt x="1013" y="1091"/>
                    </a:lnTo>
                    <a:lnTo>
                      <a:pt x="1013" y="1084"/>
                    </a:lnTo>
                    <a:lnTo>
                      <a:pt x="1006" y="1084"/>
                    </a:lnTo>
                    <a:lnTo>
                      <a:pt x="1013" y="1084"/>
                    </a:lnTo>
                    <a:lnTo>
                      <a:pt x="1013" y="1077"/>
                    </a:lnTo>
                    <a:lnTo>
                      <a:pt x="1006" y="1077"/>
                    </a:lnTo>
                    <a:lnTo>
                      <a:pt x="1013" y="1077"/>
                    </a:lnTo>
                    <a:lnTo>
                      <a:pt x="1013" y="1070"/>
                    </a:lnTo>
                    <a:lnTo>
                      <a:pt x="1006" y="1070"/>
                    </a:lnTo>
                    <a:lnTo>
                      <a:pt x="1006" y="1063"/>
                    </a:lnTo>
                    <a:lnTo>
                      <a:pt x="999" y="1063"/>
                    </a:lnTo>
                    <a:lnTo>
                      <a:pt x="1006" y="1063"/>
                    </a:lnTo>
                    <a:lnTo>
                      <a:pt x="999" y="1056"/>
                    </a:lnTo>
                    <a:lnTo>
                      <a:pt x="1006" y="1056"/>
                    </a:lnTo>
                    <a:lnTo>
                      <a:pt x="999" y="1056"/>
                    </a:lnTo>
                    <a:lnTo>
                      <a:pt x="999" y="1049"/>
                    </a:lnTo>
                    <a:lnTo>
                      <a:pt x="999" y="1042"/>
                    </a:lnTo>
                    <a:lnTo>
                      <a:pt x="992" y="1042"/>
                    </a:lnTo>
                    <a:lnTo>
                      <a:pt x="999" y="1042"/>
                    </a:lnTo>
                    <a:lnTo>
                      <a:pt x="999" y="1035"/>
                    </a:lnTo>
                    <a:lnTo>
                      <a:pt x="992" y="1035"/>
                    </a:lnTo>
                    <a:lnTo>
                      <a:pt x="999" y="1035"/>
                    </a:lnTo>
                    <a:lnTo>
                      <a:pt x="999" y="1028"/>
                    </a:lnTo>
                    <a:lnTo>
                      <a:pt x="1006" y="1028"/>
                    </a:lnTo>
                    <a:lnTo>
                      <a:pt x="1013" y="1028"/>
                    </a:lnTo>
                    <a:lnTo>
                      <a:pt x="1013" y="1021"/>
                    </a:lnTo>
                    <a:lnTo>
                      <a:pt x="1006" y="1021"/>
                    </a:lnTo>
                    <a:lnTo>
                      <a:pt x="999" y="1013"/>
                    </a:lnTo>
                    <a:lnTo>
                      <a:pt x="992" y="1013"/>
                    </a:lnTo>
                    <a:lnTo>
                      <a:pt x="1013" y="964"/>
                    </a:lnTo>
                    <a:lnTo>
                      <a:pt x="1020" y="964"/>
                    </a:lnTo>
                    <a:lnTo>
                      <a:pt x="1020" y="957"/>
                    </a:lnTo>
                    <a:lnTo>
                      <a:pt x="1020" y="950"/>
                    </a:lnTo>
                    <a:lnTo>
                      <a:pt x="1027" y="921"/>
                    </a:lnTo>
                    <a:lnTo>
                      <a:pt x="1027" y="914"/>
                    </a:lnTo>
                    <a:lnTo>
                      <a:pt x="1034" y="914"/>
                    </a:lnTo>
                    <a:lnTo>
                      <a:pt x="1034" y="907"/>
                    </a:lnTo>
                    <a:lnTo>
                      <a:pt x="1027" y="907"/>
                    </a:lnTo>
                    <a:lnTo>
                      <a:pt x="1027" y="900"/>
                    </a:lnTo>
                    <a:lnTo>
                      <a:pt x="1027" y="893"/>
                    </a:lnTo>
                    <a:lnTo>
                      <a:pt x="1020" y="886"/>
                    </a:lnTo>
                    <a:lnTo>
                      <a:pt x="1020" y="879"/>
                    </a:lnTo>
                    <a:lnTo>
                      <a:pt x="1020" y="872"/>
                    </a:lnTo>
                    <a:lnTo>
                      <a:pt x="1013" y="872"/>
                    </a:lnTo>
                    <a:lnTo>
                      <a:pt x="1020" y="872"/>
                    </a:lnTo>
                    <a:lnTo>
                      <a:pt x="1013" y="872"/>
                    </a:lnTo>
                    <a:lnTo>
                      <a:pt x="1013" y="865"/>
                    </a:lnTo>
                    <a:lnTo>
                      <a:pt x="1020" y="865"/>
                    </a:lnTo>
                    <a:lnTo>
                      <a:pt x="1013" y="865"/>
                    </a:lnTo>
                    <a:lnTo>
                      <a:pt x="1013" y="858"/>
                    </a:lnTo>
                    <a:lnTo>
                      <a:pt x="1006" y="865"/>
                    </a:lnTo>
                    <a:lnTo>
                      <a:pt x="999" y="865"/>
                    </a:lnTo>
                    <a:lnTo>
                      <a:pt x="999" y="858"/>
                    </a:lnTo>
                    <a:lnTo>
                      <a:pt x="999" y="865"/>
                    </a:lnTo>
                    <a:lnTo>
                      <a:pt x="999" y="858"/>
                    </a:lnTo>
                    <a:lnTo>
                      <a:pt x="992" y="858"/>
                    </a:lnTo>
                    <a:lnTo>
                      <a:pt x="985" y="858"/>
                    </a:lnTo>
                    <a:lnTo>
                      <a:pt x="985" y="850"/>
                    </a:lnTo>
                    <a:lnTo>
                      <a:pt x="985" y="843"/>
                    </a:lnTo>
                    <a:lnTo>
                      <a:pt x="978" y="843"/>
                    </a:lnTo>
                    <a:lnTo>
                      <a:pt x="978" y="836"/>
                    </a:lnTo>
                    <a:lnTo>
                      <a:pt x="978" y="829"/>
                    </a:lnTo>
                    <a:lnTo>
                      <a:pt x="971" y="829"/>
                    </a:lnTo>
                    <a:lnTo>
                      <a:pt x="971" y="822"/>
                    </a:lnTo>
                    <a:lnTo>
                      <a:pt x="978" y="822"/>
                    </a:lnTo>
                    <a:lnTo>
                      <a:pt x="971" y="822"/>
                    </a:lnTo>
                    <a:lnTo>
                      <a:pt x="971" y="815"/>
                    </a:lnTo>
                    <a:lnTo>
                      <a:pt x="978" y="815"/>
                    </a:lnTo>
                    <a:lnTo>
                      <a:pt x="971" y="815"/>
                    </a:lnTo>
                    <a:lnTo>
                      <a:pt x="978" y="815"/>
                    </a:lnTo>
                    <a:lnTo>
                      <a:pt x="971" y="815"/>
                    </a:lnTo>
                    <a:lnTo>
                      <a:pt x="978" y="808"/>
                    </a:lnTo>
                    <a:lnTo>
                      <a:pt x="978" y="801"/>
                    </a:lnTo>
                    <a:lnTo>
                      <a:pt x="985" y="801"/>
                    </a:lnTo>
                    <a:lnTo>
                      <a:pt x="985" y="794"/>
                    </a:lnTo>
                    <a:lnTo>
                      <a:pt x="978" y="794"/>
                    </a:lnTo>
                    <a:lnTo>
                      <a:pt x="985" y="794"/>
                    </a:lnTo>
                    <a:lnTo>
                      <a:pt x="985" y="787"/>
                    </a:lnTo>
                    <a:lnTo>
                      <a:pt x="978" y="787"/>
                    </a:lnTo>
                    <a:lnTo>
                      <a:pt x="971" y="787"/>
                    </a:lnTo>
                    <a:lnTo>
                      <a:pt x="963" y="787"/>
                    </a:lnTo>
                    <a:lnTo>
                      <a:pt x="956" y="787"/>
                    </a:lnTo>
                    <a:lnTo>
                      <a:pt x="949" y="787"/>
                    </a:lnTo>
                    <a:lnTo>
                      <a:pt x="921" y="787"/>
                    </a:lnTo>
                    <a:lnTo>
                      <a:pt x="885" y="787"/>
                    </a:lnTo>
                    <a:lnTo>
                      <a:pt x="864" y="787"/>
                    </a:lnTo>
                    <a:lnTo>
                      <a:pt x="864" y="765"/>
                    </a:lnTo>
                    <a:lnTo>
                      <a:pt x="864" y="758"/>
                    </a:lnTo>
                    <a:lnTo>
                      <a:pt x="864" y="730"/>
                    </a:lnTo>
                    <a:lnTo>
                      <a:pt x="843" y="709"/>
                    </a:lnTo>
                    <a:lnTo>
                      <a:pt x="864" y="709"/>
                    </a:lnTo>
                    <a:lnTo>
                      <a:pt x="864" y="673"/>
                    </a:lnTo>
                    <a:lnTo>
                      <a:pt x="857" y="673"/>
                    </a:lnTo>
                    <a:lnTo>
                      <a:pt x="857" y="666"/>
                    </a:lnTo>
                    <a:lnTo>
                      <a:pt x="850" y="666"/>
                    </a:lnTo>
                    <a:lnTo>
                      <a:pt x="850" y="659"/>
                    </a:lnTo>
                    <a:lnTo>
                      <a:pt x="850" y="652"/>
                    </a:lnTo>
                    <a:lnTo>
                      <a:pt x="850" y="645"/>
                    </a:lnTo>
                    <a:lnTo>
                      <a:pt x="850" y="638"/>
                    </a:lnTo>
                    <a:lnTo>
                      <a:pt x="857" y="638"/>
                    </a:lnTo>
                    <a:lnTo>
                      <a:pt x="850" y="638"/>
                    </a:lnTo>
                    <a:lnTo>
                      <a:pt x="850" y="631"/>
                    </a:lnTo>
                    <a:lnTo>
                      <a:pt x="850" y="624"/>
                    </a:lnTo>
                    <a:lnTo>
                      <a:pt x="843" y="624"/>
                    </a:lnTo>
                    <a:lnTo>
                      <a:pt x="843" y="617"/>
                    </a:lnTo>
                    <a:lnTo>
                      <a:pt x="836" y="624"/>
                    </a:lnTo>
                    <a:lnTo>
                      <a:pt x="836" y="617"/>
                    </a:lnTo>
                    <a:lnTo>
                      <a:pt x="829" y="617"/>
                    </a:lnTo>
                    <a:lnTo>
                      <a:pt x="822" y="617"/>
                    </a:lnTo>
                    <a:lnTo>
                      <a:pt x="822" y="609"/>
                    </a:lnTo>
                    <a:lnTo>
                      <a:pt x="815" y="609"/>
                    </a:lnTo>
                    <a:lnTo>
                      <a:pt x="815" y="602"/>
                    </a:lnTo>
                    <a:lnTo>
                      <a:pt x="815" y="609"/>
                    </a:lnTo>
                    <a:lnTo>
                      <a:pt x="815" y="602"/>
                    </a:lnTo>
                    <a:lnTo>
                      <a:pt x="807" y="602"/>
                    </a:lnTo>
                    <a:lnTo>
                      <a:pt x="800" y="602"/>
                    </a:lnTo>
                    <a:lnTo>
                      <a:pt x="793" y="602"/>
                    </a:lnTo>
                    <a:lnTo>
                      <a:pt x="786" y="602"/>
                    </a:lnTo>
                    <a:lnTo>
                      <a:pt x="786" y="609"/>
                    </a:lnTo>
                    <a:lnTo>
                      <a:pt x="779" y="602"/>
                    </a:lnTo>
                    <a:lnTo>
                      <a:pt x="772" y="602"/>
                    </a:lnTo>
                    <a:lnTo>
                      <a:pt x="772" y="609"/>
                    </a:lnTo>
                    <a:lnTo>
                      <a:pt x="765" y="602"/>
                    </a:lnTo>
                    <a:lnTo>
                      <a:pt x="765" y="609"/>
                    </a:lnTo>
                    <a:lnTo>
                      <a:pt x="765" y="602"/>
                    </a:lnTo>
                    <a:lnTo>
                      <a:pt x="765" y="609"/>
                    </a:lnTo>
                    <a:lnTo>
                      <a:pt x="765" y="602"/>
                    </a:lnTo>
                    <a:lnTo>
                      <a:pt x="758" y="602"/>
                    </a:lnTo>
                    <a:lnTo>
                      <a:pt x="758" y="595"/>
                    </a:lnTo>
                    <a:lnTo>
                      <a:pt x="751" y="595"/>
                    </a:lnTo>
                    <a:lnTo>
                      <a:pt x="751" y="588"/>
                    </a:lnTo>
                    <a:lnTo>
                      <a:pt x="744" y="588"/>
                    </a:lnTo>
                    <a:lnTo>
                      <a:pt x="744" y="581"/>
                    </a:lnTo>
                    <a:lnTo>
                      <a:pt x="737" y="581"/>
                    </a:lnTo>
                    <a:lnTo>
                      <a:pt x="730" y="581"/>
                    </a:lnTo>
                    <a:lnTo>
                      <a:pt x="722" y="581"/>
                    </a:lnTo>
                    <a:lnTo>
                      <a:pt x="722" y="574"/>
                    </a:lnTo>
                    <a:lnTo>
                      <a:pt x="715" y="574"/>
                    </a:lnTo>
                    <a:lnTo>
                      <a:pt x="708" y="574"/>
                    </a:lnTo>
                    <a:lnTo>
                      <a:pt x="708" y="567"/>
                    </a:lnTo>
                    <a:lnTo>
                      <a:pt x="708" y="574"/>
                    </a:lnTo>
                    <a:lnTo>
                      <a:pt x="701" y="574"/>
                    </a:lnTo>
                    <a:lnTo>
                      <a:pt x="701" y="567"/>
                    </a:lnTo>
                    <a:lnTo>
                      <a:pt x="694" y="567"/>
                    </a:lnTo>
                    <a:lnTo>
                      <a:pt x="694" y="560"/>
                    </a:lnTo>
                    <a:lnTo>
                      <a:pt x="687" y="560"/>
                    </a:lnTo>
                    <a:lnTo>
                      <a:pt x="687" y="553"/>
                    </a:lnTo>
                    <a:lnTo>
                      <a:pt x="687" y="546"/>
                    </a:lnTo>
                    <a:lnTo>
                      <a:pt x="680" y="546"/>
                    </a:lnTo>
                    <a:lnTo>
                      <a:pt x="680" y="553"/>
                    </a:lnTo>
                    <a:lnTo>
                      <a:pt x="673" y="553"/>
                    </a:lnTo>
                    <a:lnTo>
                      <a:pt x="666" y="553"/>
                    </a:lnTo>
                    <a:lnTo>
                      <a:pt x="666" y="546"/>
                    </a:lnTo>
                    <a:lnTo>
                      <a:pt x="659" y="546"/>
                    </a:lnTo>
                    <a:lnTo>
                      <a:pt x="652" y="539"/>
                    </a:lnTo>
                    <a:lnTo>
                      <a:pt x="644" y="539"/>
                    </a:lnTo>
                    <a:lnTo>
                      <a:pt x="637" y="539"/>
                    </a:lnTo>
                    <a:lnTo>
                      <a:pt x="630" y="539"/>
                    </a:lnTo>
                    <a:lnTo>
                      <a:pt x="630" y="546"/>
                    </a:lnTo>
                    <a:lnTo>
                      <a:pt x="630" y="539"/>
                    </a:lnTo>
                    <a:lnTo>
                      <a:pt x="623" y="539"/>
                    </a:lnTo>
                    <a:lnTo>
                      <a:pt x="616" y="539"/>
                    </a:lnTo>
                    <a:lnTo>
                      <a:pt x="609" y="539"/>
                    </a:lnTo>
                    <a:lnTo>
                      <a:pt x="602" y="539"/>
                    </a:lnTo>
                    <a:lnTo>
                      <a:pt x="595" y="532"/>
                    </a:lnTo>
                    <a:lnTo>
                      <a:pt x="595" y="524"/>
                    </a:lnTo>
                    <a:lnTo>
                      <a:pt x="588" y="524"/>
                    </a:lnTo>
                    <a:lnTo>
                      <a:pt x="588" y="517"/>
                    </a:lnTo>
                    <a:lnTo>
                      <a:pt x="581" y="517"/>
                    </a:lnTo>
                    <a:lnTo>
                      <a:pt x="581" y="510"/>
                    </a:lnTo>
                    <a:lnTo>
                      <a:pt x="581" y="517"/>
                    </a:lnTo>
                    <a:lnTo>
                      <a:pt x="581" y="510"/>
                    </a:lnTo>
                    <a:lnTo>
                      <a:pt x="574" y="510"/>
                    </a:lnTo>
                    <a:lnTo>
                      <a:pt x="567" y="510"/>
                    </a:lnTo>
                    <a:lnTo>
                      <a:pt x="567" y="503"/>
                    </a:lnTo>
                    <a:lnTo>
                      <a:pt x="559" y="503"/>
                    </a:lnTo>
                    <a:lnTo>
                      <a:pt x="559" y="496"/>
                    </a:lnTo>
                    <a:lnTo>
                      <a:pt x="559" y="489"/>
                    </a:lnTo>
                    <a:lnTo>
                      <a:pt x="552" y="489"/>
                    </a:lnTo>
                    <a:lnTo>
                      <a:pt x="552" y="482"/>
                    </a:lnTo>
                    <a:lnTo>
                      <a:pt x="552" y="475"/>
                    </a:lnTo>
                    <a:lnTo>
                      <a:pt x="545" y="475"/>
                    </a:lnTo>
                    <a:lnTo>
                      <a:pt x="545" y="468"/>
                    </a:lnTo>
                    <a:lnTo>
                      <a:pt x="545" y="461"/>
                    </a:lnTo>
                    <a:lnTo>
                      <a:pt x="538" y="461"/>
                    </a:lnTo>
                    <a:lnTo>
                      <a:pt x="545" y="454"/>
                    </a:lnTo>
                    <a:lnTo>
                      <a:pt x="538" y="454"/>
                    </a:lnTo>
                    <a:lnTo>
                      <a:pt x="545" y="446"/>
                    </a:lnTo>
                    <a:lnTo>
                      <a:pt x="545" y="439"/>
                    </a:lnTo>
                    <a:lnTo>
                      <a:pt x="545" y="432"/>
                    </a:lnTo>
                    <a:lnTo>
                      <a:pt x="538" y="432"/>
                    </a:lnTo>
                    <a:lnTo>
                      <a:pt x="538" y="425"/>
                    </a:lnTo>
                    <a:lnTo>
                      <a:pt x="538" y="418"/>
                    </a:lnTo>
                    <a:lnTo>
                      <a:pt x="538" y="411"/>
                    </a:lnTo>
                    <a:lnTo>
                      <a:pt x="538" y="404"/>
                    </a:lnTo>
                    <a:lnTo>
                      <a:pt x="538" y="397"/>
                    </a:lnTo>
                    <a:lnTo>
                      <a:pt x="545" y="397"/>
                    </a:lnTo>
                    <a:lnTo>
                      <a:pt x="545" y="390"/>
                    </a:lnTo>
                    <a:lnTo>
                      <a:pt x="545" y="383"/>
                    </a:lnTo>
                    <a:lnTo>
                      <a:pt x="545" y="376"/>
                    </a:lnTo>
                    <a:lnTo>
                      <a:pt x="545" y="369"/>
                    </a:lnTo>
                    <a:lnTo>
                      <a:pt x="545" y="361"/>
                    </a:lnTo>
                    <a:lnTo>
                      <a:pt x="538" y="361"/>
                    </a:lnTo>
                    <a:lnTo>
                      <a:pt x="538" y="354"/>
                    </a:lnTo>
                    <a:lnTo>
                      <a:pt x="531" y="361"/>
                    </a:lnTo>
                    <a:lnTo>
                      <a:pt x="531" y="369"/>
                    </a:lnTo>
                    <a:lnTo>
                      <a:pt x="524" y="369"/>
                    </a:lnTo>
                    <a:lnTo>
                      <a:pt x="524" y="361"/>
                    </a:lnTo>
                    <a:lnTo>
                      <a:pt x="517" y="361"/>
                    </a:lnTo>
                    <a:lnTo>
                      <a:pt x="524" y="361"/>
                    </a:lnTo>
                    <a:lnTo>
                      <a:pt x="517" y="361"/>
                    </a:lnTo>
                    <a:lnTo>
                      <a:pt x="510" y="361"/>
                    </a:lnTo>
                    <a:lnTo>
                      <a:pt x="503" y="361"/>
                    </a:lnTo>
                    <a:lnTo>
                      <a:pt x="496" y="361"/>
                    </a:lnTo>
                    <a:lnTo>
                      <a:pt x="489" y="361"/>
                    </a:lnTo>
                    <a:lnTo>
                      <a:pt x="489" y="369"/>
                    </a:lnTo>
                    <a:lnTo>
                      <a:pt x="489" y="361"/>
                    </a:lnTo>
                    <a:lnTo>
                      <a:pt x="481" y="369"/>
                    </a:lnTo>
                    <a:lnTo>
                      <a:pt x="474" y="369"/>
                    </a:lnTo>
                    <a:lnTo>
                      <a:pt x="467" y="369"/>
                    </a:lnTo>
                    <a:lnTo>
                      <a:pt x="460" y="369"/>
                    </a:lnTo>
                    <a:lnTo>
                      <a:pt x="460" y="376"/>
                    </a:lnTo>
                    <a:lnTo>
                      <a:pt x="460" y="369"/>
                    </a:lnTo>
                    <a:lnTo>
                      <a:pt x="460" y="376"/>
                    </a:lnTo>
                    <a:lnTo>
                      <a:pt x="453" y="376"/>
                    </a:lnTo>
                    <a:lnTo>
                      <a:pt x="446" y="383"/>
                    </a:lnTo>
                    <a:lnTo>
                      <a:pt x="439" y="383"/>
                    </a:lnTo>
                    <a:lnTo>
                      <a:pt x="439" y="390"/>
                    </a:lnTo>
                    <a:lnTo>
                      <a:pt x="432" y="390"/>
                    </a:lnTo>
                    <a:lnTo>
                      <a:pt x="432" y="397"/>
                    </a:lnTo>
                    <a:lnTo>
                      <a:pt x="425" y="397"/>
                    </a:lnTo>
                    <a:lnTo>
                      <a:pt x="418" y="397"/>
                    </a:lnTo>
                    <a:lnTo>
                      <a:pt x="418" y="404"/>
                    </a:lnTo>
                    <a:lnTo>
                      <a:pt x="411" y="404"/>
                    </a:lnTo>
                    <a:lnTo>
                      <a:pt x="404" y="404"/>
                    </a:lnTo>
                    <a:lnTo>
                      <a:pt x="404" y="411"/>
                    </a:lnTo>
                    <a:lnTo>
                      <a:pt x="396" y="411"/>
                    </a:lnTo>
                    <a:lnTo>
                      <a:pt x="396" y="418"/>
                    </a:lnTo>
                    <a:lnTo>
                      <a:pt x="396" y="425"/>
                    </a:lnTo>
                    <a:lnTo>
                      <a:pt x="389" y="425"/>
                    </a:lnTo>
                    <a:lnTo>
                      <a:pt x="389" y="418"/>
                    </a:lnTo>
                    <a:lnTo>
                      <a:pt x="382" y="418"/>
                    </a:lnTo>
                    <a:lnTo>
                      <a:pt x="375" y="418"/>
                    </a:lnTo>
                    <a:lnTo>
                      <a:pt x="368" y="418"/>
                    </a:lnTo>
                    <a:lnTo>
                      <a:pt x="368" y="425"/>
                    </a:lnTo>
                    <a:lnTo>
                      <a:pt x="368" y="432"/>
                    </a:lnTo>
                    <a:lnTo>
                      <a:pt x="361" y="432"/>
                    </a:lnTo>
                    <a:lnTo>
                      <a:pt x="361" y="439"/>
                    </a:lnTo>
                    <a:lnTo>
                      <a:pt x="354" y="439"/>
                    </a:lnTo>
                    <a:lnTo>
                      <a:pt x="347" y="439"/>
                    </a:lnTo>
                    <a:lnTo>
                      <a:pt x="347" y="446"/>
                    </a:lnTo>
                    <a:lnTo>
                      <a:pt x="340" y="446"/>
                    </a:lnTo>
                    <a:lnTo>
                      <a:pt x="326" y="454"/>
                    </a:lnTo>
                    <a:lnTo>
                      <a:pt x="326" y="446"/>
                    </a:lnTo>
                    <a:lnTo>
                      <a:pt x="326" y="439"/>
                    </a:lnTo>
                    <a:lnTo>
                      <a:pt x="318" y="439"/>
                    </a:lnTo>
                    <a:lnTo>
                      <a:pt x="318" y="446"/>
                    </a:lnTo>
                    <a:lnTo>
                      <a:pt x="318" y="439"/>
                    </a:lnTo>
                    <a:lnTo>
                      <a:pt x="311" y="439"/>
                    </a:lnTo>
                    <a:lnTo>
                      <a:pt x="304" y="439"/>
                    </a:lnTo>
                    <a:lnTo>
                      <a:pt x="297" y="439"/>
                    </a:lnTo>
                    <a:lnTo>
                      <a:pt x="290" y="439"/>
                    </a:lnTo>
                    <a:lnTo>
                      <a:pt x="283" y="439"/>
                    </a:lnTo>
                    <a:lnTo>
                      <a:pt x="276" y="439"/>
                    </a:lnTo>
                    <a:lnTo>
                      <a:pt x="269" y="439"/>
                    </a:lnTo>
                    <a:lnTo>
                      <a:pt x="262" y="439"/>
                    </a:lnTo>
                    <a:lnTo>
                      <a:pt x="255" y="439"/>
                    </a:lnTo>
                    <a:lnTo>
                      <a:pt x="248" y="439"/>
                    </a:lnTo>
                    <a:lnTo>
                      <a:pt x="241" y="439"/>
                    </a:lnTo>
                    <a:lnTo>
                      <a:pt x="241" y="446"/>
                    </a:lnTo>
                    <a:lnTo>
                      <a:pt x="233" y="446"/>
                    </a:lnTo>
                    <a:lnTo>
                      <a:pt x="226" y="446"/>
                    </a:lnTo>
                    <a:lnTo>
                      <a:pt x="219" y="446"/>
                    </a:lnTo>
                    <a:lnTo>
                      <a:pt x="219" y="439"/>
                    </a:lnTo>
                    <a:lnTo>
                      <a:pt x="212" y="439"/>
                    </a:lnTo>
                    <a:lnTo>
                      <a:pt x="212" y="425"/>
                    </a:lnTo>
                    <a:lnTo>
                      <a:pt x="212" y="369"/>
                    </a:lnTo>
                    <a:lnTo>
                      <a:pt x="212" y="361"/>
                    </a:lnTo>
                    <a:lnTo>
                      <a:pt x="219" y="361"/>
                    </a:lnTo>
                    <a:lnTo>
                      <a:pt x="219" y="354"/>
                    </a:lnTo>
                    <a:lnTo>
                      <a:pt x="212" y="354"/>
                    </a:lnTo>
                    <a:lnTo>
                      <a:pt x="212" y="347"/>
                    </a:lnTo>
                    <a:lnTo>
                      <a:pt x="219" y="347"/>
                    </a:lnTo>
                    <a:lnTo>
                      <a:pt x="212" y="347"/>
                    </a:lnTo>
                    <a:lnTo>
                      <a:pt x="219" y="347"/>
                    </a:lnTo>
                    <a:lnTo>
                      <a:pt x="219" y="340"/>
                    </a:lnTo>
                    <a:lnTo>
                      <a:pt x="212" y="340"/>
                    </a:lnTo>
                    <a:lnTo>
                      <a:pt x="212" y="347"/>
                    </a:lnTo>
                    <a:lnTo>
                      <a:pt x="205" y="347"/>
                    </a:lnTo>
                    <a:lnTo>
                      <a:pt x="198" y="354"/>
                    </a:lnTo>
                    <a:lnTo>
                      <a:pt x="191" y="354"/>
                    </a:lnTo>
                    <a:lnTo>
                      <a:pt x="191" y="361"/>
                    </a:lnTo>
                    <a:lnTo>
                      <a:pt x="184" y="369"/>
                    </a:lnTo>
                    <a:lnTo>
                      <a:pt x="184" y="361"/>
                    </a:lnTo>
                    <a:lnTo>
                      <a:pt x="184" y="369"/>
                    </a:lnTo>
                    <a:lnTo>
                      <a:pt x="177" y="369"/>
                    </a:lnTo>
                    <a:lnTo>
                      <a:pt x="177" y="376"/>
                    </a:lnTo>
                    <a:lnTo>
                      <a:pt x="170" y="376"/>
                    </a:lnTo>
                    <a:lnTo>
                      <a:pt x="163" y="376"/>
                    </a:lnTo>
                    <a:lnTo>
                      <a:pt x="113" y="376"/>
                    </a:lnTo>
                    <a:lnTo>
                      <a:pt x="113" y="369"/>
                    </a:lnTo>
                    <a:lnTo>
                      <a:pt x="113" y="361"/>
                    </a:lnTo>
                    <a:lnTo>
                      <a:pt x="106" y="361"/>
                    </a:lnTo>
                    <a:lnTo>
                      <a:pt x="106" y="354"/>
                    </a:lnTo>
                    <a:lnTo>
                      <a:pt x="106" y="347"/>
                    </a:lnTo>
                    <a:lnTo>
                      <a:pt x="99" y="340"/>
                    </a:lnTo>
                    <a:lnTo>
                      <a:pt x="92" y="340"/>
                    </a:lnTo>
                    <a:lnTo>
                      <a:pt x="85" y="340"/>
                    </a:lnTo>
                    <a:lnTo>
                      <a:pt x="78" y="340"/>
                    </a:lnTo>
                    <a:lnTo>
                      <a:pt x="49" y="340"/>
                    </a:lnTo>
                    <a:lnTo>
                      <a:pt x="49" y="333"/>
                    </a:lnTo>
                    <a:lnTo>
                      <a:pt x="56" y="333"/>
                    </a:lnTo>
                    <a:lnTo>
                      <a:pt x="56" y="326"/>
                    </a:lnTo>
                    <a:lnTo>
                      <a:pt x="63" y="326"/>
                    </a:lnTo>
                    <a:lnTo>
                      <a:pt x="63" y="319"/>
                    </a:lnTo>
                    <a:lnTo>
                      <a:pt x="63" y="312"/>
                    </a:lnTo>
                    <a:lnTo>
                      <a:pt x="63" y="305"/>
                    </a:lnTo>
                    <a:lnTo>
                      <a:pt x="56" y="305"/>
                    </a:lnTo>
                    <a:lnTo>
                      <a:pt x="56" y="298"/>
                    </a:lnTo>
                    <a:lnTo>
                      <a:pt x="49" y="291"/>
                    </a:lnTo>
                    <a:lnTo>
                      <a:pt x="42" y="291"/>
                    </a:lnTo>
                    <a:lnTo>
                      <a:pt x="42" y="283"/>
                    </a:lnTo>
                    <a:lnTo>
                      <a:pt x="42" y="276"/>
                    </a:lnTo>
                    <a:lnTo>
                      <a:pt x="35" y="276"/>
                    </a:lnTo>
                    <a:lnTo>
                      <a:pt x="35" y="269"/>
                    </a:lnTo>
                    <a:lnTo>
                      <a:pt x="28" y="269"/>
                    </a:lnTo>
                    <a:lnTo>
                      <a:pt x="28" y="262"/>
                    </a:lnTo>
                    <a:lnTo>
                      <a:pt x="28" y="255"/>
                    </a:lnTo>
                    <a:lnTo>
                      <a:pt x="21" y="255"/>
                    </a:lnTo>
                    <a:lnTo>
                      <a:pt x="21" y="248"/>
                    </a:lnTo>
                    <a:lnTo>
                      <a:pt x="14" y="241"/>
                    </a:lnTo>
                    <a:lnTo>
                      <a:pt x="21" y="241"/>
                    </a:lnTo>
                    <a:lnTo>
                      <a:pt x="21" y="234"/>
                    </a:lnTo>
                    <a:lnTo>
                      <a:pt x="14" y="234"/>
                    </a:lnTo>
                    <a:lnTo>
                      <a:pt x="7" y="227"/>
                    </a:lnTo>
                    <a:lnTo>
                      <a:pt x="7" y="220"/>
                    </a:lnTo>
                    <a:lnTo>
                      <a:pt x="0" y="220"/>
                    </a:lnTo>
                    <a:lnTo>
                      <a:pt x="0" y="213"/>
                    </a:lnTo>
                    <a:lnTo>
                      <a:pt x="7" y="213"/>
                    </a:lnTo>
                    <a:lnTo>
                      <a:pt x="0" y="206"/>
                    </a:lnTo>
                    <a:lnTo>
                      <a:pt x="7" y="206"/>
                    </a:lnTo>
                    <a:lnTo>
                      <a:pt x="14" y="206"/>
                    </a:lnTo>
                    <a:lnTo>
                      <a:pt x="21" y="206"/>
                    </a:lnTo>
                    <a:lnTo>
                      <a:pt x="21" y="198"/>
                    </a:lnTo>
                    <a:lnTo>
                      <a:pt x="14" y="198"/>
                    </a:lnTo>
                    <a:lnTo>
                      <a:pt x="14" y="191"/>
                    </a:lnTo>
                    <a:lnTo>
                      <a:pt x="14" y="184"/>
                    </a:lnTo>
                    <a:lnTo>
                      <a:pt x="14" y="177"/>
                    </a:lnTo>
                    <a:lnTo>
                      <a:pt x="14" y="170"/>
                    </a:lnTo>
                    <a:lnTo>
                      <a:pt x="21" y="170"/>
                    </a:lnTo>
                    <a:lnTo>
                      <a:pt x="28" y="163"/>
                    </a:lnTo>
                    <a:lnTo>
                      <a:pt x="35" y="156"/>
                    </a:lnTo>
                    <a:lnTo>
                      <a:pt x="42" y="156"/>
                    </a:lnTo>
                    <a:lnTo>
                      <a:pt x="42" y="149"/>
                    </a:lnTo>
                    <a:lnTo>
                      <a:pt x="49" y="149"/>
                    </a:lnTo>
                    <a:lnTo>
                      <a:pt x="49" y="142"/>
                    </a:lnTo>
                    <a:lnTo>
                      <a:pt x="56" y="142"/>
                    </a:lnTo>
                    <a:lnTo>
                      <a:pt x="49" y="142"/>
                    </a:lnTo>
                    <a:lnTo>
                      <a:pt x="56" y="142"/>
                    </a:lnTo>
                    <a:lnTo>
                      <a:pt x="49" y="135"/>
                    </a:lnTo>
                    <a:lnTo>
                      <a:pt x="49" y="128"/>
                    </a:lnTo>
                    <a:lnTo>
                      <a:pt x="49" y="121"/>
                    </a:lnTo>
                    <a:lnTo>
                      <a:pt x="56" y="113"/>
                    </a:lnTo>
                    <a:lnTo>
                      <a:pt x="56" y="106"/>
                    </a:lnTo>
                    <a:lnTo>
                      <a:pt x="63" y="99"/>
                    </a:lnTo>
                    <a:lnTo>
                      <a:pt x="63" y="92"/>
                    </a:lnTo>
                    <a:lnTo>
                      <a:pt x="63" y="85"/>
                    </a:lnTo>
                    <a:lnTo>
                      <a:pt x="63" y="78"/>
                    </a:lnTo>
                    <a:lnTo>
                      <a:pt x="70" y="71"/>
                    </a:lnTo>
                    <a:lnTo>
                      <a:pt x="70" y="64"/>
                    </a:lnTo>
                    <a:lnTo>
                      <a:pt x="70" y="57"/>
                    </a:lnTo>
                    <a:lnTo>
                      <a:pt x="78" y="57"/>
                    </a:lnTo>
                    <a:lnTo>
                      <a:pt x="85" y="57"/>
                    </a:lnTo>
                    <a:lnTo>
                      <a:pt x="85" y="50"/>
                    </a:lnTo>
                    <a:lnTo>
                      <a:pt x="92" y="50"/>
                    </a:lnTo>
                    <a:lnTo>
                      <a:pt x="99" y="50"/>
                    </a:lnTo>
                    <a:lnTo>
                      <a:pt x="99" y="43"/>
                    </a:lnTo>
                    <a:lnTo>
                      <a:pt x="99" y="50"/>
                    </a:lnTo>
                    <a:lnTo>
                      <a:pt x="99" y="43"/>
                    </a:lnTo>
                    <a:lnTo>
                      <a:pt x="106" y="35"/>
                    </a:lnTo>
                    <a:lnTo>
                      <a:pt x="106" y="43"/>
                    </a:lnTo>
                    <a:lnTo>
                      <a:pt x="106" y="35"/>
                    </a:lnTo>
                    <a:lnTo>
                      <a:pt x="113" y="35"/>
                    </a:lnTo>
                    <a:lnTo>
                      <a:pt x="120" y="35"/>
                    </a:lnTo>
                    <a:lnTo>
                      <a:pt x="120" y="28"/>
                    </a:lnTo>
                    <a:lnTo>
                      <a:pt x="127" y="28"/>
                    </a:lnTo>
                    <a:lnTo>
                      <a:pt x="127" y="21"/>
                    </a:lnTo>
                    <a:lnTo>
                      <a:pt x="134" y="21"/>
                    </a:lnTo>
                    <a:lnTo>
                      <a:pt x="127" y="21"/>
                    </a:lnTo>
                    <a:lnTo>
                      <a:pt x="134" y="21"/>
                    </a:lnTo>
                    <a:lnTo>
                      <a:pt x="141" y="21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48" y="21"/>
                    </a:lnTo>
                    <a:lnTo>
                      <a:pt x="148" y="14"/>
                    </a:lnTo>
                    <a:lnTo>
                      <a:pt x="148" y="21"/>
                    </a:lnTo>
                    <a:lnTo>
                      <a:pt x="148" y="14"/>
                    </a:lnTo>
                    <a:lnTo>
                      <a:pt x="148" y="21"/>
                    </a:lnTo>
                    <a:lnTo>
                      <a:pt x="155" y="21"/>
                    </a:lnTo>
                    <a:lnTo>
                      <a:pt x="155" y="14"/>
                    </a:lnTo>
                    <a:lnTo>
                      <a:pt x="155" y="21"/>
                    </a:lnTo>
                    <a:lnTo>
                      <a:pt x="155" y="14"/>
                    </a:lnTo>
                    <a:lnTo>
                      <a:pt x="163" y="14"/>
                    </a:lnTo>
                    <a:lnTo>
                      <a:pt x="170" y="14"/>
                    </a:lnTo>
                    <a:lnTo>
                      <a:pt x="177" y="14"/>
                    </a:lnTo>
                    <a:lnTo>
                      <a:pt x="184" y="14"/>
                    </a:lnTo>
                    <a:lnTo>
                      <a:pt x="191" y="14"/>
                    </a:lnTo>
                    <a:lnTo>
                      <a:pt x="184" y="7"/>
                    </a:lnTo>
                    <a:lnTo>
                      <a:pt x="191" y="7"/>
                    </a:lnTo>
                    <a:lnTo>
                      <a:pt x="191" y="14"/>
                    </a:lnTo>
                    <a:lnTo>
                      <a:pt x="191" y="7"/>
                    </a:lnTo>
                    <a:lnTo>
                      <a:pt x="198" y="7"/>
                    </a:lnTo>
                    <a:lnTo>
                      <a:pt x="1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1" name="Freeform 287"/>
              <p:cNvSpPr>
                <a:spLocks/>
              </p:cNvSpPr>
              <p:nvPr/>
            </p:nvSpPr>
            <p:spPr bwMode="auto">
              <a:xfrm>
                <a:off x="3095" y="2044"/>
                <a:ext cx="1127" cy="971"/>
              </a:xfrm>
              <a:custGeom>
                <a:avLst/>
                <a:gdLst>
                  <a:gd name="T0" fmla="*/ 1113 w 1127"/>
                  <a:gd name="T1" fmla="*/ 56 h 971"/>
                  <a:gd name="T2" fmla="*/ 1085 w 1127"/>
                  <a:gd name="T3" fmla="*/ 92 h 971"/>
                  <a:gd name="T4" fmla="*/ 1070 w 1127"/>
                  <a:gd name="T5" fmla="*/ 120 h 971"/>
                  <a:gd name="T6" fmla="*/ 1049 w 1127"/>
                  <a:gd name="T7" fmla="*/ 156 h 971"/>
                  <a:gd name="T8" fmla="*/ 1035 w 1127"/>
                  <a:gd name="T9" fmla="*/ 212 h 971"/>
                  <a:gd name="T10" fmla="*/ 992 w 1127"/>
                  <a:gd name="T11" fmla="*/ 255 h 971"/>
                  <a:gd name="T12" fmla="*/ 929 w 1127"/>
                  <a:gd name="T13" fmla="*/ 269 h 971"/>
                  <a:gd name="T14" fmla="*/ 914 w 1127"/>
                  <a:gd name="T15" fmla="*/ 255 h 971"/>
                  <a:gd name="T16" fmla="*/ 900 w 1127"/>
                  <a:gd name="T17" fmla="*/ 262 h 971"/>
                  <a:gd name="T18" fmla="*/ 865 w 1127"/>
                  <a:gd name="T19" fmla="*/ 276 h 971"/>
                  <a:gd name="T20" fmla="*/ 872 w 1127"/>
                  <a:gd name="T21" fmla="*/ 269 h 971"/>
                  <a:gd name="T22" fmla="*/ 851 w 1127"/>
                  <a:gd name="T23" fmla="*/ 276 h 971"/>
                  <a:gd name="T24" fmla="*/ 829 w 1127"/>
                  <a:gd name="T25" fmla="*/ 269 h 971"/>
                  <a:gd name="T26" fmla="*/ 815 w 1127"/>
                  <a:gd name="T27" fmla="*/ 283 h 971"/>
                  <a:gd name="T28" fmla="*/ 815 w 1127"/>
                  <a:gd name="T29" fmla="*/ 297 h 971"/>
                  <a:gd name="T30" fmla="*/ 794 w 1127"/>
                  <a:gd name="T31" fmla="*/ 297 h 971"/>
                  <a:gd name="T32" fmla="*/ 766 w 1127"/>
                  <a:gd name="T33" fmla="*/ 326 h 971"/>
                  <a:gd name="T34" fmla="*/ 723 w 1127"/>
                  <a:gd name="T35" fmla="*/ 333 h 971"/>
                  <a:gd name="T36" fmla="*/ 702 w 1127"/>
                  <a:gd name="T37" fmla="*/ 340 h 971"/>
                  <a:gd name="T38" fmla="*/ 645 w 1127"/>
                  <a:gd name="T39" fmla="*/ 375 h 971"/>
                  <a:gd name="T40" fmla="*/ 596 w 1127"/>
                  <a:gd name="T41" fmla="*/ 425 h 971"/>
                  <a:gd name="T42" fmla="*/ 581 w 1127"/>
                  <a:gd name="T43" fmla="*/ 425 h 971"/>
                  <a:gd name="T44" fmla="*/ 581 w 1127"/>
                  <a:gd name="T45" fmla="*/ 425 h 971"/>
                  <a:gd name="T46" fmla="*/ 560 w 1127"/>
                  <a:gd name="T47" fmla="*/ 432 h 971"/>
                  <a:gd name="T48" fmla="*/ 567 w 1127"/>
                  <a:gd name="T49" fmla="*/ 460 h 971"/>
                  <a:gd name="T50" fmla="*/ 560 w 1127"/>
                  <a:gd name="T51" fmla="*/ 482 h 971"/>
                  <a:gd name="T52" fmla="*/ 567 w 1127"/>
                  <a:gd name="T53" fmla="*/ 482 h 971"/>
                  <a:gd name="T54" fmla="*/ 560 w 1127"/>
                  <a:gd name="T55" fmla="*/ 517 h 971"/>
                  <a:gd name="T56" fmla="*/ 567 w 1127"/>
                  <a:gd name="T57" fmla="*/ 552 h 971"/>
                  <a:gd name="T58" fmla="*/ 567 w 1127"/>
                  <a:gd name="T59" fmla="*/ 574 h 971"/>
                  <a:gd name="T60" fmla="*/ 560 w 1127"/>
                  <a:gd name="T61" fmla="*/ 616 h 971"/>
                  <a:gd name="T62" fmla="*/ 518 w 1127"/>
                  <a:gd name="T63" fmla="*/ 659 h 971"/>
                  <a:gd name="T64" fmla="*/ 475 w 1127"/>
                  <a:gd name="T65" fmla="*/ 708 h 971"/>
                  <a:gd name="T66" fmla="*/ 440 w 1127"/>
                  <a:gd name="T67" fmla="*/ 779 h 971"/>
                  <a:gd name="T68" fmla="*/ 383 w 1127"/>
                  <a:gd name="T69" fmla="*/ 843 h 971"/>
                  <a:gd name="T70" fmla="*/ 347 w 1127"/>
                  <a:gd name="T71" fmla="*/ 843 h 971"/>
                  <a:gd name="T72" fmla="*/ 390 w 1127"/>
                  <a:gd name="T73" fmla="*/ 829 h 971"/>
                  <a:gd name="T74" fmla="*/ 418 w 1127"/>
                  <a:gd name="T75" fmla="*/ 786 h 971"/>
                  <a:gd name="T76" fmla="*/ 447 w 1127"/>
                  <a:gd name="T77" fmla="*/ 751 h 971"/>
                  <a:gd name="T78" fmla="*/ 418 w 1127"/>
                  <a:gd name="T79" fmla="*/ 751 h 971"/>
                  <a:gd name="T80" fmla="*/ 404 w 1127"/>
                  <a:gd name="T81" fmla="*/ 730 h 971"/>
                  <a:gd name="T82" fmla="*/ 404 w 1127"/>
                  <a:gd name="T83" fmla="*/ 744 h 971"/>
                  <a:gd name="T84" fmla="*/ 390 w 1127"/>
                  <a:gd name="T85" fmla="*/ 765 h 971"/>
                  <a:gd name="T86" fmla="*/ 362 w 1127"/>
                  <a:gd name="T87" fmla="*/ 808 h 971"/>
                  <a:gd name="T88" fmla="*/ 340 w 1127"/>
                  <a:gd name="T89" fmla="*/ 836 h 971"/>
                  <a:gd name="T90" fmla="*/ 340 w 1127"/>
                  <a:gd name="T91" fmla="*/ 864 h 971"/>
                  <a:gd name="T92" fmla="*/ 333 w 1127"/>
                  <a:gd name="T93" fmla="*/ 885 h 971"/>
                  <a:gd name="T94" fmla="*/ 270 w 1127"/>
                  <a:gd name="T95" fmla="*/ 971 h 971"/>
                  <a:gd name="T96" fmla="*/ 277 w 1127"/>
                  <a:gd name="T97" fmla="*/ 914 h 971"/>
                  <a:gd name="T98" fmla="*/ 255 w 1127"/>
                  <a:gd name="T99" fmla="*/ 885 h 971"/>
                  <a:gd name="T100" fmla="*/ 241 w 1127"/>
                  <a:gd name="T101" fmla="*/ 857 h 971"/>
                  <a:gd name="T102" fmla="*/ 192 w 1127"/>
                  <a:gd name="T103" fmla="*/ 822 h 971"/>
                  <a:gd name="T104" fmla="*/ 142 w 1127"/>
                  <a:gd name="T105" fmla="*/ 793 h 971"/>
                  <a:gd name="T106" fmla="*/ 99 w 1127"/>
                  <a:gd name="T107" fmla="*/ 786 h 971"/>
                  <a:gd name="T108" fmla="*/ 64 w 1127"/>
                  <a:gd name="T109" fmla="*/ 751 h 971"/>
                  <a:gd name="T110" fmla="*/ 36 w 1127"/>
                  <a:gd name="T111" fmla="*/ 730 h 971"/>
                  <a:gd name="T112" fmla="*/ 7 w 1127"/>
                  <a:gd name="T113" fmla="*/ 737 h 971"/>
                  <a:gd name="T114" fmla="*/ 43 w 1127"/>
                  <a:gd name="T115" fmla="*/ 701 h 971"/>
                  <a:gd name="T116" fmla="*/ 78 w 1127"/>
                  <a:gd name="T117" fmla="*/ 666 h 9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7"/>
                  <a:gd name="T178" fmla="*/ 0 h 971"/>
                  <a:gd name="T179" fmla="*/ 1127 w 1127"/>
                  <a:gd name="T180" fmla="*/ 971 h 97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7" h="971">
                    <a:moveTo>
                      <a:pt x="1120" y="0"/>
                    </a:moveTo>
                    <a:lnTo>
                      <a:pt x="1120" y="7"/>
                    </a:lnTo>
                    <a:lnTo>
                      <a:pt x="1127" y="14"/>
                    </a:lnTo>
                    <a:lnTo>
                      <a:pt x="1127" y="21"/>
                    </a:lnTo>
                    <a:lnTo>
                      <a:pt x="1127" y="28"/>
                    </a:lnTo>
                    <a:lnTo>
                      <a:pt x="1127" y="35"/>
                    </a:lnTo>
                    <a:lnTo>
                      <a:pt x="1127" y="42"/>
                    </a:lnTo>
                    <a:lnTo>
                      <a:pt x="1120" y="49"/>
                    </a:lnTo>
                    <a:lnTo>
                      <a:pt x="1120" y="56"/>
                    </a:lnTo>
                    <a:lnTo>
                      <a:pt x="1113" y="56"/>
                    </a:lnTo>
                    <a:lnTo>
                      <a:pt x="1106" y="63"/>
                    </a:lnTo>
                    <a:lnTo>
                      <a:pt x="1099" y="71"/>
                    </a:lnTo>
                    <a:lnTo>
                      <a:pt x="1099" y="78"/>
                    </a:lnTo>
                    <a:lnTo>
                      <a:pt x="1092" y="78"/>
                    </a:lnTo>
                    <a:lnTo>
                      <a:pt x="1099" y="78"/>
                    </a:lnTo>
                    <a:lnTo>
                      <a:pt x="1099" y="85"/>
                    </a:lnTo>
                    <a:lnTo>
                      <a:pt x="1092" y="92"/>
                    </a:lnTo>
                    <a:lnTo>
                      <a:pt x="1092" y="99"/>
                    </a:lnTo>
                    <a:lnTo>
                      <a:pt x="1085" y="99"/>
                    </a:lnTo>
                    <a:lnTo>
                      <a:pt x="1085" y="92"/>
                    </a:lnTo>
                    <a:lnTo>
                      <a:pt x="1085" y="99"/>
                    </a:lnTo>
                    <a:lnTo>
                      <a:pt x="1092" y="99"/>
                    </a:lnTo>
                    <a:lnTo>
                      <a:pt x="1085" y="99"/>
                    </a:lnTo>
                    <a:lnTo>
                      <a:pt x="1085" y="106"/>
                    </a:lnTo>
                    <a:lnTo>
                      <a:pt x="1085" y="113"/>
                    </a:lnTo>
                    <a:lnTo>
                      <a:pt x="1077" y="113"/>
                    </a:lnTo>
                    <a:lnTo>
                      <a:pt x="1077" y="120"/>
                    </a:lnTo>
                    <a:lnTo>
                      <a:pt x="1077" y="113"/>
                    </a:lnTo>
                    <a:lnTo>
                      <a:pt x="1077" y="120"/>
                    </a:lnTo>
                    <a:lnTo>
                      <a:pt x="1070" y="120"/>
                    </a:lnTo>
                    <a:lnTo>
                      <a:pt x="1070" y="127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56" y="134"/>
                    </a:lnTo>
                    <a:lnTo>
                      <a:pt x="1056" y="141"/>
                    </a:lnTo>
                    <a:lnTo>
                      <a:pt x="1056" y="148"/>
                    </a:lnTo>
                    <a:lnTo>
                      <a:pt x="1049" y="148"/>
                    </a:lnTo>
                    <a:lnTo>
                      <a:pt x="1049" y="156"/>
                    </a:lnTo>
                    <a:lnTo>
                      <a:pt x="1049" y="163"/>
                    </a:lnTo>
                    <a:lnTo>
                      <a:pt x="1042" y="163"/>
                    </a:lnTo>
                    <a:lnTo>
                      <a:pt x="1042" y="170"/>
                    </a:lnTo>
                    <a:lnTo>
                      <a:pt x="1042" y="177"/>
                    </a:lnTo>
                    <a:lnTo>
                      <a:pt x="1042" y="184"/>
                    </a:lnTo>
                    <a:lnTo>
                      <a:pt x="1042" y="191"/>
                    </a:lnTo>
                    <a:lnTo>
                      <a:pt x="1042" y="198"/>
                    </a:lnTo>
                    <a:lnTo>
                      <a:pt x="1042" y="205"/>
                    </a:lnTo>
                    <a:lnTo>
                      <a:pt x="1042" y="212"/>
                    </a:lnTo>
                    <a:lnTo>
                      <a:pt x="1035" y="212"/>
                    </a:lnTo>
                    <a:lnTo>
                      <a:pt x="1028" y="212"/>
                    </a:lnTo>
                    <a:lnTo>
                      <a:pt x="1014" y="219"/>
                    </a:lnTo>
                    <a:lnTo>
                      <a:pt x="1007" y="226"/>
                    </a:lnTo>
                    <a:lnTo>
                      <a:pt x="1000" y="226"/>
                    </a:lnTo>
                    <a:lnTo>
                      <a:pt x="992" y="226"/>
                    </a:lnTo>
                    <a:lnTo>
                      <a:pt x="992" y="234"/>
                    </a:lnTo>
                    <a:lnTo>
                      <a:pt x="985" y="241"/>
                    </a:lnTo>
                    <a:lnTo>
                      <a:pt x="978" y="248"/>
                    </a:lnTo>
                    <a:lnTo>
                      <a:pt x="985" y="255"/>
                    </a:lnTo>
                    <a:lnTo>
                      <a:pt x="992" y="255"/>
                    </a:lnTo>
                    <a:lnTo>
                      <a:pt x="985" y="255"/>
                    </a:lnTo>
                    <a:lnTo>
                      <a:pt x="985" y="262"/>
                    </a:lnTo>
                    <a:lnTo>
                      <a:pt x="978" y="262"/>
                    </a:lnTo>
                    <a:lnTo>
                      <a:pt x="978" y="269"/>
                    </a:lnTo>
                    <a:lnTo>
                      <a:pt x="964" y="269"/>
                    </a:lnTo>
                    <a:lnTo>
                      <a:pt x="957" y="269"/>
                    </a:lnTo>
                    <a:lnTo>
                      <a:pt x="950" y="269"/>
                    </a:lnTo>
                    <a:lnTo>
                      <a:pt x="943" y="269"/>
                    </a:lnTo>
                    <a:lnTo>
                      <a:pt x="936" y="269"/>
                    </a:lnTo>
                    <a:lnTo>
                      <a:pt x="929" y="269"/>
                    </a:lnTo>
                    <a:lnTo>
                      <a:pt x="922" y="269"/>
                    </a:lnTo>
                    <a:lnTo>
                      <a:pt x="914" y="269"/>
                    </a:lnTo>
                    <a:lnTo>
                      <a:pt x="907" y="269"/>
                    </a:lnTo>
                    <a:lnTo>
                      <a:pt x="914" y="269"/>
                    </a:lnTo>
                    <a:lnTo>
                      <a:pt x="914" y="262"/>
                    </a:lnTo>
                    <a:lnTo>
                      <a:pt x="907" y="262"/>
                    </a:lnTo>
                    <a:lnTo>
                      <a:pt x="914" y="262"/>
                    </a:lnTo>
                    <a:lnTo>
                      <a:pt x="907" y="262"/>
                    </a:lnTo>
                    <a:lnTo>
                      <a:pt x="914" y="262"/>
                    </a:lnTo>
                    <a:lnTo>
                      <a:pt x="914" y="255"/>
                    </a:lnTo>
                    <a:lnTo>
                      <a:pt x="914" y="248"/>
                    </a:lnTo>
                    <a:lnTo>
                      <a:pt x="907" y="255"/>
                    </a:lnTo>
                    <a:lnTo>
                      <a:pt x="900" y="255"/>
                    </a:lnTo>
                    <a:lnTo>
                      <a:pt x="900" y="262"/>
                    </a:lnTo>
                    <a:lnTo>
                      <a:pt x="900" y="255"/>
                    </a:lnTo>
                    <a:lnTo>
                      <a:pt x="907" y="255"/>
                    </a:lnTo>
                    <a:lnTo>
                      <a:pt x="907" y="262"/>
                    </a:lnTo>
                    <a:lnTo>
                      <a:pt x="900" y="262"/>
                    </a:lnTo>
                    <a:lnTo>
                      <a:pt x="907" y="262"/>
                    </a:lnTo>
                    <a:lnTo>
                      <a:pt x="900" y="262"/>
                    </a:lnTo>
                    <a:lnTo>
                      <a:pt x="907" y="262"/>
                    </a:lnTo>
                    <a:lnTo>
                      <a:pt x="907" y="269"/>
                    </a:lnTo>
                    <a:lnTo>
                      <a:pt x="900" y="269"/>
                    </a:lnTo>
                    <a:lnTo>
                      <a:pt x="893" y="269"/>
                    </a:lnTo>
                    <a:lnTo>
                      <a:pt x="900" y="269"/>
                    </a:lnTo>
                    <a:lnTo>
                      <a:pt x="893" y="269"/>
                    </a:lnTo>
                    <a:lnTo>
                      <a:pt x="886" y="276"/>
                    </a:lnTo>
                    <a:lnTo>
                      <a:pt x="879" y="276"/>
                    </a:lnTo>
                    <a:lnTo>
                      <a:pt x="872" y="276"/>
                    </a:lnTo>
                    <a:lnTo>
                      <a:pt x="865" y="276"/>
                    </a:lnTo>
                    <a:lnTo>
                      <a:pt x="858" y="276"/>
                    </a:lnTo>
                    <a:lnTo>
                      <a:pt x="865" y="276"/>
                    </a:lnTo>
                    <a:lnTo>
                      <a:pt x="858" y="269"/>
                    </a:lnTo>
                    <a:lnTo>
                      <a:pt x="865" y="276"/>
                    </a:lnTo>
                    <a:lnTo>
                      <a:pt x="872" y="276"/>
                    </a:lnTo>
                    <a:lnTo>
                      <a:pt x="879" y="276"/>
                    </a:lnTo>
                    <a:lnTo>
                      <a:pt x="886" y="276"/>
                    </a:lnTo>
                    <a:lnTo>
                      <a:pt x="879" y="276"/>
                    </a:lnTo>
                    <a:lnTo>
                      <a:pt x="879" y="269"/>
                    </a:lnTo>
                    <a:lnTo>
                      <a:pt x="872" y="269"/>
                    </a:lnTo>
                    <a:lnTo>
                      <a:pt x="872" y="262"/>
                    </a:lnTo>
                    <a:lnTo>
                      <a:pt x="865" y="262"/>
                    </a:lnTo>
                    <a:lnTo>
                      <a:pt x="865" y="269"/>
                    </a:lnTo>
                    <a:lnTo>
                      <a:pt x="865" y="262"/>
                    </a:lnTo>
                    <a:lnTo>
                      <a:pt x="858" y="269"/>
                    </a:lnTo>
                    <a:lnTo>
                      <a:pt x="851" y="269"/>
                    </a:lnTo>
                    <a:lnTo>
                      <a:pt x="858" y="262"/>
                    </a:lnTo>
                    <a:lnTo>
                      <a:pt x="851" y="262"/>
                    </a:lnTo>
                    <a:lnTo>
                      <a:pt x="851" y="269"/>
                    </a:lnTo>
                    <a:lnTo>
                      <a:pt x="851" y="276"/>
                    </a:lnTo>
                    <a:lnTo>
                      <a:pt x="844" y="276"/>
                    </a:lnTo>
                    <a:lnTo>
                      <a:pt x="836" y="276"/>
                    </a:lnTo>
                    <a:lnTo>
                      <a:pt x="844" y="276"/>
                    </a:lnTo>
                    <a:lnTo>
                      <a:pt x="844" y="269"/>
                    </a:lnTo>
                    <a:lnTo>
                      <a:pt x="836" y="269"/>
                    </a:lnTo>
                    <a:lnTo>
                      <a:pt x="836" y="276"/>
                    </a:lnTo>
                    <a:lnTo>
                      <a:pt x="836" y="269"/>
                    </a:lnTo>
                    <a:lnTo>
                      <a:pt x="829" y="269"/>
                    </a:lnTo>
                    <a:lnTo>
                      <a:pt x="836" y="269"/>
                    </a:lnTo>
                    <a:lnTo>
                      <a:pt x="829" y="269"/>
                    </a:lnTo>
                    <a:lnTo>
                      <a:pt x="829" y="276"/>
                    </a:lnTo>
                    <a:lnTo>
                      <a:pt x="829" y="269"/>
                    </a:lnTo>
                    <a:lnTo>
                      <a:pt x="822" y="269"/>
                    </a:lnTo>
                    <a:lnTo>
                      <a:pt x="822" y="276"/>
                    </a:lnTo>
                    <a:lnTo>
                      <a:pt x="815" y="276"/>
                    </a:lnTo>
                    <a:lnTo>
                      <a:pt x="815" y="283"/>
                    </a:lnTo>
                    <a:lnTo>
                      <a:pt x="808" y="283"/>
                    </a:lnTo>
                    <a:lnTo>
                      <a:pt x="815" y="283"/>
                    </a:lnTo>
                    <a:lnTo>
                      <a:pt x="808" y="283"/>
                    </a:lnTo>
                    <a:lnTo>
                      <a:pt x="815" y="283"/>
                    </a:lnTo>
                    <a:lnTo>
                      <a:pt x="815" y="290"/>
                    </a:lnTo>
                    <a:lnTo>
                      <a:pt x="815" y="283"/>
                    </a:lnTo>
                    <a:lnTo>
                      <a:pt x="815" y="290"/>
                    </a:lnTo>
                    <a:lnTo>
                      <a:pt x="815" y="283"/>
                    </a:lnTo>
                    <a:lnTo>
                      <a:pt x="815" y="290"/>
                    </a:lnTo>
                    <a:lnTo>
                      <a:pt x="815" y="283"/>
                    </a:lnTo>
                    <a:lnTo>
                      <a:pt x="822" y="283"/>
                    </a:lnTo>
                    <a:lnTo>
                      <a:pt x="822" y="290"/>
                    </a:lnTo>
                    <a:lnTo>
                      <a:pt x="822" y="297"/>
                    </a:lnTo>
                    <a:lnTo>
                      <a:pt x="815" y="297"/>
                    </a:lnTo>
                    <a:lnTo>
                      <a:pt x="815" y="290"/>
                    </a:lnTo>
                    <a:lnTo>
                      <a:pt x="815" y="297"/>
                    </a:lnTo>
                    <a:lnTo>
                      <a:pt x="815" y="290"/>
                    </a:lnTo>
                    <a:lnTo>
                      <a:pt x="808" y="290"/>
                    </a:lnTo>
                    <a:lnTo>
                      <a:pt x="808" y="297"/>
                    </a:lnTo>
                    <a:lnTo>
                      <a:pt x="801" y="297"/>
                    </a:lnTo>
                    <a:lnTo>
                      <a:pt x="801" y="290"/>
                    </a:lnTo>
                    <a:lnTo>
                      <a:pt x="794" y="297"/>
                    </a:lnTo>
                    <a:lnTo>
                      <a:pt x="787" y="297"/>
                    </a:lnTo>
                    <a:lnTo>
                      <a:pt x="794" y="297"/>
                    </a:lnTo>
                    <a:lnTo>
                      <a:pt x="787" y="297"/>
                    </a:lnTo>
                    <a:lnTo>
                      <a:pt x="787" y="304"/>
                    </a:lnTo>
                    <a:lnTo>
                      <a:pt x="780" y="304"/>
                    </a:lnTo>
                    <a:lnTo>
                      <a:pt x="780" y="311"/>
                    </a:lnTo>
                    <a:lnTo>
                      <a:pt x="773" y="311"/>
                    </a:lnTo>
                    <a:lnTo>
                      <a:pt x="773" y="304"/>
                    </a:lnTo>
                    <a:lnTo>
                      <a:pt x="773" y="311"/>
                    </a:lnTo>
                    <a:lnTo>
                      <a:pt x="766" y="311"/>
                    </a:lnTo>
                    <a:lnTo>
                      <a:pt x="766" y="319"/>
                    </a:lnTo>
                    <a:lnTo>
                      <a:pt x="766" y="326"/>
                    </a:lnTo>
                    <a:lnTo>
                      <a:pt x="759" y="326"/>
                    </a:lnTo>
                    <a:lnTo>
                      <a:pt x="759" y="319"/>
                    </a:lnTo>
                    <a:lnTo>
                      <a:pt x="751" y="326"/>
                    </a:lnTo>
                    <a:lnTo>
                      <a:pt x="751" y="319"/>
                    </a:lnTo>
                    <a:lnTo>
                      <a:pt x="744" y="319"/>
                    </a:lnTo>
                    <a:lnTo>
                      <a:pt x="737" y="319"/>
                    </a:lnTo>
                    <a:lnTo>
                      <a:pt x="730" y="319"/>
                    </a:lnTo>
                    <a:lnTo>
                      <a:pt x="730" y="326"/>
                    </a:lnTo>
                    <a:lnTo>
                      <a:pt x="723" y="326"/>
                    </a:lnTo>
                    <a:lnTo>
                      <a:pt x="723" y="333"/>
                    </a:lnTo>
                    <a:lnTo>
                      <a:pt x="716" y="333"/>
                    </a:lnTo>
                    <a:lnTo>
                      <a:pt x="723" y="333"/>
                    </a:lnTo>
                    <a:lnTo>
                      <a:pt x="716" y="333"/>
                    </a:lnTo>
                    <a:lnTo>
                      <a:pt x="716" y="340"/>
                    </a:lnTo>
                    <a:lnTo>
                      <a:pt x="709" y="340"/>
                    </a:lnTo>
                    <a:lnTo>
                      <a:pt x="709" y="333"/>
                    </a:lnTo>
                    <a:lnTo>
                      <a:pt x="702" y="333"/>
                    </a:lnTo>
                    <a:lnTo>
                      <a:pt x="702" y="340"/>
                    </a:lnTo>
                    <a:lnTo>
                      <a:pt x="709" y="340"/>
                    </a:lnTo>
                    <a:lnTo>
                      <a:pt x="702" y="340"/>
                    </a:lnTo>
                    <a:lnTo>
                      <a:pt x="681" y="347"/>
                    </a:lnTo>
                    <a:lnTo>
                      <a:pt x="673" y="354"/>
                    </a:lnTo>
                    <a:lnTo>
                      <a:pt x="666" y="354"/>
                    </a:lnTo>
                    <a:lnTo>
                      <a:pt x="666" y="361"/>
                    </a:lnTo>
                    <a:lnTo>
                      <a:pt x="659" y="368"/>
                    </a:lnTo>
                    <a:lnTo>
                      <a:pt x="652" y="368"/>
                    </a:lnTo>
                    <a:lnTo>
                      <a:pt x="652" y="375"/>
                    </a:lnTo>
                    <a:lnTo>
                      <a:pt x="645" y="375"/>
                    </a:lnTo>
                    <a:lnTo>
                      <a:pt x="645" y="382"/>
                    </a:lnTo>
                    <a:lnTo>
                      <a:pt x="645" y="375"/>
                    </a:lnTo>
                    <a:lnTo>
                      <a:pt x="645" y="382"/>
                    </a:lnTo>
                    <a:lnTo>
                      <a:pt x="638" y="382"/>
                    </a:lnTo>
                    <a:lnTo>
                      <a:pt x="631" y="382"/>
                    </a:lnTo>
                    <a:lnTo>
                      <a:pt x="631" y="389"/>
                    </a:lnTo>
                    <a:lnTo>
                      <a:pt x="617" y="396"/>
                    </a:lnTo>
                    <a:lnTo>
                      <a:pt x="610" y="404"/>
                    </a:lnTo>
                    <a:lnTo>
                      <a:pt x="610" y="411"/>
                    </a:lnTo>
                    <a:lnTo>
                      <a:pt x="603" y="418"/>
                    </a:lnTo>
                    <a:lnTo>
                      <a:pt x="596" y="418"/>
                    </a:lnTo>
                    <a:lnTo>
                      <a:pt x="596" y="425"/>
                    </a:lnTo>
                    <a:lnTo>
                      <a:pt x="588" y="432"/>
                    </a:lnTo>
                    <a:lnTo>
                      <a:pt x="588" y="425"/>
                    </a:lnTo>
                    <a:lnTo>
                      <a:pt x="588" y="418"/>
                    </a:lnTo>
                    <a:lnTo>
                      <a:pt x="596" y="425"/>
                    </a:lnTo>
                    <a:lnTo>
                      <a:pt x="596" y="418"/>
                    </a:lnTo>
                    <a:lnTo>
                      <a:pt x="588" y="418"/>
                    </a:lnTo>
                    <a:lnTo>
                      <a:pt x="588" y="425"/>
                    </a:lnTo>
                    <a:lnTo>
                      <a:pt x="588" y="418"/>
                    </a:lnTo>
                    <a:lnTo>
                      <a:pt x="588" y="425"/>
                    </a:lnTo>
                    <a:lnTo>
                      <a:pt x="581" y="425"/>
                    </a:lnTo>
                    <a:lnTo>
                      <a:pt x="588" y="425"/>
                    </a:lnTo>
                    <a:lnTo>
                      <a:pt x="581" y="425"/>
                    </a:lnTo>
                    <a:lnTo>
                      <a:pt x="581" y="418"/>
                    </a:lnTo>
                    <a:lnTo>
                      <a:pt x="588" y="418"/>
                    </a:lnTo>
                    <a:lnTo>
                      <a:pt x="581" y="418"/>
                    </a:lnTo>
                    <a:lnTo>
                      <a:pt x="574" y="418"/>
                    </a:lnTo>
                    <a:lnTo>
                      <a:pt x="574" y="425"/>
                    </a:lnTo>
                    <a:lnTo>
                      <a:pt x="574" y="418"/>
                    </a:lnTo>
                    <a:lnTo>
                      <a:pt x="574" y="425"/>
                    </a:lnTo>
                    <a:lnTo>
                      <a:pt x="581" y="425"/>
                    </a:lnTo>
                    <a:lnTo>
                      <a:pt x="574" y="425"/>
                    </a:lnTo>
                    <a:lnTo>
                      <a:pt x="574" y="432"/>
                    </a:lnTo>
                    <a:lnTo>
                      <a:pt x="567" y="432"/>
                    </a:lnTo>
                    <a:lnTo>
                      <a:pt x="560" y="432"/>
                    </a:lnTo>
                    <a:lnTo>
                      <a:pt x="560" y="425"/>
                    </a:lnTo>
                    <a:lnTo>
                      <a:pt x="560" y="432"/>
                    </a:lnTo>
                    <a:lnTo>
                      <a:pt x="560" y="425"/>
                    </a:lnTo>
                    <a:lnTo>
                      <a:pt x="560" y="432"/>
                    </a:lnTo>
                    <a:lnTo>
                      <a:pt x="567" y="432"/>
                    </a:lnTo>
                    <a:lnTo>
                      <a:pt x="560" y="432"/>
                    </a:lnTo>
                    <a:lnTo>
                      <a:pt x="567" y="432"/>
                    </a:lnTo>
                    <a:lnTo>
                      <a:pt x="574" y="432"/>
                    </a:lnTo>
                    <a:lnTo>
                      <a:pt x="574" y="439"/>
                    </a:lnTo>
                    <a:lnTo>
                      <a:pt x="574" y="432"/>
                    </a:lnTo>
                    <a:lnTo>
                      <a:pt x="574" y="439"/>
                    </a:lnTo>
                    <a:lnTo>
                      <a:pt x="581" y="439"/>
                    </a:lnTo>
                    <a:lnTo>
                      <a:pt x="574" y="446"/>
                    </a:lnTo>
                    <a:lnTo>
                      <a:pt x="574" y="453"/>
                    </a:lnTo>
                    <a:lnTo>
                      <a:pt x="567" y="453"/>
                    </a:lnTo>
                    <a:lnTo>
                      <a:pt x="567" y="460"/>
                    </a:lnTo>
                    <a:lnTo>
                      <a:pt x="567" y="467"/>
                    </a:lnTo>
                    <a:lnTo>
                      <a:pt x="567" y="474"/>
                    </a:lnTo>
                    <a:lnTo>
                      <a:pt x="567" y="482"/>
                    </a:lnTo>
                    <a:lnTo>
                      <a:pt x="560" y="482"/>
                    </a:lnTo>
                    <a:lnTo>
                      <a:pt x="560" y="474"/>
                    </a:lnTo>
                    <a:lnTo>
                      <a:pt x="553" y="474"/>
                    </a:lnTo>
                    <a:lnTo>
                      <a:pt x="553" y="467"/>
                    </a:lnTo>
                    <a:lnTo>
                      <a:pt x="553" y="474"/>
                    </a:lnTo>
                    <a:lnTo>
                      <a:pt x="553" y="482"/>
                    </a:lnTo>
                    <a:lnTo>
                      <a:pt x="560" y="482"/>
                    </a:lnTo>
                    <a:lnTo>
                      <a:pt x="553" y="482"/>
                    </a:lnTo>
                    <a:lnTo>
                      <a:pt x="560" y="482"/>
                    </a:lnTo>
                    <a:lnTo>
                      <a:pt x="553" y="482"/>
                    </a:lnTo>
                    <a:lnTo>
                      <a:pt x="553" y="489"/>
                    </a:lnTo>
                    <a:lnTo>
                      <a:pt x="553" y="482"/>
                    </a:lnTo>
                    <a:lnTo>
                      <a:pt x="560" y="489"/>
                    </a:lnTo>
                    <a:lnTo>
                      <a:pt x="567" y="489"/>
                    </a:lnTo>
                    <a:lnTo>
                      <a:pt x="560" y="489"/>
                    </a:lnTo>
                    <a:lnTo>
                      <a:pt x="560" y="482"/>
                    </a:lnTo>
                    <a:lnTo>
                      <a:pt x="567" y="482"/>
                    </a:lnTo>
                    <a:lnTo>
                      <a:pt x="567" y="474"/>
                    </a:lnTo>
                    <a:lnTo>
                      <a:pt x="574" y="474"/>
                    </a:lnTo>
                    <a:lnTo>
                      <a:pt x="574" y="482"/>
                    </a:lnTo>
                    <a:lnTo>
                      <a:pt x="567" y="482"/>
                    </a:lnTo>
                    <a:lnTo>
                      <a:pt x="567" y="489"/>
                    </a:lnTo>
                    <a:lnTo>
                      <a:pt x="567" y="496"/>
                    </a:lnTo>
                    <a:lnTo>
                      <a:pt x="560" y="496"/>
                    </a:lnTo>
                    <a:lnTo>
                      <a:pt x="560" y="503"/>
                    </a:lnTo>
                    <a:lnTo>
                      <a:pt x="560" y="510"/>
                    </a:lnTo>
                    <a:lnTo>
                      <a:pt x="560" y="517"/>
                    </a:lnTo>
                    <a:lnTo>
                      <a:pt x="567" y="517"/>
                    </a:lnTo>
                    <a:lnTo>
                      <a:pt x="567" y="524"/>
                    </a:lnTo>
                    <a:lnTo>
                      <a:pt x="560" y="524"/>
                    </a:lnTo>
                    <a:lnTo>
                      <a:pt x="567" y="524"/>
                    </a:lnTo>
                    <a:lnTo>
                      <a:pt x="567" y="531"/>
                    </a:lnTo>
                    <a:lnTo>
                      <a:pt x="567" y="538"/>
                    </a:lnTo>
                    <a:lnTo>
                      <a:pt x="574" y="538"/>
                    </a:lnTo>
                    <a:lnTo>
                      <a:pt x="574" y="545"/>
                    </a:lnTo>
                    <a:lnTo>
                      <a:pt x="567" y="545"/>
                    </a:lnTo>
                    <a:lnTo>
                      <a:pt x="567" y="552"/>
                    </a:lnTo>
                    <a:lnTo>
                      <a:pt x="574" y="552"/>
                    </a:lnTo>
                    <a:lnTo>
                      <a:pt x="567" y="552"/>
                    </a:lnTo>
                    <a:lnTo>
                      <a:pt x="574" y="552"/>
                    </a:lnTo>
                    <a:lnTo>
                      <a:pt x="567" y="552"/>
                    </a:lnTo>
                    <a:lnTo>
                      <a:pt x="567" y="559"/>
                    </a:lnTo>
                    <a:lnTo>
                      <a:pt x="560" y="559"/>
                    </a:lnTo>
                    <a:lnTo>
                      <a:pt x="567" y="567"/>
                    </a:lnTo>
                    <a:lnTo>
                      <a:pt x="567" y="574"/>
                    </a:lnTo>
                    <a:lnTo>
                      <a:pt x="567" y="567"/>
                    </a:lnTo>
                    <a:lnTo>
                      <a:pt x="567" y="574"/>
                    </a:lnTo>
                    <a:lnTo>
                      <a:pt x="560" y="574"/>
                    </a:lnTo>
                    <a:lnTo>
                      <a:pt x="567" y="574"/>
                    </a:lnTo>
                    <a:lnTo>
                      <a:pt x="567" y="581"/>
                    </a:lnTo>
                    <a:lnTo>
                      <a:pt x="567" y="588"/>
                    </a:lnTo>
                    <a:lnTo>
                      <a:pt x="567" y="595"/>
                    </a:lnTo>
                    <a:lnTo>
                      <a:pt x="567" y="602"/>
                    </a:lnTo>
                    <a:lnTo>
                      <a:pt x="560" y="602"/>
                    </a:lnTo>
                    <a:lnTo>
                      <a:pt x="560" y="609"/>
                    </a:lnTo>
                    <a:lnTo>
                      <a:pt x="567" y="609"/>
                    </a:lnTo>
                    <a:lnTo>
                      <a:pt x="560" y="616"/>
                    </a:lnTo>
                    <a:lnTo>
                      <a:pt x="560" y="623"/>
                    </a:lnTo>
                    <a:lnTo>
                      <a:pt x="553" y="623"/>
                    </a:lnTo>
                    <a:lnTo>
                      <a:pt x="560" y="630"/>
                    </a:lnTo>
                    <a:lnTo>
                      <a:pt x="553" y="630"/>
                    </a:lnTo>
                    <a:lnTo>
                      <a:pt x="553" y="637"/>
                    </a:lnTo>
                    <a:lnTo>
                      <a:pt x="546" y="637"/>
                    </a:lnTo>
                    <a:lnTo>
                      <a:pt x="539" y="645"/>
                    </a:lnTo>
                    <a:lnTo>
                      <a:pt x="525" y="652"/>
                    </a:lnTo>
                    <a:lnTo>
                      <a:pt x="518" y="652"/>
                    </a:lnTo>
                    <a:lnTo>
                      <a:pt x="518" y="659"/>
                    </a:lnTo>
                    <a:lnTo>
                      <a:pt x="518" y="652"/>
                    </a:lnTo>
                    <a:lnTo>
                      <a:pt x="518" y="659"/>
                    </a:lnTo>
                    <a:lnTo>
                      <a:pt x="510" y="666"/>
                    </a:lnTo>
                    <a:lnTo>
                      <a:pt x="503" y="673"/>
                    </a:lnTo>
                    <a:lnTo>
                      <a:pt x="496" y="680"/>
                    </a:lnTo>
                    <a:lnTo>
                      <a:pt x="496" y="687"/>
                    </a:lnTo>
                    <a:lnTo>
                      <a:pt x="489" y="694"/>
                    </a:lnTo>
                    <a:lnTo>
                      <a:pt x="482" y="701"/>
                    </a:lnTo>
                    <a:lnTo>
                      <a:pt x="482" y="708"/>
                    </a:lnTo>
                    <a:lnTo>
                      <a:pt x="475" y="708"/>
                    </a:lnTo>
                    <a:lnTo>
                      <a:pt x="475" y="715"/>
                    </a:lnTo>
                    <a:lnTo>
                      <a:pt x="475" y="722"/>
                    </a:lnTo>
                    <a:lnTo>
                      <a:pt x="468" y="730"/>
                    </a:lnTo>
                    <a:lnTo>
                      <a:pt x="468" y="737"/>
                    </a:lnTo>
                    <a:lnTo>
                      <a:pt x="461" y="744"/>
                    </a:lnTo>
                    <a:lnTo>
                      <a:pt x="461" y="751"/>
                    </a:lnTo>
                    <a:lnTo>
                      <a:pt x="461" y="758"/>
                    </a:lnTo>
                    <a:lnTo>
                      <a:pt x="454" y="758"/>
                    </a:lnTo>
                    <a:lnTo>
                      <a:pt x="454" y="765"/>
                    </a:lnTo>
                    <a:lnTo>
                      <a:pt x="440" y="779"/>
                    </a:lnTo>
                    <a:lnTo>
                      <a:pt x="433" y="793"/>
                    </a:lnTo>
                    <a:lnTo>
                      <a:pt x="425" y="800"/>
                    </a:lnTo>
                    <a:lnTo>
                      <a:pt x="425" y="808"/>
                    </a:lnTo>
                    <a:lnTo>
                      <a:pt x="418" y="815"/>
                    </a:lnTo>
                    <a:lnTo>
                      <a:pt x="411" y="815"/>
                    </a:lnTo>
                    <a:lnTo>
                      <a:pt x="404" y="822"/>
                    </a:lnTo>
                    <a:lnTo>
                      <a:pt x="397" y="829"/>
                    </a:lnTo>
                    <a:lnTo>
                      <a:pt x="390" y="836"/>
                    </a:lnTo>
                    <a:lnTo>
                      <a:pt x="383" y="836"/>
                    </a:lnTo>
                    <a:lnTo>
                      <a:pt x="383" y="843"/>
                    </a:lnTo>
                    <a:lnTo>
                      <a:pt x="376" y="843"/>
                    </a:lnTo>
                    <a:lnTo>
                      <a:pt x="369" y="850"/>
                    </a:lnTo>
                    <a:lnTo>
                      <a:pt x="362" y="850"/>
                    </a:lnTo>
                    <a:lnTo>
                      <a:pt x="355" y="857"/>
                    </a:lnTo>
                    <a:lnTo>
                      <a:pt x="347" y="864"/>
                    </a:lnTo>
                    <a:lnTo>
                      <a:pt x="347" y="857"/>
                    </a:lnTo>
                    <a:lnTo>
                      <a:pt x="347" y="850"/>
                    </a:lnTo>
                    <a:lnTo>
                      <a:pt x="355" y="850"/>
                    </a:lnTo>
                    <a:lnTo>
                      <a:pt x="347" y="850"/>
                    </a:lnTo>
                    <a:lnTo>
                      <a:pt x="347" y="843"/>
                    </a:lnTo>
                    <a:lnTo>
                      <a:pt x="355" y="843"/>
                    </a:lnTo>
                    <a:lnTo>
                      <a:pt x="362" y="843"/>
                    </a:lnTo>
                    <a:lnTo>
                      <a:pt x="369" y="843"/>
                    </a:lnTo>
                    <a:lnTo>
                      <a:pt x="362" y="843"/>
                    </a:lnTo>
                    <a:lnTo>
                      <a:pt x="369" y="843"/>
                    </a:lnTo>
                    <a:lnTo>
                      <a:pt x="376" y="843"/>
                    </a:lnTo>
                    <a:lnTo>
                      <a:pt x="376" y="836"/>
                    </a:lnTo>
                    <a:lnTo>
                      <a:pt x="383" y="836"/>
                    </a:lnTo>
                    <a:lnTo>
                      <a:pt x="383" y="829"/>
                    </a:lnTo>
                    <a:lnTo>
                      <a:pt x="390" y="829"/>
                    </a:lnTo>
                    <a:lnTo>
                      <a:pt x="390" y="822"/>
                    </a:lnTo>
                    <a:lnTo>
                      <a:pt x="397" y="822"/>
                    </a:lnTo>
                    <a:lnTo>
                      <a:pt x="404" y="822"/>
                    </a:lnTo>
                    <a:lnTo>
                      <a:pt x="404" y="815"/>
                    </a:lnTo>
                    <a:lnTo>
                      <a:pt x="404" y="808"/>
                    </a:lnTo>
                    <a:lnTo>
                      <a:pt x="404" y="800"/>
                    </a:lnTo>
                    <a:lnTo>
                      <a:pt x="404" y="793"/>
                    </a:lnTo>
                    <a:lnTo>
                      <a:pt x="411" y="793"/>
                    </a:lnTo>
                    <a:lnTo>
                      <a:pt x="418" y="793"/>
                    </a:lnTo>
                    <a:lnTo>
                      <a:pt x="418" y="786"/>
                    </a:lnTo>
                    <a:lnTo>
                      <a:pt x="425" y="786"/>
                    </a:lnTo>
                    <a:lnTo>
                      <a:pt x="425" y="779"/>
                    </a:lnTo>
                    <a:lnTo>
                      <a:pt x="433" y="779"/>
                    </a:lnTo>
                    <a:lnTo>
                      <a:pt x="433" y="772"/>
                    </a:lnTo>
                    <a:lnTo>
                      <a:pt x="440" y="765"/>
                    </a:lnTo>
                    <a:lnTo>
                      <a:pt x="433" y="758"/>
                    </a:lnTo>
                    <a:lnTo>
                      <a:pt x="433" y="751"/>
                    </a:lnTo>
                    <a:lnTo>
                      <a:pt x="440" y="751"/>
                    </a:lnTo>
                    <a:lnTo>
                      <a:pt x="440" y="758"/>
                    </a:lnTo>
                    <a:lnTo>
                      <a:pt x="447" y="751"/>
                    </a:lnTo>
                    <a:lnTo>
                      <a:pt x="447" y="744"/>
                    </a:lnTo>
                    <a:lnTo>
                      <a:pt x="440" y="744"/>
                    </a:lnTo>
                    <a:lnTo>
                      <a:pt x="440" y="737"/>
                    </a:lnTo>
                    <a:lnTo>
                      <a:pt x="440" y="744"/>
                    </a:lnTo>
                    <a:lnTo>
                      <a:pt x="433" y="744"/>
                    </a:lnTo>
                    <a:lnTo>
                      <a:pt x="425" y="744"/>
                    </a:lnTo>
                    <a:lnTo>
                      <a:pt x="433" y="744"/>
                    </a:lnTo>
                    <a:lnTo>
                      <a:pt x="425" y="744"/>
                    </a:lnTo>
                    <a:lnTo>
                      <a:pt x="418" y="744"/>
                    </a:lnTo>
                    <a:lnTo>
                      <a:pt x="418" y="751"/>
                    </a:lnTo>
                    <a:lnTo>
                      <a:pt x="425" y="751"/>
                    </a:lnTo>
                    <a:lnTo>
                      <a:pt x="418" y="751"/>
                    </a:lnTo>
                    <a:lnTo>
                      <a:pt x="411" y="751"/>
                    </a:lnTo>
                    <a:lnTo>
                      <a:pt x="411" y="744"/>
                    </a:lnTo>
                    <a:lnTo>
                      <a:pt x="404" y="744"/>
                    </a:lnTo>
                    <a:lnTo>
                      <a:pt x="404" y="737"/>
                    </a:lnTo>
                    <a:lnTo>
                      <a:pt x="397" y="737"/>
                    </a:lnTo>
                    <a:lnTo>
                      <a:pt x="404" y="737"/>
                    </a:lnTo>
                    <a:lnTo>
                      <a:pt x="397" y="730"/>
                    </a:lnTo>
                    <a:lnTo>
                      <a:pt x="404" y="730"/>
                    </a:lnTo>
                    <a:lnTo>
                      <a:pt x="397" y="730"/>
                    </a:lnTo>
                    <a:lnTo>
                      <a:pt x="397" y="722"/>
                    </a:lnTo>
                    <a:lnTo>
                      <a:pt x="397" y="730"/>
                    </a:lnTo>
                    <a:lnTo>
                      <a:pt x="397" y="722"/>
                    </a:lnTo>
                    <a:lnTo>
                      <a:pt x="397" y="730"/>
                    </a:lnTo>
                    <a:lnTo>
                      <a:pt x="397" y="737"/>
                    </a:lnTo>
                    <a:lnTo>
                      <a:pt x="397" y="744"/>
                    </a:lnTo>
                    <a:lnTo>
                      <a:pt x="397" y="737"/>
                    </a:lnTo>
                    <a:lnTo>
                      <a:pt x="397" y="744"/>
                    </a:lnTo>
                    <a:lnTo>
                      <a:pt x="404" y="744"/>
                    </a:lnTo>
                    <a:lnTo>
                      <a:pt x="404" y="751"/>
                    </a:lnTo>
                    <a:lnTo>
                      <a:pt x="411" y="751"/>
                    </a:lnTo>
                    <a:lnTo>
                      <a:pt x="404" y="751"/>
                    </a:lnTo>
                    <a:lnTo>
                      <a:pt x="397" y="758"/>
                    </a:lnTo>
                    <a:lnTo>
                      <a:pt x="397" y="765"/>
                    </a:lnTo>
                    <a:lnTo>
                      <a:pt x="397" y="772"/>
                    </a:lnTo>
                    <a:lnTo>
                      <a:pt x="397" y="779"/>
                    </a:lnTo>
                    <a:lnTo>
                      <a:pt x="397" y="772"/>
                    </a:lnTo>
                    <a:lnTo>
                      <a:pt x="397" y="765"/>
                    </a:lnTo>
                    <a:lnTo>
                      <a:pt x="390" y="765"/>
                    </a:lnTo>
                    <a:lnTo>
                      <a:pt x="390" y="772"/>
                    </a:lnTo>
                    <a:lnTo>
                      <a:pt x="390" y="779"/>
                    </a:lnTo>
                    <a:lnTo>
                      <a:pt x="383" y="786"/>
                    </a:lnTo>
                    <a:lnTo>
                      <a:pt x="383" y="793"/>
                    </a:lnTo>
                    <a:lnTo>
                      <a:pt x="390" y="793"/>
                    </a:lnTo>
                    <a:lnTo>
                      <a:pt x="383" y="800"/>
                    </a:lnTo>
                    <a:lnTo>
                      <a:pt x="376" y="800"/>
                    </a:lnTo>
                    <a:lnTo>
                      <a:pt x="376" y="808"/>
                    </a:lnTo>
                    <a:lnTo>
                      <a:pt x="369" y="808"/>
                    </a:lnTo>
                    <a:lnTo>
                      <a:pt x="362" y="808"/>
                    </a:lnTo>
                    <a:lnTo>
                      <a:pt x="362" y="815"/>
                    </a:lnTo>
                    <a:lnTo>
                      <a:pt x="362" y="808"/>
                    </a:lnTo>
                    <a:lnTo>
                      <a:pt x="355" y="815"/>
                    </a:lnTo>
                    <a:lnTo>
                      <a:pt x="362" y="815"/>
                    </a:lnTo>
                    <a:lnTo>
                      <a:pt x="355" y="815"/>
                    </a:lnTo>
                    <a:lnTo>
                      <a:pt x="355" y="822"/>
                    </a:lnTo>
                    <a:lnTo>
                      <a:pt x="355" y="829"/>
                    </a:lnTo>
                    <a:lnTo>
                      <a:pt x="355" y="836"/>
                    </a:lnTo>
                    <a:lnTo>
                      <a:pt x="347" y="836"/>
                    </a:lnTo>
                    <a:lnTo>
                      <a:pt x="340" y="836"/>
                    </a:lnTo>
                    <a:lnTo>
                      <a:pt x="340" y="843"/>
                    </a:lnTo>
                    <a:lnTo>
                      <a:pt x="340" y="850"/>
                    </a:lnTo>
                    <a:lnTo>
                      <a:pt x="340" y="843"/>
                    </a:lnTo>
                    <a:lnTo>
                      <a:pt x="340" y="850"/>
                    </a:lnTo>
                    <a:lnTo>
                      <a:pt x="347" y="850"/>
                    </a:lnTo>
                    <a:lnTo>
                      <a:pt x="340" y="850"/>
                    </a:lnTo>
                    <a:lnTo>
                      <a:pt x="340" y="857"/>
                    </a:lnTo>
                    <a:lnTo>
                      <a:pt x="333" y="857"/>
                    </a:lnTo>
                    <a:lnTo>
                      <a:pt x="340" y="857"/>
                    </a:lnTo>
                    <a:lnTo>
                      <a:pt x="340" y="864"/>
                    </a:lnTo>
                    <a:lnTo>
                      <a:pt x="340" y="857"/>
                    </a:lnTo>
                    <a:lnTo>
                      <a:pt x="347" y="857"/>
                    </a:lnTo>
                    <a:lnTo>
                      <a:pt x="340" y="857"/>
                    </a:lnTo>
                    <a:lnTo>
                      <a:pt x="340" y="864"/>
                    </a:lnTo>
                    <a:lnTo>
                      <a:pt x="347" y="864"/>
                    </a:lnTo>
                    <a:lnTo>
                      <a:pt x="347" y="857"/>
                    </a:lnTo>
                    <a:lnTo>
                      <a:pt x="347" y="864"/>
                    </a:lnTo>
                    <a:lnTo>
                      <a:pt x="340" y="871"/>
                    </a:lnTo>
                    <a:lnTo>
                      <a:pt x="333" y="878"/>
                    </a:lnTo>
                    <a:lnTo>
                      <a:pt x="333" y="885"/>
                    </a:lnTo>
                    <a:lnTo>
                      <a:pt x="326" y="885"/>
                    </a:lnTo>
                    <a:lnTo>
                      <a:pt x="326" y="893"/>
                    </a:lnTo>
                    <a:lnTo>
                      <a:pt x="326" y="907"/>
                    </a:lnTo>
                    <a:lnTo>
                      <a:pt x="319" y="907"/>
                    </a:lnTo>
                    <a:lnTo>
                      <a:pt x="312" y="928"/>
                    </a:lnTo>
                    <a:lnTo>
                      <a:pt x="305" y="935"/>
                    </a:lnTo>
                    <a:lnTo>
                      <a:pt x="298" y="949"/>
                    </a:lnTo>
                    <a:lnTo>
                      <a:pt x="284" y="956"/>
                    </a:lnTo>
                    <a:lnTo>
                      <a:pt x="277" y="963"/>
                    </a:lnTo>
                    <a:lnTo>
                      <a:pt x="270" y="971"/>
                    </a:lnTo>
                    <a:lnTo>
                      <a:pt x="262" y="971"/>
                    </a:lnTo>
                    <a:lnTo>
                      <a:pt x="262" y="963"/>
                    </a:lnTo>
                    <a:lnTo>
                      <a:pt x="255" y="963"/>
                    </a:lnTo>
                    <a:lnTo>
                      <a:pt x="255" y="956"/>
                    </a:lnTo>
                    <a:lnTo>
                      <a:pt x="255" y="949"/>
                    </a:lnTo>
                    <a:lnTo>
                      <a:pt x="255" y="942"/>
                    </a:lnTo>
                    <a:lnTo>
                      <a:pt x="255" y="935"/>
                    </a:lnTo>
                    <a:lnTo>
                      <a:pt x="255" y="928"/>
                    </a:lnTo>
                    <a:lnTo>
                      <a:pt x="262" y="921"/>
                    </a:lnTo>
                    <a:lnTo>
                      <a:pt x="277" y="914"/>
                    </a:lnTo>
                    <a:lnTo>
                      <a:pt x="270" y="914"/>
                    </a:lnTo>
                    <a:lnTo>
                      <a:pt x="277" y="907"/>
                    </a:lnTo>
                    <a:lnTo>
                      <a:pt x="284" y="907"/>
                    </a:lnTo>
                    <a:lnTo>
                      <a:pt x="284" y="900"/>
                    </a:lnTo>
                    <a:lnTo>
                      <a:pt x="277" y="900"/>
                    </a:lnTo>
                    <a:lnTo>
                      <a:pt x="277" y="893"/>
                    </a:lnTo>
                    <a:lnTo>
                      <a:pt x="270" y="893"/>
                    </a:lnTo>
                    <a:lnTo>
                      <a:pt x="262" y="893"/>
                    </a:lnTo>
                    <a:lnTo>
                      <a:pt x="262" y="885"/>
                    </a:lnTo>
                    <a:lnTo>
                      <a:pt x="255" y="885"/>
                    </a:lnTo>
                    <a:lnTo>
                      <a:pt x="255" y="878"/>
                    </a:lnTo>
                    <a:lnTo>
                      <a:pt x="248" y="878"/>
                    </a:lnTo>
                    <a:lnTo>
                      <a:pt x="248" y="871"/>
                    </a:lnTo>
                    <a:lnTo>
                      <a:pt x="248" y="864"/>
                    </a:lnTo>
                    <a:lnTo>
                      <a:pt x="241" y="864"/>
                    </a:lnTo>
                    <a:lnTo>
                      <a:pt x="248" y="864"/>
                    </a:lnTo>
                    <a:lnTo>
                      <a:pt x="241" y="864"/>
                    </a:lnTo>
                    <a:lnTo>
                      <a:pt x="248" y="864"/>
                    </a:lnTo>
                    <a:lnTo>
                      <a:pt x="241" y="864"/>
                    </a:lnTo>
                    <a:lnTo>
                      <a:pt x="241" y="857"/>
                    </a:lnTo>
                    <a:lnTo>
                      <a:pt x="234" y="857"/>
                    </a:lnTo>
                    <a:lnTo>
                      <a:pt x="234" y="850"/>
                    </a:lnTo>
                    <a:lnTo>
                      <a:pt x="227" y="850"/>
                    </a:lnTo>
                    <a:lnTo>
                      <a:pt x="220" y="850"/>
                    </a:lnTo>
                    <a:lnTo>
                      <a:pt x="220" y="843"/>
                    </a:lnTo>
                    <a:lnTo>
                      <a:pt x="206" y="836"/>
                    </a:lnTo>
                    <a:lnTo>
                      <a:pt x="199" y="836"/>
                    </a:lnTo>
                    <a:lnTo>
                      <a:pt x="199" y="829"/>
                    </a:lnTo>
                    <a:lnTo>
                      <a:pt x="199" y="822"/>
                    </a:lnTo>
                    <a:lnTo>
                      <a:pt x="192" y="822"/>
                    </a:lnTo>
                    <a:lnTo>
                      <a:pt x="184" y="822"/>
                    </a:lnTo>
                    <a:lnTo>
                      <a:pt x="177" y="822"/>
                    </a:lnTo>
                    <a:lnTo>
                      <a:pt x="170" y="815"/>
                    </a:lnTo>
                    <a:lnTo>
                      <a:pt x="163" y="815"/>
                    </a:lnTo>
                    <a:lnTo>
                      <a:pt x="163" y="808"/>
                    </a:lnTo>
                    <a:lnTo>
                      <a:pt x="156" y="808"/>
                    </a:lnTo>
                    <a:lnTo>
                      <a:pt x="149" y="808"/>
                    </a:lnTo>
                    <a:lnTo>
                      <a:pt x="149" y="800"/>
                    </a:lnTo>
                    <a:lnTo>
                      <a:pt x="142" y="800"/>
                    </a:lnTo>
                    <a:lnTo>
                      <a:pt x="142" y="793"/>
                    </a:lnTo>
                    <a:lnTo>
                      <a:pt x="135" y="793"/>
                    </a:lnTo>
                    <a:lnTo>
                      <a:pt x="135" y="786"/>
                    </a:lnTo>
                    <a:lnTo>
                      <a:pt x="128" y="786"/>
                    </a:lnTo>
                    <a:lnTo>
                      <a:pt x="128" y="779"/>
                    </a:lnTo>
                    <a:lnTo>
                      <a:pt x="128" y="786"/>
                    </a:lnTo>
                    <a:lnTo>
                      <a:pt x="121" y="786"/>
                    </a:lnTo>
                    <a:lnTo>
                      <a:pt x="114" y="793"/>
                    </a:lnTo>
                    <a:lnTo>
                      <a:pt x="107" y="793"/>
                    </a:lnTo>
                    <a:lnTo>
                      <a:pt x="99" y="793"/>
                    </a:lnTo>
                    <a:lnTo>
                      <a:pt x="99" y="786"/>
                    </a:lnTo>
                    <a:lnTo>
                      <a:pt x="99" y="779"/>
                    </a:lnTo>
                    <a:lnTo>
                      <a:pt x="99" y="772"/>
                    </a:lnTo>
                    <a:lnTo>
                      <a:pt x="92" y="772"/>
                    </a:lnTo>
                    <a:lnTo>
                      <a:pt x="92" y="765"/>
                    </a:lnTo>
                    <a:lnTo>
                      <a:pt x="85" y="765"/>
                    </a:lnTo>
                    <a:lnTo>
                      <a:pt x="85" y="758"/>
                    </a:lnTo>
                    <a:lnTo>
                      <a:pt x="78" y="758"/>
                    </a:lnTo>
                    <a:lnTo>
                      <a:pt x="78" y="751"/>
                    </a:lnTo>
                    <a:lnTo>
                      <a:pt x="71" y="751"/>
                    </a:lnTo>
                    <a:lnTo>
                      <a:pt x="64" y="751"/>
                    </a:lnTo>
                    <a:lnTo>
                      <a:pt x="71" y="744"/>
                    </a:lnTo>
                    <a:lnTo>
                      <a:pt x="64" y="744"/>
                    </a:lnTo>
                    <a:lnTo>
                      <a:pt x="64" y="737"/>
                    </a:lnTo>
                    <a:lnTo>
                      <a:pt x="57" y="737"/>
                    </a:lnTo>
                    <a:lnTo>
                      <a:pt x="64" y="737"/>
                    </a:lnTo>
                    <a:lnTo>
                      <a:pt x="57" y="737"/>
                    </a:lnTo>
                    <a:lnTo>
                      <a:pt x="50" y="737"/>
                    </a:lnTo>
                    <a:lnTo>
                      <a:pt x="50" y="730"/>
                    </a:lnTo>
                    <a:lnTo>
                      <a:pt x="43" y="730"/>
                    </a:lnTo>
                    <a:lnTo>
                      <a:pt x="36" y="730"/>
                    </a:lnTo>
                    <a:lnTo>
                      <a:pt x="29" y="730"/>
                    </a:lnTo>
                    <a:lnTo>
                      <a:pt x="36" y="737"/>
                    </a:lnTo>
                    <a:lnTo>
                      <a:pt x="29" y="737"/>
                    </a:lnTo>
                    <a:lnTo>
                      <a:pt x="29" y="744"/>
                    </a:lnTo>
                    <a:lnTo>
                      <a:pt x="21" y="744"/>
                    </a:lnTo>
                    <a:lnTo>
                      <a:pt x="14" y="744"/>
                    </a:lnTo>
                    <a:lnTo>
                      <a:pt x="7" y="744"/>
                    </a:lnTo>
                    <a:lnTo>
                      <a:pt x="7" y="737"/>
                    </a:lnTo>
                    <a:lnTo>
                      <a:pt x="0" y="737"/>
                    </a:lnTo>
                    <a:lnTo>
                      <a:pt x="7" y="737"/>
                    </a:lnTo>
                    <a:lnTo>
                      <a:pt x="7" y="730"/>
                    </a:lnTo>
                    <a:lnTo>
                      <a:pt x="14" y="730"/>
                    </a:lnTo>
                    <a:lnTo>
                      <a:pt x="14" y="722"/>
                    </a:lnTo>
                    <a:lnTo>
                      <a:pt x="21" y="722"/>
                    </a:lnTo>
                    <a:lnTo>
                      <a:pt x="21" y="715"/>
                    </a:lnTo>
                    <a:lnTo>
                      <a:pt x="21" y="708"/>
                    </a:lnTo>
                    <a:lnTo>
                      <a:pt x="29" y="708"/>
                    </a:lnTo>
                    <a:lnTo>
                      <a:pt x="36" y="708"/>
                    </a:lnTo>
                    <a:lnTo>
                      <a:pt x="36" y="701"/>
                    </a:lnTo>
                    <a:lnTo>
                      <a:pt x="43" y="701"/>
                    </a:lnTo>
                    <a:lnTo>
                      <a:pt x="43" y="694"/>
                    </a:lnTo>
                    <a:lnTo>
                      <a:pt x="50" y="694"/>
                    </a:lnTo>
                    <a:lnTo>
                      <a:pt x="50" y="687"/>
                    </a:lnTo>
                    <a:lnTo>
                      <a:pt x="57" y="687"/>
                    </a:lnTo>
                    <a:lnTo>
                      <a:pt x="57" y="680"/>
                    </a:lnTo>
                    <a:lnTo>
                      <a:pt x="64" y="680"/>
                    </a:lnTo>
                    <a:lnTo>
                      <a:pt x="64" y="673"/>
                    </a:lnTo>
                    <a:lnTo>
                      <a:pt x="64" y="666"/>
                    </a:lnTo>
                    <a:lnTo>
                      <a:pt x="71" y="666"/>
                    </a:lnTo>
                    <a:lnTo>
                      <a:pt x="78" y="666"/>
                    </a:lnTo>
                    <a:lnTo>
                      <a:pt x="78" y="659"/>
                    </a:lnTo>
                    <a:lnTo>
                      <a:pt x="85" y="652"/>
                    </a:lnTo>
                    <a:lnTo>
                      <a:pt x="85" y="645"/>
                    </a:lnTo>
                    <a:lnTo>
                      <a:pt x="92" y="645"/>
                    </a:lnTo>
                    <a:lnTo>
                      <a:pt x="92" y="637"/>
                    </a:lnTo>
                    <a:lnTo>
                      <a:pt x="99" y="637"/>
                    </a:lnTo>
                    <a:lnTo>
                      <a:pt x="99" y="630"/>
                    </a:lnTo>
                    <a:lnTo>
                      <a:pt x="107" y="623"/>
                    </a:lnTo>
                    <a:lnTo>
                      <a:pt x="107" y="6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2" name="Freeform 288"/>
              <p:cNvSpPr>
                <a:spLocks/>
              </p:cNvSpPr>
              <p:nvPr/>
            </p:nvSpPr>
            <p:spPr bwMode="auto">
              <a:xfrm>
                <a:off x="3768" y="867"/>
                <a:ext cx="759" cy="1177"/>
              </a:xfrm>
              <a:custGeom>
                <a:avLst/>
                <a:gdLst>
                  <a:gd name="T0" fmla="*/ 15 w 759"/>
                  <a:gd name="T1" fmla="*/ 14 h 1177"/>
                  <a:gd name="T2" fmla="*/ 15 w 759"/>
                  <a:gd name="T3" fmla="*/ 14 h 1177"/>
                  <a:gd name="T4" fmla="*/ 36 w 759"/>
                  <a:gd name="T5" fmla="*/ 22 h 1177"/>
                  <a:gd name="T6" fmla="*/ 50 w 759"/>
                  <a:gd name="T7" fmla="*/ 22 h 1177"/>
                  <a:gd name="T8" fmla="*/ 57 w 759"/>
                  <a:gd name="T9" fmla="*/ 29 h 1177"/>
                  <a:gd name="T10" fmla="*/ 64 w 759"/>
                  <a:gd name="T11" fmla="*/ 29 h 1177"/>
                  <a:gd name="T12" fmla="*/ 64 w 759"/>
                  <a:gd name="T13" fmla="*/ 36 h 1177"/>
                  <a:gd name="T14" fmla="*/ 71 w 759"/>
                  <a:gd name="T15" fmla="*/ 36 h 1177"/>
                  <a:gd name="T16" fmla="*/ 86 w 759"/>
                  <a:gd name="T17" fmla="*/ 43 h 1177"/>
                  <a:gd name="T18" fmla="*/ 93 w 759"/>
                  <a:gd name="T19" fmla="*/ 50 h 1177"/>
                  <a:gd name="T20" fmla="*/ 100 w 759"/>
                  <a:gd name="T21" fmla="*/ 64 h 1177"/>
                  <a:gd name="T22" fmla="*/ 121 w 759"/>
                  <a:gd name="T23" fmla="*/ 57 h 1177"/>
                  <a:gd name="T24" fmla="*/ 121 w 759"/>
                  <a:gd name="T25" fmla="*/ 64 h 1177"/>
                  <a:gd name="T26" fmla="*/ 128 w 759"/>
                  <a:gd name="T27" fmla="*/ 64 h 1177"/>
                  <a:gd name="T28" fmla="*/ 142 w 759"/>
                  <a:gd name="T29" fmla="*/ 64 h 1177"/>
                  <a:gd name="T30" fmla="*/ 149 w 759"/>
                  <a:gd name="T31" fmla="*/ 78 h 1177"/>
                  <a:gd name="T32" fmla="*/ 142 w 759"/>
                  <a:gd name="T33" fmla="*/ 99 h 1177"/>
                  <a:gd name="T34" fmla="*/ 156 w 759"/>
                  <a:gd name="T35" fmla="*/ 92 h 1177"/>
                  <a:gd name="T36" fmla="*/ 149 w 759"/>
                  <a:gd name="T37" fmla="*/ 121 h 1177"/>
                  <a:gd name="T38" fmla="*/ 135 w 759"/>
                  <a:gd name="T39" fmla="*/ 156 h 1177"/>
                  <a:gd name="T40" fmla="*/ 156 w 759"/>
                  <a:gd name="T41" fmla="*/ 135 h 1177"/>
                  <a:gd name="T42" fmla="*/ 171 w 759"/>
                  <a:gd name="T43" fmla="*/ 114 h 1177"/>
                  <a:gd name="T44" fmla="*/ 163 w 759"/>
                  <a:gd name="T45" fmla="*/ 135 h 1177"/>
                  <a:gd name="T46" fmla="*/ 185 w 759"/>
                  <a:gd name="T47" fmla="*/ 128 h 1177"/>
                  <a:gd name="T48" fmla="*/ 206 w 759"/>
                  <a:gd name="T49" fmla="*/ 114 h 1177"/>
                  <a:gd name="T50" fmla="*/ 213 w 759"/>
                  <a:gd name="T51" fmla="*/ 114 h 1177"/>
                  <a:gd name="T52" fmla="*/ 220 w 759"/>
                  <a:gd name="T53" fmla="*/ 107 h 1177"/>
                  <a:gd name="T54" fmla="*/ 277 w 759"/>
                  <a:gd name="T55" fmla="*/ 135 h 1177"/>
                  <a:gd name="T56" fmla="*/ 291 w 759"/>
                  <a:gd name="T57" fmla="*/ 135 h 1177"/>
                  <a:gd name="T58" fmla="*/ 298 w 759"/>
                  <a:gd name="T59" fmla="*/ 128 h 1177"/>
                  <a:gd name="T60" fmla="*/ 327 w 759"/>
                  <a:gd name="T61" fmla="*/ 135 h 1177"/>
                  <a:gd name="T62" fmla="*/ 376 w 759"/>
                  <a:gd name="T63" fmla="*/ 142 h 1177"/>
                  <a:gd name="T64" fmla="*/ 426 w 759"/>
                  <a:gd name="T65" fmla="*/ 135 h 1177"/>
                  <a:gd name="T66" fmla="*/ 482 w 759"/>
                  <a:gd name="T67" fmla="*/ 170 h 1177"/>
                  <a:gd name="T68" fmla="*/ 525 w 759"/>
                  <a:gd name="T69" fmla="*/ 199 h 1177"/>
                  <a:gd name="T70" fmla="*/ 553 w 759"/>
                  <a:gd name="T71" fmla="*/ 227 h 1177"/>
                  <a:gd name="T72" fmla="*/ 603 w 759"/>
                  <a:gd name="T73" fmla="*/ 270 h 1177"/>
                  <a:gd name="T74" fmla="*/ 660 w 759"/>
                  <a:gd name="T75" fmla="*/ 284 h 1177"/>
                  <a:gd name="T76" fmla="*/ 723 w 759"/>
                  <a:gd name="T77" fmla="*/ 291 h 1177"/>
                  <a:gd name="T78" fmla="*/ 738 w 759"/>
                  <a:gd name="T79" fmla="*/ 348 h 1177"/>
                  <a:gd name="T80" fmla="*/ 752 w 759"/>
                  <a:gd name="T81" fmla="*/ 404 h 1177"/>
                  <a:gd name="T82" fmla="*/ 759 w 759"/>
                  <a:gd name="T83" fmla="*/ 468 h 1177"/>
                  <a:gd name="T84" fmla="*/ 745 w 759"/>
                  <a:gd name="T85" fmla="*/ 525 h 1177"/>
                  <a:gd name="T86" fmla="*/ 716 w 759"/>
                  <a:gd name="T87" fmla="*/ 567 h 1177"/>
                  <a:gd name="T88" fmla="*/ 667 w 759"/>
                  <a:gd name="T89" fmla="*/ 617 h 1177"/>
                  <a:gd name="T90" fmla="*/ 624 w 759"/>
                  <a:gd name="T91" fmla="*/ 659 h 1177"/>
                  <a:gd name="T92" fmla="*/ 596 w 759"/>
                  <a:gd name="T93" fmla="*/ 709 h 1177"/>
                  <a:gd name="T94" fmla="*/ 560 w 759"/>
                  <a:gd name="T95" fmla="*/ 773 h 1177"/>
                  <a:gd name="T96" fmla="*/ 532 w 759"/>
                  <a:gd name="T97" fmla="*/ 787 h 1177"/>
                  <a:gd name="T98" fmla="*/ 511 w 759"/>
                  <a:gd name="T99" fmla="*/ 794 h 1177"/>
                  <a:gd name="T100" fmla="*/ 525 w 759"/>
                  <a:gd name="T101" fmla="*/ 794 h 1177"/>
                  <a:gd name="T102" fmla="*/ 504 w 759"/>
                  <a:gd name="T103" fmla="*/ 815 h 1177"/>
                  <a:gd name="T104" fmla="*/ 497 w 759"/>
                  <a:gd name="T105" fmla="*/ 851 h 1177"/>
                  <a:gd name="T106" fmla="*/ 497 w 759"/>
                  <a:gd name="T107" fmla="*/ 886 h 1177"/>
                  <a:gd name="T108" fmla="*/ 497 w 759"/>
                  <a:gd name="T109" fmla="*/ 914 h 1177"/>
                  <a:gd name="T110" fmla="*/ 504 w 759"/>
                  <a:gd name="T111" fmla="*/ 992 h 1177"/>
                  <a:gd name="T112" fmla="*/ 490 w 759"/>
                  <a:gd name="T113" fmla="*/ 1042 h 1177"/>
                  <a:gd name="T114" fmla="*/ 490 w 759"/>
                  <a:gd name="T115" fmla="*/ 1099 h 1177"/>
                  <a:gd name="T116" fmla="*/ 454 w 759"/>
                  <a:gd name="T117" fmla="*/ 1141 h 117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9"/>
                  <a:gd name="T178" fmla="*/ 0 h 1177"/>
                  <a:gd name="T179" fmla="*/ 759 w 759"/>
                  <a:gd name="T180" fmla="*/ 1177 h 117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9" h="1177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2"/>
                    </a:lnTo>
                    <a:lnTo>
                      <a:pt x="15" y="14"/>
                    </a:lnTo>
                    <a:lnTo>
                      <a:pt x="22" y="14"/>
                    </a:lnTo>
                    <a:lnTo>
                      <a:pt x="22" y="22"/>
                    </a:lnTo>
                    <a:lnTo>
                      <a:pt x="29" y="22"/>
                    </a:lnTo>
                    <a:lnTo>
                      <a:pt x="36" y="22"/>
                    </a:lnTo>
                    <a:lnTo>
                      <a:pt x="29" y="22"/>
                    </a:lnTo>
                    <a:lnTo>
                      <a:pt x="36" y="22"/>
                    </a:lnTo>
                    <a:lnTo>
                      <a:pt x="36" y="14"/>
                    </a:lnTo>
                    <a:lnTo>
                      <a:pt x="36" y="22"/>
                    </a:lnTo>
                    <a:lnTo>
                      <a:pt x="43" y="22"/>
                    </a:lnTo>
                    <a:lnTo>
                      <a:pt x="43" y="14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43" y="22"/>
                    </a:lnTo>
                    <a:lnTo>
                      <a:pt x="43" y="29"/>
                    </a:lnTo>
                    <a:lnTo>
                      <a:pt x="43" y="22"/>
                    </a:lnTo>
                    <a:lnTo>
                      <a:pt x="50" y="22"/>
                    </a:lnTo>
                    <a:lnTo>
                      <a:pt x="50" y="29"/>
                    </a:lnTo>
                    <a:lnTo>
                      <a:pt x="43" y="29"/>
                    </a:lnTo>
                    <a:lnTo>
                      <a:pt x="50" y="29"/>
                    </a:lnTo>
                    <a:lnTo>
                      <a:pt x="50" y="22"/>
                    </a:lnTo>
                    <a:lnTo>
                      <a:pt x="50" y="29"/>
                    </a:lnTo>
                    <a:lnTo>
                      <a:pt x="50" y="36"/>
                    </a:lnTo>
                    <a:lnTo>
                      <a:pt x="50" y="29"/>
                    </a:lnTo>
                    <a:lnTo>
                      <a:pt x="57" y="29"/>
                    </a:lnTo>
                    <a:lnTo>
                      <a:pt x="57" y="22"/>
                    </a:lnTo>
                    <a:lnTo>
                      <a:pt x="57" y="29"/>
                    </a:lnTo>
                    <a:lnTo>
                      <a:pt x="57" y="22"/>
                    </a:lnTo>
                    <a:lnTo>
                      <a:pt x="57" y="29"/>
                    </a:lnTo>
                    <a:lnTo>
                      <a:pt x="57" y="36"/>
                    </a:lnTo>
                    <a:lnTo>
                      <a:pt x="57" y="29"/>
                    </a:lnTo>
                    <a:lnTo>
                      <a:pt x="57" y="36"/>
                    </a:lnTo>
                    <a:lnTo>
                      <a:pt x="64" y="36"/>
                    </a:lnTo>
                    <a:lnTo>
                      <a:pt x="57" y="36"/>
                    </a:lnTo>
                    <a:lnTo>
                      <a:pt x="64" y="29"/>
                    </a:lnTo>
                    <a:lnTo>
                      <a:pt x="64" y="36"/>
                    </a:lnTo>
                    <a:lnTo>
                      <a:pt x="64" y="29"/>
                    </a:lnTo>
                    <a:lnTo>
                      <a:pt x="64" y="36"/>
                    </a:lnTo>
                    <a:lnTo>
                      <a:pt x="64" y="29"/>
                    </a:lnTo>
                    <a:lnTo>
                      <a:pt x="64" y="36"/>
                    </a:lnTo>
                    <a:lnTo>
                      <a:pt x="71" y="36"/>
                    </a:lnTo>
                    <a:lnTo>
                      <a:pt x="64" y="36"/>
                    </a:lnTo>
                    <a:lnTo>
                      <a:pt x="71" y="36"/>
                    </a:lnTo>
                    <a:lnTo>
                      <a:pt x="64" y="29"/>
                    </a:lnTo>
                    <a:lnTo>
                      <a:pt x="71" y="29"/>
                    </a:lnTo>
                    <a:lnTo>
                      <a:pt x="71" y="36"/>
                    </a:lnTo>
                    <a:lnTo>
                      <a:pt x="64" y="36"/>
                    </a:lnTo>
                    <a:lnTo>
                      <a:pt x="71" y="36"/>
                    </a:lnTo>
                    <a:lnTo>
                      <a:pt x="64" y="36"/>
                    </a:lnTo>
                    <a:lnTo>
                      <a:pt x="64" y="43"/>
                    </a:lnTo>
                    <a:lnTo>
                      <a:pt x="71" y="43"/>
                    </a:lnTo>
                    <a:lnTo>
                      <a:pt x="64" y="43"/>
                    </a:lnTo>
                    <a:lnTo>
                      <a:pt x="64" y="36"/>
                    </a:lnTo>
                    <a:lnTo>
                      <a:pt x="71" y="36"/>
                    </a:lnTo>
                    <a:lnTo>
                      <a:pt x="71" y="29"/>
                    </a:lnTo>
                    <a:lnTo>
                      <a:pt x="78" y="29"/>
                    </a:lnTo>
                    <a:lnTo>
                      <a:pt x="71" y="36"/>
                    </a:lnTo>
                    <a:lnTo>
                      <a:pt x="78" y="36"/>
                    </a:lnTo>
                    <a:lnTo>
                      <a:pt x="71" y="43"/>
                    </a:lnTo>
                    <a:lnTo>
                      <a:pt x="78" y="43"/>
                    </a:lnTo>
                    <a:lnTo>
                      <a:pt x="78" y="50"/>
                    </a:lnTo>
                    <a:lnTo>
                      <a:pt x="78" y="43"/>
                    </a:lnTo>
                    <a:lnTo>
                      <a:pt x="78" y="36"/>
                    </a:lnTo>
                    <a:lnTo>
                      <a:pt x="86" y="36"/>
                    </a:lnTo>
                    <a:lnTo>
                      <a:pt x="78" y="36"/>
                    </a:lnTo>
                    <a:lnTo>
                      <a:pt x="86" y="36"/>
                    </a:lnTo>
                    <a:lnTo>
                      <a:pt x="86" y="43"/>
                    </a:lnTo>
                    <a:lnTo>
                      <a:pt x="86" y="36"/>
                    </a:lnTo>
                    <a:lnTo>
                      <a:pt x="86" y="43"/>
                    </a:lnTo>
                    <a:lnTo>
                      <a:pt x="86" y="50"/>
                    </a:lnTo>
                    <a:lnTo>
                      <a:pt x="86" y="43"/>
                    </a:lnTo>
                    <a:lnTo>
                      <a:pt x="93" y="43"/>
                    </a:lnTo>
                    <a:lnTo>
                      <a:pt x="93" y="36"/>
                    </a:lnTo>
                    <a:lnTo>
                      <a:pt x="93" y="43"/>
                    </a:lnTo>
                    <a:lnTo>
                      <a:pt x="93" y="50"/>
                    </a:lnTo>
                    <a:lnTo>
                      <a:pt x="86" y="50"/>
                    </a:lnTo>
                    <a:lnTo>
                      <a:pt x="93" y="50"/>
                    </a:lnTo>
                    <a:lnTo>
                      <a:pt x="93" y="57"/>
                    </a:lnTo>
                    <a:lnTo>
                      <a:pt x="93" y="50"/>
                    </a:lnTo>
                    <a:lnTo>
                      <a:pt x="93" y="43"/>
                    </a:lnTo>
                    <a:lnTo>
                      <a:pt x="100" y="43"/>
                    </a:lnTo>
                    <a:lnTo>
                      <a:pt x="100" y="50"/>
                    </a:lnTo>
                    <a:lnTo>
                      <a:pt x="93" y="50"/>
                    </a:lnTo>
                    <a:lnTo>
                      <a:pt x="100" y="50"/>
                    </a:lnTo>
                    <a:lnTo>
                      <a:pt x="93" y="57"/>
                    </a:lnTo>
                    <a:lnTo>
                      <a:pt x="100" y="57"/>
                    </a:lnTo>
                    <a:lnTo>
                      <a:pt x="100" y="64"/>
                    </a:lnTo>
                    <a:lnTo>
                      <a:pt x="100" y="71"/>
                    </a:lnTo>
                    <a:lnTo>
                      <a:pt x="100" y="64"/>
                    </a:lnTo>
                    <a:lnTo>
                      <a:pt x="107" y="64"/>
                    </a:lnTo>
                    <a:lnTo>
                      <a:pt x="107" y="57"/>
                    </a:lnTo>
                    <a:lnTo>
                      <a:pt x="107" y="50"/>
                    </a:lnTo>
                    <a:lnTo>
                      <a:pt x="107" y="57"/>
                    </a:lnTo>
                    <a:lnTo>
                      <a:pt x="107" y="50"/>
                    </a:lnTo>
                    <a:lnTo>
                      <a:pt x="114" y="50"/>
                    </a:lnTo>
                    <a:lnTo>
                      <a:pt x="121" y="50"/>
                    </a:lnTo>
                    <a:lnTo>
                      <a:pt x="121" y="57"/>
                    </a:lnTo>
                    <a:lnTo>
                      <a:pt x="121" y="50"/>
                    </a:lnTo>
                    <a:lnTo>
                      <a:pt x="121" y="57"/>
                    </a:lnTo>
                    <a:lnTo>
                      <a:pt x="121" y="50"/>
                    </a:lnTo>
                    <a:lnTo>
                      <a:pt x="128" y="50"/>
                    </a:lnTo>
                    <a:lnTo>
                      <a:pt x="128" y="57"/>
                    </a:lnTo>
                    <a:lnTo>
                      <a:pt x="121" y="57"/>
                    </a:lnTo>
                    <a:lnTo>
                      <a:pt x="128" y="57"/>
                    </a:lnTo>
                    <a:lnTo>
                      <a:pt x="121" y="57"/>
                    </a:lnTo>
                    <a:lnTo>
                      <a:pt x="128" y="64"/>
                    </a:lnTo>
                    <a:lnTo>
                      <a:pt x="121" y="64"/>
                    </a:lnTo>
                    <a:lnTo>
                      <a:pt x="128" y="64"/>
                    </a:lnTo>
                    <a:lnTo>
                      <a:pt x="121" y="57"/>
                    </a:lnTo>
                    <a:lnTo>
                      <a:pt x="128" y="57"/>
                    </a:lnTo>
                    <a:lnTo>
                      <a:pt x="128" y="64"/>
                    </a:lnTo>
                    <a:lnTo>
                      <a:pt x="128" y="57"/>
                    </a:lnTo>
                    <a:lnTo>
                      <a:pt x="128" y="64"/>
                    </a:lnTo>
                    <a:lnTo>
                      <a:pt x="135" y="57"/>
                    </a:lnTo>
                    <a:lnTo>
                      <a:pt x="128" y="57"/>
                    </a:lnTo>
                    <a:lnTo>
                      <a:pt x="135" y="57"/>
                    </a:lnTo>
                    <a:lnTo>
                      <a:pt x="128" y="64"/>
                    </a:lnTo>
                    <a:lnTo>
                      <a:pt x="135" y="64"/>
                    </a:lnTo>
                    <a:lnTo>
                      <a:pt x="135" y="71"/>
                    </a:lnTo>
                    <a:lnTo>
                      <a:pt x="128" y="71"/>
                    </a:lnTo>
                    <a:lnTo>
                      <a:pt x="135" y="71"/>
                    </a:lnTo>
                    <a:lnTo>
                      <a:pt x="135" y="64"/>
                    </a:lnTo>
                    <a:lnTo>
                      <a:pt x="135" y="71"/>
                    </a:lnTo>
                    <a:lnTo>
                      <a:pt x="128" y="71"/>
                    </a:lnTo>
                    <a:lnTo>
                      <a:pt x="135" y="71"/>
                    </a:lnTo>
                    <a:lnTo>
                      <a:pt x="142" y="71"/>
                    </a:lnTo>
                    <a:lnTo>
                      <a:pt x="142" y="64"/>
                    </a:lnTo>
                    <a:lnTo>
                      <a:pt x="142" y="71"/>
                    </a:lnTo>
                    <a:lnTo>
                      <a:pt x="142" y="78"/>
                    </a:lnTo>
                    <a:lnTo>
                      <a:pt x="142" y="71"/>
                    </a:lnTo>
                    <a:lnTo>
                      <a:pt x="149" y="71"/>
                    </a:lnTo>
                    <a:lnTo>
                      <a:pt x="149" y="78"/>
                    </a:lnTo>
                    <a:lnTo>
                      <a:pt x="142" y="78"/>
                    </a:lnTo>
                    <a:lnTo>
                      <a:pt x="149" y="71"/>
                    </a:lnTo>
                    <a:lnTo>
                      <a:pt x="149" y="78"/>
                    </a:lnTo>
                    <a:lnTo>
                      <a:pt x="142" y="78"/>
                    </a:lnTo>
                    <a:lnTo>
                      <a:pt x="149" y="78"/>
                    </a:lnTo>
                    <a:lnTo>
                      <a:pt x="149" y="85"/>
                    </a:lnTo>
                    <a:lnTo>
                      <a:pt x="149" y="78"/>
                    </a:lnTo>
                    <a:lnTo>
                      <a:pt x="149" y="85"/>
                    </a:lnTo>
                    <a:lnTo>
                      <a:pt x="142" y="85"/>
                    </a:lnTo>
                    <a:lnTo>
                      <a:pt x="149" y="85"/>
                    </a:lnTo>
                    <a:lnTo>
                      <a:pt x="156" y="85"/>
                    </a:lnTo>
                    <a:lnTo>
                      <a:pt x="149" y="85"/>
                    </a:lnTo>
                    <a:lnTo>
                      <a:pt x="149" y="92"/>
                    </a:lnTo>
                    <a:lnTo>
                      <a:pt x="142" y="92"/>
                    </a:lnTo>
                    <a:lnTo>
                      <a:pt x="142" y="99"/>
                    </a:lnTo>
                    <a:lnTo>
                      <a:pt x="135" y="99"/>
                    </a:lnTo>
                    <a:lnTo>
                      <a:pt x="142" y="99"/>
                    </a:lnTo>
                    <a:lnTo>
                      <a:pt x="135" y="99"/>
                    </a:lnTo>
                    <a:lnTo>
                      <a:pt x="135" y="107"/>
                    </a:lnTo>
                    <a:lnTo>
                      <a:pt x="142" y="99"/>
                    </a:lnTo>
                    <a:lnTo>
                      <a:pt x="142" y="107"/>
                    </a:lnTo>
                    <a:lnTo>
                      <a:pt x="142" y="99"/>
                    </a:lnTo>
                    <a:lnTo>
                      <a:pt x="149" y="99"/>
                    </a:lnTo>
                    <a:lnTo>
                      <a:pt x="149" y="92"/>
                    </a:lnTo>
                    <a:lnTo>
                      <a:pt x="156" y="92"/>
                    </a:lnTo>
                    <a:lnTo>
                      <a:pt x="156" y="99"/>
                    </a:lnTo>
                    <a:lnTo>
                      <a:pt x="163" y="107"/>
                    </a:lnTo>
                    <a:lnTo>
                      <a:pt x="156" y="107"/>
                    </a:lnTo>
                    <a:lnTo>
                      <a:pt x="156" y="114"/>
                    </a:lnTo>
                    <a:lnTo>
                      <a:pt x="149" y="114"/>
                    </a:lnTo>
                    <a:lnTo>
                      <a:pt x="149" y="107"/>
                    </a:lnTo>
                    <a:lnTo>
                      <a:pt x="149" y="114"/>
                    </a:lnTo>
                    <a:lnTo>
                      <a:pt x="149" y="107"/>
                    </a:lnTo>
                    <a:lnTo>
                      <a:pt x="149" y="114"/>
                    </a:lnTo>
                    <a:lnTo>
                      <a:pt x="149" y="121"/>
                    </a:lnTo>
                    <a:lnTo>
                      <a:pt x="142" y="121"/>
                    </a:lnTo>
                    <a:lnTo>
                      <a:pt x="142" y="128"/>
                    </a:lnTo>
                    <a:lnTo>
                      <a:pt x="142" y="121"/>
                    </a:lnTo>
                    <a:lnTo>
                      <a:pt x="149" y="121"/>
                    </a:lnTo>
                    <a:lnTo>
                      <a:pt x="142" y="128"/>
                    </a:lnTo>
                    <a:lnTo>
                      <a:pt x="142" y="135"/>
                    </a:lnTo>
                    <a:lnTo>
                      <a:pt x="142" y="142"/>
                    </a:lnTo>
                    <a:lnTo>
                      <a:pt x="142" y="149"/>
                    </a:lnTo>
                    <a:lnTo>
                      <a:pt x="142" y="156"/>
                    </a:lnTo>
                    <a:lnTo>
                      <a:pt x="135" y="156"/>
                    </a:lnTo>
                    <a:lnTo>
                      <a:pt x="135" y="163"/>
                    </a:lnTo>
                    <a:lnTo>
                      <a:pt x="135" y="170"/>
                    </a:lnTo>
                    <a:lnTo>
                      <a:pt x="135" y="163"/>
                    </a:lnTo>
                    <a:lnTo>
                      <a:pt x="142" y="163"/>
                    </a:lnTo>
                    <a:lnTo>
                      <a:pt x="142" y="156"/>
                    </a:lnTo>
                    <a:lnTo>
                      <a:pt x="149" y="156"/>
                    </a:lnTo>
                    <a:lnTo>
                      <a:pt x="149" y="149"/>
                    </a:lnTo>
                    <a:lnTo>
                      <a:pt x="156" y="149"/>
                    </a:lnTo>
                    <a:lnTo>
                      <a:pt x="156" y="142"/>
                    </a:lnTo>
                    <a:lnTo>
                      <a:pt x="156" y="135"/>
                    </a:lnTo>
                    <a:lnTo>
                      <a:pt x="156" y="128"/>
                    </a:lnTo>
                    <a:lnTo>
                      <a:pt x="156" y="135"/>
                    </a:lnTo>
                    <a:lnTo>
                      <a:pt x="156" y="128"/>
                    </a:lnTo>
                    <a:lnTo>
                      <a:pt x="163" y="128"/>
                    </a:lnTo>
                    <a:lnTo>
                      <a:pt x="156" y="128"/>
                    </a:lnTo>
                    <a:lnTo>
                      <a:pt x="163" y="121"/>
                    </a:lnTo>
                    <a:lnTo>
                      <a:pt x="156" y="121"/>
                    </a:lnTo>
                    <a:lnTo>
                      <a:pt x="163" y="121"/>
                    </a:lnTo>
                    <a:lnTo>
                      <a:pt x="163" y="114"/>
                    </a:lnTo>
                    <a:lnTo>
                      <a:pt x="171" y="114"/>
                    </a:lnTo>
                    <a:lnTo>
                      <a:pt x="178" y="114"/>
                    </a:lnTo>
                    <a:lnTo>
                      <a:pt x="178" y="107"/>
                    </a:lnTo>
                    <a:lnTo>
                      <a:pt x="185" y="114"/>
                    </a:lnTo>
                    <a:lnTo>
                      <a:pt x="178" y="114"/>
                    </a:lnTo>
                    <a:lnTo>
                      <a:pt x="178" y="121"/>
                    </a:lnTo>
                    <a:lnTo>
                      <a:pt x="171" y="121"/>
                    </a:lnTo>
                    <a:lnTo>
                      <a:pt x="178" y="121"/>
                    </a:lnTo>
                    <a:lnTo>
                      <a:pt x="178" y="128"/>
                    </a:lnTo>
                    <a:lnTo>
                      <a:pt x="171" y="128"/>
                    </a:lnTo>
                    <a:lnTo>
                      <a:pt x="163" y="135"/>
                    </a:lnTo>
                    <a:lnTo>
                      <a:pt x="163" y="142"/>
                    </a:lnTo>
                    <a:lnTo>
                      <a:pt x="163" y="135"/>
                    </a:lnTo>
                    <a:lnTo>
                      <a:pt x="163" y="142"/>
                    </a:lnTo>
                    <a:lnTo>
                      <a:pt x="163" y="135"/>
                    </a:lnTo>
                    <a:lnTo>
                      <a:pt x="171" y="135"/>
                    </a:lnTo>
                    <a:lnTo>
                      <a:pt x="171" y="142"/>
                    </a:lnTo>
                    <a:lnTo>
                      <a:pt x="171" y="135"/>
                    </a:lnTo>
                    <a:lnTo>
                      <a:pt x="178" y="135"/>
                    </a:lnTo>
                    <a:lnTo>
                      <a:pt x="178" y="128"/>
                    </a:lnTo>
                    <a:lnTo>
                      <a:pt x="185" y="128"/>
                    </a:lnTo>
                    <a:lnTo>
                      <a:pt x="185" y="121"/>
                    </a:lnTo>
                    <a:lnTo>
                      <a:pt x="192" y="121"/>
                    </a:lnTo>
                    <a:lnTo>
                      <a:pt x="192" y="128"/>
                    </a:lnTo>
                    <a:lnTo>
                      <a:pt x="192" y="121"/>
                    </a:lnTo>
                    <a:lnTo>
                      <a:pt x="199" y="121"/>
                    </a:lnTo>
                    <a:lnTo>
                      <a:pt x="199" y="114"/>
                    </a:lnTo>
                    <a:lnTo>
                      <a:pt x="199" y="121"/>
                    </a:lnTo>
                    <a:lnTo>
                      <a:pt x="206" y="121"/>
                    </a:lnTo>
                    <a:lnTo>
                      <a:pt x="199" y="121"/>
                    </a:lnTo>
                    <a:lnTo>
                      <a:pt x="206" y="114"/>
                    </a:lnTo>
                    <a:lnTo>
                      <a:pt x="206" y="121"/>
                    </a:lnTo>
                    <a:lnTo>
                      <a:pt x="206" y="114"/>
                    </a:lnTo>
                    <a:lnTo>
                      <a:pt x="206" y="121"/>
                    </a:lnTo>
                    <a:lnTo>
                      <a:pt x="213" y="121"/>
                    </a:lnTo>
                    <a:lnTo>
                      <a:pt x="206" y="114"/>
                    </a:lnTo>
                    <a:lnTo>
                      <a:pt x="213" y="114"/>
                    </a:lnTo>
                    <a:lnTo>
                      <a:pt x="213" y="121"/>
                    </a:lnTo>
                    <a:lnTo>
                      <a:pt x="213" y="114"/>
                    </a:lnTo>
                    <a:lnTo>
                      <a:pt x="213" y="121"/>
                    </a:lnTo>
                    <a:lnTo>
                      <a:pt x="213" y="114"/>
                    </a:lnTo>
                    <a:lnTo>
                      <a:pt x="220" y="121"/>
                    </a:lnTo>
                    <a:lnTo>
                      <a:pt x="213" y="121"/>
                    </a:lnTo>
                    <a:lnTo>
                      <a:pt x="220" y="121"/>
                    </a:lnTo>
                    <a:lnTo>
                      <a:pt x="220" y="114"/>
                    </a:lnTo>
                    <a:lnTo>
                      <a:pt x="213" y="114"/>
                    </a:lnTo>
                    <a:lnTo>
                      <a:pt x="220" y="114"/>
                    </a:lnTo>
                    <a:lnTo>
                      <a:pt x="213" y="107"/>
                    </a:lnTo>
                    <a:lnTo>
                      <a:pt x="220" y="107"/>
                    </a:lnTo>
                    <a:lnTo>
                      <a:pt x="227" y="107"/>
                    </a:lnTo>
                    <a:lnTo>
                      <a:pt x="220" y="107"/>
                    </a:lnTo>
                    <a:lnTo>
                      <a:pt x="227" y="107"/>
                    </a:lnTo>
                    <a:lnTo>
                      <a:pt x="234" y="107"/>
                    </a:lnTo>
                    <a:lnTo>
                      <a:pt x="234" y="114"/>
                    </a:lnTo>
                    <a:lnTo>
                      <a:pt x="241" y="114"/>
                    </a:lnTo>
                    <a:lnTo>
                      <a:pt x="249" y="114"/>
                    </a:lnTo>
                    <a:lnTo>
                      <a:pt x="256" y="121"/>
                    </a:lnTo>
                    <a:lnTo>
                      <a:pt x="263" y="121"/>
                    </a:lnTo>
                    <a:lnTo>
                      <a:pt x="270" y="128"/>
                    </a:lnTo>
                    <a:lnTo>
                      <a:pt x="277" y="128"/>
                    </a:lnTo>
                    <a:lnTo>
                      <a:pt x="277" y="135"/>
                    </a:lnTo>
                    <a:lnTo>
                      <a:pt x="277" y="128"/>
                    </a:lnTo>
                    <a:lnTo>
                      <a:pt x="284" y="135"/>
                    </a:lnTo>
                    <a:lnTo>
                      <a:pt x="277" y="135"/>
                    </a:lnTo>
                    <a:lnTo>
                      <a:pt x="284" y="135"/>
                    </a:lnTo>
                    <a:lnTo>
                      <a:pt x="277" y="128"/>
                    </a:lnTo>
                    <a:lnTo>
                      <a:pt x="284" y="128"/>
                    </a:lnTo>
                    <a:lnTo>
                      <a:pt x="284" y="135"/>
                    </a:lnTo>
                    <a:lnTo>
                      <a:pt x="284" y="128"/>
                    </a:lnTo>
                    <a:lnTo>
                      <a:pt x="284" y="135"/>
                    </a:lnTo>
                    <a:lnTo>
                      <a:pt x="291" y="135"/>
                    </a:lnTo>
                    <a:lnTo>
                      <a:pt x="298" y="135"/>
                    </a:lnTo>
                    <a:lnTo>
                      <a:pt x="291" y="135"/>
                    </a:lnTo>
                    <a:lnTo>
                      <a:pt x="291" y="128"/>
                    </a:lnTo>
                    <a:lnTo>
                      <a:pt x="298" y="128"/>
                    </a:lnTo>
                    <a:lnTo>
                      <a:pt x="298" y="135"/>
                    </a:lnTo>
                    <a:lnTo>
                      <a:pt x="305" y="135"/>
                    </a:lnTo>
                    <a:lnTo>
                      <a:pt x="298" y="135"/>
                    </a:lnTo>
                    <a:lnTo>
                      <a:pt x="305" y="135"/>
                    </a:lnTo>
                    <a:lnTo>
                      <a:pt x="298" y="135"/>
                    </a:lnTo>
                    <a:lnTo>
                      <a:pt x="298" y="128"/>
                    </a:lnTo>
                    <a:lnTo>
                      <a:pt x="291" y="128"/>
                    </a:lnTo>
                    <a:lnTo>
                      <a:pt x="298" y="128"/>
                    </a:lnTo>
                    <a:lnTo>
                      <a:pt x="305" y="128"/>
                    </a:lnTo>
                    <a:lnTo>
                      <a:pt x="305" y="135"/>
                    </a:lnTo>
                    <a:lnTo>
                      <a:pt x="305" y="128"/>
                    </a:lnTo>
                    <a:lnTo>
                      <a:pt x="312" y="128"/>
                    </a:lnTo>
                    <a:lnTo>
                      <a:pt x="319" y="135"/>
                    </a:lnTo>
                    <a:lnTo>
                      <a:pt x="319" y="128"/>
                    </a:lnTo>
                    <a:lnTo>
                      <a:pt x="319" y="135"/>
                    </a:lnTo>
                    <a:lnTo>
                      <a:pt x="327" y="135"/>
                    </a:lnTo>
                    <a:lnTo>
                      <a:pt x="327" y="142"/>
                    </a:lnTo>
                    <a:lnTo>
                      <a:pt x="334" y="142"/>
                    </a:lnTo>
                    <a:lnTo>
                      <a:pt x="341" y="142"/>
                    </a:lnTo>
                    <a:lnTo>
                      <a:pt x="348" y="142"/>
                    </a:lnTo>
                    <a:lnTo>
                      <a:pt x="355" y="142"/>
                    </a:lnTo>
                    <a:lnTo>
                      <a:pt x="362" y="142"/>
                    </a:lnTo>
                    <a:lnTo>
                      <a:pt x="369" y="142"/>
                    </a:lnTo>
                    <a:lnTo>
                      <a:pt x="362" y="142"/>
                    </a:lnTo>
                    <a:lnTo>
                      <a:pt x="369" y="142"/>
                    </a:lnTo>
                    <a:lnTo>
                      <a:pt x="376" y="142"/>
                    </a:lnTo>
                    <a:lnTo>
                      <a:pt x="383" y="142"/>
                    </a:lnTo>
                    <a:lnTo>
                      <a:pt x="390" y="142"/>
                    </a:lnTo>
                    <a:lnTo>
                      <a:pt x="397" y="142"/>
                    </a:lnTo>
                    <a:lnTo>
                      <a:pt x="397" y="135"/>
                    </a:lnTo>
                    <a:lnTo>
                      <a:pt x="404" y="135"/>
                    </a:lnTo>
                    <a:lnTo>
                      <a:pt x="412" y="135"/>
                    </a:lnTo>
                    <a:lnTo>
                      <a:pt x="419" y="135"/>
                    </a:lnTo>
                    <a:lnTo>
                      <a:pt x="426" y="135"/>
                    </a:lnTo>
                    <a:lnTo>
                      <a:pt x="426" y="142"/>
                    </a:lnTo>
                    <a:lnTo>
                      <a:pt x="426" y="135"/>
                    </a:lnTo>
                    <a:lnTo>
                      <a:pt x="426" y="142"/>
                    </a:lnTo>
                    <a:lnTo>
                      <a:pt x="433" y="142"/>
                    </a:lnTo>
                    <a:lnTo>
                      <a:pt x="440" y="142"/>
                    </a:lnTo>
                    <a:lnTo>
                      <a:pt x="447" y="149"/>
                    </a:lnTo>
                    <a:lnTo>
                      <a:pt x="454" y="149"/>
                    </a:lnTo>
                    <a:lnTo>
                      <a:pt x="461" y="156"/>
                    </a:lnTo>
                    <a:lnTo>
                      <a:pt x="468" y="156"/>
                    </a:lnTo>
                    <a:lnTo>
                      <a:pt x="475" y="163"/>
                    </a:lnTo>
                    <a:lnTo>
                      <a:pt x="482" y="163"/>
                    </a:lnTo>
                    <a:lnTo>
                      <a:pt x="482" y="170"/>
                    </a:lnTo>
                    <a:lnTo>
                      <a:pt x="490" y="170"/>
                    </a:lnTo>
                    <a:lnTo>
                      <a:pt x="490" y="177"/>
                    </a:lnTo>
                    <a:lnTo>
                      <a:pt x="497" y="177"/>
                    </a:lnTo>
                    <a:lnTo>
                      <a:pt x="504" y="177"/>
                    </a:lnTo>
                    <a:lnTo>
                      <a:pt x="504" y="185"/>
                    </a:lnTo>
                    <a:lnTo>
                      <a:pt x="511" y="185"/>
                    </a:lnTo>
                    <a:lnTo>
                      <a:pt x="511" y="192"/>
                    </a:lnTo>
                    <a:lnTo>
                      <a:pt x="518" y="192"/>
                    </a:lnTo>
                    <a:lnTo>
                      <a:pt x="525" y="192"/>
                    </a:lnTo>
                    <a:lnTo>
                      <a:pt x="525" y="199"/>
                    </a:lnTo>
                    <a:lnTo>
                      <a:pt x="532" y="199"/>
                    </a:lnTo>
                    <a:lnTo>
                      <a:pt x="532" y="192"/>
                    </a:lnTo>
                    <a:lnTo>
                      <a:pt x="532" y="199"/>
                    </a:lnTo>
                    <a:lnTo>
                      <a:pt x="532" y="206"/>
                    </a:lnTo>
                    <a:lnTo>
                      <a:pt x="539" y="206"/>
                    </a:lnTo>
                    <a:lnTo>
                      <a:pt x="539" y="213"/>
                    </a:lnTo>
                    <a:lnTo>
                      <a:pt x="546" y="213"/>
                    </a:lnTo>
                    <a:lnTo>
                      <a:pt x="546" y="220"/>
                    </a:lnTo>
                    <a:lnTo>
                      <a:pt x="553" y="220"/>
                    </a:lnTo>
                    <a:lnTo>
                      <a:pt x="553" y="227"/>
                    </a:lnTo>
                    <a:lnTo>
                      <a:pt x="560" y="227"/>
                    </a:lnTo>
                    <a:lnTo>
                      <a:pt x="560" y="234"/>
                    </a:lnTo>
                    <a:lnTo>
                      <a:pt x="567" y="241"/>
                    </a:lnTo>
                    <a:lnTo>
                      <a:pt x="575" y="241"/>
                    </a:lnTo>
                    <a:lnTo>
                      <a:pt x="575" y="248"/>
                    </a:lnTo>
                    <a:lnTo>
                      <a:pt x="582" y="255"/>
                    </a:lnTo>
                    <a:lnTo>
                      <a:pt x="589" y="255"/>
                    </a:lnTo>
                    <a:lnTo>
                      <a:pt x="596" y="255"/>
                    </a:lnTo>
                    <a:lnTo>
                      <a:pt x="603" y="262"/>
                    </a:lnTo>
                    <a:lnTo>
                      <a:pt x="603" y="270"/>
                    </a:lnTo>
                    <a:lnTo>
                      <a:pt x="610" y="270"/>
                    </a:lnTo>
                    <a:lnTo>
                      <a:pt x="610" y="277"/>
                    </a:lnTo>
                    <a:lnTo>
                      <a:pt x="617" y="277"/>
                    </a:lnTo>
                    <a:lnTo>
                      <a:pt x="624" y="277"/>
                    </a:lnTo>
                    <a:lnTo>
                      <a:pt x="631" y="277"/>
                    </a:lnTo>
                    <a:lnTo>
                      <a:pt x="631" y="284"/>
                    </a:lnTo>
                    <a:lnTo>
                      <a:pt x="638" y="284"/>
                    </a:lnTo>
                    <a:lnTo>
                      <a:pt x="645" y="284"/>
                    </a:lnTo>
                    <a:lnTo>
                      <a:pt x="653" y="284"/>
                    </a:lnTo>
                    <a:lnTo>
                      <a:pt x="660" y="284"/>
                    </a:lnTo>
                    <a:lnTo>
                      <a:pt x="667" y="284"/>
                    </a:lnTo>
                    <a:lnTo>
                      <a:pt x="674" y="284"/>
                    </a:lnTo>
                    <a:lnTo>
                      <a:pt x="681" y="284"/>
                    </a:lnTo>
                    <a:lnTo>
                      <a:pt x="688" y="284"/>
                    </a:lnTo>
                    <a:lnTo>
                      <a:pt x="695" y="284"/>
                    </a:lnTo>
                    <a:lnTo>
                      <a:pt x="702" y="284"/>
                    </a:lnTo>
                    <a:lnTo>
                      <a:pt x="709" y="284"/>
                    </a:lnTo>
                    <a:lnTo>
                      <a:pt x="709" y="291"/>
                    </a:lnTo>
                    <a:lnTo>
                      <a:pt x="716" y="291"/>
                    </a:lnTo>
                    <a:lnTo>
                      <a:pt x="723" y="291"/>
                    </a:lnTo>
                    <a:lnTo>
                      <a:pt x="723" y="298"/>
                    </a:lnTo>
                    <a:lnTo>
                      <a:pt x="723" y="305"/>
                    </a:lnTo>
                    <a:lnTo>
                      <a:pt x="730" y="305"/>
                    </a:lnTo>
                    <a:lnTo>
                      <a:pt x="730" y="312"/>
                    </a:lnTo>
                    <a:lnTo>
                      <a:pt x="730" y="319"/>
                    </a:lnTo>
                    <a:lnTo>
                      <a:pt x="738" y="319"/>
                    </a:lnTo>
                    <a:lnTo>
                      <a:pt x="738" y="326"/>
                    </a:lnTo>
                    <a:lnTo>
                      <a:pt x="738" y="333"/>
                    </a:lnTo>
                    <a:lnTo>
                      <a:pt x="738" y="340"/>
                    </a:lnTo>
                    <a:lnTo>
                      <a:pt x="738" y="348"/>
                    </a:lnTo>
                    <a:lnTo>
                      <a:pt x="745" y="348"/>
                    </a:lnTo>
                    <a:lnTo>
                      <a:pt x="745" y="355"/>
                    </a:lnTo>
                    <a:lnTo>
                      <a:pt x="745" y="362"/>
                    </a:lnTo>
                    <a:lnTo>
                      <a:pt x="745" y="369"/>
                    </a:lnTo>
                    <a:lnTo>
                      <a:pt x="752" y="369"/>
                    </a:lnTo>
                    <a:lnTo>
                      <a:pt x="752" y="376"/>
                    </a:lnTo>
                    <a:lnTo>
                      <a:pt x="752" y="383"/>
                    </a:lnTo>
                    <a:lnTo>
                      <a:pt x="752" y="390"/>
                    </a:lnTo>
                    <a:lnTo>
                      <a:pt x="752" y="397"/>
                    </a:lnTo>
                    <a:lnTo>
                      <a:pt x="752" y="404"/>
                    </a:lnTo>
                    <a:lnTo>
                      <a:pt x="759" y="404"/>
                    </a:lnTo>
                    <a:lnTo>
                      <a:pt x="759" y="411"/>
                    </a:lnTo>
                    <a:lnTo>
                      <a:pt x="759" y="418"/>
                    </a:lnTo>
                    <a:lnTo>
                      <a:pt x="759" y="425"/>
                    </a:lnTo>
                    <a:lnTo>
                      <a:pt x="759" y="433"/>
                    </a:lnTo>
                    <a:lnTo>
                      <a:pt x="759" y="440"/>
                    </a:lnTo>
                    <a:lnTo>
                      <a:pt x="759" y="447"/>
                    </a:lnTo>
                    <a:lnTo>
                      <a:pt x="759" y="454"/>
                    </a:lnTo>
                    <a:lnTo>
                      <a:pt x="759" y="461"/>
                    </a:lnTo>
                    <a:lnTo>
                      <a:pt x="759" y="468"/>
                    </a:lnTo>
                    <a:lnTo>
                      <a:pt x="759" y="475"/>
                    </a:lnTo>
                    <a:lnTo>
                      <a:pt x="759" y="482"/>
                    </a:lnTo>
                    <a:lnTo>
                      <a:pt x="752" y="482"/>
                    </a:lnTo>
                    <a:lnTo>
                      <a:pt x="752" y="489"/>
                    </a:lnTo>
                    <a:lnTo>
                      <a:pt x="752" y="496"/>
                    </a:lnTo>
                    <a:lnTo>
                      <a:pt x="752" y="503"/>
                    </a:lnTo>
                    <a:lnTo>
                      <a:pt x="745" y="503"/>
                    </a:lnTo>
                    <a:lnTo>
                      <a:pt x="745" y="510"/>
                    </a:lnTo>
                    <a:lnTo>
                      <a:pt x="745" y="518"/>
                    </a:lnTo>
                    <a:lnTo>
                      <a:pt x="745" y="525"/>
                    </a:lnTo>
                    <a:lnTo>
                      <a:pt x="738" y="525"/>
                    </a:lnTo>
                    <a:lnTo>
                      <a:pt x="738" y="532"/>
                    </a:lnTo>
                    <a:lnTo>
                      <a:pt x="738" y="539"/>
                    </a:lnTo>
                    <a:lnTo>
                      <a:pt x="730" y="539"/>
                    </a:lnTo>
                    <a:lnTo>
                      <a:pt x="730" y="546"/>
                    </a:lnTo>
                    <a:lnTo>
                      <a:pt x="730" y="553"/>
                    </a:lnTo>
                    <a:lnTo>
                      <a:pt x="723" y="553"/>
                    </a:lnTo>
                    <a:lnTo>
                      <a:pt x="723" y="560"/>
                    </a:lnTo>
                    <a:lnTo>
                      <a:pt x="716" y="560"/>
                    </a:lnTo>
                    <a:lnTo>
                      <a:pt x="716" y="567"/>
                    </a:lnTo>
                    <a:lnTo>
                      <a:pt x="709" y="574"/>
                    </a:lnTo>
                    <a:lnTo>
                      <a:pt x="702" y="581"/>
                    </a:lnTo>
                    <a:lnTo>
                      <a:pt x="695" y="588"/>
                    </a:lnTo>
                    <a:lnTo>
                      <a:pt x="695" y="596"/>
                    </a:lnTo>
                    <a:lnTo>
                      <a:pt x="688" y="596"/>
                    </a:lnTo>
                    <a:lnTo>
                      <a:pt x="688" y="603"/>
                    </a:lnTo>
                    <a:lnTo>
                      <a:pt x="681" y="610"/>
                    </a:lnTo>
                    <a:lnTo>
                      <a:pt x="674" y="610"/>
                    </a:lnTo>
                    <a:lnTo>
                      <a:pt x="674" y="617"/>
                    </a:lnTo>
                    <a:lnTo>
                      <a:pt x="667" y="617"/>
                    </a:lnTo>
                    <a:lnTo>
                      <a:pt x="667" y="624"/>
                    </a:lnTo>
                    <a:lnTo>
                      <a:pt x="667" y="631"/>
                    </a:lnTo>
                    <a:lnTo>
                      <a:pt x="660" y="631"/>
                    </a:lnTo>
                    <a:lnTo>
                      <a:pt x="660" y="638"/>
                    </a:lnTo>
                    <a:lnTo>
                      <a:pt x="653" y="638"/>
                    </a:lnTo>
                    <a:lnTo>
                      <a:pt x="645" y="638"/>
                    </a:lnTo>
                    <a:lnTo>
                      <a:pt x="645" y="645"/>
                    </a:lnTo>
                    <a:lnTo>
                      <a:pt x="638" y="645"/>
                    </a:lnTo>
                    <a:lnTo>
                      <a:pt x="631" y="652"/>
                    </a:lnTo>
                    <a:lnTo>
                      <a:pt x="624" y="659"/>
                    </a:lnTo>
                    <a:lnTo>
                      <a:pt x="624" y="666"/>
                    </a:lnTo>
                    <a:lnTo>
                      <a:pt x="617" y="666"/>
                    </a:lnTo>
                    <a:lnTo>
                      <a:pt x="617" y="673"/>
                    </a:lnTo>
                    <a:lnTo>
                      <a:pt x="610" y="681"/>
                    </a:lnTo>
                    <a:lnTo>
                      <a:pt x="610" y="673"/>
                    </a:lnTo>
                    <a:lnTo>
                      <a:pt x="610" y="681"/>
                    </a:lnTo>
                    <a:lnTo>
                      <a:pt x="603" y="688"/>
                    </a:lnTo>
                    <a:lnTo>
                      <a:pt x="603" y="695"/>
                    </a:lnTo>
                    <a:lnTo>
                      <a:pt x="596" y="702"/>
                    </a:lnTo>
                    <a:lnTo>
                      <a:pt x="596" y="709"/>
                    </a:lnTo>
                    <a:lnTo>
                      <a:pt x="589" y="716"/>
                    </a:lnTo>
                    <a:lnTo>
                      <a:pt x="582" y="730"/>
                    </a:lnTo>
                    <a:lnTo>
                      <a:pt x="582" y="737"/>
                    </a:lnTo>
                    <a:lnTo>
                      <a:pt x="582" y="744"/>
                    </a:lnTo>
                    <a:lnTo>
                      <a:pt x="575" y="744"/>
                    </a:lnTo>
                    <a:lnTo>
                      <a:pt x="575" y="751"/>
                    </a:lnTo>
                    <a:lnTo>
                      <a:pt x="567" y="751"/>
                    </a:lnTo>
                    <a:lnTo>
                      <a:pt x="567" y="759"/>
                    </a:lnTo>
                    <a:lnTo>
                      <a:pt x="560" y="766"/>
                    </a:lnTo>
                    <a:lnTo>
                      <a:pt x="560" y="773"/>
                    </a:lnTo>
                    <a:lnTo>
                      <a:pt x="553" y="773"/>
                    </a:lnTo>
                    <a:lnTo>
                      <a:pt x="553" y="780"/>
                    </a:lnTo>
                    <a:lnTo>
                      <a:pt x="546" y="787"/>
                    </a:lnTo>
                    <a:lnTo>
                      <a:pt x="539" y="794"/>
                    </a:lnTo>
                    <a:lnTo>
                      <a:pt x="532" y="794"/>
                    </a:lnTo>
                    <a:lnTo>
                      <a:pt x="532" y="801"/>
                    </a:lnTo>
                    <a:lnTo>
                      <a:pt x="525" y="801"/>
                    </a:lnTo>
                    <a:lnTo>
                      <a:pt x="525" y="794"/>
                    </a:lnTo>
                    <a:lnTo>
                      <a:pt x="532" y="794"/>
                    </a:lnTo>
                    <a:lnTo>
                      <a:pt x="532" y="787"/>
                    </a:lnTo>
                    <a:lnTo>
                      <a:pt x="525" y="787"/>
                    </a:lnTo>
                    <a:lnTo>
                      <a:pt x="525" y="780"/>
                    </a:lnTo>
                    <a:lnTo>
                      <a:pt x="518" y="780"/>
                    </a:lnTo>
                    <a:lnTo>
                      <a:pt x="518" y="773"/>
                    </a:lnTo>
                    <a:lnTo>
                      <a:pt x="518" y="780"/>
                    </a:lnTo>
                    <a:lnTo>
                      <a:pt x="518" y="773"/>
                    </a:lnTo>
                    <a:lnTo>
                      <a:pt x="511" y="773"/>
                    </a:lnTo>
                    <a:lnTo>
                      <a:pt x="511" y="780"/>
                    </a:lnTo>
                    <a:lnTo>
                      <a:pt x="511" y="787"/>
                    </a:lnTo>
                    <a:lnTo>
                      <a:pt x="511" y="794"/>
                    </a:lnTo>
                    <a:lnTo>
                      <a:pt x="511" y="787"/>
                    </a:lnTo>
                    <a:lnTo>
                      <a:pt x="511" y="794"/>
                    </a:lnTo>
                    <a:lnTo>
                      <a:pt x="511" y="787"/>
                    </a:lnTo>
                    <a:lnTo>
                      <a:pt x="511" y="794"/>
                    </a:lnTo>
                    <a:lnTo>
                      <a:pt x="511" y="801"/>
                    </a:lnTo>
                    <a:lnTo>
                      <a:pt x="518" y="801"/>
                    </a:lnTo>
                    <a:lnTo>
                      <a:pt x="518" y="794"/>
                    </a:lnTo>
                    <a:lnTo>
                      <a:pt x="518" y="787"/>
                    </a:lnTo>
                    <a:lnTo>
                      <a:pt x="518" y="794"/>
                    </a:lnTo>
                    <a:lnTo>
                      <a:pt x="525" y="794"/>
                    </a:lnTo>
                    <a:lnTo>
                      <a:pt x="525" y="801"/>
                    </a:lnTo>
                    <a:lnTo>
                      <a:pt x="518" y="801"/>
                    </a:lnTo>
                    <a:lnTo>
                      <a:pt x="511" y="801"/>
                    </a:lnTo>
                    <a:lnTo>
                      <a:pt x="511" y="808"/>
                    </a:lnTo>
                    <a:lnTo>
                      <a:pt x="511" y="801"/>
                    </a:lnTo>
                    <a:lnTo>
                      <a:pt x="511" y="808"/>
                    </a:lnTo>
                    <a:lnTo>
                      <a:pt x="504" y="808"/>
                    </a:lnTo>
                    <a:lnTo>
                      <a:pt x="511" y="808"/>
                    </a:lnTo>
                    <a:lnTo>
                      <a:pt x="504" y="808"/>
                    </a:lnTo>
                    <a:lnTo>
                      <a:pt x="504" y="815"/>
                    </a:lnTo>
                    <a:lnTo>
                      <a:pt x="497" y="815"/>
                    </a:lnTo>
                    <a:lnTo>
                      <a:pt x="497" y="822"/>
                    </a:lnTo>
                    <a:lnTo>
                      <a:pt x="504" y="822"/>
                    </a:lnTo>
                    <a:lnTo>
                      <a:pt x="504" y="829"/>
                    </a:lnTo>
                    <a:lnTo>
                      <a:pt x="504" y="836"/>
                    </a:lnTo>
                    <a:lnTo>
                      <a:pt x="497" y="836"/>
                    </a:lnTo>
                    <a:lnTo>
                      <a:pt x="504" y="836"/>
                    </a:lnTo>
                    <a:lnTo>
                      <a:pt x="504" y="844"/>
                    </a:lnTo>
                    <a:lnTo>
                      <a:pt x="497" y="844"/>
                    </a:lnTo>
                    <a:lnTo>
                      <a:pt x="497" y="851"/>
                    </a:lnTo>
                    <a:lnTo>
                      <a:pt x="497" y="858"/>
                    </a:lnTo>
                    <a:lnTo>
                      <a:pt x="490" y="858"/>
                    </a:lnTo>
                    <a:lnTo>
                      <a:pt x="497" y="858"/>
                    </a:lnTo>
                    <a:lnTo>
                      <a:pt x="497" y="865"/>
                    </a:lnTo>
                    <a:lnTo>
                      <a:pt x="497" y="858"/>
                    </a:lnTo>
                    <a:lnTo>
                      <a:pt x="504" y="858"/>
                    </a:lnTo>
                    <a:lnTo>
                      <a:pt x="504" y="865"/>
                    </a:lnTo>
                    <a:lnTo>
                      <a:pt x="497" y="872"/>
                    </a:lnTo>
                    <a:lnTo>
                      <a:pt x="497" y="879"/>
                    </a:lnTo>
                    <a:lnTo>
                      <a:pt x="497" y="886"/>
                    </a:lnTo>
                    <a:lnTo>
                      <a:pt x="497" y="893"/>
                    </a:lnTo>
                    <a:lnTo>
                      <a:pt x="497" y="900"/>
                    </a:lnTo>
                    <a:lnTo>
                      <a:pt x="490" y="900"/>
                    </a:lnTo>
                    <a:lnTo>
                      <a:pt x="490" y="907"/>
                    </a:lnTo>
                    <a:lnTo>
                      <a:pt x="490" y="914"/>
                    </a:lnTo>
                    <a:lnTo>
                      <a:pt x="497" y="914"/>
                    </a:lnTo>
                    <a:lnTo>
                      <a:pt x="490" y="914"/>
                    </a:lnTo>
                    <a:lnTo>
                      <a:pt x="497" y="914"/>
                    </a:lnTo>
                    <a:lnTo>
                      <a:pt x="490" y="914"/>
                    </a:lnTo>
                    <a:lnTo>
                      <a:pt x="497" y="914"/>
                    </a:lnTo>
                    <a:lnTo>
                      <a:pt x="497" y="922"/>
                    </a:lnTo>
                    <a:lnTo>
                      <a:pt x="497" y="929"/>
                    </a:lnTo>
                    <a:lnTo>
                      <a:pt x="497" y="943"/>
                    </a:lnTo>
                    <a:lnTo>
                      <a:pt x="497" y="950"/>
                    </a:lnTo>
                    <a:lnTo>
                      <a:pt x="497" y="957"/>
                    </a:lnTo>
                    <a:lnTo>
                      <a:pt x="497" y="964"/>
                    </a:lnTo>
                    <a:lnTo>
                      <a:pt x="504" y="971"/>
                    </a:lnTo>
                    <a:lnTo>
                      <a:pt x="504" y="978"/>
                    </a:lnTo>
                    <a:lnTo>
                      <a:pt x="504" y="985"/>
                    </a:lnTo>
                    <a:lnTo>
                      <a:pt x="504" y="992"/>
                    </a:lnTo>
                    <a:lnTo>
                      <a:pt x="497" y="999"/>
                    </a:lnTo>
                    <a:lnTo>
                      <a:pt x="497" y="1007"/>
                    </a:lnTo>
                    <a:lnTo>
                      <a:pt x="497" y="1014"/>
                    </a:lnTo>
                    <a:lnTo>
                      <a:pt x="497" y="1007"/>
                    </a:lnTo>
                    <a:lnTo>
                      <a:pt x="497" y="1014"/>
                    </a:lnTo>
                    <a:lnTo>
                      <a:pt x="497" y="1021"/>
                    </a:lnTo>
                    <a:lnTo>
                      <a:pt x="490" y="1021"/>
                    </a:lnTo>
                    <a:lnTo>
                      <a:pt x="490" y="1028"/>
                    </a:lnTo>
                    <a:lnTo>
                      <a:pt x="490" y="1035"/>
                    </a:lnTo>
                    <a:lnTo>
                      <a:pt x="490" y="1042"/>
                    </a:lnTo>
                    <a:lnTo>
                      <a:pt x="490" y="1049"/>
                    </a:lnTo>
                    <a:lnTo>
                      <a:pt x="490" y="1056"/>
                    </a:lnTo>
                    <a:lnTo>
                      <a:pt x="482" y="1056"/>
                    </a:lnTo>
                    <a:lnTo>
                      <a:pt x="482" y="1063"/>
                    </a:lnTo>
                    <a:lnTo>
                      <a:pt x="482" y="1070"/>
                    </a:lnTo>
                    <a:lnTo>
                      <a:pt x="482" y="1077"/>
                    </a:lnTo>
                    <a:lnTo>
                      <a:pt x="482" y="1085"/>
                    </a:lnTo>
                    <a:lnTo>
                      <a:pt x="482" y="1092"/>
                    </a:lnTo>
                    <a:lnTo>
                      <a:pt x="482" y="1099"/>
                    </a:lnTo>
                    <a:lnTo>
                      <a:pt x="490" y="1099"/>
                    </a:lnTo>
                    <a:lnTo>
                      <a:pt x="490" y="1106"/>
                    </a:lnTo>
                    <a:lnTo>
                      <a:pt x="482" y="1106"/>
                    </a:lnTo>
                    <a:lnTo>
                      <a:pt x="482" y="1113"/>
                    </a:lnTo>
                    <a:lnTo>
                      <a:pt x="475" y="1113"/>
                    </a:lnTo>
                    <a:lnTo>
                      <a:pt x="475" y="1120"/>
                    </a:lnTo>
                    <a:lnTo>
                      <a:pt x="468" y="1120"/>
                    </a:lnTo>
                    <a:lnTo>
                      <a:pt x="468" y="1127"/>
                    </a:lnTo>
                    <a:lnTo>
                      <a:pt x="461" y="1127"/>
                    </a:lnTo>
                    <a:lnTo>
                      <a:pt x="461" y="1134"/>
                    </a:lnTo>
                    <a:lnTo>
                      <a:pt x="454" y="1141"/>
                    </a:lnTo>
                    <a:lnTo>
                      <a:pt x="454" y="1148"/>
                    </a:lnTo>
                    <a:lnTo>
                      <a:pt x="454" y="1155"/>
                    </a:lnTo>
                    <a:lnTo>
                      <a:pt x="454" y="1162"/>
                    </a:lnTo>
                    <a:lnTo>
                      <a:pt x="447" y="1155"/>
                    </a:lnTo>
                    <a:lnTo>
                      <a:pt x="454" y="1162"/>
                    </a:lnTo>
                    <a:lnTo>
                      <a:pt x="447" y="1162"/>
                    </a:lnTo>
                    <a:lnTo>
                      <a:pt x="454" y="1162"/>
                    </a:lnTo>
                    <a:lnTo>
                      <a:pt x="447" y="1170"/>
                    </a:lnTo>
                    <a:lnTo>
                      <a:pt x="447" y="11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3" name="Freeform 289"/>
              <p:cNvSpPr>
                <a:spLocks/>
              </p:cNvSpPr>
              <p:nvPr/>
            </p:nvSpPr>
            <p:spPr bwMode="auto">
              <a:xfrm>
                <a:off x="2642" y="477"/>
                <a:ext cx="1126" cy="482"/>
              </a:xfrm>
              <a:custGeom>
                <a:avLst/>
                <a:gdLst>
                  <a:gd name="T0" fmla="*/ 56 w 1126"/>
                  <a:gd name="T1" fmla="*/ 185 h 482"/>
                  <a:gd name="T2" fmla="*/ 42 w 1126"/>
                  <a:gd name="T3" fmla="*/ 135 h 482"/>
                  <a:gd name="T4" fmla="*/ 21 w 1126"/>
                  <a:gd name="T5" fmla="*/ 93 h 482"/>
                  <a:gd name="T6" fmla="*/ 28 w 1126"/>
                  <a:gd name="T7" fmla="*/ 71 h 482"/>
                  <a:gd name="T8" fmla="*/ 85 w 1126"/>
                  <a:gd name="T9" fmla="*/ 86 h 482"/>
                  <a:gd name="T10" fmla="*/ 120 w 1126"/>
                  <a:gd name="T11" fmla="*/ 114 h 482"/>
                  <a:gd name="T12" fmla="*/ 141 w 1126"/>
                  <a:gd name="T13" fmla="*/ 78 h 482"/>
                  <a:gd name="T14" fmla="*/ 177 w 1126"/>
                  <a:gd name="T15" fmla="*/ 71 h 482"/>
                  <a:gd name="T16" fmla="*/ 198 w 1126"/>
                  <a:gd name="T17" fmla="*/ 71 h 482"/>
                  <a:gd name="T18" fmla="*/ 233 w 1126"/>
                  <a:gd name="T19" fmla="*/ 50 h 482"/>
                  <a:gd name="T20" fmla="*/ 262 w 1126"/>
                  <a:gd name="T21" fmla="*/ 8 h 482"/>
                  <a:gd name="T22" fmla="*/ 297 w 1126"/>
                  <a:gd name="T23" fmla="*/ 15 h 482"/>
                  <a:gd name="T24" fmla="*/ 311 w 1126"/>
                  <a:gd name="T25" fmla="*/ 50 h 482"/>
                  <a:gd name="T26" fmla="*/ 326 w 1126"/>
                  <a:gd name="T27" fmla="*/ 78 h 482"/>
                  <a:gd name="T28" fmla="*/ 319 w 1126"/>
                  <a:gd name="T29" fmla="*/ 121 h 482"/>
                  <a:gd name="T30" fmla="*/ 304 w 1126"/>
                  <a:gd name="T31" fmla="*/ 149 h 482"/>
                  <a:gd name="T32" fmla="*/ 319 w 1126"/>
                  <a:gd name="T33" fmla="*/ 199 h 482"/>
                  <a:gd name="T34" fmla="*/ 347 w 1126"/>
                  <a:gd name="T35" fmla="*/ 249 h 482"/>
                  <a:gd name="T36" fmla="*/ 389 w 1126"/>
                  <a:gd name="T37" fmla="*/ 263 h 482"/>
                  <a:gd name="T38" fmla="*/ 432 w 1126"/>
                  <a:gd name="T39" fmla="*/ 249 h 482"/>
                  <a:gd name="T40" fmla="*/ 482 w 1126"/>
                  <a:gd name="T41" fmla="*/ 213 h 482"/>
                  <a:gd name="T42" fmla="*/ 545 w 1126"/>
                  <a:gd name="T43" fmla="*/ 220 h 482"/>
                  <a:gd name="T44" fmla="*/ 552 w 1126"/>
                  <a:gd name="T45" fmla="*/ 192 h 482"/>
                  <a:gd name="T46" fmla="*/ 595 w 1126"/>
                  <a:gd name="T47" fmla="*/ 185 h 482"/>
                  <a:gd name="T48" fmla="*/ 637 w 1126"/>
                  <a:gd name="T49" fmla="*/ 185 h 482"/>
                  <a:gd name="T50" fmla="*/ 680 w 1126"/>
                  <a:gd name="T51" fmla="*/ 199 h 482"/>
                  <a:gd name="T52" fmla="*/ 715 w 1126"/>
                  <a:gd name="T53" fmla="*/ 192 h 482"/>
                  <a:gd name="T54" fmla="*/ 765 w 1126"/>
                  <a:gd name="T55" fmla="*/ 185 h 482"/>
                  <a:gd name="T56" fmla="*/ 786 w 1126"/>
                  <a:gd name="T57" fmla="*/ 142 h 482"/>
                  <a:gd name="T58" fmla="*/ 822 w 1126"/>
                  <a:gd name="T59" fmla="*/ 93 h 482"/>
                  <a:gd name="T60" fmla="*/ 843 w 1126"/>
                  <a:gd name="T61" fmla="*/ 71 h 482"/>
                  <a:gd name="T62" fmla="*/ 864 w 1126"/>
                  <a:gd name="T63" fmla="*/ 114 h 482"/>
                  <a:gd name="T64" fmla="*/ 878 w 1126"/>
                  <a:gd name="T65" fmla="*/ 171 h 482"/>
                  <a:gd name="T66" fmla="*/ 900 w 1126"/>
                  <a:gd name="T67" fmla="*/ 220 h 482"/>
                  <a:gd name="T68" fmla="*/ 935 w 1126"/>
                  <a:gd name="T69" fmla="*/ 249 h 482"/>
                  <a:gd name="T70" fmla="*/ 928 w 1126"/>
                  <a:gd name="T71" fmla="*/ 277 h 482"/>
                  <a:gd name="T72" fmla="*/ 900 w 1126"/>
                  <a:gd name="T73" fmla="*/ 312 h 482"/>
                  <a:gd name="T74" fmla="*/ 886 w 1126"/>
                  <a:gd name="T75" fmla="*/ 334 h 482"/>
                  <a:gd name="T76" fmla="*/ 843 w 1126"/>
                  <a:gd name="T77" fmla="*/ 369 h 482"/>
                  <a:gd name="T78" fmla="*/ 850 w 1126"/>
                  <a:gd name="T79" fmla="*/ 376 h 482"/>
                  <a:gd name="T80" fmla="*/ 886 w 1126"/>
                  <a:gd name="T81" fmla="*/ 348 h 482"/>
                  <a:gd name="T82" fmla="*/ 864 w 1126"/>
                  <a:gd name="T83" fmla="*/ 390 h 482"/>
                  <a:gd name="T84" fmla="*/ 893 w 1126"/>
                  <a:gd name="T85" fmla="*/ 362 h 482"/>
                  <a:gd name="T86" fmla="*/ 942 w 1126"/>
                  <a:gd name="T87" fmla="*/ 355 h 482"/>
                  <a:gd name="T88" fmla="*/ 999 w 1126"/>
                  <a:gd name="T89" fmla="*/ 355 h 482"/>
                  <a:gd name="T90" fmla="*/ 1027 w 1126"/>
                  <a:gd name="T91" fmla="*/ 369 h 482"/>
                  <a:gd name="T92" fmla="*/ 1013 w 1126"/>
                  <a:gd name="T93" fmla="*/ 412 h 482"/>
                  <a:gd name="T94" fmla="*/ 985 w 1126"/>
                  <a:gd name="T95" fmla="*/ 447 h 482"/>
                  <a:gd name="T96" fmla="*/ 942 w 1126"/>
                  <a:gd name="T97" fmla="*/ 461 h 482"/>
                  <a:gd name="T98" fmla="*/ 921 w 1126"/>
                  <a:gd name="T99" fmla="*/ 468 h 482"/>
                  <a:gd name="T100" fmla="*/ 978 w 1126"/>
                  <a:gd name="T101" fmla="*/ 454 h 482"/>
                  <a:gd name="T102" fmla="*/ 992 w 1126"/>
                  <a:gd name="T103" fmla="*/ 454 h 482"/>
                  <a:gd name="T104" fmla="*/ 1020 w 1126"/>
                  <a:gd name="T105" fmla="*/ 440 h 482"/>
                  <a:gd name="T106" fmla="*/ 1027 w 1126"/>
                  <a:gd name="T107" fmla="*/ 440 h 482"/>
                  <a:gd name="T108" fmla="*/ 1034 w 1126"/>
                  <a:gd name="T109" fmla="*/ 419 h 482"/>
                  <a:gd name="T110" fmla="*/ 1056 w 1126"/>
                  <a:gd name="T111" fmla="*/ 390 h 482"/>
                  <a:gd name="T112" fmla="*/ 1084 w 1126"/>
                  <a:gd name="T113" fmla="*/ 390 h 482"/>
                  <a:gd name="T114" fmla="*/ 1105 w 1126"/>
                  <a:gd name="T115" fmla="*/ 390 h 482"/>
                  <a:gd name="T116" fmla="*/ 1112 w 1126"/>
                  <a:gd name="T117" fmla="*/ 390 h 48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6"/>
                  <a:gd name="T178" fmla="*/ 0 h 482"/>
                  <a:gd name="T179" fmla="*/ 1126 w 1126"/>
                  <a:gd name="T180" fmla="*/ 482 h 48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6" h="482">
                    <a:moveTo>
                      <a:pt x="92" y="206"/>
                    </a:moveTo>
                    <a:lnTo>
                      <a:pt x="92" y="199"/>
                    </a:lnTo>
                    <a:lnTo>
                      <a:pt x="92" y="192"/>
                    </a:lnTo>
                    <a:lnTo>
                      <a:pt x="92" y="185"/>
                    </a:lnTo>
                    <a:lnTo>
                      <a:pt x="85" y="185"/>
                    </a:lnTo>
                    <a:lnTo>
                      <a:pt x="78" y="185"/>
                    </a:lnTo>
                    <a:lnTo>
                      <a:pt x="78" y="192"/>
                    </a:lnTo>
                    <a:lnTo>
                      <a:pt x="70" y="192"/>
                    </a:lnTo>
                    <a:lnTo>
                      <a:pt x="63" y="185"/>
                    </a:lnTo>
                    <a:lnTo>
                      <a:pt x="56" y="185"/>
                    </a:lnTo>
                    <a:lnTo>
                      <a:pt x="49" y="185"/>
                    </a:lnTo>
                    <a:lnTo>
                      <a:pt x="49" y="178"/>
                    </a:lnTo>
                    <a:lnTo>
                      <a:pt x="56" y="171"/>
                    </a:lnTo>
                    <a:lnTo>
                      <a:pt x="56" y="163"/>
                    </a:lnTo>
                    <a:lnTo>
                      <a:pt x="49" y="163"/>
                    </a:lnTo>
                    <a:lnTo>
                      <a:pt x="49" y="156"/>
                    </a:lnTo>
                    <a:lnTo>
                      <a:pt x="49" y="149"/>
                    </a:lnTo>
                    <a:lnTo>
                      <a:pt x="42" y="149"/>
                    </a:lnTo>
                    <a:lnTo>
                      <a:pt x="42" y="142"/>
                    </a:lnTo>
                    <a:lnTo>
                      <a:pt x="42" y="135"/>
                    </a:lnTo>
                    <a:lnTo>
                      <a:pt x="42" y="128"/>
                    </a:lnTo>
                    <a:lnTo>
                      <a:pt x="35" y="121"/>
                    </a:lnTo>
                    <a:lnTo>
                      <a:pt x="42" y="121"/>
                    </a:lnTo>
                    <a:lnTo>
                      <a:pt x="35" y="121"/>
                    </a:lnTo>
                    <a:lnTo>
                      <a:pt x="42" y="114"/>
                    </a:lnTo>
                    <a:lnTo>
                      <a:pt x="42" y="107"/>
                    </a:lnTo>
                    <a:lnTo>
                      <a:pt x="35" y="100"/>
                    </a:lnTo>
                    <a:lnTo>
                      <a:pt x="28" y="100"/>
                    </a:lnTo>
                    <a:lnTo>
                      <a:pt x="28" y="93"/>
                    </a:lnTo>
                    <a:lnTo>
                      <a:pt x="21" y="93"/>
                    </a:lnTo>
                    <a:lnTo>
                      <a:pt x="14" y="86"/>
                    </a:lnTo>
                    <a:lnTo>
                      <a:pt x="7" y="78"/>
                    </a:lnTo>
                    <a:lnTo>
                      <a:pt x="7" y="71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7" y="64"/>
                    </a:lnTo>
                    <a:lnTo>
                      <a:pt x="14" y="64"/>
                    </a:lnTo>
                    <a:lnTo>
                      <a:pt x="14" y="71"/>
                    </a:lnTo>
                    <a:lnTo>
                      <a:pt x="21" y="71"/>
                    </a:lnTo>
                    <a:lnTo>
                      <a:pt x="28" y="71"/>
                    </a:lnTo>
                    <a:lnTo>
                      <a:pt x="35" y="71"/>
                    </a:lnTo>
                    <a:lnTo>
                      <a:pt x="42" y="71"/>
                    </a:lnTo>
                    <a:lnTo>
                      <a:pt x="49" y="78"/>
                    </a:lnTo>
                    <a:lnTo>
                      <a:pt x="49" y="86"/>
                    </a:lnTo>
                    <a:lnTo>
                      <a:pt x="56" y="93"/>
                    </a:lnTo>
                    <a:lnTo>
                      <a:pt x="56" y="86"/>
                    </a:lnTo>
                    <a:lnTo>
                      <a:pt x="63" y="86"/>
                    </a:lnTo>
                    <a:lnTo>
                      <a:pt x="70" y="86"/>
                    </a:lnTo>
                    <a:lnTo>
                      <a:pt x="78" y="86"/>
                    </a:lnTo>
                    <a:lnTo>
                      <a:pt x="85" y="86"/>
                    </a:lnTo>
                    <a:lnTo>
                      <a:pt x="85" y="93"/>
                    </a:lnTo>
                    <a:lnTo>
                      <a:pt x="92" y="86"/>
                    </a:lnTo>
                    <a:lnTo>
                      <a:pt x="99" y="86"/>
                    </a:lnTo>
                    <a:lnTo>
                      <a:pt x="106" y="86"/>
                    </a:lnTo>
                    <a:lnTo>
                      <a:pt x="106" y="93"/>
                    </a:lnTo>
                    <a:lnTo>
                      <a:pt x="106" y="100"/>
                    </a:lnTo>
                    <a:lnTo>
                      <a:pt x="113" y="100"/>
                    </a:lnTo>
                    <a:lnTo>
                      <a:pt x="113" y="107"/>
                    </a:lnTo>
                    <a:lnTo>
                      <a:pt x="120" y="107"/>
                    </a:lnTo>
                    <a:lnTo>
                      <a:pt x="120" y="114"/>
                    </a:lnTo>
                    <a:lnTo>
                      <a:pt x="127" y="114"/>
                    </a:lnTo>
                    <a:lnTo>
                      <a:pt x="127" y="107"/>
                    </a:lnTo>
                    <a:lnTo>
                      <a:pt x="134" y="107"/>
                    </a:lnTo>
                    <a:lnTo>
                      <a:pt x="134" y="100"/>
                    </a:lnTo>
                    <a:lnTo>
                      <a:pt x="134" y="93"/>
                    </a:lnTo>
                    <a:lnTo>
                      <a:pt x="127" y="86"/>
                    </a:lnTo>
                    <a:lnTo>
                      <a:pt x="134" y="86"/>
                    </a:lnTo>
                    <a:lnTo>
                      <a:pt x="141" y="78"/>
                    </a:lnTo>
                    <a:lnTo>
                      <a:pt x="141" y="86"/>
                    </a:lnTo>
                    <a:lnTo>
                      <a:pt x="141" y="78"/>
                    </a:lnTo>
                    <a:lnTo>
                      <a:pt x="148" y="78"/>
                    </a:lnTo>
                    <a:lnTo>
                      <a:pt x="148" y="71"/>
                    </a:lnTo>
                    <a:lnTo>
                      <a:pt x="156" y="71"/>
                    </a:lnTo>
                    <a:lnTo>
                      <a:pt x="156" y="78"/>
                    </a:lnTo>
                    <a:lnTo>
                      <a:pt x="163" y="78"/>
                    </a:lnTo>
                    <a:lnTo>
                      <a:pt x="170" y="78"/>
                    </a:lnTo>
                    <a:lnTo>
                      <a:pt x="177" y="78"/>
                    </a:lnTo>
                    <a:lnTo>
                      <a:pt x="177" y="71"/>
                    </a:lnTo>
                    <a:lnTo>
                      <a:pt x="184" y="71"/>
                    </a:lnTo>
                    <a:lnTo>
                      <a:pt x="177" y="71"/>
                    </a:lnTo>
                    <a:lnTo>
                      <a:pt x="184" y="78"/>
                    </a:lnTo>
                    <a:lnTo>
                      <a:pt x="184" y="71"/>
                    </a:lnTo>
                    <a:lnTo>
                      <a:pt x="184" y="78"/>
                    </a:lnTo>
                    <a:lnTo>
                      <a:pt x="184" y="71"/>
                    </a:lnTo>
                    <a:lnTo>
                      <a:pt x="191" y="71"/>
                    </a:lnTo>
                    <a:lnTo>
                      <a:pt x="198" y="71"/>
                    </a:lnTo>
                    <a:lnTo>
                      <a:pt x="198" y="64"/>
                    </a:lnTo>
                    <a:lnTo>
                      <a:pt x="198" y="71"/>
                    </a:lnTo>
                    <a:lnTo>
                      <a:pt x="198" y="64"/>
                    </a:lnTo>
                    <a:lnTo>
                      <a:pt x="198" y="71"/>
                    </a:lnTo>
                    <a:lnTo>
                      <a:pt x="205" y="71"/>
                    </a:lnTo>
                    <a:lnTo>
                      <a:pt x="205" y="64"/>
                    </a:lnTo>
                    <a:lnTo>
                      <a:pt x="212" y="64"/>
                    </a:lnTo>
                    <a:lnTo>
                      <a:pt x="212" y="57"/>
                    </a:lnTo>
                    <a:lnTo>
                      <a:pt x="219" y="57"/>
                    </a:lnTo>
                    <a:lnTo>
                      <a:pt x="226" y="57"/>
                    </a:lnTo>
                    <a:lnTo>
                      <a:pt x="226" y="50"/>
                    </a:lnTo>
                    <a:lnTo>
                      <a:pt x="219" y="50"/>
                    </a:lnTo>
                    <a:lnTo>
                      <a:pt x="226" y="50"/>
                    </a:lnTo>
                    <a:lnTo>
                      <a:pt x="233" y="50"/>
                    </a:lnTo>
                    <a:lnTo>
                      <a:pt x="241" y="50"/>
                    </a:lnTo>
                    <a:lnTo>
                      <a:pt x="248" y="50"/>
                    </a:lnTo>
                    <a:lnTo>
                      <a:pt x="248" y="43"/>
                    </a:lnTo>
                    <a:lnTo>
                      <a:pt x="248" y="36"/>
                    </a:lnTo>
                    <a:lnTo>
                      <a:pt x="255" y="36"/>
                    </a:lnTo>
                    <a:lnTo>
                      <a:pt x="262" y="29"/>
                    </a:lnTo>
                    <a:lnTo>
                      <a:pt x="262" y="22"/>
                    </a:lnTo>
                    <a:lnTo>
                      <a:pt x="269" y="22"/>
                    </a:lnTo>
                    <a:lnTo>
                      <a:pt x="262" y="15"/>
                    </a:lnTo>
                    <a:lnTo>
                      <a:pt x="262" y="8"/>
                    </a:lnTo>
                    <a:lnTo>
                      <a:pt x="255" y="8"/>
                    </a:lnTo>
                    <a:lnTo>
                      <a:pt x="262" y="8"/>
                    </a:lnTo>
                    <a:lnTo>
                      <a:pt x="269" y="8"/>
                    </a:lnTo>
                    <a:lnTo>
                      <a:pt x="276" y="8"/>
                    </a:lnTo>
                    <a:lnTo>
                      <a:pt x="283" y="8"/>
                    </a:lnTo>
                    <a:lnTo>
                      <a:pt x="290" y="0"/>
                    </a:lnTo>
                    <a:lnTo>
                      <a:pt x="290" y="8"/>
                    </a:lnTo>
                    <a:lnTo>
                      <a:pt x="297" y="0"/>
                    </a:lnTo>
                    <a:lnTo>
                      <a:pt x="297" y="8"/>
                    </a:lnTo>
                    <a:lnTo>
                      <a:pt x="297" y="15"/>
                    </a:lnTo>
                    <a:lnTo>
                      <a:pt x="304" y="15"/>
                    </a:lnTo>
                    <a:lnTo>
                      <a:pt x="304" y="22"/>
                    </a:lnTo>
                    <a:lnTo>
                      <a:pt x="304" y="29"/>
                    </a:lnTo>
                    <a:lnTo>
                      <a:pt x="304" y="36"/>
                    </a:lnTo>
                    <a:lnTo>
                      <a:pt x="297" y="43"/>
                    </a:lnTo>
                    <a:lnTo>
                      <a:pt x="297" y="50"/>
                    </a:lnTo>
                    <a:lnTo>
                      <a:pt x="290" y="50"/>
                    </a:lnTo>
                    <a:lnTo>
                      <a:pt x="297" y="50"/>
                    </a:lnTo>
                    <a:lnTo>
                      <a:pt x="304" y="50"/>
                    </a:lnTo>
                    <a:lnTo>
                      <a:pt x="311" y="50"/>
                    </a:lnTo>
                    <a:lnTo>
                      <a:pt x="311" y="57"/>
                    </a:lnTo>
                    <a:lnTo>
                      <a:pt x="311" y="50"/>
                    </a:lnTo>
                    <a:lnTo>
                      <a:pt x="311" y="57"/>
                    </a:lnTo>
                    <a:lnTo>
                      <a:pt x="319" y="57"/>
                    </a:lnTo>
                    <a:lnTo>
                      <a:pt x="326" y="57"/>
                    </a:lnTo>
                    <a:lnTo>
                      <a:pt x="326" y="64"/>
                    </a:lnTo>
                    <a:lnTo>
                      <a:pt x="319" y="64"/>
                    </a:lnTo>
                    <a:lnTo>
                      <a:pt x="319" y="71"/>
                    </a:lnTo>
                    <a:lnTo>
                      <a:pt x="326" y="71"/>
                    </a:lnTo>
                    <a:lnTo>
                      <a:pt x="326" y="78"/>
                    </a:lnTo>
                    <a:lnTo>
                      <a:pt x="326" y="86"/>
                    </a:lnTo>
                    <a:lnTo>
                      <a:pt x="333" y="86"/>
                    </a:lnTo>
                    <a:lnTo>
                      <a:pt x="333" y="93"/>
                    </a:lnTo>
                    <a:lnTo>
                      <a:pt x="333" y="100"/>
                    </a:lnTo>
                    <a:lnTo>
                      <a:pt x="326" y="100"/>
                    </a:lnTo>
                    <a:lnTo>
                      <a:pt x="326" y="107"/>
                    </a:lnTo>
                    <a:lnTo>
                      <a:pt x="319" y="107"/>
                    </a:lnTo>
                    <a:lnTo>
                      <a:pt x="311" y="114"/>
                    </a:lnTo>
                    <a:lnTo>
                      <a:pt x="319" y="114"/>
                    </a:lnTo>
                    <a:lnTo>
                      <a:pt x="319" y="121"/>
                    </a:lnTo>
                    <a:lnTo>
                      <a:pt x="311" y="121"/>
                    </a:lnTo>
                    <a:lnTo>
                      <a:pt x="319" y="121"/>
                    </a:lnTo>
                    <a:lnTo>
                      <a:pt x="311" y="121"/>
                    </a:lnTo>
                    <a:lnTo>
                      <a:pt x="319" y="121"/>
                    </a:lnTo>
                    <a:lnTo>
                      <a:pt x="319" y="128"/>
                    </a:lnTo>
                    <a:lnTo>
                      <a:pt x="311" y="128"/>
                    </a:lnTo>
                    <a:lnTo>
                      <a:pt x="311" y="135"/>
                    </a:lnTo>
                    <a:lnTo>
                      <a:pt x="311" y="142"/>
                    </a:lnTo>
                    <a:lnTo>
                      <a:pt x="304" y="142"/>
                    </a:lnTo>
                    <a:lnTo>
                      <a:pt x="304" y="149"/>
                    </a:lnTo>
                    <a:lnTo>
                      <a:pt x="304" y="156"/>
                    </a:lnTo>
                    <a:lnTo>
                      <a:pt x="304" y="163"/>
                    </a:lnTo>
                    <a:lnTo>
                      <a:pt x="304" y="171"/>
                    </a:lnTo>
                    <a:lnTo>
                      <a:pt x="304" y="178"/>
                    </a:lnTo>
                    <a:lnTo>
                      <a:pt x="311" y="178"/>
                    </a:lnTo>
                    <a:lnTo>
                      <a:pt x="304" y="178"/>
                    </a:lnTo>
                    <a:lnTo>
                      <a:pt x="311" y="178"/>
                    </a:lnTo>
                    <a:lnTo>
                      <a:pt x="311" y="185"/>
                    </a:lnTo>
                    <a:lnTo>
                      <a:pt x="311" y="192"/>
                    </a:lnTo>
                    <a:lnTo>
                      <a:pt x="319" y="199"/>
                    </a:lnTo>
                    <a:lnTo>
                      <a:pt x="319" y="206"/>
                    </a:lnTo>
                    <a:lnTo>
                      <a:pt x="319" y="213"/>
                    </a:lnTo>
                    <a:lnTo>
                      <a:pt x="319" y="220"/>
                    </a:lnTo>
                    <a:lnTo>
                      <a:pt x="319" y="227"/>
                    </a:lnTo>
                    <a:lnTo>
                      <a:pt x="326" y="227"/>
                    </a:lnTo>
                    <a:lnTo>
                      <a:pt x="326" y="234"/>
                    </a:lnTo>
                    <a:lnTo>
                      <a:pt x="333" y="234"/>
                    </a:lnTo>
                    <a:lnTo>
                      <a:pt x="340" y="241"/>
                    </a:lnTo>
                    <a:lnTo>
                      <a:pt x="340" y="249"/>
                    </a:lnTo>
                    <a:lnTo>
                      <a:pt x="347" y="249"/>
                    </a:lnTo>
                    <a:lnTo>
                      <a:pt x="347" y="256"/>
                    </a:lnTo>
                    <a:lnTo>
                      <a:pt x="354" y="256"/>
                    </a:lnTo>
                    <a:lnTo>
                      <a:pt x="361" y="256"/>
                    </a:lnTo>
                    <a:lnTo>
                      <a:pt x="368" y="256"/>
                    </a:lnTo>
                    <a:lnTo>
                      <a:pt x="368" y="263"/>
                    </a:lnTo>
                    <a:lnTo>
                      <a:pt x="375" y="263"/>
                    </a:lnTo>
                    <a:lnTo>
                      <a:pt x="375" y="270"/>
                    </a:lnTo>
                    <a:lnTo>
                      <a:pt x="382" y="270"/>
                    </a:lnTo>
                    <a:lnTo>
                      <a:pt x="382" y="263"/>
                    </a:lnTo>
                    <a:lnTo>
                      <a:pt x="389" y="263"/>
                    </a:lnTo>
                    <a:lnTo>
                      <a:pt x="397" y="263"/>
                    </a:lnTo>
                    <a:lnTo>
                      <a:pt x="397" y="256"/>
                    </a:lnTo>
                    <a:lnTo>
                      <a:pt x="397" y="249"/>
                    </a:lnTo>
                    <a:lnTo>
                      <a:pt x="404" y="249"/>
                    </a:lnTo>
                    <a:lnTo>
                      <a:pt x="404" y="241"/>
                    </a:lnTo>
                    <a:lnTo>
                      <a:pt x="411" y="241"/>
                    </a:lnTo>
                    <a:lnTo>
                      <a:pt x="418" y="241"/>
                    </a:lnTo>
                    <a:lnTo>
                      <a:pt x="418" y="249"/>
                    </a:lnTo>
                    <a:lnTo>
                      <a:pt x="425" y="249"/>
                    </a:lnTo>
                    <a:lnTo>
                      <a:pt x="432" y="249"/>
                    </a:lnTo>
                    <a:lnTo>
                      <a:pt x="432" y="234"/>
                    </a:lnTo>
                    <a:lnTo>
                      <a:pt x="439" y="234"/>
                    </a:lnTo>
                    <a:lnTo>
                      <a:pt x="446" y="234"/>
                    </a:lnTo>
                    <a:lnTo>
                      <a:pt x="453" y="234"/>
                    </a:lnTo>
                    <a:lnTo>
                      <a:pt x="460" y="234"/>
                    </a:lnTo>
                    <a:lnTo>
                      <a:pt x="460" y="227"/>
                    </a:lnTo>
                    <a:lnTo>
                      <a:pt x="467" y="220"/>
                    </a:lnTo>
                    <a:lnTo>
                      <a:pt x="474" y="213"/>
                    </a:lnTo>
                    <a:lnTo>
                      <a:pt x="474" y="220"/>
                    </a:lnTo>
                    <a:lnTo>
                      <a:pt x="482" y="213"/>
                    </a:lnTo>
                    <a:lnTo>
                      <a:pt x="489" y="213"/>
                    </a:lnTo>
                    <a:lnTo>
                      <a:pt x="489" y="220"/>
                    </a:lnTo>
                    <a:lnTo>
                      <a:pt x="496" y="220"/>
                    </a:lnTo>
                    <a:lnTo>
                      <a:pt x="503" y="220"/>
                    </a:lnTo>
                    <a:lnTo>
                      <a:pt x="510" y="220"/>
                    </a:lnTo>
                    <a:lnTo>
                      <a:pt x="517" y="220"/>
                    </a:lnTo>
                    <a:lnTo>
                      <a:pt x="524" y="220"/>
                    </a:lnTo>
                    <a:lnTo>
                      <a:pt x="531" y="220"/>
                    </a:lnTo>
                    <a:lnTo>
                      <a:pt x="538" y="220"/>
                    </a:lnTo>
                    <a:lnTo>
                      <a:pt x="545" y="220"/>
                    </a:lnTo>
                    <a:lnTo>
                      <a:pt x="552" y="227"/>
                    </a:lnTo>
                    <a:lnTo>
                      <a:pt x="560" y="227"/>
                    </a:lnTo>
                    <a:lnTo>
                      <a:pt x="560" y="220"/>
                    </a:lnTo>
                    <a:lnTo>
                      <a:pt x="560" y="213"/>
                    </a:lnTo>
                    <a:lnTo>
                      <a:pt x="560" y="206"/>
                    </a:lnTo>
                    <a:lnTo>
                      <a:pt x="552" y="206"/>
                    </a:lnTo>
                    <a:lnTo>
                      <a:pt x="552" y="199"/>
                    </a:lnTo>
                    <a:lnTo>
                      <a:pt x="545" y="199"/>
                    </a:lnTo>
                    <a:lnTo>
                      <a:pt x="545" y="192"/>
                    </a:lnTo>
                    <a:lnTo>
                      <a:pt x="552" y="192"/>
                    </a:lnTo>
                    <a:lnTo>
                      <a:pt x="552" y="185"/>
                    </a:lnTo>
                    <a:lnTo>
                      <a:pt x="552" y="178"/>
                    </a:lnTo>
                    <a:lnTo>
                      <a:pt x="560" y="178"/>
                    </a:lnTo>
                    <a:lnTo>
                      <a:pt x="560" y="185"/>
                    </a:lnTo>
                    <a:lnTo>
                      <a:pt x="567" y="185"/>
                    </a:lnTo>
                    <a:lnTo>
                      <a:pt x="574" y="192"/>
                    </a:lnTo>
                    <a:lnTo>
                      <a:pt x="574" y="185"/>
                    </a:lnTo>
                    <a:lnTo>
                      <a:pt x="581" y="185"/>
                    </a:lnTo>
                    <a:lnTo>
                      <a:pt x="588" y="185"/>
                    </a:lnTo>
                    <a:lnTo>
                      <a:pt x="595" y="185"/>
                    </a:lnTo>
                    <a:lnTo>
                      <a:pt x="595" y="178"/>
                    </a:lnTo>
                    <a:lnTo>
                      <a:pt x="602" y="185"/>
                    </a:lnTo>
                    <a:lnTo>
                      <a:pt x="609" y="178"/>
                    </a:lnTo>
                    <a:lnTo>
                      <a:pt x="616" y="178"/>
                    </a:lnTo>
                    <a:lnTo>
                      <a:pt x="623" y="171"/>
                    </a:lnTo>
                    <a:lnTo>
                      <a:pt x="623" y="178"/>
                    </a:lnTo>
                    <a:lnTo>
                      <a:pt x="616" y="178"/>
                    </a:lnTo>
                    <a:lnTo>
                      <a:pt x="623" y="185"/>
                    </a:lnTo>
                    <a:lnTo>
                      <a:pt x="630" y="185"/>
                    </a:lnTo>
                    <a:lnTo>
                      <a:pt x="637" y="185"/>
                    </a:lnTo>
                    <a:lnTo>
                      <a:pt x="637" y="192"/>
                    </a:lnTo>
                    <a:lnTo>
                      <a:pt x="645" y="192"/>
                    </a:lnTo>
                    <a:lnTo>
                      <a:pt x="645" y="199"/>
                    </a:lnTo>
                    <a:lnTo>
                      <a:pt x="652" y="199"/>
                    </a:lnTo>
                    <a:lnTo>
                      <a:pt x="659" y="199"/>
                    </a:lnTo>
                    <a:lnTo>
                      <a:pt x="659" y="206"/>
                    </a:lnTo>
                    <a:lnTo>
                      <a:pt x="666" y="206"/>
                    </a:lnTo>
                    <a:lnTo>
                      <a:pt x="673" y="206"/>
                    </a:lnTo>
                    <a:lnTo>
                      <a:pt x="673" y="199"/>
                    </a:lnTo>
                    <a:lnTo>
                      <a:pt x="680" y="199"/>
                    </a:lnTo>
                    <a:lnTo>
                      <a:pt x="687" y="199"/>
                    </a:lnTo>
                    <a:lnTo>
                      <a:pt x="687" y="192"/>
                    </a:lnTo>
                    <a:lnTo>
                      <a:pt x="687" y="199"/>
                    </a:lnTo>
                    <a:lnTo>
                      <a:pt x="687" y="192"/>
                    </a:lnTo>
                    <a:lnTo>
                      <a:pt x="694" y="192"/>
                    </a:lnTo>
                    <a:lnTo>
                      <a:pt x="701" y="192"/>
                    </a:lnTo>
                    <a:lnTo>
                      <a:pt x="701" y="199"/>
                    </a:lnTo>
                    <a:lnTo>
                      <a:pt x="708" y="199"/>
                    </a:lnTo>
                    <a:lnTo>
                      <a:pt x="708" y="192"/>
                    </a:lnTo>
                    <a:lnTo>
                      <a:pt x="715" y="192"/>
                    </a:lnTo>
                    <a:lnTo>
                      <a:pt x="715" y="199"/>
                    </a:lnTo>
                    <a:lnTo>
                      <a:pt x="723" y="199"/>
                    </a:lnTo>
                    <a:lnTo>
                      <a:pt x="730" y="199"/>
                    </a:lnTo>
                    <a:lnTo>
                      <a:pt x="737" y="199"/>
                    </a:lnTo>
                    <a:lnTo>
                      <a:pt x="744" y="199"/>
                    </a:lnTo>
                    <a:lnTo>
                      <a:pt x="744" y="206"/>
                    </a:lnTo>
                    <a:lnTo>
                      <a:pt x="751" y="199"/>
                    </a:lnTo>
                    <a:lnTo>
                      <a:pt x="758" y="192"/>
                    </a:lnTo>
                    <a:lnTo>
                      <a:pt x="765" y="192"/>
                    </a:lnTo>
                    <a:lnTo>
                      <a:pt x="765" y="185"/>
                    </a:lnTo>
                    <a:lnTo>
                      <a:pt x="772" y="185"/>
                    </a:lnTo>
                    <a:lnTo>
                      <a:pt x="772" y="178"/>
                    </a:lnTo>
                    <a:lnTo>
                      <a:pt x="772" y="171"/>
                    </a:lnTo>
                    <a:lnTo>
                      <a:pt x="779" y="163"/>
                    </a:lnTo>
                    <a:lnTo>
                      <a:pt x="772" y="163"/>
                    </a:lnTo>
                    <a:lnTo>
                      <a:pt x="779" y="163"/>
                    </a:lnTo>
                    <a:lnTo>
                      <a:pt x="779" y="156"/>
                    </a:lnTo>
                    <a:lnTo>
                      <a:pt x="779" y="149"/>
                    </a:lnTo>
                    <a:lnTo>
                      <a:pt x="786" y="149"/>
                    </a:lnTo>
                    <a:lnTo>
                      <a:pt x="786" y="142"/>
                    </a:lnTo>
                    <a:lnTo>
                      <a:pt x="786" y="135"/>
                    </a:lnTo>
                    <a:lnTo>
                      <a:pt x="793" y="135"/>
                    </a:lnTo>
                    <a:lnTo>
                      <a:pt x="793" y="128"/>
                    </a:lnTo>
                    <a:lnTo>
                      <a:pt x="800" y="121"/>
                    </a:lnTo>
                    <a:lnTo>
                      <a:pt x="800" y="114"/>
                    </a:lnTo>
                    <a:lnTo>
                      <a:pt x="808" y="114"/>
                    </a:lnTo>
                    <a:lnTo>
                      <a:pt x="808" y="107"/>
                    </a:lnTo>
                    <a:lnTo>
                      <a:pt x="808" y="100"/>
                    </a:lnTo>
                    <a:lnTo>
                      <a:pt x="815" y="100"/>
                    </a:lnTo>
                    <a:lnTo>
                      <a:pt x="822" y="93"/>
                    </a:lnTo>
                    <a:lnTo>
                      <a:pt x="822" y="86"/>
                    </a:lnTo>
                    <a:lnTo>
                      <a:pt x="829" y="86"/>
                    </a:lnTo>
                    <a:lnTo>
                      <a:pt x="829" y="78"/>
                    </a:lnTo>
                    <a:lnTo>
                      <a:pt x="829" y="71"/>
                    </a:lnTo>
                    <a:lnTo>
                      <a:pt x="836" y="71"/>
                    </a:lnTo>
                    <a:lnTo>
                      <a:pt x="836" y="64"/>
                    </a:lnTo>
                    <a:lnTo>
                      <a:pt x="836" y="57"/>
                    </a:lnTo>
                    <a:lnTo>
                      <a:pt x="836" y="64"/>
                    </a:lnTo>
                    <a:lnTo>
                      <a:pt x="843" y="64"/>
                    </a:lnTo>
                    <a:lnTo>
                      <a:pt x="843" y="71"/>
                    </a:lnTo>
                    <a:lnTo>
                      <a:pt x="850" y="71"/>
                    </a:lnTo>
                    <a:lnTo>
                      <a:pt x="857" y="78"/>
                    </a:lnTo>
                    <a:lnTo>
                      <a:pt x="857" y="86"/>
                    </a:lnTo>
                    <a:lnTo>
                      <a:pt x="857" y="93"/>
                    </a:lnTo>
                    <a:lnTo>
                      <a:pt x="857" y="100"/>
                    </a:lnTo>
                    <a:lnTo>
                      <a:pt x="857" y="93"/>
                    </a:lnTo>
                    <a:lnTo>
                      <a:pt x="864" y="93"/>
                    </a:lnTo>
                    <a:lnTo>
                      <a:pt x="864" y="100"/>
                    </a:lnTo>
                    <a:lnTo>
                      <a:pt x="864" y="107"/>
                    </a:lnTo>
                    <a:lnTo>
                      <a:pt x="864" y="114"/>
                    </a:lnTo>
                    <a:lnTo>
                      <a:pt x="864" y="121"/>
                    </a:lnTo>
                    <a:lnTo>
                      <a:pt x="864" y="128"/>
                    </a:lnTo>
                    <a:lnTo>
                      <a:pt x="864" y="135"/>
                    </a:lnTo>
                    <a:lnTo>
                      <a:pt x="871" y="135"/>
                    </a:lnTo>
                    <a:lnTo>
                      <a:pt x="871" y="142"/>
                    </a:lnTo>
                    <a:lnTo>
                      <a:pt x="871" y="149"/>
                    </a:lnTo>
                    <a:lnTo>
                      <a:pt x="871" y="156"/>
                    </a:lnTo>
                    <a:lnTo>
                      <a:pt x="871" y="163"/>
                    </a:lnTo>
                    <a:lnTo>
                      <a:pt x="878" y="163"/>
                    </a:lnTo>
                    <a:lnTo>
                      <a:pt x="878" y="171"/>
                    </a:lnTo>
                    <a:lnTo>
                      <a:pt x="878" y="178"/>
                    </a:lnTo>
                    <a:lnTo>
                      <a:pt x="878" y="185"/>
                    </a:lnTo>
                    <a:lnTo>
                      <a:pt x="886" y="185"/>
                    </a:lnTo>
                    <a:lnTo>
                      <a:pt x="886" y="192"/>
                    </a:lnTo>
                    <a:lnTo>
                      <a:pt x="886" y="199"/>
                    </a:lnTo>
                    <a:lnTo>
                      <a:pt x="893" y="199"/>
                    </a:lnTo>
                    <a:lnTo>
                      <a:pt x="886" y="206"/>
                    </a:lnTo>
                    <a:lnTo>
                      <a:pt x="893" y="206"/>
                    </a:lnTo>
                    <a:lnTo>
                      <a:pt x="893" y="213"/>
                    </a:lnTo>
                    <a:lnTo>
                      <a:pt x="900" y="220"/>
                    </a:lnTo>
                    <a:lnTo>
                      <a:pt x="900" y="227"/>
                    </a:lnTo>
                    <a:lnTo>
                      <a:pt x="907" y="227"/>
                    </a:lnTo>
                    <a:lnTo>
                      <a:pt x="914" y="227"/>
                    </a:lnTo>
                    <a:lnTo>
                      <a:pt x="921" y="227"/>
                    </a:lnTo>
                    <a:lnTo>
                      <a:pt x="928" y="234"/>
                    </a:lnTo>
                    <a:lnTo>
                      <a:pt x="935" y="234"/>
                    </a:lnTo>
                    <a:lnTo>
                      <a:pt x="935" y="241"/>
                    </a:lnTo>
                    <a:lnTo>
                      <a:pt x="935" y="234"/>
                    </a:lnTo>
                    <a:lnTo>
                      <a:pt x="935" y="241"/>
                    </a:lnTo>
                    <a:lnTo>
                      <a:pt x="935" y="249"/>
                    </a:lnTo>
                    <a:lnTo>
                      <a:pt x="942" y="249"/>
                    </a:lnTo>
                    <a:lnTo>
                      <a:pt x="942" y="256"/>
                    </a:lnTo>
                    <a:lnTo>
                      <a:pt x="935" y="256"/>
                    </a:lnTo>
                    <a:lnTo>
                      <a:pt x="935" y="263"/>
                    </a:lnTo>
                    <a:lnTo>
                      <a:pt x="928" y="263"/>
                    </a:lnTo>
                    <a:lnTo>
                      <a:pt x="928" y="270"/>
                    </a:lnTo>
                    <a:lnTo>
                      <a:pt x="928" y="263"/>
                    </a:lnTo>
                    <a:lnTo>
                      <a:pt x="935" y="263"/>
                    </a:lnTo>
                    <a:lnTo>
                      <a:pt x="935" y="270"/>
                    </a:lnTo>
                    <a:lnTo>
                      <a:pt x="928" y="277"/>
                    </a:lnTo>
                    <a:lnTo>
                      <a:pt x="928" y="270"/>
                    </a:lnTo>
                    <a:lnTo>
                      <a:pt x="928" y="277"/>
                    </a:lnTo>
                    <a:lnTo>
                      <a:pt x="921" y="284"/>
                    </a:lnTo>
                    <a:lnTo>
                      <a:pt x="914" y="291"/>
                    </a:lnTo>
                    <a:lnTo>
                      <a:pt x="914" y="298"/>
                    </a:lnTo>
                    <a:lnTo>
                      <a:pt x="907" y="298"/>
                    </a:lnTo>
                    <a:lnTo>
                      <a:pt x="900" y="298"/>
                    </a:lnTo>
                    <a:lnTo>
                      <a:pt x="907" y="298"/>
                    </a:lnTo>
                    <a:lnTo>
                      <a:pt x="900" y="305"/>
                    </a:lnTo>
                    <a:lnTo>
                      <a:pt x="900" y="312"/>
                    </a:lnTo>
                    <a:lnTo>
                      <a:pt x="893" y="319"/>
                    </a:lnTo>
                    <a:lnTo>
                      <a:pt x="886" y="326"/>
                    </a:lnTo>
                    <a:lnTo>
                      <a:pt x="886" y="319"/>
                    </a:lnTo>
                    <a:lnTo>
                      <a:pt x="893" y="319"/>
                    </a:lnTo>
                    <a:lnTo>
                      <a:pt x="886" y="319"/>
                    </a:lnTo>
                    <a:lnTo>
                      <a:pt x="886" y="326"/>
                    </a:lnTo>
                    <a:lnTo>
                      <a:pt x="886" y="334"/>
                    </a:lnTo>
                    <a:lnTo>
                      <a:pt x="886" y="326"/>
                    </a:lnTo>
                    <a:lnTo>
                      <a:pt x="878" y="326"/>
                    </a:lnTo>
                    <a:lnTo>
                      <a:pt x="886" y="334"/>
                    </a:lnTo>
                    <a:lnTo>
                      <a:pt x="878" y="334"/>
                    </a:lnTo>
                    <a:lnTo>
                      <a:pt x="871" y="334"/>
                    </a:lnTo>
                    <a:lnTo>
                      <a:pt x="864" y="341"/>
                    </a:lnTo>
                    <a:lnTo>
                      <a:pt x="864" y="348"/>
                    </a:lnTo>
                    <a:lnTo>
                      <a:pt x="857" y="348"/>
                    </a:lnTo>
                    <a:lnTo>
                      <a:pt x="850" y="355"/>
                    </a:lnTo>
                    <a:lnTo>
                      <a:pt x="850" y="362"/>
                    </a:lnTo>
                    <a:lnTo>
                      <a:pt x="843" y="369"/>
                    </a:lnTo>
                    <a:lnTo>
                      <a:pt x="843" y="376"/>
                    </a:lnTo>
                    <a:lnTo>
                      <a:pt x="843" y="369"/>
                    </a:lnTo>
                    <a:lnTo>
                      <a:pt x="850" y="369"/>
                    </a:lnTo>
                    <a:lnTo>
                      <a:pt x="850" y="362"/>
                    </a:lnTo>
                    <a:lnTo>
                      <a:pt x="850" y="355"/>
                    </a:lnTo>
                    <a:lnTo>
                      <a:pt x="857" y="355"/>
                    </a:lnTo>
                    <a:lnTo>
                      <a:pt x="864" y="355"/>
                    </a:lnTo>
                    <a:lnTo>
                      <a:pt x="857" y="362"/>
                    </a:lnTo>
                    <a:lnTo>
                      <a:pt x="857" y="369"/>
                    </a:lnTo>
                    <a:lnTo>
                      <a:pt x="850" y="369"/>
                    </a:lnTo>
                    <a:lnTo>
                      <a:pt x="843" y="376"/>
                    </a:lnTo>
                    <a:lnTo>
                      <a:pt x="850" y="376"/>
                    </a:lnTo>
                    <a:lnTo>
                      <a:pt x="857" y="376"/>
                    </a:lnTo>
                    <a:lnTo>
                      <a:pt x="850" y="376"/>
                    </a:lnTo>
                    <a:lnTo>
                      <a:pt x="857" y="369"/>
                    </a:lnTo>
                    <a:lnTo>
                      <a:pt x="864" y="369"/>
                    </a:lnTo>
                    <a:lnTo>
                      <a:pt x="864" y="362"/>
                    </a:lnTo>
                    <a:lnTo>
                      <a:pt x="864" y="355"/>
                    </a:lnTo>
                    <a:lnTo>
                      <a:pt x="871" y="355"/>
                    </a:lnTo>
                    <a:lnTo>
                      <a:pt x="871" y="348"/>
                    </a:lnTo>
                    <a:lnTo>
                      <a:pt x="878" y="348"/>
                    </a:lnTo>
                    <a:lnTo>
                      <a:pt x="886" y="348"/>
                    </a:lnTo>
                    <a:lnTo>
                      <a:pt x="893" y="348"/>
                    </a:lnTo>
                    <a:lnTo>
                      <a:pt x="893" y="355"/>
                    </a:lnTo>
                    <a:lnTo>
                      <a:pt x="886" y="355"/>
                    </a:lnTo>
                    <a:lnTo>
                      <a:pt x="886" y="362"/>
                    </a:lnTo>
                    <a:lnTo>
                      <a:pt x="886" y="369"/>
                    </a:lnTo>
                    <a:lnTo>
                      <a:pt x="886" y="376"/>
                    </a:lnTo>
                    <a:lnTo>
                      <a:pt x="878" y="376"/>
                    </a:lnTo>
                    <a:lnTo>
                      <a:pt x="871" y="376"/>
                    </a:lnTo>
                    <a:lnTo>
                      <a:pt x="871" y="383"/>
                    </a:lnTo>
                    <a:lnTo>
                      <a:pt x="864" y="390"/>
                    </a:lnTo>
                    <a:lnTo>
                      <a:pt x="871" y="390"/>
                    </a:lnTo>
                    <a:lnTo>
                      <a:pt x="871" y="383"/>
                    </a:lnTo>
                    <a:lnTo>
                      <a:pt x="878" y="383"/>
                    </a:lnTo>
                    <a:lnTo>
                      <a:pt x="878" y="390"/>
                    </a:lnTo>
                    <a:lnTo>
                      <a:pt x="886" y="390"/>
                    </a:lnTo>
                    <a:lnTo>
                      <a:pt x="886" y="383"/>
                    </a:lnTo>
                    <a:lnTo>
                      <a:pt x="886" y="376"/>
                    </a:lnTo>
                    <a:lnTo>
                      <a:pt x="886" y="369"/>
                    </a:lnTo>
                    <a:lnTo>
                      <a:pt x="893" y="369"/>
                    </a:lnTo>
                    <a:lnTo>
                      <a:pt x="893" y="362"/>
                    </a:lnTo>
                    <a:lnTo>
                      <a:pt x="893" y="355"/>
                    </a:lnTo>
                    <a:lnTo>
                      <a:pt x="900" y="355"/>
                    </a:lnTo>
                    <a:lnTo>
                      <a:pt x="907" y="355"/>
                    </a:lnTo>
                    <a:lnTo>
                      <a:pt x="907" y="348"/>
                    </a:lnTo>
                    <a:lnTo>
                      <a:pt x="914" y="348"/>
                    </a:lnTo>
                    <a:lnTo>
                      <a:pt x="914" y="355"/>
                    </a:lnTo>
                    <a:lnTo>
                      <a:pt x="921" y="355"/>
                    </a:lnTo>
                    <a:lnTo>
                      <a:pt x="928" y="355"/>
                    </a:lnTo>
                    <a:lnTo>
                      <a:pt x="935" y="355"/>
                    </a:lnTo>
                    <a:lnTo>
                      <a:pt x="942" y="355"/>
                    </a:lnTo>
                    <a:lnTo>
                      <a:pt x="949" y="362"/>
                    </a:lnTo>
                    <a:lnTo>
                      <a:pt x="956" y="362"/>
                    </a:lnTo>
                    <a:lnTo>
                      <a:pt x="963" y="362"/>
                    </a:lnTo>
                    <a:lnTo>
                      <a:pt x="971" y="355"/>
                    </a:lnTo>
                    <a:lnTo>
                      <a:pt x="971" y="362"/>
                    </a:lnTo>
                    <a:lnTo>
                      <a:pt x="971" y="355"/>
                    </a:lnTo>
                    <a:lnTo>
                      <a:pt x="978" y="355"/>
                    </a:lnTo>
                    <a:lnTo>
                      <a:pt x="985" y="355"/>
                    </a:lnTo>
                    <a:lnTo>
                      <a:pt x="992" y="355"/>
                    </a:lnTo>
                    <a:lnTo>
                      <a:pt x="999" y="355"/>
                    </a:lnTo>
                    <a:lnTo>
                      <a:pt x="999" y="362"/>
                    </a:lnTo>
                    <a:lnTo>
                      <a:pt x="1006" y="355"/>
                    </a:lnTo>
                    <a:lnTo>
                      <a:pt x="1006" y="362"/>
                    </a:lnTo>
                    <a:lnTo>
                      <a:pt x="1013" y="355"/>
                    </a:lnTo>
                    <a:lnTo>
                      <a:pt x="1013" y="362"/>
                    </a:lnTo>
                    <a:lnTo>
                      <a:pt x="1020" y="362"/>
                    </a:lnTo>
                    <a:lnTo>
                      <a:pt x="1027" y="362"/>
                    </a:lnTo>
                    <a:lnTo>
                      <a:pt x="1034" y="362"/>
                    </a:lnTo>
                    <a:lnTo>
                      <a:pt x="1034" y="369"/>
                    </a:lnTo>
                    <a:lnTo>
                      <a:pt x="1027" y="369"/>
                    </a:lnTo>
                    <a:lnTo>
                      <a:pt x="1027" y="376"/>
                    </a:lnTo>
                    <a:lnTo>
                      <a:pt x="1027" y="383"/>
                    </a:lnTo>
                    <a:lnTo>
                      <a:pt x="1027" y="390"/>
                    </a:lnTo>
                    <a:lnTo>
                      <a:pt x="1027" y="397"/>
                    </a:lnTo>
                    <a:lnTo>
                      <a:pt x="1027" y="404"/>
                    </a:lnTo>
                    <a:lnTo>
                      <a:pt x="1020" y="404"/>
                    </a:lnTo>
                    <a:lnTo>
                      <a:pt x="1020" y="412"/>
                    </a:lnTo>
                    <a:lnTo>
                      <a:pt x="1013" y="412"/>
                    </a:lnTo>
                    <a:lnTo>
                      <a:pt x="1020" y="412"/>
                    </a:lnTo>
                    <a:lnTo>
                      <a:pt x="1013" y="412"/>
                    </a:lnTo>
                    <a:lnTo>
                      <a:pt x="1020" y="412"/>
                    </a:lnTo>
                    <a:lnTo>
                      <a:pt x="1013" y="419"/>
                    </a:lnTo>
                    <a:lnTo>
                      <a:pt x="1013" y="426"/>
                    </a:lnTo>
                    <a:lnTo>
                      <a:pt x="1006" y="426"/>
                    </a:lnTo>
                    <a:lnTo>
                      <a:pt x="1006" y="433"/>
                    </a:lnTo>
                    <a:lnTo>
                      <a:pt x="1006" y="440"/>
                    </a:lnTo>
                    <a:lnTo>
                      <a:pt x="999" y="440"/>
                    </a:lnTo>
                    <a:lnTo>
                      <a:pt x="992" y="440"/>
                    </a:lnTo>
                    <a:lnTo>
                      <a:pt x="992" y="447"/>
                    </a:lnTo>
                    <a:lnTo>
                      <a:pt x="985" y="447"/>
                    </a:lnTo>
                    <a:lnTo>
                      <a:pt x="978" y="447"/>
                    </a:lnTo>
                    <a:lnTo>
                      <a:pt x="971" y="447"/>
                    </a:lnTo>
                    <a:lnTo>
                      <a:pt x="971" y="454"/>
                    </a:lnTo>
                    <a:lnTo>
                      <a:pt x="971" y="447"/>
                    </a:lnTo>
                    <a:lnTo>
                      <a:pt x="971" y="454"/>
                    </a:lnTo>
                    <a:lnTo>
                      <a:pt x="963" y="454"/>
                    </a:lnTo>
                    <a:lnTo>
                      <a:pt x="956" y="454"/>
                    </a:lnTo>
                    <a:lnTo>
                      <a:pt x="956" y="461"/>
                    </a:lnTo>
                    <a:lnTo>
                      <a:pt x="949" y="461"/>
                    </a:lnTo>
                    <a:lnTo>
                      <a:pt x="942" y="461"/>
                    </a:lnTo>
                    <a:lnTo>
                      <a:pt x="935" y="461"/>
                    </a:lnTo>
                    <a:lnTo>
                      <a:pt x="928" y="461"/>
                    </a:lnTo>
                    <a:lnTo>
                      <a:pt x="928" y="454"/>
                    </a:lnTo>
                    <a:lnTo>
                      <a:pt x="928" y="461"/>
                    </a:lnTo>
                    <a:lnTo>
                      <a:pt x="921" y="461"/>
                    </a:lnTo>
                    <a:lnTo>
                      <a:pt x="914" y="461"/>
                    </a:lnTo>
                    <a:lnTo>
                      <a:pt x="907" y="461"/>
                    </a:lnTo>
                    <a:lnTo>
                      <a:pt x="907" y="468"/>
                    </a:lnTo>
                    <a:lnTo>
                      <a:pt x="914" y="468"/>
                    </a:lnTo>
                    <a:lnTo>
                      <a:pt x="921" y="468"/>
                    </a:lnTo>
                    <a:lnTo>
                      <a:pt x="928" y="461"/>
                    </a:lnTo>
                    <a:lnTo>
                      <a:pt x="935" y="461"/>
                    </a:lnTo>
                    <a:lnTo>
                      <a:pt x="935" y="468"/>
                    </a:lnTo>
                    <a:lnTo>
                      <a:pt x="942" y="468"/>
                    </a:lnTo>
                    <a:lnTo>
                      <a:pt x="949" y="468"/>
                    </a:lnTo>
                    <a:lnTo>
                      <a:pt x="949" y="461"/>
                    </a:lnTo>
                    <a:lnTo>
                      <a:pt x="956" y="461"/>
                    </a:lnTo>
                    <a:lnTo>
                      <a:pt x="963" y="461"/>
                    </a:lnTo>
                    <a:lnTo>
                      <a:pt x="971" y="454"/>
                    </a:lnTo>
                    <a:lnTo>
                      <a:pt x="978" y="454"/>
                    </a:lnTo>
                    <a:lnTo>
                      <a:pt x="978" y="461"/>
                    </a:lnTo>
                    <a:lnTo>
                      <a:pt x="971" y="468"/>
                    </a:lnTo>
                    <a:lnTo>
                      <a:pt x="971" y="475"/>
                    </a:lnTo>
                    <a:lnTo>
                      <a:pt x="971" y="482"/>
                    </a:lnTo>
                    <a:lnTo>
                      <a:pt x="978" y="482"/>
                    </a:lnTo>
                    <a:lnTo>
                      <a:pt x="978" y="475"/>
                    </a:lnTo>
                    <a:lnTo>
                      <a:pt x="978" y="468"/>
                    </a:lnTo>
                    <a:lnTo>
                      <a:pt x="985" y="468"/>
                    </a:lnTo>
                    <a:lnTo>
                      <a:pt x="985" y="461"/>
                    </a:lnTo>
                    <a:lnTo>
                      <a:pt x="992" y="454"/>
                    </a:lnTo>
                    <a:lnTo>
                      <a:pt x="999" y="447"/>
                    </a:lnTo>
                    <a:lnTo>
                      <a:pt x="999" y="454"/>
                    </a:lnTo>
                    <a:lnTo>
                      <a:pt x="999" y="461"/>
                    </a:lnTo>
                    <a:lnTo>
                      <a:pt x="999" y="454"/>
                    </a:lnTo>
                    <a:lnTo>
                      <a:pt x="1006" y="454"/>
                    </a:lnTo>
                    <a:lnTo>
                      <a:pt x="1006" y="447"/>
                    </a:lnTo>
                    <a:lnTo>
                      <a:pt x="1013" y="440"/>
                    </a:lnTo>
                    <a:lnTo>
                      <a:pt x="1013" y="433"/>
                    </a:lnTo>
                    <a:lnTo>
                      <a:pt x="1020" y="433"/>
                    </a:lnTo>
                    <a:lnTo>
                      <a:pt x="1020" y="440"/>
                    </a:lnTo>
                    <a:lnTo>
                      <a:pt x="1020" y="433"/>
                    </a:lnTo>
                    <a:lnTo>
                      <a:pt x="1020" y="426"/>
                    </a:lnTo>
                    <a:lnTo>
                      <a:pt x="1020" y="433"/>
                    </a:lnTo>
                    <a:lnTo>
                      <a:pt x="1020" y="426"/>
                    </a:lnTo>
                    <a:lnTo>
                      <a:pt x="1020" y="433"/>
                    </a:lnTo>
                    <a:lnTo>
                      <a:pt x="1027" y="433"/>
                    </a:lnTo>
                    <a:lnTo>
                      <a:pt x="1020" y="440"/>
                    </a:lnTo>
                    <a:lnTo>
                      <a:pt x="1027" y="440"/>
                    </a:lnTo>
                    <a:lnTo>
                      <a:pt x="1027" y="447"/>
                    </a:lnTo>
                    <a:lnTo>
                      <a:pt x="1027" y="440"/>
                    </a:lnTo>
                    <a:lnTo>
                      <a:pt x="1027" y="447"/>
                    </a:lnTo>
                    <a:lnTo>
                      <a:pt x="1027" y="440"/>
                    </a:lnTo>
                    <a:lnTo>
                      <a:pt x="1034" y="440"/>
                    </a:lnTo>
                    <a:lnTo>
                      <a:pt x="1027" y="440"/>
                    </a:lnTo>
                    <a:lnTo>
                      <a:pt x="1027" y="433"/>
                    </a:lnTo>
                    <a:lnTo>
                      <a:pt x="1027" y="426"/>
                    </a:lnTo>
                    <a:lnTo>
                      <a:pt x="1027" y="419"/>
                    </a:lnTo>
                    <a:lnTo>
                      <a:pt x="1034" y="419"/>
                    </a:lnTo>
                    <a:lnTo>
                      <a:pt x="1027" y="419"/>
                    </a:lnTo>
                    <a:lnTo>
                      <a:pt x="1034" y="419"/>
                    </a:lnTo>
                    <a:lnTo>
                      <a:pt x="1034" y="412"/>
                    </a:lnTo>
                    <a:lnTo>
                      <a:pt x="1034" y="419"/>
                    </a:lnTo>
                    <a:lnTo>
                      <a:pt x="1041" y="419"/>
                    </a:lnTo>
                    <a:lnTo>
                      <a:pt x="1041" y="412"/>
                    </a:lnTo>
                    <a:lnTo>
                      <a:pt x="1034" y="412"/>
                    </a:lnTo>
                    <a:lnTo>
                      <a:pt x="1041" y="404"/>
                    </a:lnTo>
                    <a:lnTo>
                      <a:pt x="1041" y="397"/>
                    </a:lnTo>
                    <a:lnTo>
                      <a:pt x="1049" y="397"/>
                    </a:lnTo>
                    <a:lnTo>
                      <a:pt x="1049" y="390"/>
                    </a:lnTo>
                    <a:lnTo>
                      <a:pt x="1056" y="390"/>
                    </a:lnTo>
                    <a:lnTo>
                      <a:pt x="1063" y="390"/>
                    </a:lnTo>
                    <a:lnTo>
                      <a:pt x="1063" y="383"/>
                    </a:lnTo>
                    <a:lnTo>
                      <a:pt x="1070" y="383"/>
                    </a:lnTo>
                    <a:lnTo>
                      <a:pt x="1077" y="383"/>
                    </a:lnTo>
                    <a:lnTo>
                      <a:pt x="1077" y="376"/>
                    </a:lnTo>
                    <a:lnTo>
                      <a:pt x="1077" y="383"/>
                    </a:lnTo>
                    <a:lnTo>
                      <a:pt x="1077" y="390"/>
                    </a:lnTo>
                    <a:lnTo>
                      <a:pt x="1084" y="390"/>
                    </a:lnTo>
                    <a:lnTo>
                      <a:pt x="1084" y="383"/>
                    </a:lnTo>
                    <a:lnTo>
                      <a:pt x="1084" y="390"/>
                    </a:lnTo>
                    <a:lnTo>
                      <a:pt x="1091" y="390"/>
                    </a:lnTo>
                    <a:lnTo>
                      <a:pt x="1091" y="397"/>
                    </a:lnTo>
                    <a:lnTo>
                      <a:pt x="1098" y="390"/>
                    </a:lnTo>
                    <a:lnTo>
                      <a:pt x="1091" y="390"/>
                    </a:lnTo>
                    <a:lnTo>
                      <a:pt x="1091" y="383"/>
                    </a:lnTo>
                    <a:lnTo>
                      <a:pt x="1098" y="383"/>
                    </a:lnTo>
                    <a:lnTo>
                      <a:pt x="1091" y="383"/>
                    </a:lnTo>
                    <a:lnTo>
                      <a:pt x="1098" y="383"/>
                    </a:lnTo>
                    <a:lnTo>
                      <a:pt x="1105" y="383"/>
                    </a:lnTo>
                    <a:lnTo>
                      <a:pt x="1105" y="390"/>
                    </a:lnTo>
                    <a:lnTo>
                      <a:pt x="1105" y="383"/>
                    </a:lnTo>
                    <a:lnTo>
                      <a:pt x="1105" y="390"/>
                    </a:lnTo>
                    <a:lnTo>
                      <a:pt x="1105" y="383"/>
                    </a:lnTo>
                    <a:lnTo>
                      <a:pt x="1105" y="390"/>
                    </a:lnTo>
                    <a:lnTo>
                      <a:pt x="1112" y="390"/>
                    </a:lnTo>
                    <a:lnTo>
                      <a:pt x="1105" y="390"/>
                    </a:lnTo>
                    <a:lnTo>
                      <a:pt x="1112" y="397"/>
                    </a:lnTo>
                    <a:lnTo>
                      <a:pt x="1112" y="390"/>
                    </a:lnTo>
                    <a:lnTo>
                      <a:pt x="1112" y="397"/>
                    </a:lnTo>
                    <a:lnTo>
                      <a:pt x="1112" y="390"/>
                    </a:lnTo>
                    <a:lnTo>
                      <a:pt x="1119" y="390"/>
                    </a:lnTo>
                    <a:lnTo>
                      <a:pt x="1119" y="397"/>
                    </a:lnTo>
                    <a:lnTo>
                      <a:pt x="1112" y="397"/>
                    </a:lnTo>
                    <a:lnTo>
                      <a:pt x="1119" y="397"/>
                    </a:lnTo>
                    <a:lnTo>
                      <a:pt x="1119" y="390"/>
                    </a:lnTo>
                    <a:lnTo>
                      <a:pt x="1126" y="390"/>
                    </a:lnTo>
                    <a:lnTo>
                      <a:pt x="1119" y="390"/>
                    </a:lnTo>
                    <a:lnTo>
                      <a:pt x="1119" y="397"/>
                    </a:lnTo>
                    <a:lnTo>
                      <a:pt x="1126" y="39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4" name="Freeform 290"/>
              <p:cNvSpPr>
                <a:spLocks/>
              </p:cNvSpPr>
              <p:nvPr/>
            </p:nvSpPr>
            <p:spPr bwMode="auto">
              <a:xfrm>
                <a:off x="2266" y="683"/>
                <a:ext cx="468" cy="418"/>
              </a:xfrm>
              <a:custGeom>
                <a:avLst/>
                <a:gdLst>
                  <a:gd name="T0" fmla="*/ 7 w 468"/>
                  <a:gd name="T1" fmla="*/ 404 h 418"/>
                  <a:gd name="T2" fmla="*/ 14 w 468"/>
                  <a:gd name="T3" fmla="*/ 411 h 418"/>
                  <a:gd name="T4" fmla="*/ 21 w 468"/>
                  <a:gd name="T5" fmla="*/ 404 h 418"/>
                  <a:gd name="T6" fmla="*/ 28 w 468"/>
                  <a:gd name="T7" fmla="*/ 404 h 418"/>
                  <a:gd name="T8" fmla="*/ 35 w 468"/>
                  <a:gd name="T9" fmla="*/ 404 h 418"/>
                  <a:gd name="T10" fmla="*/ 43 w 468"/>
                  <a:gd name="T11" fmla="*/ 418 h 418"/>
                  <a:gd name="T12" fmla="*/ 50 w 468"/>
                  <a:gd name="T13" fmla="*/ 418 h 418"/>
                  <a:gd name="T14" fmla="*/ 64 w 468"/>
                  <a:gd name="T15" fmla="*/ 361 h 418"/>
                  <a:gd name="T16" fmla="*/ 92 w 468"/>
                  <a:gd name="T17" fmla="*/ 227 h 418"/>
                  <a:gd name="T18" fmla="*/ 85 w 468"/>
                  <a:gd name="T19" fmla="*/ 206 h 418"/>
                  <a:gd name="T20" fmla="*/ 78 w 468"/>
                  <a:gd name="T21" fmla="*/ 184 h 418"/>
                  <a:gd name="T22" fmla="*/ 71 w 468"/>
                  <a:gd name="T23" fmla="*/ 170 h 418"/>
                  <a:gd name="T24" fmla="*/ 57 w 468"/>
                  <a:gd name="T25" fmla="*/ 156 h 418"/>
                  <a:gd name="T26" fmla="*/ 50 w 468"/>
                  <a:gd name="T27" fmla="*/ 113 h 418"/>
                  <a:gd name="T28" fmla="*/ 50 w 468"/>
                  <a:gd name="T29" fmla="*/ 99 h 418"/>
                  <a:gd name="T30" fmla="*/ 71 w 468"/>
                  <a:gd name="T31" fmla="*/ 99 h 418"/>
                  <a:gd name="T32" fmla="*/ 78 w 468"/>
                  <a:gd name="T33" fmla="*/ 92 h 418"/>
                  <a:gd name="T34" fmla="*/ 92 w 468"/>
                  <a:gd name="T35" fmla="*/ 99 h 418"/>
                  <a:gd name="T36" fmla="*/ 106 w 468"/>
                  <a:gd name="T37" fmla="*/ 92 h 418"/>
                  <a:gd name="T38" fmla="*/ 99 w 468"/>
                  <a:gd name="T39" fmla="*/ 78 h 418"/>
                  <a:gd name="T40" fmla="*/ 99 w 468"/>
                  <a:gd name="T41" fmla="*/ 71 h 418"/>
                  <a:gd name="T42" fmla="*/ 78 w 468"/>
                  <a:gd name="T43" fmla="*/ 71 h 418"/>
                  <a:gd name="T44" fmla="*/ 64 w 468"/>
                  <a:gd name="T45" fmla="*/ 71 h 418"/>
                  <a:gd name="T46" fmla="*/ 78 w 468"/>
                  <a:gd name="T47" fmla="*/ 28 h 418"/>
                  <a:gd name="T48" fmla="*/ 85 w 468"/>
                  <a:gd name="T49" fmla="*/ 28 h 418"/>
                  <a:gd name="T50" fmla="*/ 85 w 468"/>
                  <a:gd name="T51" fmla="*/ 21 h 418"/>
                  <a:gd name="T52" fmla="*/ 170 w 468"/>
                  <a:gd name="T53" fmla="*/ 28 h 418"/>
                  <a:gd name="T54" fmla="*/ 163 w 468"/>
                  <a:gd name="T55" fmla="*/ 21 h 418"/>
                  <a:gd name="T56" fmla="*/ 163 w 468"/>
                  <a:gd name="T57" fmla="*/ 14 h 418"/>
                  <a:gd name="T58" fmla="*/ 170 w 468"/>
                  <a:gd name="T59" fmla="*/ 14 h 418"/>
                  <a:gd name="T60" fmla="*/ 177 w 468"/>
                  <a:gd name="T61" fmla="*/ 28 h 418"/>
                  <a:gd name="T62" fmla="*/ 191 w 468"/>
                  <a:gd name="T63" fmla="*/ 14 h 418"/>
                  <a:gd name="T64" fmla="*/ 206 w 468"/>
                  <a:gd name="T65" fmla="*/ 0 h 418"/>
                  <a:gd name="T66" fmla="*/ 227 w 468"/>
                  <a:gd name="T67" fmla="*/ 14 h 418"/>
                  <a:gd name="T68" fmla="*/ 234 w 468"/>
                  <a:gd name="T69" fmla="*/ 28 h 418"/>
                  <a:gd name="T70" fmla="*/ 234 w 468"/>
                  <a:gd name="T71" fmla="*/ 50 h 418"/>
                  <a:gd name="T72" fmla="*/ 248 w 468"/>
                  <a:gd name="T73" fmla="*/ 57 h 418"/>
                  <a:gd name="T74" fmla="*/ 291 w 468"/>
                  <a:gd name="T75" fmla="*/ 85 h 418"/>
                  <a:gd name="T76" fmla="*/ 298 w 468"/>
                  <a:gd name="T77" fmla="*/ 85 h 418"/>
                  <a:gd name="T78" fmla="*/ 319 w 468"/>
                  <a:gd name="T79" fmla="*/ 78 h 418"/>
                  <a:gd name="T80" fmla="*/ 326 w 468"/>
                  <a:gd name="T81" fmla="*/ 71 h 418"/>
                  <a:gd name="T82" fmla="*/ 333 w 468"/>
                  <a:gd name="T83" fmla="*/ 85 h 418"/>
                  <a:gd name="T84" fmla="*/ 333 w 468"/>
                  <a:gd name="T85" fmla="*/ 92 h 418"/>
                  <a:gd name="T86" fmla="*/ 347 w 468"/>
                  <a:gd name="T87" fmla="*/ 85 h 418"/>
                  <a:gd name="T88" fmla="*/ 354 w 468"/>
                  <a:gd name="T89" fmla="*/ 71 h 418"/>
                  <a:gd name="T90" fmla="*/ 369 w 468"/>
                  <a:gd name="T91" fmla="*/ 64 h 418"/>
                  <a:gd name="T92" fmla="*/ 383 w 468"/>
                  <a:gd name="T93" fmla="*/ 50 h 418"/>
                  <a:gd name="T94" fmla="*/ 390 w 468"/>
                  <a:gd name="T95" fmla="*/ 50 h 418"/>
                  <a:gd name="T96" fmla="*/ 404 w 468"/>
                  <a:gd name="T97" fmla="*/ 43 h 418"/>
                  <a:gd name="T98" fmla="*/ 404 w 468"/>
                  <a:gd name="T99" fmla="*/ 50 h 418"/>
                  <a:gd name="T100" fmla="*/ 418 w 468"/>
                  <a:gd name="T101" fmla="*/ 43 h 418"/>
                  <a:gd name="T102" fmla="*/ 425 w 468"/>
                  <a:gd name="T103" fmla="*/ 28 h 418"/>
                  <a:gd name="T104" fmla="*/ 432 w 468"/>
                  <a:gd name="T105" fmla="*/ 7 h 418"/>
                  <a:gd name="T106" fmla="*/ 454 w 468"/>
                  <a:gd name="T107" fmla="*/ 0 h 41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68"/>
                  <a:gd name="T163" fmla="*/ 0 h 418"/>
                  <a:gd name="T164" fmla="*/ 468 w 468"/>
                  <a:gd name="T165" fmla="*/ 418 h 41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68" h="418">
                    <a:moveTo>
                      <a:pt x="0" y="411"/>
                    </a:moveTo>
                    <a:lnTo>
                      <a:pt x="7" y="411"/>
                    </a:lnTo>
                    <a:lnTo>
                      <a:pt x="7" y="404"/>
                    </a:lnTo>
                    <a:lnTo>
                      <a:pt x="14" y="411"/>
                    </a:lnTo>
                    <a:lnTo>
                      <a:pt x="14" y="404"/>
                    </a:lnTo>
                    <a:lnTo>
                      <a:pt x="14" y="411"/>
                    </a:lnTo>
                    <a:lnTo>
                      <a:pt x="21" y="411"/>
                    </a:lnTo>
                    <a:lnTo>
                      <a:pt x="14" y="404"/>
                    </a:lnTo>
                    <a:lnTo>
                      <a:pt x="21" y="404"/>
                    </a:lnTo>
                    <a:lnTo>
                      <a:pt x="21" y="411"/>
                    </a:lnTo>
                    <a:lnTo>
                      <a:pt x="21" y="404"/>
                    </a:lnTo>
                    <a:lnTo>
                      <a:pt x="28" y="404"/>
                    </a:lnTo>
                    <a:lnTo>
                      <a:pt x="28" y="411"/>
                    </a:lnTo>
                    <a:lnTo>
                      <a:pt x="28" y="404"/>
                    </a:lnTo>
                    <a:lnTo>
                      <a:pt x="35" y="404"/>
                    </a:lnTo>
                    <a:lnTo>
                      <a:pt x="35" y="411"/>
                    </a:lnTo>
                    <a:lnTo>
                      <a:pt x="35" y="418"/>
                    </a:lnTo>
                    <a:lnTo>
                      <a:pt x="43" y="418"/>
                    </a:lnTo>
                    <a:lnTo>
                      <a:pt x="43" y="411"/>
                    </a:lnTo>
                    <a:lnTo>
                      <a:pt x="43" y="418"/>
                    </a:lnTo>
                    <a:lnTo>
                      <a:pt x="50" y="418"/>
                    </a:lnTo>
                    <a:lnTo>
                      <a:pt x="57" y="418"/>
                    </a:lnTo>
                    <a:lnTo>
                      <a:pt x="57" y="411"/>
                    </a:lnTo>
                    <a:lnTo>
                      <a:pt x="64" y="361"/>
                    </a:lnTo>
                    <a:lnTo>
                      <a:pt x="85" y="241"/>
                    </a:lnTo>
                    <a:lnTo>
                      <a:pt x="85" y="234"/>
                    </a:lnTo>
                    <a:lnTo>
                      <a:pt x="92" y="227"/>
                    </a:lnTo>
                    <a:lnTo>
                      <a:pt x="92" y="220"/>
                    </a:lnTo>
                    <a:lnTo>
                      <a:pt x="92" y="213"/>
                    </a:lnTo>
                    <a:lnTo>
                      <a:pt x="85" y="206"/>
                    </a:lnTo>
                    <a:lnTo>
                      <a:pt x="85" y="198"/>
                    </a:lnTo>
                    <a:lnTo>
                      <a:pt x="78" y="191"/>
                    </a:lnTo>
                    <a:lnTo>
                      <a:pt x="78" y="184"/>
                    </a:lnTo>
                    <a:lnTo>
                      <a:pt x="78" y="177"/>
                    </a:lnTo>
                    <a:lnTo>
                      <a:pt x="78" y="170"/>
                    </a:lnTo>
                    <a:lnTo>
                      <a:pt x="71" y="170"/>
                    </a:lnTo>
                    <a:lnTo>
                      <a:pt x="64" y="170"/>
                    </a:lnTo>
                    <a:lnTo>
                      <a:pt x="64" y="163"/>
                    </a:lnTo>
                    <a:lnTo>
                      <a:pt x="57" y="156"/>
                    </a:lnTo>
                    <a:lnTo>
                      <a:pt x="50" y="156"/>
                    </a:lnTo>
                    <a:lnTo>
                      <a:pt x="50" y="149"/>
                    </a:lnTo>
                    <a:lnTo>
                      <a:pt x="50" y="113"/>
                    </a:lnTo>
                    <a:lnTo>
                      <a:pt x="50" y="99"/>
                    </a:lnTo>
                    <a:lnTo>
                      <a:pt x="50" y="106"/>
                    </a:lnTo>
                    <a:lnTo>
                      <a:pt x="50" y="99"/>
                    </a:lnTo>
                    <a:lnTo>
                      <a:pt x="57" y="99"/>
                    </a:lnTo>
                    <a:lnTo>
                      <a:pt x="64" y="99"/>
                    </a:lnTo>
                    <a:lnTo>
                      <a:pt x="71" y="99"/>
                    </a:lnTo>
                    <a:lnTo>
                      <a:pt x="71" y="92"/>
                    </a:lnTo>
                    <a:lnTo>
                      <a:pt x="78" y="99"/>
                    </a:lnTo>
                    <a:lnTo>
                      <a:pt x="78" y="92"/>
                    </a:lnTo>
                    <a:lnTo>
                      <a:pt x="85" y="92"/>
                    </a:lnTo>
                    <a:lnTo>
                      <a:pt x="92" y="92"/>
                    </a:lnTo>
                    <a:lnTo>
                      <a:pt x="92" y="99"/>
                    </a:lnTo>
                    <a:lnTo>
                      <a:pt x="99" y="99"/>
                    </a:lnTo>
                    <a:lnTo>
                      <a:pt x="106" y="99"/>
                    </a:lnTo>
                    <a:lnTo>
                      <a:pt x="106" y="92"/>
                    </a:lnTo>
                    <a:lnTo>
                      <a:pt x="106" y="85"/>
                    </a:lnTo>
                    <a:lnTo>
                      <a:pt x="106" y="78"/>
                    </a:lnTo>
                    <a:lnTo>
                      <a:pt x="99" y="78"/>
                    </a:lnTo>
                    <a:lnTo>
                      <a:pt x="106" y="78"/>
                    </a:lnTo>
                    <a:lnTo>
                      <a:pt x="99" y="78"/>
                    </a:lnTo>
                    <a:lnTo>
                      <a:pt x="99" y="71"/>
                    </a:lnTo>
                    <a:lnTo>
                      <a:pt x="92" y="71"/>
                    </a:lnTo>
                    <a:lnTo>
                      <a:pt x="85" y="71"/>
                    </a:lnTo>
                    <a:lnTo>
                      <a:pt x="78" y="71"/>
                    </a:lnTo>
                    <a:lnTo>
                      <a:pt x="71" y="71"/>
                    </a:lnTo>
                    <a:lnTo>
                      <a:pt x="71" y="64"/>
                    </a:lnTo>
                    <a:lnTo>
                      <a:pt x="64" y="71"/>
                    </a:lnTo>
                    <a:lnTo>
                      <a:pt x="64" y="28"/>
                    </a:lnTo>
                    <a:lnTo>
                      <a:pt x="71" y="28"/>
                    </a:lnTo>
                    <a:lnTo>
                      <a:pt x="78" y="28"/>
                    </a:lnTo>
                    <a:lnTo>
                      <a:pt x="78" y="21"/>
                    </a:lnTo>
                    <a:lnTo>
                      <a:pt x="85" y="21"/>
                    </a:lnTo>
                    <a:lnTo>
                      <a:pt x="85" y="28"/>
                    </a:lnTo>
                    <a:lnTo>
                      <a:pt x="85" y="21"/>
                    </a:lnTo>
                    <a:lnTo>
                      <a:pt x="85" y="28"/>
                    </a:lnTo>
                    <a:lnTo>
                      <a:pt x="85" y="21"/>
                    </a:lnTo>
                    <a:lnTo>
                      <a:pt x="85" y="28"/>
                    </a:lnTo>
                    <a:lnTo>
                      <a:pt x="92" y="28"/>
                    </a:lnTo>
                    <a:lnTo>
                      <a:pt x="170" y="28"/>
                    </a:lnTo>
                    <a:lnTo>
                      <a:pt x="170" y="21"/>
                    </a:lnTo>
                    <a:lnTo>
                      <a:pt x="163" y="28"/>
                    </a:lnTo>
                    <a:lnTo>
                      <a:pt x="163" y="21"/>
                    </a:lnTo>
                    <a:lnTo>
                      <a:pt x="156" y="21"/>
                    </a:lnTo>
                    <a:lnTo>
                      <a:pt x="163" y="21"/>
                    </a:lnTo>
                    <a:lnTo>
                      <a:pt x="163" y="14"/>
                    </a:lnTo>
                    <a:lnTo>
                      <a:pt x="163" y="7"/>
                    </a:lnTo>
                    <a:lnTo>
                      <a:pt x="170" y="7"/>
                    </a:lnTo>
                    <a:lnTo>
                      <a:pt x="170" y="14"/>
                    </a:lnTo>
                    <a:lnTo>
                      <a:pt x="170" y="21"/>
                    </a:lnTo>
                    <a:lnTo>
                      <a:pt x="177" y="21"/>
                    </a:lnTo>
                    <a:lnTo>
                      <a:pt x="177" y="28"/>
                    </a:lnTo>
                    <a:lnTo>
                      <a:pt x="184" y="21"/>
                    </a:lnTo>
                    <a:lnTo>
                      <a:pt x="191" y="21"/>
                    </a:lnTo>
                    <a:lnTo>
                      <a:pt x="191" y="14"/>
                    </a:lnTo>
                    <a:lnTo>
                      <a:pt x="198" y="7"/>
                    </a:lnTo>
                    <a:lnTo>
                      <a:pt x="206" y="7"/>
                    </a:lnTo>
                    <a:lnTo>
                      <a:pt x="206" y="0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27" y="14"/>
                    </a:lnTo>
                    <a:lnTo>
                      <a:pt x="227" y="21"/>
                    </a:lnTo>
                    <a:lnTo>
                      <a:pt x="234" y="21"/>
                    </a:lnTo>
                    <a:lnTo>
                      <a:pt x="234" y="28"/>
                    </a:lnTo>
                    <a:lnTo>
                      <a:pt x="234" y="35"/>
                    </a:lnTo>
                    <a:lnTo>
                      <a:pt x="234" y="43"/>
                    </a:lnTo>
                    <a:lnTo>
                      <a:pt x="234" y="50"/>
                    </a:lnTo>
                    <a:lnTo>
                      <a:pt x="234" y="57"/>
                    </a:lnTo>
                    <a:lnTo>
                      <a:pt x="234" y="64"/>
                    </a:lnTo>
                    <a:lnTo>
                      <a:pt x="248" y="57"/>
                    </a:lnTo>
                    <a:lnTo>
                      <a:pt x="276" y="85"/>
                    </a:lnTo>
                    <a:lnTo>
                      <a:pt x="283" y="92"/>
                    </a:lnTo>
                    <a:lnTo>
                      <a:pt x="291" y="85"/>
                    </a:lnTo>
                    <a:lnTo>
                      <a:pt x="291" y="92"/>
                    </a:lnTo>
                    <a:lnTo>
                      <a:pt x="298" y="92"/>
                    </a:lnTo>
                    <a:lnTo>
                      <a:pt x="298" y="85"/>
                    </a:lnTo>
                    <a:lnTo>
                      <a:pt x="305" y="85"/>
                    </a:lnTo>
                    <a:lnTo>
                      <a:pt x="312" y="78"/>
                    </a:lnTo>
                    <a:lnTo>
                      <a:pt x="319" y="78"/>
                    </a:lnTo>
                    <a:lnTo>
                      <a:pt x="319" y="71"/>
                    </a:lnTo>
                    <a:lnTo>
                      <a:pt x="326" y="78"/>
                    </a:lnTo>
                    <a:lnTo>
                      <a:pt x="326" y="71"/>
                    </a:lnTo>
                    <a:lnTo>
                      <a:pt x="333" y="71"/>
                    </a:lnTo>
                    <a:lnTo>
                      <a:pt x="333" y="78"/>
                    </a:lnTo>
                    <a:lnTo>
                      <a:pt x="333" y="85"/>
                    </a:lnTo>
                    <a:lnTo>
                      <a:pt x="333" y="92"/>
                    </a:lnTo>
                    <a:lnTo>
                      <a:pt x="333" y="99"/>
                    </a:lnTo>
                    <a:lnTo>
                      <a:pt x="333" y="92"/>
                    </a:lnTo>
                    <a:lnTo>
                      <a:pt x="340" y="92"/>
                    </a:lnTo>
                    <a:lnTo>
                      <a:pt x="340" y="85"/>
                    </a:lnTo>
                    <a:lnTo>
                      <a:pt x="347" y="85"/>
                    </a:lnTo>
                    <a:lnTo>
                      <a:pt x="347" y="78"/>
                    </a:lnTo>
                    <a:lnTo>
                      <a:pt x="354" y="78"/>
                    </a:lnTo>
                    <a:lnTo>
                      <a:pt x="354" y="71"/>
                    </a:lnTo>
                    <a:lnTo>
                      <a:pt x="354" y="64"/>
                    </a:lnTo>
                    <a:lnTo>
                      <a:pt x="361" y="64"/>
                    </a:lnTo>
                    <a:lnTo>
                      <a:pt x="369" y="64"/>
                    </a:lnTo>
                    <a:lnTo>
                      <a:pt x="369" y="57"/>
                    </a:lnTo>
                    <a:lnTo>
                      <a:pt x="376" y="57"/>
                    </a:lnTo>
                    <a:lnTo>
                      <a:pt x="383" y="50"/>
                    </a:lnTo>
                    <a:lnTo>
                      <a:pt x="383" y="57"/>
                    </a:lnTo>
                    <a:lnTo>
                      <a:pt x="390" y="57"/>
                    </a:lnTo>
                    <a:lnTo>
                      <a:pt x="390" y="50"/>
                    </a:lnTo>
                    <a:lnTo>
                      <a:pt x="397" y="50"/>
                    </a:lnTo>
                    <a:lnTo>
                      <a:pt x="397" y="43"/>
                    </a:lnTo>
                    <a:lnTo>
                      <a:pt x="404" y="43"/>
                    </a:lnTo>
                    <a:lnTo>
                      <a:pt x="404" y="35"/>
                    </a:lnTo>
                    <a:lnTo>
                      <a:pt x="404" y="43"/>
                    </a:lnTo>
                    <a:lnTo>
                      <a:pt x="404" y="50"/>
                    </a:lnTo>
                    <a:lnTo>
                      <a:pt x="411" y="50"/>
                    </a:lnTo>
                    <a:lnTo>
                      <a:pt x="411" y="43"/>
                    </a:lnTo>
                    <a:lnTo>
                      <a:pt x="418" y="43"/>
                    </a:lnTo>
                    <a:lnTo>
                      <a:pt x="418" y="35"/>
                    </a:lnTo>
                    <a:lnTo>
                      <a:pt x="425" y="35"/>
                    </a:lnTo>
                    <a:lnTo>
                      <a:pt x="425" y="28"/>
                    </a:lnTo>
                    <a:lnTo>
                      <a:pt x="425" y="21"/>
                    </a:lnTo>
                    <a:lnTo>
                      <a:pt x="425" y="14"/>
                    </a:lnTo>
                    <a:lnTo>
                      <a:pt x="432" y="7"/>
                    </a:lnTo>
                    <a:lnTo>
                      <a:pt x="439" y="7"/>
                    </a:lnTo>
                    <a:lnTo>
                      <a:pt x="446" y="7"/>
                    </a:lnTo>
                    <a:lnTo>
                      <a:pt x="454" y="0"/>
                    </a:lnTo>
                    <a:lnTo>
                      <a:pt x="461" y="0"/>
                    </a:lnTo>
                    <a:lnTo>
                      <a:pt x="46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5" name="Freeform 291"/>
              <p:cNvSpPr>
                <a:spLocks/>
              </p:cNvSpPr>
              <p:nvPr/>
            </p:nvSpPr>
            <p:spPr bwMode="auto">
              <a:xfrm>
                <a:off x="4676" y="107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6" name="Freeform 292"/>
              <p:cNvSpPr>
                <a:spLocks/>
              </p:cNvSpPr>
              <p:nvPr/>
            </p:nvSpPr>
            <p:spPr bwMode="auto">
              <a:xfrm>
                <a:off x="4258" y="196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7" name="Rectangle 293"/>
              <p:cNvSpPr>
                <a:spLocks noChangeArrowheads="1"/>
              </p:cNvSpPr>
              <p:nvPr/>
            </p:nvSpPr>
            <p:spPr bwMode="auto">
              <a:xfrm>
                <a:off x="3435" y="289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8" name="Freeform 294"/>
              <p:cNvSpPr>
                <a:spLocks/>
              </p:cNvSpPr>
              <p:nvPr/>
            </p:nvSpPr>
            <p:spPr bwMode="auto">
              <a:xfrm>
                <a:off x="3492" y="83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79" name="Freeform 295"/>
              <p:cNvSpPr>
                <a:spLocks/>
              </p:cNvSpPr>
              <p:nvPr/>
            </p:nvSpPr>
            <p:spPr bwMode="auto">
              <a:xfrm>
                <a:off x="3499" y="8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0" name="Freeform 296"/>
              <p:cNvSpPr>
                <a:spLocks/>
              </p:cNvSpPr>
              <p:nvPr/>
            </p:nvSpPr>
            <p:spPr bwMode="auto">
              <a:xfrm>
                <a:off x="3499" y="83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1" name="Freeform 297"/>
              <p:cNvSpPr>
                <a:spLocks/>
              </p:cNvSpPr>
              <p:nvPr/>
            </p:nvSpPr>
            <p:spPr bwMode="auto">
              <a:xfrm>
                <a:off x="3506" y="82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2" name="Freeform 298"/>
              <p:cNvSpPr>
                <a:spLocks/>
              </p:cNvSpPr>
              <p:nvPr/>
            </p:nvSpPr>
            <p:spPr bwMode="auto">
              <a:xfrm>
                <a:off x="3513" y="818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0 h 7"/>
                  <a:gd name="T4" fmla="*/ 7 w 15"/>
                  <a:gd name="T5" fmla="*/ 0 h 7"/>
                  <a:gd name="T6" fmla="*/ 15 w 15"/>
                  <a:gd name="T7" fmla="*/ 0 h 7"/>
                  <a:gd name="T8" fmla="*/ 15 w 15"/>
                  <a:gd name="T9" fmla="*/ 7 h 7"/>
                  <a:gd name="T10" fmla="*/ 7 w 15"/>
                  <a:gd name="T11" fmla="*/ 7 h 7"/>
                  <a:gd name="T12" fmla="*/ 0 w 1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3" name="Freeform 299"/>
              <p:cNvSpPr>
                <a:spLocks/>
              </p:cNvSpPr>
              <p:nvPr/>
            </p:nvSpPr>
            <p:spPr bwMode="auto">
              <a:xfrm>
                <a:off x="3513" y="8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4" name="Freeform 300"/>
              <p:cNvSpPr>
                <a:spLocks/>
              </p:cNvSpPr>
              <p:nvPr/>
            </p:nvSpPr>
            <p:spPr bwMode="auto">
              <a:xfrm>
                <a:off x="3528" y="8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5" name="Freeform 301"/>
              <p:cNvSpPr>
                <a:spLocks/>
              </p:cNvSpPr>
              <p:nvPr/>
            </p:nvSpPr>
            <p:spPr bwMode="auto">
              <a:xfrm>
                <a:off x="3535" y="81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7 h 14"/>
                  <a:gd name="T4" fmla="*/ 0 w 14"/>
                  <a:gd name="T5" fmla="*/ 7 h 14"/>
                  <a:gd name="T6" fmla="*/ 0 w 14"/>
                  <a:gd name="T7" fmla="*/ 0 h 14"/>
                  <a:gd name="T8" fmla="*/ 7 w 14"/>
                  <a:gd name="T9" fmla="*/ 0 h 14"/>
                  <a:gd name="T10" fmla="*/ 14 w 14"/>
                  <a:gd name="T11" fmla="*/ 0 h 14"/>
                  <a:gd name="T12" fmla="*/ 14 w 14"/>
                  <a:gd name="T13" fmla="*/ 7 h 14"/>
                  <a:gd name="T14" fmla="*/ 14 w 14"/>
                  <a:gd name="T15" fmla="*/ 14 h 14"/>
                  <a:gd name="T16" fmla="*/ 7 w 14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4"/>
                  <a:gd name="T29" fmla="*/ 14 w 1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4">
                    <a:moveTo>
                      <a:pt x="7" y="14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6" name="Freeform 302"/>
              <p:cNvSpPr>
                <a:spLocks/>
              </p:cNvSpPr>
              <p:nvPr/>
            </p:nvSpPr>
            <p:spPr bwMode="auto">
              <a:xfrm>
                <a:off x="3535" y="278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7" name="Freeform 303"/>
              <p:cNvSpPr>
                <a:spLocks/>
              </p:cNvSpPr>
              <p:nvPr/>
            </p:nvSpPr>
            <p:spPr bwMode="auto">
              <a:xfrm>
                <a:off x="3535" y="81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8" name="Freeform 304"/>
              <p:cNvSpPr>
                <a:spLocks/>
              </p:cNvSpPr>
              <p:nvPr/>
            </p:nvSpPr>
            <p:spPr bwMode="auto">
              <a:xfrm>
                <a:off x="3535" y="8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89" name="Rectangle 305"/>
              <p:cNvSpPr>
                <a:spLocks noChangeArrowheads="1"/>
              </p:cNvSpPr>
              <p:nvPr/>
            </p:nvSpPr>
            <p:spPr bwMode="auto">
              <a:xfrm>
                <a:off x="3542" y="676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0" name="Freeform 306"/>
              <p:cNvSpPr>
                <a:spLocks/>
              </p:cNvSpPr>
              <p:nvPr/>
            </p:nvSpPr>
            <p:spPr bwMode="auto">
              <a:xfrm>
                <a:off x="3542" y="782"/>
                <a:ext cx="14" cy="29"/>
              </a:xfrm>
              <a:custGeom>
                <a:avLst/>
                <a:gdLst>
                  <a:gd name="T0" fmla="*/ 7 w 14"/>
                  <a:gd name="T1" fmla="*/ 29 h 29"/>
                  <a:gd name="T2" fmla="*/ 0 w 14"/>
                  <a:gd name="T3" fmla="*/ 29 h 29"/>
                  <a:gd name="T4" fmla="*/ 0 w 14"/>
                  <a:gd name="T5" fmla="*/ 21 h 29"/>
                  <a:gd name="T6" fmla="*/ 0 w 14"/>
                  <a:gd name="T7" fmla="*/ 14 h 29"/>
                  <a:gd name="T8" fmla="*/ 7 w 14"/>
                  <a:gd name="T9" fmla="*/ 14 h 29"/>
                  <a:gd name="T10" fmla="*/ 7 w 14"/>
                  <a:gd name="T11" fmla="*/ 7 h 29"/>
                  <a:gd name="T12" fmla="*/ 7 w 14"/>
                  <a:gd name="T13" fmla="*/ 0 h 29"/>
                  <a:gd name="T14" fmla="*/ 14 w 14"/>
                  <a:gd name="T15" fmla="*/ 0 h 29"/>
                  <a:gd name="T16" fmla="*/ 14 w 14"/>
                  <a:gd name="T17" fmla="*/ 7 h 29"/>
                  <a:gd name="T18" fmla="*/ 14 w 14"/>
                  <a:gd name="T19" fmla="*/ 14 h 29"/>
                  <a:gd name="T20" fmla="*/ 14 w 14"/>
                  <a:gd name="T21" fmla="*/ 21 h 29"/>
                  <a:gd name="T22" fmla="*/ 7 w 14"/>
                  <a:gd name="T23" fmla="*/ 21 h 29"/>
                  <a:gd name="T24" fmla="*/ 7 w 14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9"/>
                  <a:gd name="T41" fmla="*/ 14 w 14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9">
                    <a:moveTo>
                      <a:pt x="7" y="29"/>
                    </a:moveTo>
                    <a:lnTo>
                      <a:pt x="0" y="29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7" y="29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1" name="Freeform 307"/>
              <p:cNvSpPr>
                <a:spLocks/>
              </p:cNvSpPr>
              <p:nvPr/>
            </p:nvSpPr>
            <p:spPr bwMode="auto">
              <a:xfrm>
                <a:off x="3542" y="676"/>
                <a:ext cx="14" cy="28"/>
              </a:xfrm>
              <a:custGeom>
                <a:avLst/>
                <a:gdLst>
                  <a:gd name="T0" fmla="*/ 0 w 14"/>
                  <a:gd name="T1" fmla="*/ 21 h 28"/>
                  <a:gd name="T2" fmla="*/ 0 w 14"/>
                  <a:gd name="T3" fmla="*/ 14 h 28"/>
                  <a:gd name="T4" fmla="*/ 0 w 14"/>
                  <a:gd name="T5" fmla="*/ 7 h 28"/>
                  <a:gd name="T6" fmla="*/ 7 w 14"/>
                  <a:gd name="T7" fmla="*/ 7 h 28"/>
                  <a:gd name="T8" fmla="*/ 7 w 14"/>
                  <a:gd name="T9" fmla="*/ 0 h 28"/>
                  <a:gd name="T10" fmla="*/ 14 w 14"/>
                  <a:gd name="T11" fmla="*/ 7 h 28"/>
                  <a:gd name="T12" fmla="*/ 14 w 14"/>
                  <a:gd name="T13" fmla="*/ 14 h 28"/>
                  <a:gd name="T14" fmla="*/ 14 w 14"/>
                  <a:gd name="T15" fmla="*/ 21 h 28"/>
                  <a:gd name="T16" fmla="*/ 7 w 14"/>
                  <a:gd name="T17" fmla="*/ 28 h 28"/>
                  <a:gd name="T18" fmla="*/ 7 w 14"/>
                  <a:gd name="T19" fmla="*/ 21 h 28"/>
                  <a:gd name="T20" fmla="*/ 0 w 14"/>
                  <a:gd name="T21" fmla="*/ 21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8"/>
                  <a:gd name="T35" fmla="*/ 14 w 14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8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2" name="Freeform 308"/>
              <p:cNvSpPr>
                <a:spLocks/>
              </p:cNvSpPr>
              <p:nvPr/>
            </p:nvSpPr>
            <p:spPr bwMode="auto">
              <a:xfrm>
                <a:off x="3549" y="796"/>
                <a:ext cx="49" cy="29"/>
              </a:xfrm>
              <a:custGeom>
                <a:avLst/>
                <a:gdLst>
                  <a:gd name="T0" fmla="*/ 21 w 49"/>
                  <a:gd name="T1" fmla="*/ 29 h 29"/>
                  <a:gd name="T2" fmla="*/ 21 w 49"/>
                  <a:gd name="T3" fmla="*/ 22 h 29"/>
                  <a:gd name="T4" fmla="*/ 14 w 49"/>
                  <a:gd name="T5" fmla="*/ 22 h 29"/>
                  <a:gd name="T6" fmla="*/ 7 w 49"/>
                  <a:gd name="T7" fmla="*/ 22 h 29"/>
                  <a:gd name="T8" fmla="*/ 0 w 49"/>
                  <a:gd name="T9" fmla="*/ 22 h 29"/>
                  <a:gd name="T10" fmla="*/ 0 w 49"/>
                  <a:gd name="T11" fmla="*/ 15 h 29"/>
                  <a:gd name="T12" fmla="*/ 0 w 49"/>
                  <a:gd name="T13" fmla="*/ 7 h 29"/>
                  <a:gd name="T14" fmla="*/ 0 w 49"/>
                  <a:gd name="T15" fmla="*/ 15 h 29"/>
                  <a:gd name="T16" fmla="*/ 7 w 49"/>
                  <a:gd name="T17" fmla="*/ 15 h 29"/>
                  <a:gd name="T18" fmla="*/ 7 w 49"/>
                  <a:gd name="T19" fmla="*/ 7 h 29"/>
                  <a:gd name="T20" fmla="*/ 14 w 49"/>
                  <a:gd name="T21" fmla="*/ 7 h 29"/>
                  <a:gd name="T22" fmla="*/ 21 w 49"/>
                  <a:gd name="T23" fmla="*/ 7 h 29"/>
                  <a:gd name="T24" fmla="*/ 28 w 49"/>
                  <a:gd name="T25" fmla="*/ 7 h 29"/>
                  <a:gd name="T26" fmla="*/ 28 w 49"/>
                  <a:gd name="T27" fmla="*/ 0 h 29"/>
                  <a:gd name="T28" fmla="*/ 28 w 49"/>
                  <a:gd name="T29" fmla="*/ 7 h 29"/>
                  <a:gd name="T30" fmla="*/ 35 w 49"/>
                  <a:gd name="T31" fmla="*/ 0 h 29"/>
                  <a:gd name="T32" fmla="*/ 42 w 49"/>
                  <a:gd name="T33" fmla="*/ 0 h 29"/>
                  <a:gd name="T34" fmla="*/ 49 w 49"/>
                  <a:gd name="T35" fmla="*/ 0 h 29"/>
                  <a:gd name="T36" fmla="*/ 49 w 49"/>
                  <a:gd name="T37" fmla="*/ 7 h 29"/>
                  <a:gd name="T38" fmla="*/ 49 w 49"/>
                  <a:gd name="T39" fmla="*/ 15 h 29"/>
                  <a:gd name="T40" fmla="*/ 42 w 49"/>
                  <a:gd name="T41" fmla="*/ 15 h 29"/>
                  <a:gd name="T42" fmla="*/ 35 w 49"/>
                  <a:gd name="T43" fmla="*/ 15 h 29"/>
                  <a:gd name="T44" fmla="*/ 35 w 49"/>
                  <a:gd name="T45" fmla="*/ 22 h 29"/>
                  <a:gd name="T46" fmla="*/ 35 w 49"/>
                  <a:gd name="T47" fmla="*/ 29 h 29"/>
                  <a:gd name="T48" fmla="*/ 28 w 49"/>
                  <a:gd name="T49" fmla="*/ 29 h 29"/>
                  <a:gd name="T50" fmla="*/ 21 w 49"/>
                  <a:gd name="T51" fmla="*/ 29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9"/>
                  <a:gd name="T79" fmla="*/ 0 h 29"/>
                  <a:gd name="T80" fmla="*/ 49 w 49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9" h="29">
                    <a:moveTo>
                      <a:pt x="21" y="29"/>
                    </a:moveTo>
                    <a:lnTo>
                      <a:pt x="21" y="22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0"/>
                    </a:lnTo>
                    <a:lnTo>
                      <a:pt x="49" y="7"/>
                    </a:lnTo>
                    <a:lnTo>
                      <a:pt x="49" y="15"/>
                    </a:lnTo>
                    <a:lnTo>
                      <a:pt x="42" y="15"/>
                    </a:lnTo>
                    <a:lnTo>
                      <a:pt x="35" y="15"/>
                    </a:lnTo>
                    <a:lnTo>
                      <a:pt x="35" y="22"/>
                    </a:lnTo>
                    <a:lnTo>
                      <a:pt x="35" y="29"/>
                    </a:lnTo>
                    <a:lnTo>
                      <a:pt x="28" y="29"/>
                    </a:lnTo>
                    <a:lnTo>
                      <a:pt x="21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ACBA9"/>
                  </a:gs>
                  <a:gs pos="100000">
                    <a:srgbClr val="3366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3" name="Freeform 309"/>
              <p:cNvSpPr>
                <a:spLocks/>
              </p:cNvSpPr>
              <p:nvPr/>
            </p:nvSpPr>
            <p:spPr bwMode="auto">
              <a:xfrm>
                <a:off x="3556" y="76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4" name="Freeform 310"/>
              <p:cNvSpPr>
                <a:spLocks/>
              </p:cNvSpPr>
              <p:nvPr/>
            </p:nvSpPr>
            <p:spPr bwMode="auto">
              <a:xfrm>
                <a:off x="3556" y="782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0 w 14"/>
                  <a:gd name="T3" fmla="*/ 7 h 14"/>
                  <a:gd name="T4" fmla="*/ 0 w 14"/>
                  <a:gd name="T5" fmla="*/ 0 h 14"/>
                  <a:gd name="T6" fmla="*/ 7 w 14"/>
                  <a:gd name="T7" fmla="*/ 0 h 14"/>
                  <a:gd name="T8" fmla="*/ 14 w 14"/>
                  <a:gd name="T9" fmla="*/ 0 h 14"/>
                  <a:gd name="T10" fmla="*/ 14 w 14"/>
                  <a:gd name="T11" fmla="*/ 7 h 14"/>
                  <a:gd name="T12" fmla="*/ 7 w 14"/>
                  <a:gd name="T13" fmla="*/ 7 h 14"/>
                  <a:gd name="T14" fmla="*/ 7 w 14"/>
                  <a:gd name="T15" fmla="*/ 14 h 14"/>
                  <a:gd name="T16" fmla="*/ 0 w 14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4"/>
                  <a:gd name="T29" fmla="*/ 14 w 1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ACBA9"/>
                  </a:gs>
                  <a:gs pos="100000">
                    <a:srgbClr val="3366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5" name="Freeform 311"/>
              <p:cNvSpPr>
                <a:spLocks/>
              </p:cNvSpPr>
              <p:nvPr/>
            </p:nvSpPr>
            <p:spPr bwMode="auto">
              <a:xfrm>
                <a:off x="3556" y="761"/>
                <a:ext cx="14" cy="14"/>
              </a:xfrm>
              <a:custGeom>
                <a:avLst/>
                <a:gdLst>
                  <a:gd name="T0" fmla="*/ 0 w 14"/>
                  <a:gd name="T1" fmla="*/ 7 h 14"/>
                  <a:gd name="T2" fmla="*/ 7 w 14"/>
                  <a:gd name="T3" fmla="*/ 7 h 14"/>
                  <a:gd name="T4" fmla="*/ 14 w 14"/>
                  <a:gd name="T5" fmla="*/ 7 h 14"/>
                  <a:gd name="T6" fmla="*/ 14 w 14"/>
                  <a:gd name="T7" fmla="*/ 0 h 14"/>
                  <a:gd name="T8" fmla="*/ 14 w 14"/>
                  <a:gd name="T9" fmla="*/ 7 h 14"/>
                  <a:gd name="T10" fmla="*/ 14 w 14"/>
                  <a:gd name="T11" fmla="*/ 14 h 14"/>
                  <a:gd name="T12" fmla="*/ 7 w 14"/>
                  <a:gd name="T13" fmla="*/ 14 h 14"/>
                  <a:gd name="T14" fmla="*/ 7 w 14"/>
                  <a:gd name="T15" fmla="*/ 7 h 14"/>
                  <a:gd name="T16" fmla="*/ 7 w 14"/>
                  <a:gd name="T17" fmla="*/ 14 h 14"/>
                  <a:gd name="T18" fmla="*/ 0 w 14"/>
                  <a:gd name="T19" fmla="*/ 14 h 14"/>
                  <a:gd name="T20" fmla="*/ 0 w 14"/>
                  <a:gd name="T21" fmla="*/ 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7"/>
                    </a:move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6" name="Freeform 312"/>
              <p:cNvSpPr>
                <a:spLocks/>
              </p:cNvSpPr>
              <p:nvPr/>
            </p:nvSpPr>
            <p:spPr bwMode="auto">
              <a:xfrm>
                <a:off x="3556" y="93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7" name="Freeform 313"/>
              <p:cNvSpPr>
                <a:spLocks/>
              </p:cNvSpPr>
              <p:nvPr/>
            </p:nvSpPr>
            <p:spPr bwMode="auto">
              <a:xfrm>
                <a:off x="3556" y="796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0 w 14"/>
                  <a:gd name="T3" fmla="*/ 7 h 7"/>
                  <a:gd name="T4" fmla="*/ 7 w 14"/>
                  <a:gd name="T5" fmla="*/ 7 h 7"/>
                  <a:gd name="T6" fmla="*/ 7 w 14"/>
                  <a:gd name="T7" fmla="*/ 0 h 7"/>
                  <a:gd name="T8" fmla="*/ 14 w 14"/>
                  <a:gd name="T9" fmla="*/ 0 h 7"/>
                  <a:gd name="T10" fmla="*/ 14 w 14"/>
                  <a:gd name="T11" fmla="*/ 7 h 7"/>
                  <a:gd name="T12" fmla="*/ 7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ACBA9"/>
                  </a:gs>
                  <a:gs pos="100000">
                    <a:srgbClr val="3366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8" name="Freeform 314"/>
              <p:cNvSpPr>
                <a:spLocks/>
              </p:cNvSpPr>
              <p:nvPr/>
            </p:nvSpPr>
            <p:spPr bwMode="auto">
              <a:xfrm>
                <a:off x="3556" y="82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99" name="Freeform 315"/>
              <p:cNvSpPr>
                <a:spLocks/>
              </p:cNvSpPr>
              <p:nvPr/>
            </p:nvSpPr>
            <p:spPr bwMode="auto">
              <a:xfrm>
                <a:off x="3556" y="697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0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0" name="Freeform 316"/>
              <p:cNvSpPr>
                <a:spLocks/>
              </p:cNvSpPr>
              <p:nvPr/>
            </p:nvSpPr>
            <p:spPr bwMode="auto">
              <a:xfrm>
                <a:off x="3563" y="76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1" name="Freeform 317"/>
              <p:cNvSpPr>
                <a:spLocks/>
              </p:cNvSpPr>
              <p:nvPr/>
            </p:nvSpPr>
            <p:spPr bwMode="auto">
              <a:xfrm>
                <a:off x="3563" y="76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2" name="Rectangle 318"/>
              <p:cNvSpPr>
                <a:spLocks noChangeArrowheads="1"/>
              </p:cNvSpPr>
              <p:nvPr/>
            </p:nvSpPr>
            <p:spPr bwMode="auto">
              <a:xfrm>
                <a:off x="3570" y="75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3" name="Freeform 319"/>
              <p:cNvSpPr>
                <a:spLocks/>
              </p:cNvSpPr>
              <p:nvPr/>
            </p:nvSpPr>
            <p:spPr bwMode="auto">
              <a:xfrm>
                <a:off x="3570" y="93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4" name="Freeform 320"/>
              <p:cNvSpPr>
                <a:spLocks/>
              </p:cNvSpPr>
              <p:nvPr/>
            </p:nvSpPr>
            <p:spPr bwMode="auto">
              <a:xfrm>
                <a:off x="3577" y="74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5" name="Freeform 321"/>
              <p:cNvSpPr>
                <a:spLocks/>
              </p:cNvSpPr>
              <p:nvPr/>
            </p:nvSpPr>
            <p:spPr bwMode="auto">
              <a:xfrm>
                <a:off x="3577" y="74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6" name="Freeform 322"/>
              <p:cNvSpPr>
                <a:spLocks/>
              </p:cNvSpPr>
              <p:nvPr/>
            </p:nvSpPr>
            <p:spPr bwMode="auto">
              <a:xfrm>
                <a:off x="3577" y="74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7" name="Freeform 323"/>
              <p:cNvSpPr>
                <a:spLocks/>
              </p:cNvSpPr>
              <p:nvPr/>
            </p:nvSpPr>
            <p:spPr bwMode="auto">
              <a:xfrm>
                <a:off x="3584" y="818"/>
                <a:ext cx="29" cy="14"/>
              </a:xfrm>
              <a:custGeom>
                <a:avLst/>
                <a:gdLst>
                  <a:gd name="T0" fmla="*/ 7 w 29"/>
                  <a:gd name="T1" fmla="*/ 7 h 14"/>
                  <a:gd name="T2" fmla="*/ 7 w 29"/>
                  <a:gd name="T3" fmla="*/ 0 h 14"/>
                  <a:gd name="T4" fmla="*/ 14 w 29"/>
                  <a:gd name="T5" fmla="*/ 0 h 14"/>
                  <a:gd name="T6" fmla="*/ 21 w 29"/>
                  <a:gd name="T7" fmla="*/ 0 h 14"/>
                  <a:gd name="T8" fmla="*/ 29 w 29"/>
                  <a:gd name="T9" fmla="*/ 0 h 14"/>
                  <a:gd name="T10" fmla="*/ 29 w 29"/>
                  <a:gd name="T11" fmla="*/ 7 h 14"/>
                  <a:gd name="T12" fmla="*/ 29 w 29"/>
                  <a:gd name="T13" fmla="*/ 14 h 14"/>
                  <a:gd name="T14" fmla="*/ 21 w 29"/>
                  <a:gd name="T15" fmla="*/ 14 h 14"/>
                  <a:gd name="T16" fmla="*/ 14 w 29"/>
                  <a:gd name="T17" fmla="*/ 14 h 14"/>
                  <a:gd name="T18" fmla="*/ 7 w 29"/>
                  <a:gd name="T19" fmla="*/ 14 h 14"/>
                  <a:gd name="T20" fmla="*/ 0 w 29"/>
                  <a:gd name="T21" fmla="*/ 14 h 14"/>
                  <a:gd name="T22" fmla="*/ 0 w 29"/>
                  <a:gd name="T23" fmla="*/ 7 h 14"/>
                  <a:gd name="T24" fmla="*/ 7 w 29"/>
                  <a:gd name="T25" fmla="*/ 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4"/>
                  <a:gd name="T41" fmla="*/ 29 w 29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4">
                    <a:moveTo>
                      <a:pt x="7" y="7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ACBA9"/>
                  </a:gs>
                  <a:gs pos="100000">
                    <a:srgbClr val="3366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8" name="Freeform 324"/>
              <p:cNvSpPr>
                <a:spLocks/>
              </p:cNvSpPr>
              <p:nvPr/>
            </p:nvSpPr>
            <p:spPr bwMode="auto">
              <a:xfrm>
                <a:off x="3584" y="94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09" name="Freeform 325"/>
              <p:cNvSpPr>
                <a:spLocks/>
              </p:cNvSpPr>
              <p:nvPr/>
            </p:nvSpPr>
            <p:spPr bwMode="auto">
              <a:xfrm>
                <a:off x="3598" y="93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0" name="Freeform 326"/>
              <p:cNvSpPr>
                <a:spLocks/>
              </p:cNvSpPr>
              <p:nvPr/>
            </p:nvSpPr>
            <p:spPr bwMode="auto">
              <a:xfrm>
                <a:off x="3598" y="938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1" name="Freeform 327"/>
              <p:cNvSpPr>
                <a:spLocks/>
              </p:cNvSpPr>
              <p:nvPr/>
            </p:nvSpPr>
            <p:spPr bwMode="auto">
              <a:xfrm>
                <a:off x="3605" y="931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2" name="Freeform 328"/>
              <p:cNvSpPr>
                <a:spLocks/>
              </p:cNvSpPr>
              <p:nvPr/>
            </p:nvSpPr>
            <p:spPr bwMode="auto">
              <a:xfrm>
                <a:off x="3605" y="931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3" name="Freeform 329"/>
              <p:cNvSpPr>
                <a:spLocks/>
              </p:cNvSpPr>
              <p:nvPr/>
            </p:nvSpPr>
            <p:spPr bwMode="auto">
              <a:xfrm>
                <a:off x="3613" y="945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4" name="Freeform 330"/>
              <p:cNvSpPr>
                <a:spLocks/>
              </p:cNvSpPr>
              <p:nvPr/>
            </p:nvSpPr>
            <p:spPr bwMode="auto">
              <a:xfrm>
                <a:off x="3613" y="95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5" name="Freeform 331"/>
              <p:cNvSpPr>
                <a:spLocks/>
              </p:cNvSpPr>
              <p:nvPr/>
            </p:nvSpPr>
            <p:spPr bwMode="auto">
              <a:xfrm>
                <a:off x="3613" y="93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6" name="Freeform 332"/>
              <p:cNvSpPr>
                <a:spLocks/>
              </p:cNvSpPr>
              <p:nvPr/>
            </p:nvSpPr>
            <p:spPr bwMode="auto">
              <a:xfrm>
                <a:off x="3620" y="92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7" name="Freeform 333"/>
              <p:cNvSpPr>
                <a:spLocks/>
              </p:cNvSpPr>
              <p:nvPr/>
            </p:nvSpPr>
            <p:spPr bwMode="auto">
              <a:xfrm>
                <a:off x="3620" y="94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8" name="Freeform 334"/>
              <p:cNvSpPr>
                <a:spLocks/>
              </p:cNvSpPr>
              <p:nvPr/>
            </p:nvSpPr>
            <p:spPr bwMode="auto">
              <a:xfrm>
                <a:off x="3627" y="93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19" name="Freeform 335"/>
              <p:cNvSpPr>
                <a:spLocks/>
              </p:cNvSpPr>
              <p:nvPr/>
            </p:nvSpPr>
            <p:spPr bwMode="auto">
              <a:xfrm>
                <a:off x="3627" y="82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0" name="Freeform 336"/>
              <p:cNvSpPr>
                <a:spLocks/>
              </p:cNvSpPr>
              <p:nvPr/>
            </p:nvSpPr>
            <p:spPr bwMode="auto">
              <a:xfrm>
                <a:off x="3627" y="8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1" name="Freeform 337"/>
              <p:cNvSpPr>
                <a:spLocks/>
              </p:cNvSpPr>
              <p:nvPr/>
            </p:nvSpPr>
            <p:spPr bwMode="auto">
              <a:xfrm>
                <a:off x="3641" y="83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2" name="Freeform 338"/>
              <p:cNvSpPr>
                <a:spLocks/>
              </p:cNvSpPr>
              <p:nvPr/>
            </p:nvSpPr>
            <p:spPr bwMode="auto">
              <a:xfrm>
                <a:off x="3641" y="92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3" name="Freeform 339"/>
              <p:cNvSpPr>
                <a:spLocks/>
              </p:cNvSpPr>
              <p:nvPr/>
            </p:nvSpPr>
            <p:spPr bwMode="auto">
              <a:xfrm>
                <a:off x="3655" y="252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4" name="Freeform 340"/>
              <p:cNvSpPr>
                <a:spLocks/>
              </p:cNvSpPr>
              <p:nvPr/>
            </p:nvSpPr>
            <p:spPr bwMode="auto">
              <a:xfrm>
                <a:off x="3662" y="2596"/>
                <a:ext cx="14" cy="36"/>
              </a:xfrm>
              <a:custGeom>
                <a:avLst/>
                <a:gdLst>
                  <a:gd name="T0" fmla="*/ 7 w 14"/>
                  <a:gd name="T1" fmla="*/ 7 h 36"/>
                  <a:gd name="T2" fmla="*/ 0 w 14"/>
                  <a:gd name="T3" fmla="*/ 7 h 36"/>
                  <a:gd name="T4" fmla="*/ 7 w 14"/>
                  <a:gd name="T5" fmla="*/ 7 h 36"/>
                  <a:gd name="T6" fmla="*/ 7 w 14"/>
                  <a:gd name="T7" fmla="*/ 0 h 36"/>
                  <a:gd name="T8" fmla="*/ 14 w 14"/>
                  <a:gd name="T9" fmla="*/ 0 h 36"/>
                  <a:gd name="T10" fmla="*/ 14 w 14"/>
                  <a:gd name="T11" fmla="*/ 7 h 36"/>
                  <a:gd name="T12" fmla="*/ 14 w 14"/>
                  <a:gd name="T13" fmla="*/ 15 h 36"/>
                  <a:gd name="T14" fmla="*/ 7 w 14"/>
                  <a:gd name="T15" fmla="*/ 15 h 36"/>
                  <a:gd name="T16" fmla="*/ 14 w 14"/>
                  <a:gd name="T17" fmla="*/ 15 h 36"/>
                  <a:gd name="T18" fmla="*/ 7 w 14"/>
                  <a:gd name="T19" fmla="*/ 15 h 36"/>
                  <a:gd name="T20" fmla="*/ 7 w 14"/>
                  <a:gd name="T21" fmla="*/ 22 h 36"/>
                  <a:gd name="T22" fmla="*/ 7 w 14"/>
                  <a:gd name="T23" fmla="*/ 29 h 36"/>
                  <a:gd name="T24" fmla="*/ 0 w 14"/>
                  <a:gd name="T25" fmla="*/ 29 h 36"/>
                  <a:gd name="T26" fmla="*/ 0 w 14"/>
                  <a:gd name="T27" fmla="*/ 36 h 36"/>
                  <a:gd name="T28" fmla="*/ 0 w 14"/>
                  <a:gd name="T29" fmla="*/ 29 h 36"/>
                  <a:gd name="T30" fmla="*/ 0 w 14"/>
                  <a:gd name="T31" fmla="*/ 22 h 36"/>
                  <a:gd name="T32" fmla="*/ 7 w 14"/>
                  <a:gd name="T33" fmla="*/ 22 h 36"/>
                  <a:gd name="T34" fmla="*/ 0 w 14"/>
                  <a:gd name="T35" fmla="*/ 22 h 36"/>
                  <a:gd name="T36" fmla="*/ 0 w 14"/>
                  <a:gd name="T37" fmla="*/ 15 h 36"/>
                  <a:gd name="T38" fmla="*/ 7 w 14"/>
                  <a:gd name="T39" fmla="*/ 15 h 36"/>
                  <a:gd name="T40" fmla="*/ 7 w 14"/>
                  <a:gd name="T41" fmla="*/ 7 h 36"/>
                  <a:gd name="T42" fmla="*/ 0 w 14"/>
                  <a:gd name="T43" fmla="*/ 7 h 36"/>
                  <a:gd name="T44" fmla="*/ 7 w 14"/>
                  <a:gd name="T45" fmla="*/ 7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36"/>
                  <a:gd name="T71" fmla="*/ 14 w 14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36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5" name="Freeform 341"/>
              <p:cNvSpPr>
                <a:spLocks/>
              </p:cNvSpPr>
              <p:nvPr/>
            </p:nvSpPr>
            <p:spPr bwMode="auto">
              <a:xfrm>
                <a:off x="3662" y="89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6" name="Freeform 342"/>
              <p:cNvSpPr>
                <a:spLocks/>
              </p:cNvSpPr>
              <p:nvPr/>
            </p:nvSpPr>
            <p:spPr bwMode="auto">
              <a:xfrm>
                <a:off x="3662" y="90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7" name="Freeform 343"/>
              <p:cNvSpPr>
                <a:spLocks/>
              </p:cNvSpPr>
              <p:nvPr/>
            </p:nvSpPr>
            <p:spPr bwMode="auto">
              <a:xfrm>
                <a:off x="3662" y="90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8" name="Freeform 344"/>
              <p:cNvSpPr>
                <a:spLocks/>
              </p:cNvSpPr>
              <p:nvPr/>
            </p:nvSpPr>
            <p:spPr bwMode="auto">
              <a:xfrm>
                <a:off x="3669" y="24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0 w 7"/>
                  <a:gd name="T5" fmla="*/ 7 h 7"/>
                  <a:gd name="T6" fmla="*/ 7 w 7"/>
                  <a:gd name="T7" fmla="*/ 7 h 7"/>
                  <a:gd name="T8" fmla="*/ 0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29" name="Freeform 345"/>
              <p:cNvSpPr>
                <a:spLocks/>
              </p:cNvSpPr>
              <p:nvPr/>
            </p:nvSpPr>
            <p:spPr bwMode="auto">
              <a:xfrm>
                <a:off x="3669" y="91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0" name="Freeform 346"/>
              <p:cNvSpPr>
                <a:spLocks/>
              </p:cNvSpPr>
              <p:nvPr/>
            </p:nvSpPr>
            <p:spPr bwMode="auto">
              <a:xfrm>
                <a:off x="3669" y="2476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1" name="Freeform 347"/>
              <p:cNvSpPr>
                <a:spLocks/>
              </p:cNvSpPr>
              <p:nvPr/>
            </p:nvSpPr>
            <p:spPr bwMode="auto">
              <a:xfrm>
                <a:off x="3669" y="91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2" name="Freeform 348"/>
              <p:cNvSpPr>
                <a:spLocks/>
              </p:cNvSpPr>
              <p:nvPr/>
            </p:nvSpPr>
            <p:spPr bwMode="auto">
              <a:xfrm>
                <a:off x="3669" y="2469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3" name="Freeform 349"/>
              <p:cNvSpPr>
                <a:spLocks/>
              </p:cNvSpPr>
              <p:nvPr/>
            </p:nvSpPr>
            <p:spPr bwMode="auto">
              <a:xfrm>
                <a:off x="3676" y="246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4" name="Freeform 350"/>
              <p:cNvSpPr>
                <a:spLocks/>
              </p:cNvSpPr>
              <p:nvPr/>
            </p:nvSpPr>
            <p:spPr bwMode="auto">
              <a:xfrm>
                <a:off x="3676" y="24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0 w 7"/>
                  <a:gd name="T5" fmla="*/ 7 h 7"/>
                  <a:gd name="T6" fmla="*/ 0 w 7"/>
                  <a:gd name="T7" fmla="*/ 0 h 7"/>
                  <a:gd name="T8" fmla="*/ 7 w 7"/>
                  <a:gd name="T9" fmla="*/ 0 h 7"/>
                  <a:gd name="T10" fmla="*/ 7 w 7"/>
                  <a:gd name="T11" fmla="*/ 7 h 7"/>
                  <a:gd name="T12" fmla="*/ 0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5" name="Freeform 351"/>
              <p:cNvSpPr>
                <a:spLocks/>
              </p:cNvSpPr>
              <p:nvPr/>
            </p:nvSpPr>
            <p:spPr bwMode="auto">
              <a:xfrm>
                <a:off x="3676" y="258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6" name="Freeform 352"/>
              <p:cNvSpPr>
                <a:spLocks/>
              </p:cNvSpPr>
              <p:nvPr/>
            </p:nvSpPr>
            <p:spPr bwMode="auto">
              <a:xfrm>
                <a:off x="3676" y="2469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7 h 7"/>
                  <a:gd name="T6" fmla="*/ 0 w 7"/>
                  <a:gd name="T7" fmla="*/ 7 h 7"/>
                  <a:gd name="T8" fmla="*/ 0 w 7"/>
                  <a:gd name="T9" fmla="*/ 0 h 7"/>
                  <a:gd name="T10" fmla="*/ 7 w 7"/>
                  <a:gd name="T11" fmla="*/ 0 h 7"/>
                  <a:gd name="T12" fmla="*/ 7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7" name="Freeform 353"/>
              <p:cNvSpPr>
                <a:spLocks/>
              </p:cNvSpPr>
              <p:nvPr/>
            </p:nvSpPr>
            <p:spPr bwMode="auto">
              <a:xfrm>
                <a:off x="3705" y="245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8" name="Freeform 354"/>
              <p:cNvSpPr>
                <a:spLocks/>
              </p:cNvSpPr>
              <p:nvPr/>
            </p:nvSpPr>
            <p:spPr bwMode="auto">
              <a:xfrm>
                <a:off x="3917" y="98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39" name="Freeform 355"/>
              <p:cNvSpPr>
                <a:spLocks/>
              </p:cNvSpPr>
              <p:nvPr/>
            </p:nvSpPr>
            <p:spPr bwMode="auto">
              <a:xfrm>
                <a:off x="3776" y="87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0" name="Freeform 356"/>
              <p:cNvSpPr>
                <a:spLocks/>
              </p:cNvSpPr>
              <p:nvPr/>
            </p:nvSpPr>
            <p:spPr bwMode="auto">
              <a:xfrm>
                <a:off x="3783" y="87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1" name="Freeform 357"/>
              <p:cNvSpPr>
                <a:spLocks/>
              </p:cNvSpPr>
              <p:nvPr/>
            </p:nvSpPr>
            <p:spPr bwMode="auto">
              <a:xfrm>
                <a:off x="3783" y="87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2" name="Freeform 358"/>
              <p:cNvSpPr>
                <a:spLocks/>
              </p:cNvSpPr>
              <p:nvPr/>
            </p:nvSpPr>
            <p:spPr bwMode="auto">
              <a:xfrm>
                <a:off x="3790" y="881"/>
                <a:ext cx="7" cy="8"/>
              </a:xfrm>
              <a:custGeom>
                <a:avLst/>
                <a:gdLst>
                  <a:gd name="T0" fmla="*/ 7 w 7"/>
                  <a:gd name="T1" fmla="*/ 0 h 8"/>
                  <a:gd name="T2" fmla="*/ 7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0 w 7"/>
                  <a:gd name="T9" fmla="*/ 8 h 8"/>
                  <a:gd name="T10" fmla="*/ 0 w 7"/>
                  <a:gd name="T11" fmla="*/ 0 h 8"/>
                  <a:gd name="T12" fmla="*/ 0 w 7"/>
                  <a:gd name="T13" fmla="*/ 8 h 8"/>
                  <a:gd name="T14" fmla="*/ 0 w 7"/>
                  <a:gd name="T15" fmla="*/ 0 h 8"/>
                  <a:gd name="T16" fmla="*/ 7 w 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0"/>
                    </a:moveTo>
                    <a:lnTo>
                      <a:pt x="7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3" name="Freeform 359"/>
              <p:cNvSpPr>
                <a:spLocks/>
              </p:cNvSpPr>
              <p:nvPr/>
            </p:nvSpPr>
            <p:spPr bwMode="auto">
              <a:xfrm>
                <a:off x="3790" y="88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4" name="Freeform 360"/>
              <p:cNvSpPr>
                <a:spLocks/>
              </p:cNvSpPr>
              <p:nvPr/>
            </p:nvSpPr>
            <p:spPr bwMode="auto">
              <a:xfrm>
                <a:off x="3797" y="87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5" name="Rectangle 361"/>
              <p:cNvSpPr>
                <a:spLocks noChangeArrowheads="1"/>
              </p:cNvSpPr>
              <p:nvPr/>
            </p:nvSpPr>
            <p:spPr bwMode="auto">
              <a:xfrm>
                <a:off x="3797" y="881"/>
                <a:ext cx="7" cy="8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6" name="Freeform 362"/>
              <p:cNvSpPr>
                <a:spLocks/>
              </p:cNvSpPr>
              <p:nvPr/>
            </p:nvSpPr>
            <p:spPr bwMode="auto">
              <a:xfrm>
                <a:off x="3804" y="881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7" name="Freeform 363"/>
              <p:cNvSpPr>
                <a:spLocks/>
              </p:cNvSpPr>
              <p:nvPr/>
            </p:nvSpPr>
            <p:spPr bwMode="auto">
              <a:xfrm>
                <a:off x="3811" y="237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8" name="Freeform 364"/>
              <p:cNvSpPr>
                <a:spLocks/>
              </p:cNvSpPr>
              <p:nvPr/>
            </p:nvSpPr>
            <p:spPr bwMode="auto">
              <a:xfrm>
                <a:off x="3811" y="881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49" name="Freeform 365"/>
              <p:cNvSpPr>
                <a:spLocks/>
              </p:cNvSpPr>
              <p:nvPr/>
            </p:nvSpPr>
            <p:spPr bwMode="auto">
              <a:xfrm>
                <a:off x="3818" y="89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0" name="Freeform 366"/>
              <p:cNvSpPr>
                <a:spLocks/>
              </p:cNvSpPr>
              <p:nvPr/>
            </p:nvSpPr>
            <p:spPr bwMode="auto">
              <a:xfrm>
                <a:off x="3818" y="88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1" name="Freeform 367"/>
              <p:cNvSpPr>
                <a:spLocks/>
              </p:cNvSpPr>
              <p:nvPr/>
            </p:nvSpPr>
            <p:spPr bwMode="auto">
              <a:xfrm>
                <a:off x="3818" y="89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2" name="Freeform 368"/>
              <p:cNvSpPr>
                <a:spLocks/>
              </p:cNvSpPr>
              <p:nvPr/>
            </p:nvSpPr>
            <p:spPr bwMode="auto">
              <a:xfrm>
                <a:off x="3832" y="88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3" name="Freeform 369"/>
              <p:cNvSpPr>
                <a:spLocks/>
              </p:cNvSpPr>
              <p:nvPr/>
            </p:nvSpPr>
            <p:spPr bwMode="auto">
              <a:xfrm>
                <a:off x="3832" y="89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4" name="Freeform 370"/>
              <p:cNvSpPr>
                <a:spLocks/>
              </p:cNvSpPr>
              <p:nvPr/>
            </p:nvSpPr>
            <p:spPr bwMode="auto">
              <a:xfrm>
                <a:off x="3832" y="89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5" name="Freeform 371"/>
              <p:cNvSpPr>
                <a:spLocks/>
              </p:cNvSpPr>
              <p:nvPr/>
            </p:nvSpPr>
            <p:spPr bwMode="auto">
              <a:xfrm>
                <a:off x="3846" y="89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6" name="Freeform 372"/>
              <p:cNvSpPr>
                <a:spLocks/>
              </p:cNvSpPr>
              <p:nvPr/>
            </p:nvSpPr>
            <p:spPr bwMode="auto">
              <a:xfrm>
                <a:off x="3846" y="90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7" name="Freeform 373"/>
              <p:cNvSpPr>
                <a:spLocks/>
              </p:cNvSpPr>
              <p:nvPr/>
            </p:nvSpPr>
            <p:spPr bwMode="auto">
              <a:xfrm>
                <a:off x="3846" y="896"/>
                <a:ext cx="1" cy="14"/>
              </a:xfrm>
              <a:custGeom>
                <a:avLst/>
                <a:gdLst>
                  <a:gd name="T0" fmla="*/ 0 w 1"/>
                  <a:gd name="T1" fmla="*/ 14 h 14"/>
                  <a:gd name="T2" fmla="*/ 0 w 1"/>
                  <a:gd name="T3" fmla="*/ 7 h 14"/>
                  <a:gd name="T4" fmla="*/ 0 w 1"/>
                  <a:gd name="T5" fmla="*/ 0 h 14"/>
                  <a:gd name="T6" fmla="*/ 0 w 1"/>
                  <a:gd name="T7" fmla="*/ 7 h 14"/>
                  <a:gd name="T8" fmla="*/ 0 w 1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8" name="Freeform 374"/>
              <p:cNvSpPr>
                <a:spLocks/>
              </p:cNvSpPr>
              <p:nvPr/>
            </p:nvSpPr>
            <p:spPr bwMode="auto">
              <a:xfrm>
                <a:off x="3854" y="89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59" name="Freeform 375"/>
              <p:cNvSpPr>
                <a:spLocks/>
              </p:cNvSpPr>
              <p:nvPr/>
            </p:nvSpPr>
            <p:spPr bwMode="auto">
              <a:xfrm>
                <a:off x="3854" y="91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0" name="Freeform 376"/>
              <p:cNvSpPr>
                <a:spLocks/>
              </p:cNvSpPr>
              <p:nvPr/>
            </p:nvSpPr>
            <p:spPr bwMode="auto">
              <a:xfrm>
                <a:off x="3861" y="2363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7 w 14"/>
                  <a:gd name="T3" fmla="*/ 14 h 14"/>
                  <a:gd name="T4" fmla="*/ 0 w 14"/>
                  <a:gd name="T5" fmla="*/ 14 h 14"/>
                  <a:gd name="T6" fmla="*/ 0 w 14"/>
                  <a:gd name="T7" fmla="*/ 7 h 14"/>
                  <a:gd name="T8" fmla="*/ 7 w 14"/>
                  <a:gd name="T9" fmla="*/ 7 h 14"/>
                  <a:gd name="T10" fmla="*/ 7 w 14"/>
                  <a:gd name="T11" fmla="*/ 0 h 14"/>
                  <a:gd name="T12" fmla="*/ 14 w 14"/>
                  <a:gd name="T13" fmla="*/ 0 h 14"/>
                  <a:gd name="T14" fmla="*/ 14 w 14"/>
                  <a:gd name="T15" fmla="*/ 7 h 14"/>
                  <a:gd name="T16" fmla="*/ 7 w 14"/>
                  <a:gd name="T17" fmla="*/ 7 h 14"/>
                  <a:gd name="T18" fmla="*/ 14 w 14"/>
                  <a:gd name="T19" fmla="*/ 7 h 14"/>
                  <a:gd name="T20" fmla="*/ 14 w 14"/>
                  <a:gd name="T21" fmla="*/ 1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14" y="14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1" name="Freeform 377"/>
              <p:cNvSpPr>
                <a:spLocks/>
              </p:cNvSpPr>
              <p:nvPr/>
            </p:nvSpPr>
            <p:spPr bwMode="auto">
              <a:xfrm>
                <a:off x="3861" y="91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2" name="Freeform 378"/>
              <p:cNvSpPr>
                <a:spLocks/>
              </p:cNvSpPr>
              <p:nvPr/>
            </p:nvSpPr>
            <p:spPr bwMode="auto">
              <a:xfrm>
                <a:off x="3868" y="91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3" name="Freeform 379"/>
              <p:cNvSpPr>
                <a:spLocks/>
              </p:cNvSpPr>
              <p:nvPr/>
            </p:nvSpPr>
            <p:spPr bwMode="auto">
              <a:xfrm>
                <a:off x="3868" y="92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4" name="Freeform 380"/>
              <p:cNvSpPr>
                <a:spLocks/>
              </p:cNvSpPr>
              <p:nvPr/>
            </p:nvSpPr>
            <p:spPr bwMode="auto">
              <a:xfrm>
                <a:off x="3868" y="93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5" name="Freeform 381"/>
              <p:cNvSpPr>
                <a:spLocks/>
              </p:cNvSpPr>
              <p:nvPr/>
            </p:nvSpPr>
            <p:spPr bwMode="auto">
              <a:xfrm>
                <a:off x="3875" y="23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6" name="Freeform 382"/>
              <p:cNvSpPr>
                <a:spLocks/>
              </p:cNvSpPr>
              <p:nvPr/>
            </p:nvSpPr>
            <p:spPr bwMode="auto">
              <a:xfrm>
                <a:off x="3875" y="2363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7" name="Freeform 383"/>
              <p:cNvSpPr>
                <a:spLocks/>
              </p:cNvSpPr>
              <p:nvPr/>
            </p:nvSpPr>
            <p:spPr bwMode="auto">
              <a:xfrm>
                <a:off x="3882" y="91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8" name="Freeform 384"/>
              <p:cNvSpPr>
                <a:spLocks/>
              </p:cNvSpPr>
              <p:nvPr/>
            </p:nvSpPr>
            <p:spPr bwMode="auto">
              <a:xfrm>
                <a:off x="3882" y="91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69" name="Freeform 385"/>
              <p:cNvSpPr>
                <a:spLocks/>
              </p:cNvSpPr>
              <p:nvPr/>
            </p:nvSpPr>
            <p:spPr bwMode="auto">
              <a:xfrm>
                <a:off x="3882" y="234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0" name="Freeform 386"/>
              <p:cNvSpPr>
                <a:spLocks/>
              </p:cNvSpPr>
              <p:nvPr/>
            </p:nvSpPr>
            <p:spPr bwMode="auto">
              <a:xfrm>
                <a:off x="3889" y="90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7 w 7"/>
                  <a:gd name="T13" fmla="*/ 0 h 7"/>
                  <a:gd name="T14" fmla="*/ 0 w 7"/>
                  <a:gd name="T15" fmla="*/ 7 h 7"/>
                  <a:gd name="T16" fmla="*/ 7 w 7"/>
                  <a:gd name="T17" fmla="*/ 7 h 7"/>
                  <a:gd name="T18" fmla="*/ 0 w 7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1" name="Freeform 387"/>
              <p:cNvSpPr>
                <a:spLocks/>
              </p:cNvSpPr>
              <p:nvPr/>
            </p:nvSpPr>
            <p:spPr bwMode="auto">
              <a:xfrm>
                <a:off x="3896" y="91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7 w 7"/>
                  <a:gd name="T9" fmla="*/ 7 h 7"/>
                  <a:gd name="T10" fmla="*/ 0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2" name="Rectangle 388"/>
              <p:cNvSpPr>
                <a:spLocks noChangeArrowheads="1"/>
              </p:cNvSpPr>
              <p:nvPr/>
            </p:nvSpPr>
            <p:spPr bwMode="auto">
              <a:xfrm>
                <a:off x="3903" y="92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3" name="Freeform 389"/>
              <p:cNvSpPr>
                <a:spLocks/>
              </p:cNvSpPr>
              <p:nvPr/>
            </p:nvSpPr>
            <p:spPr bwMode="auto">
              <a:xfrm>
                <a:off x="3903" y="91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4" name="Freeform 390"/>
              <p:cNvSpPr>
                <a:spLocks/>
              </p:cNvSpPr>
              <p:nvPr/>
            </p:nvSpPr>
            <p:spPr bwMode="auto">
              <a:xfrm>
                <a:off x="3903" y="93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5" name="Freeform 391"/>
              <p:cNvSpPr>
                <a:spLocks/>
              </p:cNvSpPr>
              <p:nvPr/>
            </p:nvSpPr>
            <p:spPr bwMode="auto">
              <a:xfrm>
                <a:off x="3910" y="102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6" name="Freeform 392"/>
              <p:cNvSpPr>
                <a:spLocks/>
              </p:cNvSpPr>
              <p:nvPr/>
            </p:nvSpPr>
            <p:spPr bwMode="auto">
              <a:xfrm>
                <a:off x="3910" y="10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7" name="Freeform 393"/>
              <p:cNvSpPr>
                <a:spLocks/>
              </p:cNvSpPr>
              <p:nvPr/>
            </p:nvSpPr>
            <p:spPr bwMode="auto">
              <a:xfrm>
                <a:off x="3910" y="93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8" name="Freeform 394"/>
              <p:cNvSpPr>
                <a:spLocks/>
              </p:cNvSpPr>
              <p:nvPr/>
            </p:nvSpPr>
            <p:spPr bwMode="auto">
              <a:xfrm>
                <a:off x="3910" y="232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79" name="Freeform 395"/>
              <p:cNvSpPr>
                <a:spLocks/>
              </p:cNvSpPr>
              <p:nvPr/>
            </p:nvSpPr>
            <p:spPr bwMode="auto">
              <a:xfrm>
                <a:off x="3910" y="995"/>
                <a:ext cx="7" cy="21"/>
              </a:xfrm>
              <a:custGeom>
                <a:avLst/>
                <a:gdLst>
                  <a:gd name="T0" fmla="*/ 7 w 7"/>
                  <a:gd name="T1" fmla="*/ 21 h 21"/>
                  <a:gd name="T2" fmla="*/ 0 w 7"/>
                  <a:gd name="T3" fmla="*/ 21 h 21"/>
                  <a:gd name="T4" fmla="*/ 7 w 7"/>
                  <a:gd name="T5" fmla="*/ 21 h 21"/>
                  <a:gd name="T6" fmla="*/ 7 w 7"/>
                  <a:gd name="T7" fmla="*/ 14 h 21"/>
                  <a:gd name="T8" fmla="*/ 0 w 7"/>
                  <a:gd name="T9" fmla="*/ 14 h 21"/>
                  <a:gd name="T10" fmla="*/ 0 w 7"/>
                  <a:gd name="T11" fmla="*/ 7 h 21"/>
                  <a:gd name="T12" fmla="*/ 7 w 7"/>
                  <a:gd name="T13" fmla="*/ 7 h 21"/>
                  <a:gd name="T14" fmla="*/ 7 w 7"/>
                  <a:gd name="T15" fmla="*/ 0 h 21"/>
                  <a:gd name="T16" fmla="*/ 7 w 7"/>
                  <a:gd name="T17" fmla="*/ 7 h 21"/>
                  <a:gd name="T18" fmla="*/ 7 w 7"/>
                  <a:gd name="T19" fmla="*/ 14 h 21"/>
                  <a:gd name="T20" fmla="*/ 7 w 7"/>
                  <a:gd name="T21" fmla="*/ 7 h 21"/>
                  <a:gd name="T22" fmla="*/ 7 w 7"/>
                  <a:gd name="T23" fmla="*/ 14 h 21"/>
                  <a:gd name="T24" fmla="*/ 7 w 7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21"/>
                  <a:gd name="T41" fmla="*/ 7 w 7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21">
                    <a:moveTo>
                      <a:pt x="7" y="21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0" name="Freeform 396"/>
              <p:cNvSpPr>
                <a:spLocks/>
              </p:cNvSpPr>
              <p:nvPr/>
            </p:nvSpPr>
            <p:spPr bwMode="auto">
              <a:xfrm>
                <a:off x="3917" y="9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1" name="Freeform 397"/>
              <p:cNvSpPr>
                <a:spLocks/>
              </p:cNvSpPr>
              <p:nvPr/>
            </p:nvSpPr>
            <p:spPr bwMode="auto">
              <a:xfrm>
                <a:off x="3981" y="98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2" name="Freeform 398"/>
              <p:cNvSpPr>
                <a:spLocks/>
              </p:cNvSpPr>
              <p:nvPr/>
            </p:nvSpPr>
            <p:spPr bwMode="auto">
              <a:xfrm>
                <a:off x="3917" y="95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3" name="Freeform 399"/>
              <p:cNvSpPr>
                <a:spLocks/>
              </p:cNvSpPr>
              <p:nvPr/>
            </p:nvSpPr>
            <p:spPr bwMode="auto">
              <a:xfrm>
                <a:off x="3917" y="95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4" name="Freeform 400"/>
              <p:cNvSpPr>
                <a:spLocks/>
              </p:cNvSpPr>
              <p:nvPr/>
            </p:nvSpPr>
            <p:spPr bwMode="auto">
              <a:xfrm>
                <a:off x="3924" y="232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7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5" name="Freeform 401"/>
              <p:cNvSpPr>
                <a:spLocks/>
              </p:cNvSpPr>
              <p:nvPr/>
            </p:nvSpPr>
            <p:spPr bwMode="auto">
              <a:xfrm>
                <a:off x="3924" y="2320"/>
                <a:ext cx="22" cy="7"/>
              </a:xfrm>
              <a:custGeom>
                <a:avLst/>
                <a:gdLst>
                  <a:gd name="T0" fmla="*/ 7 w 22"/>
                  <a:gd name="T1" fmla="*/ 7 h 7"/>
                  <a:gd name="T2" fmla="*/ 0 w 22"/>
                  <a:gd name="T3" fmla="*/ 7 h 7"/>
                  <a:gd name="T4" fmla="*/ 7 w 22"/>
                  <a:gd name="T5" fmla="*/ 7 h 7"/>
                  <a:gd name="T6" fmla="*/ 7 w 22"/>
                  <a:gd name="T7" fmla="*/ 0 h 7"/>
                  <a:gd name="T8" fmla="*/ 15 w 22"/>
                  <a:gd name="T9" fmla="*/ 0 h 7"/>
                  <a:gd name="T10" fmla="*/ 7 w 22"/>
                  <a:gd name="T11" fmla="*/ 0 h 7"/>
                  <a:gd name="T12" fmla="*/ 15 w 22"/>
                  <a:gd name="T13" fmla="*/ 0 h 7"/>
                  <a:gd name="T14" fmla="*/ 15 w 22"/>
                  <a:gd name="T15" fmla="*/ 7 h 7"/>
                  <a:gd name="T16" fmla="*/ 15 w 22"/>
                  <a:gd name="T17" fmla="*/ 0 h 7"/>
                  <a:gd name="T18" fmla="*/ 22 w 22"/>
                  <a:gd name="T19" fmla="*/ 0 h 7"/>
                  <a:gd name="T20" fmla="*/ 15 w 22"/>
                  <a:gd name="T21" fmla="*/ 7 h 7"/>
                  <a:gd name="T22" fmla="*/ 22 w 22"/>
                  <a:gd name="T23" fmla="*/ 7 h 7"/>
                  <a:gd name="T24" fmla="*/ 15 w 22"/>
                  <a:gd name="T25" fmla="*/ 7 h 7"/>
                  <a:gd name="T26" fmla="*/ 22 w 22"/>
                  <a:gd name="T27" fmla="*/ 7 h 7"/>
                  <a:gd name="T28" fmla="*/ 15 w 22"/>
                  <a:gd name="T29" fmla="*/ 7 h 7"/>
                  <a:gd name="T30" fmla="*/ 7 w 22"/>
                  <a:gd name="T31" fmla="*/ 7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7"/>
                  <a:gd name="T50" fmla="*/ 22 w 22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6" name="Freeform 402"/>
              <p:cNvSpPr>
                <a:spLocks/>
              </p:cNvSpPr>
              <p:nvPr/>
            </p:nvSpPr>
            <p:spPr bwMode="auto">
              <a:xfrm>
                <a:off x="3939" y="1002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7" name="Freeform 403"/>
              <p:cNvSpPr>
                <a:spLocks/>
              </p:cNvSpPr>
              <p:nvPr/>
            </p:nvSpPr>
            <p:spPr bwMode="auto">
              <a:xfrm>
                <a:off x="3953" y="231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8" name="Freeform 404"/>
              <p:cNvSpPr>
                <a:spLocks/>
              </p:cNvSpPr>
              <p:nvPr/>
            </p:nvSpPr>
            <p:spPr bwMode="auto">
              <a:xfrm>
                <a:off x="3953" y="988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89" name="Freeform 405"/>
              <p:cNvSpPr>
                <a:spLocks/>
              </p:cNvSpPr>
              <p:nvPr/>
            </p:nvSpPr>
            <p:spPr bwMode="auto">
              <a:xfrm>
                <a:off x="3960" y="98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0" name="Freeform 406"/>
              <p:cNvSpPr>
                <a:spLocks/>
              </p:cNvSpPr>
              <p:nvPr/>
            </p:nvSpPr>
            <p:spPr bwMode="auto">
              <a:xfrm>
                <a:off x="3960" y="97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1" name="Freeform 407"/>
              <p:cNvSpPr>
                <a:spLocks/>
              </p:cNvSpPr>
              <p:nvPr/>
            </p:nvSpPr>
            <p:spPr bwMode="auto">
              <a:xfrm>
                <a:off x="3960" y="98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2" name="Freeform 408"/>
              <p:cNvSpPr>
                <a:spLocks/>
              </p:cNvSpPr>
              <p:nvPr/>
            </p:nvSpPr>
            <p:spPr bwMode="auto">
              <a:xfrm>
                <a:off x="3960" y="98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7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3" name="Rectangle 409"/>
              <p:cNvSpPr>
                <a:spLocks noChangeArrowheads="1"/>
              </p:cNvSpPr>
              <p:nvPr/>
            </p:nvSpPr>
            <p:spPr bwMode="auto">
              <a:xfrm>
                <a:off x="3960" y="97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4" name="Freeform 410"/>
              <p:cNvSpPr>
                <a:spLocks/>
              </p:cNvSpPr>
              <p:nvPr/>
            </p:nvSpPr>
            <p:spPr bwMode="auto">
              <a:xfrm>
                <a:off x="3960" y="98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5" name="Freeform 411"/>
              <p:cNvSpPr>
                <a:spLocks/>
              </p:cNvSpPr>
              <p:nvPr/>
            </p:nvSpPr>
            <p:spPr bwMode="auto">
              <a:xfrm>
                <a:off x="3967" y="974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0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6" name="Rectangle 412"/>
              <p:cNvSpPr>
                <a:spLocks noChangeArrowheads="1"/>
              </p:cNvSpPr>
              <p:nvPr/>
            </p:nvSpPr>
            <p:spPr bwMode="auto">
              <a:xfrm>
                <a:off x="3967" y="966"/>
                <a:ext cx="7" cy="8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7" name="Rectangle 413"/>
              <p:cNvSpPr>
                <a:spLocks noChangeArrowheads="1"/>
              </p:cNvSpPr>
              <p:nvPr/>
            </p:nvSpPr>
            <p:spPr bwMode="auto">
              <a:xfrm>
                <a:off x="3974" y="97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8" name="Freeform 414"/>
              <p:cNvSpPr>
                <a:spLocks/>
              </p:cNvSpPr>
              <p:nvPr/>
            </p:nvSpPr>
            <p:spPr bwMode="auto">
              <a:xfrm>
                <a:off x="3981" y="97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999" name="Freeform 415"/>
              <p:cNvSpPr>
                <a:spLocks/>
              </p:cNvSpPr>
              <p:nvPr/>
            </p:nvSpPr>
            <p:spPr bwMode="auto">
              <a:xfrm>
                <a:off x="3981" y="98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0" name="Freeform 416"/>
              <p:cNvSpPr>
                <a:spLocks/>
              </p:cNvSpPr>
              <p:nvPr/>
            </p:nvSpPr>
            <p:spPr bwMode="auto">
              <a:xfrm>
                <a:off x="4073" y="99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1" name="Freeform 417"/>
              <p:cNvSpPr>
                <a:spLocks/>
              </p:cNvSpPr>
              <p:nvPr/>
            </p:nvSpPr>
            <p:spPr bwMode="auto">
              <a:xfrm>
                <a:off x="4073" y="231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2" name="Freeform 418"/>
              <p:cNvSpPr>
                <a:spLocks/>
              </p:cNvSpPr>
              <p:nvPr/>
            </p:nvSpPr>
            <p:spPr bwMode="auto">
              <a:xfrm>
                <a:off x="4137" y="222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3" name="Freeform 419"/>
              <p:cNvSpPr>
                <a:spLocks/>
              </p:cNvSpPr>
              <p:nvPr/>
            </p:nvSpPr>
            <p:spPr bwMode="auto">
              <a:xfrm>
                <a:off x="4243" y="1987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4" name="Freeform 420"/>
              <p:cNvSpPr>
                <a:spLocks/>
              </p:cNvSpPr>
              <p:nvPr/>
            </p:nvSpPr>
            <p:spPr bwMode="auto">
              <a:xfrm>
                <a:off x="4258" y="172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5" name="Freeform 421"/>
              <p:cNvSpPr>
                <a:spLocks/>
              </p:cNvSpPr>
              <p:nvPr/>
            </p:nvSpPr>
            <p:spPr bwMode="auto">
              <a:xfrm>
                <a:off x="4279" y="1640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6" name="Freeform 422"/>
              <p:cNvSpPr>
                <a:spLocks/>
              </p:cNvSpPr>
              <p:nvPr/>
            </p:nvSpPr>
            <p:spPr bwMode="auto">
              <a:xfrm>
                <a:off x="4286" y="164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7" name="Freeform 423"/>
              <p:cNvSpPr>
                <a:spLocks/>
              </p:cNvSpPr>
              <p:nvPr/>
            </p:nvSpPr>
            <p:spPr bwMode="auto">
              <a:xfrm>
                <a:off x="4286" y="164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8" name="Freeform 424"/>
              <p:cNvSpPr>
                <a:spLocks/>
              </p:cNvSpPr>
              <p:nvPr/>
            </p:nvSpPr>
            <p:spPr bwMode="auto">
              <a:xfrm>
                <a:off x="4286" y="164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09" name="Freeform 425"/>
              <p:cNvSpPr>
                <a:spLocks/>
              </p:cNvSpPr>
              <p:nvPr/>
            </p:nvSpPr>
            <p:spPr bwMode="auto">
              <a:xfrm>
                <a:off x="4293" y="164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10" name="Freeform 426"/>
              <p:cNvSpPr>
                <a:spLocks/>
              </p:cNvSpPr>
              <p:nvPr/>
            </p:nvSpPr>
            <p:spPr bwMode="auto">
              <a:xfrm>
                <a:off x="4506" y="139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11" name="Freeform 427"/>
              <p:cNvSpPr>
                <a:spLocks/>
              </p:cNvSpPr>
              <p:nvPr/>
            </p:nvSpPr>
            <p:spPr bwMode="auto">
              <a:xfrm>
                <a:off x="4676" y="106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5012" name="Freeform 428"/>
              <p:cNvSpPr>
                <a:spLocks/>
              </p:cNvSpPr>
              <p:nvPr/>
            </p:nvSpPr>
            <p:spPr bwMode="auto">
              <a:xfrm>
                <a:off x="4874" y="2150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867" name="Rectangle 429"/>
            <p:cNvSpPr>
              <a:spLocks noChangeArrowheads="1"/>
            </p:cNvSpPr>
            <p:nvPr/>
          </p:nvSpPr>
          <p:spPr bwMode="auto">
            <a:xfrm>
              <a:off x="3263" y="1519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13" name="Group 432"/>
          <p:cNvGrpSpPr>
            <a:grpSpLocks/>
          </p:cNvGrpSpPr>
          <p:nvPr/>
        </p:nvGrpSpPr>
        <p:grpSpPr bwMode="auto">
          <a:xfrm>
            <a:off x="107950" y="741363"/>
            <a:ext cx="2867025" cy="1906587"/>
            <a:chOff x="65" y="388"/>
            <a:chExt cx="1806" cy="1201"/>
          </a:xfrm>
        </p:grpSpPr>
        <p:pic>
          <p:nvPicPr>
            <p:cNvPr id="24863" name="Picture 4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6" t="43558" r="67107" b="8461"/>
            <a:stretch>
              <a:fillRect/>
            </a:stretch>
          </p:blipFill>
          <p:spPr bwMode="auto">
            <a:xfrm>
              <a:off x="867" y="837"/>
              <a:ext cx="100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64" name="Picture 4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0" t="8653" r="84514" b="52019"/>
            <a:stretch>
              <a:fillRect/>
            </a:stretch>
          </p:blipFill>
          <p:spPr bwMode="auto">
            <a:xfrm>
              <a:off x="65" y="388"/>
              <a:ext cx="77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65" name="Text Box 435"/>
            <p:cNvSpPr txBox="1">
              <a:spLocks noChangeArrowheads="1"/>
            </p:cNvSpPr>
            <p:nvPr/>
          </p:nvSpPr>
          <p:spPr bwMode="auto">
            <a:xfrm>
              <a:off x="1261" y="1117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4" name="Group 436"/>
          <p:cNvGrpSpPr>
            <a:grpSpLocks/>
          </p:cNvGrpSpPr>
          <p:nvPr/>
        </p:nvGrpSpPr>
        <p:grpSpPr bwMode="auto">
          <a:xfrm>
            <a:off x="1498600" y="2138363"/>
            <a:ext cx="1031875" cy="1157287"/>
            <a:chOff x="-555" y="-1907"/>
            <a:chExt cx="1550" cy="1679"/>
          </a:xfrm>
        </p:grpSpPr>
        <p:grpSp>
          <p:nvGrpSpPr>
            <p:cNvPr id="24732" name="Group 437"/>
            <p:cNvGrpSpPr>
              <a:grpSpLocks noChangeAspect="1"/>
            </p:cNvGrpSpPr>
            <p:nvPr/>
          </p:nvGrpSpPr>
          <p:grpSpPr bwMode="auto">
            <a:xfrm>
              <a:off x="-555" y="-1907"/>
              <a:ext cx="1550" cy="1679"/>
              <a:chOff x="303" y="-550"/>
              <a:chExt cx="3847" cy="2748"/>
            </a:xfrm>
          </p:grpSpPr>
          <p:sp>
            <p:nvSpPr>
              <p:cNvPr id="24734" name="AutoShape 438"/>
              <p:cNvSpPr>
                <a:spLocks noChangeAspect="1" noChangeArrowheads="1" noTextEdit="1"/>
              </p:cNvSpPr>
              <p:nvPr/>
            </p:nvSpPr>
            <p:spPr bwMode="auto">
              <a:xfrm>
                <a:off x="303" y="-550"/>
                <a:ext cx="3847" cy="2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35" name="Freeform 439"/>
              <p:cNvSpPr>
                <a:spLocks/>
              </p:cNvSpPr>
              <p:nvPr/>
            </p:nvSpPr>
            <p:spPr bwMode="auto">
              <a:xfrm>
                <a:off x="519" y="-466"/>
                <a:ext cx="3598" cy="2536"/>
              </a:xfrm>
              <a:custGeom>
                <a:avLst/>
                <a:gdLst>
                  <a:gd name="T0" fmla="*/ 1343 w 3598"/>
                  <a:gd name="T1" fmla="*/ 215 h 2536"/>
                  <a:gd name="T2" fmla="*/ 1465 w 3598"/>
                  <a:gd name="T3" fmla="*/ 368 h 2536"/>
                  <a:gd name="T4" fmla="*/ 1616 w 3598"/>
                  <a:gd name="T5" fmla="*/ 511 h 2536"/>
                  <a:gd name="T6" fmla="*/ 1719 w 3598"/>
                  <a:gd name="T7" fmla="*/ 419 h 2536"/>
                  <a:gd name="T8" fmla="*/ 1850 w 3598"/>
                  <a:gd name="T9" fmla="*/ 409 h 2536"/>
                  <a:gd name="T10" fmla="*/ 1982 w 3598"/>
                  <a:gd name="T11" fmla="*/ 583 h 2536"/>
                  <a:gd name="T12" fmla="*/ 2095 w 3598"/>
                  <a:gd name="T13" fmla="*/ 767 h 2536"/>
                  <a:gd name="T14" fmla="*/ 2189 w 3598"/>
                  <a:gd name="T15" fmla="*/ 900 h 2536"/>
                  <a:gd name="T16" fmla="*/ 2339 w 3598"/>
                  <a:gd name="T17" fmla="*/ 951 h 2536"/>
                  <a:gd name="T18" fmla="*/ 2311 w 3598"/>
                  <a:gd name="T19" fmla="*/ 1043 h 2536"/>
                  <a:gd name="T20" fmla="*/ 2292 w 3598"/>
                  <a:gd name="T21" fmla="*/ 1104 h 2536"/>
                  <a:gd name="T22" fmla="*/ 2292 w 3598"/>
                  <a:gd name="T23" fmla="*/ 1186 h 2536"/>
                  <a:gd name="T24" fmla="*/ 2292 w 3598"/>
                  <a:gd name="T25" fmla="*/ 1319 h 2536"/>
                  <a:gd name="T26" fmla="*/ 2348 w 3598"/>
                  <a:gd name="T27" fmla="*/ 1646 h 2536"/>
                  <a:gd name="T28" fmla="*/ 2499 w 3598"/>
                  <a:gd name="T29" fmla="*/ 1902 h 2536"/>
                  <a:gd name="T30" fmla="*/ 2762 w 3598"/>
                  <a:gd name="T31" fmla="*/ 2004 h 2536"/>
                  <a:gd name="T32" fmla="*/ 2996 w 3598"/>
                  <a:gd name="T33" fmla="*/ 1984 h 2536"/>
                  <a:gd name="T34" fmla="*/ 3128 w 3598"/>
                  <a:gd name="T35" fmla="*/ 1800 h 2536"/>
                  <a:gd name="T36" fmla="*/ 3297 w 3598"/>
                  <a:gd name="T37" fmla="*/ 1585 h 2536"/>
                  <a:gd name="T38" fmla="*/ 3569 w 3598"/>
                  <a:gd name="T39" fmla="*/ 1565 h 2536"/>
                  <a:gd name="T40" fmla="*/ 3513 w 3598"/>
                  <a:gd name="T41" fmla="*/ 1779 h 2536"/>
                  <a:gd name="T42" fmla="*/ 3494 w 3598"/>
                  <a:gd name="T43" fmla="*/ 1871 h 2536"/>
                  <a:gd name="T44" fmla="*/ 3457 w 3598"/>
                  <a:gd name="T45" fmla="*/ 1994 h 2536"/>
                  <a:gd name="T46" fmla="*/ 3353 w 3598"/>
                  <a:gd name="T47" fmla="*/ 2055 h 2536"/>
                  <a:gd name="T48" fmla="*/ 3128 w 3598"/>
                  <a:gd name="T49" fmla="*/ 2250 h 2536"/>
                  <a:gd name="T50" fmla="*/ 2949 w 3598"/>
                  <a:gd name="T51" fmla="*/ 2526 h 2536"/>
                  <a:gd name="T52" fmla="*/ 2686 w 3598"/>
                  <a:gd name="T53" fmla="*/ 2311 h 2536"/>
                  <a:gd name="T54" fmla="*/ 2639 w 3598"/>
                  <a:gd name="T55" fmla="*/ 2301 h 2536"/>
                  <a:gd name="T56" fmla="*/ 2452 w 3598"/>
                  <a:gd name="T57" fmla="*/ 2372 h 2536"/>
                  <a:gd name="T58" fmla="*/ 2170 w 3598"/>
                  <a:gd name="T59" fmla="*/ 2250 h 2536"/>
                  <a:gd name="T60" fmla="*/ 1907 w 3598"/>
                  <a:gd name="T61" fmla="*/ 2158 h 2536"/>
                  <a:gd name="T62" fmla="*/ 1653 w 3598"/>
                  <a:gd name="T63" fmla="*/ 2025 h 2536"/>
                  <a:gd name="T64" fmla="*/ 1475 w 3598"/>
                  <a:gd name="T65" fmla="*/ 1892 h 2536"/>
                  <a:gd name="T66" fmla="*/ 1353 w 3598"/>
                  <a:gd name="T67" fmla="*/ 1728 h 2536"/>
                  <a:gd name="T68" fmla="*/ 1409 w 3598"/>
                  <a:gd name="T69" fmla="*/ 1595 h 2536"/>
                  <a:gd name="T70" fmla="*/ 1278 w 3598"/>
                  <a:gd name="T71" fmla="*/ 1340 h 2536"/>
                  <a:gd name="T72" fmla="*/ 1071 w 3598"/>
                  <a:gd name="T73" fmla="*/ 1104 h 2536"/>
                  <a:gd name="T74" fmla="*/ 1005 w 3598"/>
                  <a:gd name="T75" fmla="*/ 1033 h 2536"/>
                  <a:gd name="T76" fmla="*/ 930 w 3598"/>
                  <a:gd name="T77" fmla="*/ 992 h 2536"/>
                  <a:gd name="T78" fmla="*/ 855 w 3598"/>
                  <a:gd name="T79" fmla="*/ 818 h 2536"/>
                  <a:gd name="T80" fmla="*/ 770 w 3598"/>
                  <a:gd name="T81" fmla="*/ 706 h 2536"/>
                  <a:gd name="T82" fmla="*/ 667 w 3598"/>
                  <a:gd name="T83" fmla="*/ 603 h 2536"/>
                  <a:gd name="T84" fmla="*/ 545 w 3598"/>
                  <a:gd name="T85" fmla="*/ 440 h 2536"/>
                  <a:gd name="T86" fmla="*/ 479 w 3598"/>
                  <a:gd name="T87" fmla="*/ 215 h 2536"/>
                  <a:gd name="T88" fmla="*/ 310 w 3598"/>
                  <a:gd name="T89" fmla="*/ 154 h 2536"/>
                  <a:gd name="T90" fmla="*/ 282 w 3598"/>
                  <a:gd name="T91" fmla="*/ 286 h 2536"/>
                  <a:gd name="T92" fmla="*/ 404 w 3598"/>
                  <a:gd name="T93" fmla="*/ 470 h 2536"/>
                  <a:gd name="T94" fmla="*/ 507 w 3598"/>
                  <a:gd name="T95" fmla="*/ 624 h 2536"/>
                  <a:gd name="T96" fmla="*/ 620 w 3598"/>
                  <a:gd name="T97" fmla="*/ 828 h 2536"/>
                  <a:gd name="T98" fmla="*/ 676 w 3598"/>
                  <a:gd name="T99" fmla="*/ 941 h 2536"/>
                  <a:gd name="T100" fmla="*/ 752 w 3598"/>
                  <a:gd name="T101" fmla="*/ 1145 h 2536"/>
                  <a:gd name="T102" fmla="*/ 874 w 3598"/>
                  <a:gd name="T103" fmla="*/ 1258 h 2536"/>
                  <a:gd name="T104" fmla="*/ 808 w 3598"/>
                  <a:gd name="T105" fmla="*/ 1299 h 2536"/>
                  <a:gd name="T106" fmla="*/ 639 w 3598"/>
                  <a:gd name="T107" fmla="*/ 1135 h 2536"/>
                  <a:gd name="T108" fmla="*/ 592 w 3598"/>
                  <a:gd name="T109" fmla="*/ 1064 h 2536"/>
                  <a:gd name="T110" fmla="*/ 592 w 3598"/>
                  <a:gd name="T111" fmla="*/ 971 h 2536"/>
                  <a:gd name="T112" fmla="*/ 470 w 3598"/>
                  <a:gd name="T113" fmla="*/ 808 h 2536"/>
                  <a:gd name="T114" fmla="*/ 301 w 3598"/>
                  <a:gd name="T115" fmla="*/ 736 h 2536"/>
                  <a:gd name="T116" fmla="*/ 357 w 3598"/>
                  <a:gd name="T117" fmla="*/ 716 h 2536"/>
                  <a:gd name="T118" fmla="*/ 357 w 3598"/>
                  <a:gd name="T119" fmla="*/ 593 h 2536"/>
                  <a:gd name="T120" fmla="*/ 197 w 3598"/>
                  <a:gd name="T121" fmla="*/ 440 h 2536"/>
                  <a:gd name="T122" fmla="*/ 103 w 3598"/>
                  <a:gd name="T123" fmla="*/ 256 h 2536"/>
                  <a:gd name="T124" fmla="*/ 0 w 3598"/>
                  <a:gd name="T125" fmla="*/ 41 h 2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598"/>
                  <a:gd name="T190" fmla="*/ 0 h 2536"/>
                  <a:gd name="T191" fmla="*/ 3598 w 3598"/>
                  <a:gd name="T192" fmla="*/ 2536 h 2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598" h="2536">
                    <a:moveTo>
                      <a:pt x="0" y="31"/>
                    </a:moveTo>
                    <a:lnTo>
                      <a:pt x="282" y="0"/>
                    </a:lnTo>
                    <a:lnTo>
                      <a:pt x="282" y="10"/>
                    </a:lnTo>
                    <a:lnTo>
                      <a:pt x="273" y="21"/>
                    </a:lnTo>
                    <a:lnTo>
                      <a:pt x="273" y="31"/>
                    </a:lnTo>
                    <a:lnTo>
                      <a:pt x="273" y="21"/>
                    </a:lnTo>
                    <a:lnTo>
                      <a:pt x="273" y="31"/>
                    </a:lnTo>
                    <a:lnTo>
                      <a:pt x="573" y="143"/>
                    </a:lnTo>
                    <a:lnTo>
                      <a:pt x="714" y="194"/>
                    </a:lnTo>
                    <a:lnTo>
                      <a:pt x="921" y="194"/>
                    </a:lnTo>
                    <a:lnTo>
                      <a:pt x="1052" y="194"/>
                    </a:lnTo>
                    <a:lnTo>
                      <a:pt x="1052" y="133"/>
                    </a:lnTo>
                    <a:lnTo>
                      <a:pt x="1249" y="133"/>
                    </a:lnTo>
                    <a:lnTo>
                      <a:pt x="1259" y="133"/>
                    </a:lnTo>
                    <a:lnTo>
                      <a:pt x="1259" y="143"/>
                    </a:lnTo>
                    <a:lnTo>
                      <a:pt x="1268" y="143"/>
                    </a:lnTo>
                    <a:lnTo>
                      <a:pt x="1278" y="143"/>
                    </a:lnTo>
                    <a:lnTo>
                      <a:pt x="1278" y="154"/>
                    </a:lnTo>
                    <a:lnTo>
                      <a:pt x="1278" y="164"/>
                    </a:lnTo>
                    <a:lnTo>
                      <a:pt x="1287" y="164"/>
                    </a:lnTo>
                    <a:lnTo>
                      <a:pt x="1287" y="174"/>
                    </a:lnTo>
                    <a:lnTo>
                      <a:pt x="1296" y="184"/>
                    </a:lnTo>
                    <a:lnTo>
                      <a:pt x="1306" y="184"/>
                    </a:lnTo>
                    <a:lnTo>
                      <a:pt x="1315" y="184"/>
                    </a:lnTo>
                    <a:lnTo>
                      <a:pt x="1315" y="194"/>
                    </a:lnTo>
                    <a:lnTo>
                      <a:pt x="1325" y="194"/>
                    </a:lnTo>
                    <a:lnTo>
                      <a:pt x="1325" y="205"/>
                    </a:lnTo>
                    <a:lnTo>
                      <a:pt x="1334" y="205"/>
                    </a:lnTo>
                    <a:lnTo>
                      <a:pt x="1334" y="215"/>
                    </a:lnTo>
                    <a:lnTo>
                      <a:pt x="1343" y="215"/>
                    </a:lnTo>
                    <a:lnTo>
                      <a:pt x="1343" y="225"/>
                    </a:lnTo>
                    <a:lnTo>
                      <a:pt x="1353" y="225"/>
                    </a:lnTo>
                    <a:lnTo>
                      <a:pt x="1362" y="235"/>
                    </a:lnTo>
                    <a:lnTo>
                      <a:pt x="1371" y="246"/>
                    </a:lnTo>
                    <a:lnTo>
                      <a:pt x="1381" y="256"/>
                    </a:lnTo>
                    <a:lnTo>
                      <a:pt x="1390" y="256"/>
                    </a:lnTo>
                    <a:lnTo>
                      <a:pt x="1390" y="266"/>
                    </a:lnTo>
                    <a:lnTo>
                      <a:pt x="1400" y="266"/>
                    </a:lnTo>
                    <a:lnTo>
                      <a:pt x="1400" y="276"/>
                    </a:lnTo>
                    <a:lnTo>
                      <a:pt x="1409" y="266"/>
                    </a:lnTo>
                    <a:lnTo>
                      <a:pt x="1409" y="276"/>
                    </a:lnTo>
                    <a:lnTo>
                      <a:pt x="1418" y="276"/>
                    </a:lnTo>
                    <a:lnTo>
                      <a:pt x="1409" y="276"/>
                    </a:lnTo>
                    <a:lnTo>
                      <a:pt x="1418" y="276"/>
                    </a:lnTo>
                    <a:lnTo>
                      <a:pt x="1418" y="286"/>
                    </a:lnTo>
                    <a:lnTo>
                      <a:pt x="1428" y="286"/>
                    </a:lnTo>
                    <a:lnTo>
                      <a:pt x="1437" y="286"/>
                    </a:lnTo>
                    <a:lnTo>
                      <a:pt x="1437" y="297"/>
                    </a:lnTo>
                    <a:lnTo>
                      <a:pt x="1447" y="297"/>
                    </a:lnTo>
                    <a:lnTo>
                      <a:pt x="1447" y="307"/>
                    </a:lnTo>
                    <a:lnTo>
                      <a:pt x="1447" y="317"/>
                    </a:lnTo>
                    <a:lnTo>
                      <a:pt x="1447" y="327"/>
                    </a:lnTo>
                    <a:lnTo>
                      <a:pt x="1456" y="327"/>
                    </a:lnTo>
                    <a:lnTo>
                      <a:pt x="1456" y="338"/>
                    </a:lnTo>
                    <a:lnTo>
                      <a:pt x="1465" y="338"/>
                    </a:lnTo>
                    <a:lnTo>
                      <a:pt x="1465" y="348"/>
                    </a:lnTo>
                    <a:lnTo>
                      <a:pt x="1465" y="358"/>
                    </a:lnTo>
                    <a:lnTo>
                      <a:pt x="1465" y="368"/>
                    </a:lnTo>
                    <a:lnTo>
                      <a:pt x="1475" y="368"/>
                    </a:lnTo>
                    <a:lnTo>
                      <a:pt x="1465" y="368"/>
                    </a:lnTo>
                    <a:lnTo>
                      <a:pt x="1465" y="378"/>
                    </a:lnTo>
                    <a:lnTo>
                      <a:pt x="1465" y="389"/>
                    </a:lnTo>
                    <a:lnTo>
                      <a:pt x="1475" y="389"/>
                    </a:lnTo>
                    <a:lnTo>
                      <a:pt x="1475" y="399"/>
                    </a:lnTo>
                    <a:lnTo>
                      <a:pt x="1475" y="409"/>
                    </a:lnTo>
                    <a:lnTo>
                      <a:pt x="1484" y="409"/>
                    </a:lnTo>
                    <a:lnTo>
                      <a:pt x="1484" y="419"/>
                    </a:lnTo>
                    <a:lnTo>
                      <a:pt x="1484" y="430"/>
                    </a:lnTo>
                    <a:lnTo>
                      <a:pt x="1494" y="430"/>
                    </a:lnTo>
                    <a:lnTo>
                      <a:pt x="1494" y="440"/>
                    </a:lnTo>
                    <a:lnTo>
                      <a:pt x="1503" y="440"/>
                    </a:lnTo>
                    <a:lnTo>
                      <a:pt x="1503" y="450"/>
                    </a:lnTo>
                    <a:lnTo>
                      <a:pt x="1512" y="450"/>
                    </a:lnTo>
                    <a:lnTo>
                      <a:pt x="1522" y="450"/>
                    </a:lnTo>
                    <a:lnTo>
                      <a:pt x="1531" y="460"/>
                    </a:lnTo>
                    <a:lnTo>
                      <a:pt x="1522" y="460"/>
                    </a:lnTo>
                    <a:lnTo>
                      <a:pt x="1531" y="460"/>
                    </a:lnTo>
                    <a:lnTo>
                      <a:pt x="1531" y="470"/>
                    </a:lnTo>
                    <a:lnTo>
                      <a:pt x="1541" y="470"/>
                    </a:lnTo>
                    <a:lnTo>
                      <a:pt x="1550" y="481"/>
                    </a:lnTo>
                    <a:lnTo>
                      <a:pt x="1559" y="481"/>
                    </a:lnTo>
                    <a:lnTo>
                      <a:pt x="1569" y="481"/>
                    </a:lnTo>
                    <a:lnTo>
                      <a:pt x="1578" y="481"/>
                    </a:lnTo>
                    <a:lnTo>
                      <a:pt x="1578" y="491"/>
                    </a:lnTo>
                    <a:lnTo>
                      <a:pt x="1588" y="501"/>
                    </a:lnTo>
                    <a:lnTo>
                      <a:pt x="1588" y="491"/>
                    </a:lnTo>
                    <a:lnTo>
                      <a:pt x="1588" y="501"/>
                    </a:lnTo>
                    <a:lnTo>
                      <a:pt x="1597" y="501"/>
                    </a:lnTo>
                    <a:lnTo>
                      <a:pt x="1606" y="501"/>
                    </a:lnTo>
                    <a:lnTo>
                      <a:pt x="1616" y="511"/>
                    </a:lnTo>
                    <a:lnTo>
                      <a:pt x="1625" y="511"/>
                    </a:lnTo>
                    <a:lnTo>
                      <a:pt x="1625" y="522"/>
                    </a:lnTo>
                    <a:lnTo>
                      <a:pt x="1625" y="511"/>
                    </a:lnTo>
                    <a:lnTo>
                      <a:pt x="1625" y="522"/>
                    </a:lnTo>
                    <a:lnTo>
                      <a:pt x="1625" y="511"/>
                    </a:lnTo>
                    <a:lnTo>
                      <a:pt x="1634" y="511"/>
                    </a:lnTo>
                    <a:lnTo>
                      <a:pt x="1625" y="522"/>
                    </a:lnTo>
                    <a:lnTo>
                      <a:pt x="1634" y="522"/>
                    </a:lnTo>
                    <a:lnTo>
                      <a:pt x="1644" y="522"/>
                    </a:lnTo>
                    <a:lnTo>
                      <a:pt x="1653" y="522"/>
                    </a:lnTo>
                    <a:lnTo>
                      <a:pt x="1653" y="511"/>
                    </a:lnTo>
                    <a:lnTo>
                      <a:pt x="1663" y="511"/>
                    </a:lnTo>
                    <a:lnTo>
                      <a:pt x="1663" y="501"/>
                    </a:lnTo>
                    <a:lnTo>
                      <a:pt x="1672" y="501"/>
                    </a:lnTo>
                    <a:lnTo>
                      <a:pt x="1672" y="491"/>
                    </a:lnTo>
                    <a:lnTo>
                      <a:pt x="1672" y="501"/>
                    </a:lnTo>
                    <a:lnTo>
                      <a:pt x="1681" y="491"/>
                    </a:lnTo>
                    <a:lnTo>
                      <a:pt x="1681" y="481"/>
                    </a:lnTo>
                    <a:lnTo>
                      <a:pt x="1681" y="470"/>
                    </a:lnTo>
                    <a:lnTo>
                      <a:pt x="1691" y="470"/>
                    </a:lnTo>
                    <a:lnTo>
                      <a:pt x="1691" y="460"/>
                    </a:lnTo>
                    <a:lnTo>
                      <a:pt x="1691" y="450"/>
                    </a:lnTo>
                    <a:lnTo>
                      <a:pt x="1700" y="450"/>
                    </a:lnTo>
                    <a:lnTo>
                      <a:pt x="1700" y="440"/>
                    </a:lnTo>
                    <a:lnTo>
                      <a:pt x="1700" y="430"/>
                    </a:lnTo>
                    <a:lnTo>
                      <a:pt x="1710" y="430"/>
                    </a:lnTo>
                    <a:lnTo>
                      <a:pt x="1710" y="419"/>
                    </a:lnTo>
                    <a:lnTo>
                      <a:pt x="1719" y="419"/>
                    </a:lnTo>
                    <a:lnTo>
                      <a:pt x="1719" y="409"/>
                    </a:lnTo>
                    <a:lnTo>
                      <a:pt x="1719" y="419"/>
                    </a:lnTo>
                    <a:lnTo>
                      <a:pt x="1728" y="409"/>
                    </a:lnTo>
                    <a:lnTo>
                      <a:pt x="1738" y="409"/>
                    </a:lnTo>
                    <a:lnTo>
                      <a:pt x="1738" y="419"/>
                    </a:lnTo>
                    <a:lnTo>
                      <a:pt x="1738" y="409"/>
                    </a:lnTo>
                    <a:lnTo>
                      <a:pt x="1738" y="419"/>
                    </a:lnTo>
                    <a:lnTo>
                      <a:pt x="1738" y="409"/>
                    </a:lnTo>
                    <a:lnTo>
                      <a:pt x="1747" y="409"/>
                    </a:lnTo>
                    <a:lnTo>
                      <a:pt x="1747" y="399"/>
                    </a:lnTo>
                    <a:lnTo>
                      <a:pt x="1757" y="399"/>
                    </a:lnTo>
                    <a:lnTo>
                      <a:pt x="1757" y="409"/>
                    </a:lnTo>
                    <a:lnTo>
                      <a:pt x="1766" y="399"/>
                    </a:lnTo>
                    <a:lnTo>
                      <a:pt x="1766" y="409"/>
                    </a:lnTo>
                    <a:lnTo>
                      <a:pt x="1766" y="399"/>
                    </a:lnTo>
                    <a:lnTo>
                      <a:pt x="1766" y="409"/>
                    </a:lnTo>
                    <a:lnTo>
                      <a:pt x="1775" y="409"/>
                    </a:lnTo>
                    <a:lnTo>
                      <a:pt x="1785" y="409"/>
                    </a:lnTo>
                    <a:lnTo>
                      <a:pt x="1794" y="409"/>
                    </a:lnTo>
                    <a:lnTo>
                      <a:pt x="1804" y="409"/>
                    </a:lnTo>
                    <a:lnTo>
                      <a:pt x="1813" y="409"/>
                    </a:lnTo>
                    <a:lnTo>
                      <a:pt x="1822" y="409"/>
                    </a:lnTo>
                    <a:lnTo>
                      <a:pt x="1822" y="419"/>
                    </a:lnTo>
                    <a:lnTo>
                      <a:pt x="1822" y="409"/>
                    </a:lnTo>
                    <a:lnTo>
                      <a:pt x="1822" y="419"/>
                    </a:lnTo>
                    <a:lnTo>
                      <a:pt x="1832" y="419"/>
                    </a:lnTo>
                    <a:lnTo>
                      <a:pt x="1832" y="409"/>
                    </a:lnTo>
                    <a:lnTo>
                      <a:pt x="1841" y="419"/>
                    </a:lnTo>
                    <a:lnTo>
                      <a:pt x="1841" y="409"/>
                    </a:lnTo>
                    <a:lnTo>
                      <a:pt x="1841" y="419"/>
                    </a:lnTo>
                    <a:lnTo>
                      <a:pt x="1850" y="419"/>
                    </a:lnTo>
                    <a:lnTo>
                      <a:pt x="1850" y="409"/>
                    </a:lnTo>
                    <a:lnTo>
                      <a:pt x="1850" y="419"/>
                    </a:lnTo>
                    <a:lnTo>
                      <a:pt x="1860" y="419"/>
                    </a:lnTo>
                    <a:lnTo>
                      <a:pt x="1860" y="430"/>
                    </a:lnTo>
                    <a:lnTo>
                      <a:pt x="1869" y="430"/>
                    </a:lnTo>
                    <a:lnTo>
                      <a:pt x="1869" y="440"/>
                    </a:lnTo>
                    <a:lnTo>
                      <a:pt x="1879" y="430"/>
                    </a:lnTo>
                    <a:lnTo>
                      <a:pt x="1879" y="440"/>
                    </a:lnTo>
                    <a:lnTo>
                      <a:pt x="1879" y="450"/>
                    </a:lnTo>
                    <a:lnTo>
                      <a:pt x="1888" y="450"/>
                    </a:lnTo>
                    <a:lnTo>
                      <a:pt x="1897" y="460"/>
                    </a:lnTo>
                    <a:lnTo>
                      <a:pt x="1897" y="470"/>
                    </a:lnTo>
                    <a:lnTo>
                      <a:pt x="1907" y="470"/>
                    </a:lnTo>
                    <a:lnTo>
                      <a:pt x="1916" y="470"/>
                    </a:lnTo>
                    <a:lnTo>
                      <a:pt x="1916" y="481"/>
                    </a:lnTo>
                    <a:lnTo>
                      <a:pt x="1926" y="481"/>
                    </a:lnTo>
                    <a:lnTo>
                      <a:pt x="1926" y="491"/>
                    </a:lnTo>
                    <a:lnTo>
                      <a:pt x="1935" y="491"/>
                    </a:lnTo>
                    <a:lnTo>
                      <a:pt x="1935" y="501"/>
                    </a:lnTo>
                    <a:lnTo>
                      <a:pt x="1944" y="511"/>
                    </a:lnTo>
                    <a:lnTo>
                      <a:pt x="1944" y="522"/>
                    </a:lnTo>
                    <a:lnTo>
                      <a:pt x="1944" y="532"/>
                    </a:lnTo>
                    <a:lnTo>
                      <a:pt x="1954" y="532"/>
                    </a:lnTo>
                    <a:lnTo>
                      <a:pt x="1954" y="542"/>
                    </a:lnTo>
                    <a:lnTo>
                      <a:pt x="1963" y="542"/>
                    </a:lnTo>
                    <a:lnTo>
                      <a:pt x="1963" y="552"/>
                    </a:lnTo>
                    <a:lnTo>
                      <a:pt x="1963" y="563"/>
                    </a:lnTo>
                    <a:lnTo>
                      <a:pt x="1963" y="573"/>
                    </a:lnTo>
                    <a:lnTo>
                      <a:pt x="1973" y="573"/>
                    </a:lnTo>
                    <a:lnTo>
                      <a:pt x="1973" y="583"/>
                    </a:lnTo>
                    <a:lnTo>
                      <a:pt x="1982" y="583"/>
                    </a:lnTo>
                    <a:lnTo>
                      <a:pt x="1973" y="583"/>
                    </a:lnTo>
                    <a:lnTo>
                      <a:pt x="1982" y="593"/>
                    </a:lnTo>
                    <a:lnTo>
                      <a:pt x="1982" y="603"/>
                    </a:lnTo>
                    <a:lnTo>
                      <a:pt x="1991" y="614"/>
                    </a:lnTo>
                    <a:lnTo>
                      <a:pt x="1991" y="624"/>
                    </a:lnTo>
                    <a:lnTo>
                      <a:pt x="2001" y="624"/>
                    </a:lnTo>
                    <a:lnTo>
                      <a:pt x="2001" y="634"/>
                    </a:lnTo>
                    <a:lnTo>
                      <a:pt x="2010" y="634"/>
                    </a:lnTo>
                    <a:lnTo>
                      <a:pt x="2010" y="644"/>
                    </a:lnTo>
                    <a:lnTo>
                      <a:pt x="2020" y="644"/>
                    </a:lnTo>
                    <a:lnTo>
                      <a:pt x="2020" y="655"/>
                    </a:lnTo>
                    <a:lnTo>
                      <a:pt x="2029" y="665"/>
                    </a:lnTo>
                    <a:lnTo>
                      <a:pt x="2038" y="675"/>
                    </a:lnTo>
                    <a:lnTo>
                      <a:pt x="2038" y="685"/>
                    </a:lnTo>
                    <a:lnTo>
                      <a:pt x="2048" y="695"/>
                    </a:lnTo>
                    <a:lnTo>
                      <a:pt x="2057" y="706"/>
                    </a:lnTo>
                    <a:lnTo>
                      <a:pt x="2067" y="706"/>
                    </a:lnTo>
                    <a:lnTo>
                      <a:pt x="2067" y="716"/>
                    </a:lnTo>
                    <a:lnTo>
                      <a:pt x="2067" y="706"/>
                    </a:lnTo>
                    <a:lnTo>
                      <a:pt x="2076" y="716"/>
                    </a:lnTo>
                    <a:lnTo>
                      <a:pt x="2085" y="716"/>
                    </a:lnTo>
                    <a:lnTo>
                      <a:pt x="2076" y="726"/>
                    </a:lnTo>
                    <a:lnTo>
                      <a:pt x="2085" y="726"/>
                    </a:lnTo>
                    <a:lnTo>
                      <a:pt x="2085" y="736"/>
                    </a:lnTo>
                    <a:lnTo>
                      <a:pt x="2085" y="747"/>
                    </a:lnTo>
                    <a:lnTo>
                      <a:pt x="2085" y="757"/>
                    </a:lnTo>
                    <a:lnTo>
                      <a:pt x="2076" y="757"/>
                    </a:lnTo>
                    <a:lnTo>
                      <a:pt x="2085" y="757"/>
                    </a:lnTo>
                    <a:lnTo>
                      <a:pt x="2085" y="767"/>
                    </a:lnTo>
                    <a:lnTo>
                      <a:pt x="2095" y="767"/>
                    </a:lnTo>
                    <a:lnTo>
                      <a:pt x="2095" y="777"/>
                    </a:lnTo>
                    <a:lnTo>
                      <a:pt x="2095" y="787"/>
                    </a:lnTo>
                    <a:lnTo>
                      <a:pt x="2085" y="787"/>
                    </a:lnTo>
                    <a:lnTo>
                      <a:pt x="2095" y="787"/>
                    </a:lnTo>
                    <a:lnTo>
                      <a:pt x="2085" y="787"/>
                    </a:lnTo>
                    <a:lnTo>
                      <a:pt x="2085" y="798"/>
                    </a:lnTo>
                    <a:lnTo>
                      <a:pt x="2095" y="798"/>
                    </a:lnTo>
                    <a:lnTo>
                      <a:pt x="2095" y="808"/>
                    </a:lnTo>
                    <a:lnTo>
                      <a:pt x="2104" y="808"/>
                    </a:lnTo>
                    <a:lnTo>
                      <a:pt x="2104" y="818"/>
                    </a:lnTo>
                    <a:lnTo>
                      <a:pt x="2113" y="828"/>
                    </a:lnTo>
                    <a:lnTo>
                      <a:pt x="2123" y="849"/>
                    </a:lnTo>
                    <a:lnTo>
                      <a:pt x="2123" y="859"/>
                    </a:lnTo>
                    <a:lnTo>
                      <a:pt x="2123" y="869"/>
                    </a:lnTo>
                    <a:lnTo>
                      <a:pt x="2132" y="869"/>
                    </a:lnTo>
                    <a:lnTo>
                      <a:pt x="2132" y="879"/>
                    </a:lnTo>
                    <a:lnTo>
                      <a:pt x="2142" y="879"/>
                    </a:lnTo>
                    <a:lnTo>
                      <a:pt x="2142" y="890"/>
                    </a:lnTo>
                    <a:lnTo>
                      <a:pt x="2142" y="879"/>
                    </a:lnTo>
                    <a:lnTo>
                      <a:pt x="2151" y="879"/>
                    </a:lnTo>
                    <a:lnTo>
                      <a:pt x="2151" y="890"/>
                    </a:lnTo>
                    <a:lnTo>
                      <a:pt x="2151" y="879"/>
                    </a:lnTo>
                    <a:lnTo>
                      <a:pt x="2151" y="890"/>
                    </a:lnTo>
                    <a:lnTo>
                      <a:pt x="2160" y="890"/>
                    </a:lnTo>
                    <a:lnTo>
                      <a:pt x="2170" y="890"/>
                    </a:lnTo>
                    <a:lnTo>
                      <a:pt x="2170" y="900"/>
                    </a:lnTo>
                    <a:lnTo>
                      <a:pt x="2179" y="900"/>
                    </a:lnTo>
                    <a:lnTo>
                      <a:pt x="2179" y="910"/>
                    </a:lnTo>
                    <a:lnTo>
                      <a:pt x="2189" y="910"/>
                    </a:lnTo>
                    <a:lnTo>
                      <a:pt x="2189" y="900"/>
                    </a:lnTo>
                    <a:lnTo>
                      <a:pt x="2189" y="910"/>
                    </a:lnTo>
                    <a:lnTo>
                      <a:pt x="2198" y="910"/>
                    </a:lnTo>
                    <a:lnTo>
                      <a:pt x="2198" y="900"/>
                    </a:lnTo>
                    <a:lnTo>
                      <a:pt x="2198" y="910"/>
                    </a:lnTo>
                    <a:lnTo>
                      <a:pt x="2207" y="910"/>
                    </a:lnTo>
                    <a:lnTo>
                      <a:pt x="2217" y="910"/>
                    </a:lnTo>
                    <a:lnTo>
                      <a:pt x="2217" y="920"/>
                    </a:lnTo>
                    <a:lnTo>
                      <a:pt x="2217" y="910"/>
                    </a:lnTo>
                    <a:lnTo>
                      <a:pt x="2217" y="920"/>
                    </a:lnTo>
                    <a:lnTo>
                      <a:pt x="2226" y="920"/>
                    </a:lnTo>
                    <a:lnTo>
                      <a:pt x="2236" y="931"/>
                    </a:lnTo>
                    <a:lnTo>
                      <a:pt x="2245" y="931"/>
                    </a:lnTo>
                    <a:lnTo>
                      <a:pt x="2254" y="931"/>
                    </a:lnTo>
                    <a:lnTo>
                      <a:pt x="2264" y="931"/>
                    </a:lnTo>
                    <a:lnTo>
                      <a:pt x="2273" y="931"/>
                    </a:lnTo>
                    <a:lnTo>
                      <a:pt x="2283" y="931"/>
                    </a:lnTo>
                    <a:lnTo>
                      <a:pt x="2292" y="931"/>
                    </a:lnTo>
                    <a:lnTo>
                      <a:pt x="2301" y="931"/>
                    </a:lnTo>
                    <a:lnTo>
                      <a:pt x="2301" y="941"/>
                    </a:lnTo>
                    <a:lnTo>
                      <a:pt x="2301" y="931"/>
                    </a:lnTo>
                    <a:lnTo>
                      <a:pt x="2301" y="941"/>
                    </a:lnTo>
                    <a:lnTo>
                      <a:pt x="2311" y="941"/>
                    </a:lnTo>
                    <a:lnTo>
                      <a:pt x="2311" y="951"/>
                    </a:lnTo>
                    <a:lnTo>
                      <a:pt x="2311" y="941"/>
                    </a:lnTo>
                    <a:lnTo>
                      <a:pt x="2311" y="951"/>
                    </a:lnTo>
                    <a:lnTo>
                      <a:pt x="2320" y="951"/>
                    </a:lnTo>
                    <a:lnTo>
                      <a:pt x="2320" y="961"/>
                    </a:lnTo>
                    <a:lnTo>
                      <a:pt x="2330" y="961"/>
                    </a:lnTo>
                    <a:lnTo>
                      <a:pt x="2339" y="961"/>
                    </a:lnTo>
                    <a:lnTo>
                      <a:pt x="2339" y="951"/>
                    </a:lnTo>
                    <a:lnTo>
                      <a:pt x="2348" y="951"/>
                    </a:lnTo>
                    <a:lnTo>
                      <a:pt x="2348" y="941"/>
                    </a:lnTo>
                    <a:lnTo>
                      <a:pt x="2358" y="941"/>
                    </a:lnTo>
                    <a:lnTo>
                      <a:pt x="2358" y="951"/>
                    </a:lnTo>
                    <a:lnTo>
                      <a:pt x="2358" y="941"/>
                    </a:lnTo>
                    <a:lnTo>
                      <a:pt x="2358" y="961"/>
                    </a:lnTo>
                    <a:lnTo>
                      <a:pt x="2358" y="982"/>
                    </a:lnTo>
                    <a:lnTo>
                      <a:pt x="2358" y="992"/>
                    </a:lnTo>
                    <a:lnTo>
                      <a:pt x="2348" y="1002"/>
                    </a:lnTo>
                    <a:lnTo>
                      <a:pt x="2348" y="1012"/>
                    </a:lnTo>
                    <a:lnTo>
                      <a:pt x="2339" y="1023"/>
                    </a:lnTo>
                    <a:lnTo>
                      <a:pt x="2330" y="1043"/>
                    </a:lnTo>
                    <a:lnTo>
                      <a:pt x="2320" y="1074"/>
                    </a:lnTo>
                    <a:lnTo>
                      <a:pt x="2320" y="1064"/>
                    </a:lnTo>
                    <a:lnTo>
                      <a:pt x="2320" y="1053"/>
                    </a:lnTo>
                    <a:lnTo>
                      <a:pt x="2320" y="1043"/>
                    </a:lnTo>
                    <a:lnTo>
                      <a:pt x="2330" y="1043"/>
                    </a:lnTo>
                    <a:lnTo>
                      <a:pt x="2330" y="1033"/>
                    </a:lnTo>
                    <a:lnTo>
                      <a:pt x="2330" y="1023"/>
                    </a:lnTo>
                    <a:lnTo>
                      <a:pt x="2330" y="1033"/>
                    </a:lnTo>
                    <a:lnTo>
                      <a:pt x="2330" y="1023"/>
                    </a:lnTo>
                    <a:lnTo>
                      <a:pt x="2320" y="1012"/>
                    </a:lnTo>
                    <a:lnTo>
                      <a:pt x="2320" y="1023"/>
                    </a:lnTo>
                    <a:lnTo>
                      <a:pt x="2320" y="1012"/>
                    </a:lnTo>
                    <a:lnTo>
                      <a:pt x="2311" y="1012"/>
                    </a:lnTo>
                    <a:lnTo>
                      <a:pt x="2320" y="1023"/>
                    </a:lnTo>
                    <a:lnTo>
                      <a:pt x="2311" y="1023"/>
                    </a:lnTo>
                    <a:lnTo>
                      <a:pt x="2311" y="1033"/>
                    </a:lnTo>
                    <a:lnTo>
                      <a:pt x="2320" y="1033"/>
                    </a:lnTo>
                    <a:lnTo>
                      <a:pt x="2311" y="1043"/>
                    </a:lnTo>
                    <a:lnTo>
                      <a:pt x="2311" y="1033"/>
                    </a:lnTo>
                    <a:lnTo>
                      <a:pt x="2301" y="1033"/>
                    </a:lnTo>
                    <a:lnTo>
                      <a:pt x="2311" y="1033"/>
                    </a:lnTo>
                    <a:lnTo>
                      <a:pt x="2301" y="1033"/>
                    </a:lnTo>
                    <a:lnTo>
                      <a:pt x="2301" y="1023"/>
                    </a:lnTo>
                    <a:lnTo>
                      <a:pt x="2292" y="1023"/>
                    </a:lnTo>
                    <a:lnTo>
                      <a:pt x="2301" y="1023"/>
                    </a:lnTo>
                    <a:lnTo>
                      <a:pt x="2292" y="1023"/>
                    </a:lnTo>
                    <a:lnTo>
                      <a:pt x="2292" y="1012"/>
                    </a:lnTo>
                    <a:lnTo>
                      <a:pt x="2292" y="1023"/>
                    </a:lnTo>
                    <a:lnTo>
                      <a:pt x="2292" y="1033"/>
                    </a:lnTo>
                    <a:lnTo>
                      <a:pt x="2301" y="1033"/>
                    </a:lnTo>
                    <a:lnTo>
                      <a:pt x="2292" y="1033"/>
                    </a:lnTo>
                    <a:lnTo>
                      <a:pt x="2292" y="1043"/>
                    </a:lnTo>
                    <a:lnTo>
                      <a:pt x="2292" y="1053"/>
                    </a:lnTo>
                    <a:lnTo>
                      <a:pt x="2301" y="1053"/>
                    </a:lnTo>
                    <a:lnTo>
                      <a:pt x="2292" y="1053"/>
                    </a:lnTo>
                    <a:lnTo>
                      <a:pt x="2292" y="1064"/>
                    </a:lnTo>
                    <a:lnTo>
                      <a:pt x="2292" y="1074"/>
                    </a:lnTo>
                    <a:lnTo>
                      <a:pt x="2292" y="1084"/>
                    </a:lnTo>
                    <a:lnTo>
                      <a:pt x="2301" y="1084"/>
                    </a:lnTo>
                    <a:lnTo>
                      <a:pt x="2301" y="1094"/>
                    </a:lnTo>
                    <a:lnTo>
                      <a:pt x="2301" y="1084"/>
                    </a:lnTo>
                    <a:lnTo>
                      <a:pt x="2301" y="1094"/>
                    </a:lnTo>
                    <a:lnTo>
                      <a:pt x="2292" y="1094"/>
                    </a:lnTo>
                    <a:lnTo>
                      <a:pt x="2301" y="1094"/>
                    </a:lnTo>
                    <a:lnTo>
                      <a:pt x="2292" y="1094"/>
                    </a:lnTo>
                    <a:lnTo>
                      <a:pt x="2301" y="1094"/>
                    </a:lnTo>
                    <a:lnTo>
                      <a:pt x="2292" y="1094"/>
                    </a:lnTo>
                    <a:lnTo>
                      <a:pt x="2292" y="1104"/>
                    </a:lnTo>
                    <a:lnTo>
                      <a:pt x="2292" y="1115"/>
                    </a:lnTo>
                    <a:lnTo>
                      <a:pt x="2283" y="1104"/>
                    </a:lnTo>
                    <a:lnTo>
                      <a:pt x="2292" y="1115"/>
                    </a:lnTo>
                    <a:lnTo>
                      <a:pt x="2292" y="1104"/>
                    </a:lnTo>
                    <a:lnTo>
                      <a:pt x="2292" y="1115"/>
                    </a:lnTo>
                    <a:lnTo>
                      <a:pt x="2292" y="1104"/>
                    </a:lnTo>
                    <a:lnTo>
                      <a:pt x="2292" y="1115"/>
                    </a:lnTo>
                    <a:lnTo>
                      <a:pt x="2292" y="1125"/>
                    </a:lnTo>
                    <a:lnTo>
                      <a:pt x="2292" y="1115"/>
                    </a:lnTo>
                    <a:lnTo>
                      <a:pt x="2292" y="1125"/>
                    </a:lnTo>
                    <a:lnTo>
                      <a:pt x="2292" y="1135"/>
                    </a:lnTo>
                    <a:lnTo>
                      <a:pt x="2292" y="1145"/>
                    </a:lnTo>
                    <a:lnTo>
                      <a:pt x="2292" y="1135"/>
                    </a:lnTo>
                    <a:lnTo>
                      <a:pt x="2283" y="1135"/>
                    </a:lnTo>
                    <a:lnTo>
                      <a:pt x="2283" y="1145"/>
                    </a:lnTo>
                    <a:lnTo>
                      <a:pt x="2283" y="1135"/>
                    </a:lnTo>
                    <a:lnTo>
                      <a:pt x="2283" y="1145"/>
                    </a:lnTo>
                    <a:lnTo>
                      <a:pt x="2283" y="1135"/>
                    </a:lnTo>
                    <a:lnTo>
                      <a:pt x="2273" y="1135"/>
                    </a:lnTo>
                    <a:lnTo>
                      <a:pt x="2283" y="1145"/>
                    </a:lnTo>
                    <a:lnTo>
                      <a:pt x="2273" y="1145"/>
                    </a:lnTo>
                    <a:lnTo>
                      <a:pt x="2283" y="1145"/>
                    </a:lnTo>
                    <a:lnTo>
                      <a:pt x="2273" y="1156"/>
                    </a:lnTo>
                    <a:lnTo>
                      <a:pt x="2283" y="1156"/>
                    </a:lnTo>
                    <a:lnTo>
                      <a:pt x="2292" y="1156"/>
                    </a:lnTo>
                    <a:lnTo>
                      <a:pt x="2292" y="1166"/>
                    </a:lnTo>
                    <a:lnTo>
                      <a:pt x="2292" y="1176"/>
                    </a:lnTo>
                    <a:lnTo>
                      <a:pt x="2292" y="1186"/>
                    </a:lnTo>
                    <a:lnTo>
                      <a:pt x="2283" y="1186"/>
                    </a:lnTo>
                    <a:lnTo>
                      <a:pt x="2292" y="1186"/>
                    </a:lnTo>
                    <a:lnTo>
                      <a:pt x="2292" y="1196"/>
                    </a:lnTo>
                    <a:lnTo>
                      <a:pt x="2283" y="1196"/>
                    </a:lnTo>
                    <a:lnTo>
                      <a:pt x="2292" y="1196"/>
                    </a:lnTo>
                    <a:lnTo>
                      <a:pt x="2283" y="1196"/>
                    </a:lnTo>
                    <a:lnTo>
                      <a:pt x="2292" y="1207"/>
                    </a:lnTo>
                    <a:lnTo>
                      <a:pt x="2283" y="1207"/>
                    </a:lnTo>
                    <a:lnTo>
                      <a:pt x="2292" y="1217"/>
                    </a:lnTo>
                    <a:lnTo>
                      <a:pt x="2292" y="1207"/>
                    </a:lnTo>
                    <a:lnTo>
                      <a:pt x="2292" y="1196"/>
                    </a:lnTo>
                    <a:lnTo>
                      <a:pt x="2292" y="1186"/>
                    </a:lnTo>
                    <a:lnTo>
                      <a:pt x="2292" y="1176"/>
                    </a:lnTo>
                    <a:lnTo>
                      <a:pt x="2292" y="1186"/>
                    </a:lnTo>
                    <a:lnTo>
                      <a:pt x="2292" y="1176"/>
                    </a:lnTo>
                    <a:lnTo>
                      <a:pt x="2292" y="1166"/>
                    </a:lnTo>
                    <a:lnTo>
                      <a:pt x="2292" y="1176"/>
                    </a:lnTo>
                    <a:lnTo>
                      <a:pt x="2292" y="1166"/>
                    </a:lnTo>
                    <a:lnTo>
                      <a:pt x="2292" y="1156"/>
                    </a:lnTo>
                    <a:lnTo>
                      <a:pt x="2301" y="1156"/>
                    </a:lnTo>
                    <a:lnTo>
                      <a:pt x="2301" y="1145"/>
                    </a:lnTo>
                    <a:lnTo>
                      <a:pt x="2292" y="1166"/>
                    </a:lnTo>
                    <a:lnTo>
                      <a:pt x="2292" y="1186"/>
                    </a:lnTo>
                    <a:lnTo>
                      <a:pt x="2292" y="1207"/>
                    </a:lnTo>
                    <a:lnTo>
                      <a:pt x="2292" y="1217"/>
                    </a:lnTo>
                    <a:lnTo>
                      <a:pt x="2292" y="1248"/>
                    </a:lnTo>
                    <a:lnTo>
                      <a:pt x="2292" y="1288"/>
                    </a:lnTo>
                    <a:lnTo>
                      <a:pt x="2292" y="1299"/>
                    </a:lnTo>
                    <a:lnTo>
                      <a:pt x="2292" y="1309"/>
                    </a:lnTo>
                    <a:lnTo>
                      <a:pt x="2292" y="1319"/>
                    </a:lnTo>
                    <a:lnTo>
                      <a:pt x="2283" y="1319"/>
                    </a:lnTo>
                    <a:lnTo>
                      <a:pt x="2292" y="1319"/>
                    </a:lnTo>
                    <a:lnTo>
                      <a:pt x="2292" y="1340"/>
                    </a:lnTo>
                    <a:lnTo>
                      <a:pt x="2292" y="1350"/>
                    </a:lnTo>
                    <a:lnTo>
                      <a:pt x="2292" y="1370"/>
                    </a:lnTo>
                    <a:lnTo>
                      <a:pt x="2292" y="1380"/>
                    </a:lnTo>
                    <a:lnTo>
                      <a:pt x="2283" y="1380"/>
                    </a:lnTo>
                    <a:lnTo>
                      <a:pt x="2283" y="1391"/>
                    </a:lnTo>
                    <a:lnTo>
                      <a:pt x="2283" y="1401"/>
                    </a:lnTo>
                    <a:lnTo>
                      <a:pt x="2283" y="1411"/>
                    </a:lnTo>
                    <a:lnTo>
                      <a:pt x="2283" y="1432"/>
                    </a:lnTo>
                    <a:lnTo>
                      <a:pt x="2283" y="1442"/>
                    </a:lnTo>
                    <a:lnTo>
                      <a:pt x="2283" y="1452"/>
                    </a:lnTo>
                    <a:lnTo>
                      <a:pt x="2283" y="1462"/>
                    </a:lnTo>
                    <a:lnTo>
                      <a:pt x="2292" y="1483"/>
                    </a:lnTo>
                    <a:lnTo>
                      <a:pt x="2292" y="1493"/>
                    </a:lnTo>
                    <a:lnTo>
                      <a:pt x="2292" y="1503"/>
                    </a:lnTo>
                    <a:lnTo>
                      <a:pt x="2311" y="1513"/>
                    </a:lnTo>
                    <a:lnTo>
                      <a:pt x="2311" y="1524"/>
                    </a:lnTo>
                    <a:lnTo>
                      <a:pt x="2320" y="1534"/>
                    </a:lnTo>
                    <a:lnTo>
                      <a:pt x="2330" y="1544"/>
                    </a:lnTo>
                    <a:lnTo>
                      <a:pt x="2339" y="1554"/>
                    </a:lnTo>
                    <a:lnTo>
                      <a:pt x="2339" y="1565"/>
                    </a:lnTo>
                    <a:lnTo>
                      <a:pt x="2339" y="1575"/>
                    </a:lnTo>
                    <a:lnTo>
                      <a:pt x="2330" y="1585"/>
                    </a:lnTo>
                    <a:lnTo>
                      <a:pt x="2330" y="1595"/>
                    </a:lnTo>
                    <a:lnTo>
                      <a:pt x="2330" y="1605"/>
                    </a:lnTo>
                    <a:lnTo>
                      <a:pt x="2330" y="1616"/>
                    </a:lnTo>
                    <a:lnTo>
                      <a:pt x="2339" y="1626"/>
                    </a:lnTo>
                    <a:lnTo>
                      <a:pt x="2339" y="1636"/>
                    </a:lnTo>
                    <a:lnTo>
                      <a:pt x="2348" y="1636"/>
                    </a:lnTo>
                    <a:lnTo>
                      <a:pt x="2348" y="1646"/>
                    </a:lnTo>
                    <a:lnTo>
                      <a:pt x="2348" y="1657"/>
                    </a:lnTo>
                    <a:lnTo>
                      <a:pt x="2358" y="1657"/>
                    </a:lnTo>
                    <a:lnTo>
                      <a:pt x="2358" y="1667"/>
                    </a:lnTo>
                    <a:lnTo>
                      <a:pt x="2358" y="1677"/>
                    </a:lnTo>
                    <a:lnTo>
                      <a:pt x="2367" y="1687"/>
                    </a:lnTo>
                    <a:lnTo>
                      <a:pt x="2367" y="1697"/>
                    </a:lnTo>
                    <a:lnTo>
                      <a:pt x="2376" y="1697"/>
                    </a:lnTo>
                    <a:lnTo>
                      <a:pt x="2376" y="1708"/>
                    </a:lnTo>
                    <a:lnTo>
                      <a:pt x="2386" y="1718"/>
                    </a:lnTo>
                    <a:lnTo>
                      <a:pt x="2395" y="1728"/>
                    </a:lnTo>
                    <a:lnTo>
                      <a:pt x="2405" y="1738"/>
                    </a:lnTo>
                    <a:lnTo>
                      <a:pt x="2414" y="1749"/>
                    </a:lnTo>
                    <a:lnTo>
                      <a:pt x="2433" y="1769"/>
                    </a:lnTo>
                    <a:lnTo>
                      <a:pt x="2433" y="1779"/>
                    </a:lnTo>
                    <a:lnTo>
                      <a:pt x="2442" y="1789"/>
                    </a:lnTo>
                    <a:lnTo>
                      <a:pt x="2442" y="1800"/>
                    </a:lnTo>
                    <a:lnTo>
                      <a:pt x="2452" y="1800"/>
                    </a:lnTo>
                    <a:lnTo>
                      <a:pt x="2452" y="1810"/>
                    </a:lnTo>
                    <a:lnTo>
                      <a:pt x="2452" y="1820"/>
                    </a:lnTo>
                    <a:lnTo>
                      <a:pt x="2452" y="1830"/>
                    </a:lnTo>
                    <a:lnTo>
                      <a:pt x="2461" y="1841"/>
                    </a:lnTo>
                    <a:lnTo>
                      <a:pt x="2461" y="1851"/>
                    </a:lnTo>
                    <a:lnTo>
                      <a:pt x="2461" y="1861"/>
                    </a:lnTo>
                    <a:lnTo>
                      <a:pt x="2461" y="1871"/>
                    </a:lnTo>
                    <a:lnTo>
                      <a:pt x="2470" y="1871"/>
                    </a:lnTo>
                    <a:lnTo>
                      <a:pt x="2480" y="1871"/>
                    </a:lnTo>
                    <a:lnTo>
                      <a:pt x="2480" y="1881"/>
                    </a:lnTo>
                    <a:lnTo>
                      <a:pt x="2489" y="1892"/>
                    </a:lnTo>
                    <a:lnTo>
                      <a:pt x="2489" y="1902"/>
                    </a:lnTo>
                    <a:lnTo>
                      <a:pt x="2499" y="1902"/>
                    </a:lnTo>
                    <a:lnTo>
                      <a:pt x="2499" y="1912"/>
                    </a:lnTo>
                    <a:lnTo>
                      <a:pt x="2499" y="1922"/>
                    </a:lnTo>
                    <a:lnTo>
                      <a:pt x="2508" y="1922"/>
                    </a:lnTo>
                    <a:lnTo>
                      <a:pt x="2508" y="1933"/>
                    </a:lnTo>
                    <a:lnTo>
                      <a:pt x="2517" y="1933"/>
                    </a:lnTo>
                    <a:lnTo>
                      <a:pt x="2527" y="1933"/>
                    </a:lnTo>
                    <a:lnTo>
                      <a:pt x="2527" y="1943"/>
                    </a:lnTo>
                    <a:lnTo>
                      <a:pt x="2536" y="1943"/>
                    </a:lnTo>
                    <a:lnTo>
                      <a:pt x="2546" y="1953"/>
                    </a:lnTo>
                    <a:lnTo>
                      <a:pt x="2564" y="1953"/>
                    </a:lnTo>
                    <a:lnTo>
                      <a:pt x="2583" y="1953"/>
                    </a:lnTo>
                    <a:lnTo>
                      <a:pt x="2593" y="1953"/>
                    </a:lnTo>
                    <a:lnTo>
                      <a:pt x="2602" y="1953"/>
                    </a:lnTo>
                    <a:lnTo>
                      <a:pt x="2602" y="1963"/>
                    </a:lnTo>
                    <a:lnTo>
                      <a:pt x="2611" y="1963"/>
                    </a:lnTo>
                    <a:lnTo>
                      <a:pt x="2611" y="1973"/>
                    </a:lnTo>
                    <a:lnTo>
                      <a:pt x="2621" y="1973"/>
                    </a:lnTo>
                    <a:lnTo>
                      <a:pt x="2630" y="1973"/>
                    </a:lnTo>
                    <a:lnTo>
                      <a:pt x="2639" y="1973"/>
                    </a:lnTo>
                    <a:lnTo>
                      <a:pt x="2639" y="1984"/>
                    </a:lnTo>
                    <a:lnTo>
                      <a:pt x="2649" y="1994"/>
                    </a:lnTo>
                    <a:lnTo>
                      <a:pt x="2658" y="2004"/>
                    </a:lnTo>
                    <a:lnTo>
                      <a:pt x="2658" y="2014"/>
                    </a:lnTo>
                    <a:lnTo>
                      <a:pt x="2668" y="2025"/>
                    </a:lnTo>
                    <a:lnTo>
                      <a:pt x="2677" y="2025"/>
                    </a:lnTo>
                    <a:lnTo>
                      <a:pt x="2686" y="2025"/>
                    </a:lnTo>
                    <a:lnTo>
                      <a:pt x="2696" y="2025"/>
                    </a:lnTo>
                    <a:lnTo>
                      <a:pt x="2724" y="2014"/>
                    </a:lnTo>
                    <a:lnTo>
                      <a:pt x="2752" y="2004"/>
                    </a:lnTo>
                    <a:lnTo>
                      <a:pt x="2762" y="2004"/>
                    </a:lnTo>
                    <a:lnTo>
                      <a:pt x="2780" y="1994"/>
                    </a:lnTo>
                    <a:lnTo>
                      <a:pt x="2799" y="1984"/>
                    </a:lnTo>
                    <a:lnTo>
                      <a:pt x="2809" y="1984"/>
                    </a:lnTo>
                    <a:lnTo>
                      <a:pt x="2818" y="1984"/>
                    </a:lnTo>
                    <a:lnTo>
                      <a:pt x="2837" y="1984"/>
                    </a:lnTo>
                    <a:lnTo>
                      <a:pt x="2846" y="1994"/>
                    </a:lnTo>
                    <a:lnTo>
                      <a:pt x="2846" y="1984"/>
                    </a:lnTo>
                    <a:lnTo>
                      <a:pt x="2855" y="1994"/>
                    </a:lnTo>
                    <a:lnTo>
                      <a:pt x="2865" y="1984"/>
                    </a:lnTo>
                    <a:lnTo>
                      <a:pt x="2874" y="1984"/>
                    </a:lnTo>
                    <a:lnTo>
                      <a:pt x="2884" y="1973"/>
                    </a:lnTo>
                    <a:lnTo>
                      <a:pt x="2884" y="1963"/>
                    </a:lnTo>
                    <a:lnTo>
                      <a:pt x="2893" y="1963"/>
                    </a:lnTo>
                    <a:lnTo>
                      <a:pt x="2902" y="1963"/>
                    </a:lnTo>
                    <a:lnTo>
                      <a:pt x="2912" y="1963"/>
                    </a:lnTo>
                    <a:lnTo>
                      <a:pt x="2921" y="1953"/>
                    </a:lnTo>
                    <a:lnTo>
                      <a:pt x="2940" y="1953"/>
                    </a:lnTo>
                    <a:lnTo>
                      <a:pt x="2968" y="1953"/>
                    </a:lnTo>
                    <a:lnTo>
                      <a:pt x="2978" y="1953"/>
                    </a:lnTo>
                    <a:lnTo>
                      <a:pt x="2978" y="1963"/>
                    </a:lnTo>
                    <a:lnTo>
                      <a:pt x="2987" y="1963"/>
                    </a:lnTo>
                    <a:lnTo>
                      <a:pt x="2987" y="1973"/>
                    </a:lnTo>
                    <a:lnTo>
                      <a:pt x="2987" y="1963"/>
                    </a:lnTo>
                    <a:lnTo>
                      <a:pt x="2987" y="1973"/>
                    </a:lnTo>
                    <a:lnTo>
                      <a:pt x="2978" y="1973"/>
                    </a:lnTo>
                    <a:lnTo>
                      <a:pt x="2987" y="1973"/>
                    </a:lnTo>
                    <a:lnTo>
                      <a:pt x="2987" y="1984"/>
                    </a:lnTo>
                    <a:lnTo>
                      <a:pt x="2987" y="1973"/>
                    </a:lnTo>
                    <a:lnTo>
                      <a:pt x="2987" y="1984"/>
                    </a:lnTo>
                    <a:lnTo>
                      <a:pt x="2996" y="1984"/>
                    </a:lnTo>
                    <a:lnTo>
                      <a:pt x="3015" y="1984"/>
                    </a:lnTo>
                    <a:lnTo>
                      <a:pt x="3025" y="1984"/>
                    </a:lnTo>
                    <a:lnTo>
                      <a:pt x="3034" y="1984"/>
                    </a:lnTo>
                    <a:lnTo>
                      <a:pt x="3043" y="1973"/>
                    </a:lnTo>
                    <a:lnTo>
                      <a:pt x="3053" y="1973"/>
                    </a:lnTo>
                    <a:lnTo>
                      <a:pt x="3053" y="1963"/>
                    </a:lnTo>
                    <a:lnTo>
                      <a:pt x="3062" y="1953"/>
                    </a:lnTo>
                    <a:lnTo>
                      <a:pt x="3062" y="1943"/>
                    </a:lnTo>
                    <a:lnTo>
                      <a:pt x="3053" y="1943"/>
                    </a:lnTo>
                    <a:lnTo>
                      <a:pt x="3043" y="1943"/>
                    </a:lnTo>
                    <a:lnTo>
                      <a:pt x="3043" y="1933"/>
                    </a:lnTo>
                    <a:lnTo>
                      <a:pt x="3034" y="1943"/>
                    </a:lnTo>
                    <a:lnTo>
                      <a:pt x="3034" y="1933"/>
                    </a:lnTo>
                    <a:lnTo>
                      <a:pt x="3043" y="1922"/>
                    </a:lnTo>
                    <a:lnTo>
                      <a:pt x="3053" y="1912"/>
                    </a:lnTo>
                    <a:lnTo>
                      <a:pt x="3062" y="1912"/>
                    </a:lnTo>
                    <a:lnTo>
                      <a:pt x="3072" y="1912"/>
                    </a:lnTo>
                    <a:lnTo>
                      <a:pt x="3072" y="1902"/>
                    </a:lnTo>
                    <a:lnTo>
                      <a:pt x="3081" y="1902"/>
                    </a:lnTo>
                    <a:lnTo>
                      <a:pt x="3090" y="1892"/>
                    </a:lnTo>
                    <a:lnTo>
                      <a:pt x="3100" y="1881"/>
                    </a:lnTo>
                    <a:lnTo>
                      <a:pt x="3109" y="1871"/>
                    </a:lnTo>
                    <a:lnTo>
                      <a:pt x="3118" y="1861"/>
                    </a:lnTo>
                    <a:lnTo>
                      <a:pt x="3118" y="1851"/>
                    </a:lnTo>
                    <a:lnTo>
                      <a:pt x="3128" y="1851"/>
                    </a:lnTo>
                    <a:lnTo>
                      <a:pt x="3128" y="1841"/>
                    </a:lnTo>
                    <a:lnTo>
                      <a:pt x="3128" y="1830"/>
                    </a:lnTo>
                    <a:lnTo>
                      <a:pt x="3128" y="1820"/>
                    </a:lnTo>
                    <a:lnTo>
                      <a:pt x="3128" y="1810"/>
                    </a:lnTo>
                    <a:lnTo>
                      <a:pt x="3128" y="1800"/>
                    </a:lnTo>
                    <a:lnTo>
                      <a:pt x="3137" y="1800"/>
                    </a:lnTo>
                    <a:lnTo>
                      <a:pt x="3147" y="1789"/>
                    </a:lnTo>
                    <a:lnTo>
                      <a:pt x="3147" y="1779"/>
                    </a:lnTo>
                    <a:lnTo>
                      <a:pt x="3156" y="1779"/>
                    </a:lnTo>
                    <a:lnTo>
                      <a:pt x="3156" y="1769"/>
                    </a:lnTo>
                    <a:lnTo>
                      <a:pt x="3147" y="1769"/>
                    </a:lnTo>
                    <a:lnTo>
                      <a:pt x="3147" y="1759"/>
                    </a:lnTo>
                    <a:lnTo>
                      <a:pt x="3147" y="1749"/>
                    </a:lnTo>
                    <a:lnTo>
                      <a:pt x="3147" y="1728"/>
                    </a:lnTo>
                    <a:lnTo>
                      <a:pt x="3156" y="1718"/>
                    </a:lnTo>
                    <a:lnTo>
                      <a:pt x="3147" y="1718"/>
                    </a:lnTo>
                    <a:lnTo>
                      <a:pt x="3156" y="1708"/>
                    </a:lnTo>
                    <a:lnTo>
                      <a:pt x="3147" y="1708"/>
                    </a:lnTo>
                    <a:lnTo>
                      <a:pt x="3156" y="1697"/>
                    </a:lnTo>
                    <a:lnTo>
                      <a:pt x="3156" y="1687"/>
                    </a:lnTo>
                    <a:lnTo>
                      <a:pt x="3156" y="1677"/>
                    </a:lnTo>
                    <a:lnTo>
                      <a:pt x="3156" y="1667"/>
                    </a:lnTo>
                    <a:lnTo>
                      <a:pt x="3156" y="1657"/>
                    </a:lnTo>
                    <a:lnTo>
                      <a:pt x="3165" y="1636"/>
                    </a:lnTo>
                    <a:lnTo>
                      <a:pt x="3165" y="1626"/>
                    </a:lnTo>
                    <a:lnTo>
                      <a:pt x="3184" y="1626"/>
                    </a:lnTo>
                    <a:lnTo>
                      <a:pt x="3194" y="1616"/>
                    </a:lnTo>
                    <a:lnTo>
                      <a:pt x="3203" y="1605"/>
                    </a:lnTo>
                    <a:lnTo>
                      <a:pt x="3212" y="1605"/>
                    </a:lnTo>
                    <a:lnTo>
                      <a:pt x="3222" y="1605"/>
                    </a:lnTo>
                    <a:lnTo>
                      <a:pt x="3231" y="1595"/>
                    </a:lnTo>
                    <a:lnTo>
                      <a:pt x="3241" y="1595"/>
                    </a:lnTo>
                    <a:lnTo>
                      <a:pt x="3250" y="1595"/>
                    </a:lnTo>
                    <a:lnTo>
                      <a:pt x="3259" y="1585"/>
                    </a:lnTo>
                    <a:lnTo>
                      <a:pt x="3297" y="1585"/>
                    </a:lnTo>
                    <a:lnTo>
                      <a:pt x="3316" y="1585"/>
                    </a:lnTo>
                    <a:lnTo>
                      <a:pt x="3325" y="1585"/>
                    </a:lnTo>
                    <a:lnTo>
                      <a:pt x="3335" y="1585"/>
                    </a:lnTo>
                    <a:lnTo>
                      <a:pt x="3344" y="1575"/>
                    </a:lnTo>
                    <a:lnTo>
                      <a:pt x="3353" y="1575"/>
                    </a:lnTo>
                    <a:lnTo>
                      <a:pt x="3363" y="1575"/>
                    </a:lnTo>
                    <a:lnTo>
                      <a:pt x="3363" y="1565"/>
                    </a:lnTo>
                    <a:lnTo>
                      <a:pt x="3372" y="1565"/>
                    </a:lnTo>
                    <a:lnTo>
                      <a:pt x="3372" y="1554"/>
                    </a:lnTo>
                    <a:lnTo>
                      <a:pt x="3381" y="1554"/>
                    </a:lnTo>
                    <a:lnTo>
                      <a:pt x="3391" y="1554"/>
                    </a:lnTo>
                    <a:lnTo>
                      <a:pt x="3400" y="1554"/>
                    </a:lnTo>
                    <a:lnTo>
                      <a:pt x="3410" y="1554"/>
                    </a:lnTo>
                    <a:lnTo>
                      <a:pt x="3419" y="1554"/>
                    </a:lnTo>
                    <a:lnTo>
                      <a:pt x="3428" y="1544"/>
                    </a:lnTo>
                    <a:lnTo>
                      <a:pt x="3438" y="1554"/>
                    </a:lnTo>
                    <a:lnTo>
                      <a:pt x="3447" y="1554"/>
                    </a:lnTo>
                    <a:lnTo>
                      <a:pt x="3457" y="1554"/>
                    </a:lnTo>
                    <a:lnTo>
                      <a:pt x="3466" y="1554"/>
                    </a:lnTo>
                    <a:lnTo>
                      <a:pt x="3475" y="1554"/>
                    </a:lnTo>
                    <a:lnTo>
                      <a:pt x="3494" y="1565"/>
                    </a:lnTo>
                    <a:lnTo>
                      <a:pt x="3504" y="1565"/>
                    </a:lnTo>
                    <a:lnTo>
                      <a:pt x="3513" y="1565"/>
                    </a:lnTo>
                    <a:lnTo>
                      <a:pt x="3522" y="1554"/>
                    </a:lnTo>
                    <a:lnTo>
                      <a:pt x="3532" y="1554"/>
                    </a:lnTo>
                    <a:lnTo>
                      <a:pt x="3541" y="1554"/>
                    </a:lnTo>
                    <a:lnTo>
                      <a:pt x="3551" y="1554"/>
                    </a:lnTo>
                    <a:lnTo>
                      <a:pt x="3551" y="1544"/>
                    </a:lnTo>
                    <a:lnTo>
                      <a:pt x="3560" y="1554"/>
                    </a:lnTo>
                    <a:lnTo>
                      <a:pt x="3569" y="1565"/>
                    </a:lnTo>
                    <a:lnTo>
                      <a:pt x="3569" y="1575"/>
                    </a:lnTo>
                    <a:lnTo>
                      <a:pt x="3579" y="1575"/>
                    </a:lnTo>
                    <a:lnTo>
                      <a:pt x="3569" y="1575"/>
                    </a:lnTo>
                    <a:lnTo>
                      <a:pt x="3579" y="1575"/>
                    </a:lnTo>
                    <a:lnTo>
                      <a:pt x="3588" y="1575"/>
                    </a:lnTo>
                    <a:lnTo>
                      <a:pt x="3588" y="1585"/>
                    </a:lnTo>
                    <a:lnTo>
                      <a:pt x="3588" y="1595"/>
                    </a:lnTo>
                    <a:lnTo>
                      <a:pt x="3588" y="1605"/>
                    </a:lnTo>
                    <a:lnTo>
                      <a:pt x="3588" y="1616"/>
                    </a:lnTo>
                    <a:lnTo>
                      <a:pt x="3598" y="1616"/>
                    </a:lnTo>
                    <a:lnTo>
                      <a:pt x="3588" y="1616"/>
                    </a:lnTo>
                    <a:lnTo>
                      <a:pt x="3588" y="1626"/>
                    </a:lnTo>
                    <a:lnTo>
                      <a:pt x="3579" y="1636"/>
                    </a:lnTo>
                    <a:lnTo>
                      <a:pt x="3579" y="1646"/>
                    </a:lnTo>
                    <a:lnTo>
                      <a:pt x="3579" y="1657"/>
                    </a:lnTo>
                    <a:lnTo>
                      <a:pt x="3569" y="1667"/>
                    </a:lnTo>
                    <a:lnTo>
                      <a:pt x="3569" y="1677"/>
                    </a:lnTo>
                    <a:lnTo>
                      <a:pt x="3560" y="1677"/>
                    </a:lnTo>
                    <a:lnTo>
                      <a:pt x="3551" y="1697"/>
                    </a:lnTo>
                    <a:lnTo>
                      <a:pt x="3541" y="1697"/>
                    </a:lnTo>
                    <a:lnTo>
                      <a:pt x="3532" y="1708"/>
                    </a:lnTo>
                    <a:lnTo>
                      <a:pt x="3522" y="1718"/>
                    </a:lnTo>
                    <a:lnTo>
                      <a:pt x="3522" y="1728"/>
                    </a:lnTo>
                    <a:lnTo>
                      <a:pt x="3522" y="1738"/>
                    </a:lnTo>
                    <a:lnTo>
                      <a:pt x="3513" y="1738"/>
                    </a:lnTo>
                    <a:lnTo>
                      <a:pt x="3513" y="1749"/>
                    </a:lnTo>
                    <a:lnTo>
                      <a:pt x="3504" y="1759"/>
                    </a:lnTo>
                    <a:lnTo>
                      <a:pt x="3504" y="1769"/>
                    </a:lnTo>
                    <a:lnTo>
                      <a:pt x="3504" y="1779"/>
                    </a:lnTo>
                    <a:lnTo>
                      <a:pt x="3513" y="1779"/>
                    </a:lnTo>
                    <a:lnTo>
                      <a:pt x="3513" y="1789"/>
                    </a:lnTo>
                    <a:lnTo>
                      <a:pt x="3504" y="1800"/>
                    </a:lnTo>
                    <a:lnTo>
                      <a:pt x="3504" y="1789"/>
                    </a:lnTo>
                    <a:lnTo>
                      <a:pt x="3504" y="1800"/>
                    </a:lnTo>
                    <a:lnTo>
                      <a:pt x="3494" y="1800"/>
                    </a:lnTo>
                    <a:lnTo>
                      <a:pt x="3494" y="1810"/>
                    </a:lnTo>
                    <a:lnTo>
                      <a:pt x="3485" y="1820"/>
                    </a:lnTo>
                    <a:lnTo>
                      <a:pt x="3485" y="1830"/>
                    </a:lnTo>
                    <a:lnTo>
                      <a:pt x="3485" y="1820"/>
                    </a:lnTo>
                    <a:lnTo>
                      <a:pt x="3475" y="1820"/>
                    </a:lnTo>
                    <a:lnTo>
                      <a:pt x="3475" y="1830"/>
                    </a:lnTo>
                    <a:lnTo>
                      <a:pt x="3485" y="1830"/>
                    </a:lnTo>
                    <a:lnTo>
                      <a:pt x="3485" y="1841"/>
                    </a:lnTo>
                    <a:lnTo>
                      <a:pt x="3494" y="1830"/>
                    </a:lnTo>
                    <a:lnTo>
                      <a:pt x="3504" y="1830"/>
                    </a:lnTo>
                    <a:lnTo>
                      <a:pt x="3513" y="1830"/>
                    </a:lnTo>
                    <a:lnTo>
                      <a:pt x="3513" y="1820"/>
                    </a:lnTo>
                    <a:lnTo>
                      <a:pt x="3513" y="1830"/>
                    </a:lnTo>
                    <a:lnTo>
                      <a:pt x="3513" y="1841"/>
                    </a:lnTo>
                    <a:lnTo>
                      <a:pt x="3513" y="1851"/>
                    </a:lnTo>
                    <a:lnTo>
                      <a:pt x="3504" y="1851"/>
                    </a:lnTo>
                    <a:lnTo>
                      <a:pt x="3494" y="1861"/>
                    </a:lnTo>
                    <a:lnTo>
                      <a:pt x="3494" y="1851"/>
                    </a:lnTo>
                    <a:lnTo>
                      <a:pt x="3504" y="1851"/>
                    </a:lnTo>
                    <a:lnTo>
                      <a:pt x="3494" y="1851"/>
                    </a:lnTo>
                    <a:lnTo>
                      <a:pt x="3494" y="1861"/>
                    </a:lnTo>
                    <a:lnTo>
                      <a:pt x="3485" y="1861"/>
                    </a:lnTo>
                    <a:lnTo>
                      <a:pt x="3485" y="1871"/>
                    </a:lnTo>
                    <a:lnTo>
                      <a:pt x="3485" y="1881"/>
                    </a:lnTo>
                    <a:lnTo>
                      <a:pt x="3494" y="1871"/>
                    </a:lnTo>
                    <a:lnTo>
                      <a:pt x="3485" y="1881"/>
                    </a:lnTo>
                    <a:lnTo>
                      <a:pt x="3494" y="1871"/>
                    </a:lnTo>
                    <a:lnTo>
                      <a:pt x="3504" y="1871"/>
                    </a:lnTo>
                    <a:lnTo>
                      <a:pt x="3504" y="1861"/>
                    </a:lnTo>
                    <a:lnTo>
                      <a:pt x="3504" y="1871"/>
                    </a:lnTo>
                    <a:lnTo>
                      <a:pt x="3504" y="1861"/>
                    </a:lnTo>
                    <a:lnTo>
                      <a:pt x="3513" y="1861"/>
                    </a:lnTo>
                    <a:lnTo>
                      <a:pt x="3504" y="1871"/>
                    </a:lnTo>
                    <a:lnTo>
                      <a:pt x="3504" y="1881"/>
                    </a:lnTo>
                    <a:lnTo>
                      <a:pt x="3494" y="1892"/>
                    </a:lnTo>
                    <a:lnTo>
                      <a:pt x="3494" y="1902"/>
                    </a:lnTo>
                    <a:lnTo>
                      <a:pt x="3494" y="1912"/>
                    </a:lnTo>
                    <a:lnTo>
                      <a:pt x="3494" y="1922"/>
                    </a:lnTo>
                    <a:lnTo>
                      <a:pt x="3485" y="1933"/>
                    </a:lnTo>
                    <a:lnTo>
                      <a:pt x="3485" y="1943"/>
                    </a:lnTo>
                    <a:lnTo>
                      <a:pt x="3475" y="1953"/>
                    </a:lnTo>
                    <a:lnTo>
                      <a:pt x="3475" y="1963"/>
                    </a:lnTo>
                    <a:lnTo>
                      <a:pt x="3475" y="1973"/>
                    </a:lnTo>
                    <a:lnTo>
                      <a:pt x="3475" y="1984"/>
                    </a:lnTo>
                    <a:lnTo>
                      <a:pt x="3475" y="1994"/>
                    </a:lnTo>
                    <a:lnTo>
                      <a:pt x="3466" y="1994"/>
                    </a:lnTo>
                    <a:lnTo>
                      <a:pt x="3466" y="2004"/>
                    </a:lnTo>
                    <a:lnTo>
                      <a:pt x="3466" y="2025"/>
                    </a:lnTo>
                    <a:lnTo>
                      <a:pt x="3457" y="2025"/>
                    </a:lnTo>
                    <a:lnTo>
                      <a:pt x="3466" y="2014"/>
                    </a:lnTo>
                    <a:lnTo>
                      <a:pt x="3457" y="2014"/>
                    </a:lnTo>
                    <a:lnTo>
                      <a:pt x="3457" y="2025"/>
                    </a:lnTo>
                    <a:lnTo>
                      <a:pt x="3457" y="2014"/>
                    </a:lnTo>
                    <a:lnTo>
                      <a:pt x="3457" y="2004"/>
                    </a:lnTo>
                    <a:lnTo>
                      <a:pt x="3457" y="1994"/>
                    </a:lnTo>
                    <a:lnTo>
                      <a:pt x="3447" y="1994"/>
                    </a:lnTo>
                    <a:lnTo>
                      <a:pt x="3457" y="1994"/>
                    </a:lnTo>
                    <a:lnTo>
                      <a:pt x="3447" y="1984"/>
                    </a:lnTo>
                    <a:lnTo>
                      <a:pt x="3438" y="1984"/>
                    </a:lnTo>
                    <a:lnTo>
                      <a:pt x="3438" y="1973"/>
                    </a:lnTo>
                    <a:lnTo>
                      <a:pt x="3438" y="1963"/>
                    </a:lnTo>
                    <a:lnTo>
                      <a:pt x="3447" y="1953"/>
                    </a:lnTo>
                    <a:lnTo>
                      <a:pt x="3447" y="1943"/>
                    </a:lnTo>
                    <a:lnTo>
                      <a:pt x="3438" y="1933"/>
                    </a:lnTo>
                    <a:lnTo>
                      <a:pt x="3438" y="1943"/>
                    </a:lnTo>
                    <a:lnTo>
                      <a:pt x="3428" y="1943"/>
                    </a:lnTo>
                    <a:lnTo>
                      <a:pt x="3428" y="1953"/>
                    </a:lnTo>
                    <a:lnTo>
                      <a:pt x="3419" y="1953"/>
                    </a:lnTo>
                    <a:lnTo>
                      <a:pt x="3419" y="1963"/>
                    </a:lnTo>
                    <a:lnTo>
                      <a:pt x="3419" y="1973"/>
                    </a:lnTo>
                    <a:lnTo>
                      <a:pt x="3410" y="1973"/>
                    </a:lnTo>
                    <a:lnTo>
                      <a:pt x="3410" y="1984"/>
                    </a:lnTo>
                    <a:lnTo>
                      <a:pt x="3400" y="1984"/>
                    </a:lnTo>
                    <a:lnTo>
                      <a:pt x="3391" y="1984"/>
                    </a:lnTo>
                    <a:lnTo>
                      <a:pt x="3381" y="1984"/>
                    </a:lnTo>
                    <a:lnTo>
                      <a:pt x="3381" y="1994"/>
                    </a:lnTo>
                    <a:lnTo>
                      <a:pt x="3381" y="2004"/>
                    </a:lnTo>
                    <a:lnTo>
                      <a:pt x="3372" y="2004"/>
                    </a:lnTo>
                    <a:lnTo>
                      <a:pt x="3372" y="2014"/>
                    </a:lnTo>
                    <a:lnTo>
                      <a:pt x="3372" y="2025"/>
                    </a:lnTo>
                    <a:lnTo>
                      <a:pt x="3363" y="2025"/>
                    </a:lnTo>
                    <a:lnTo>
                      <a:pt x="3363" y="2035"/>
                    </a:lnTo>
                    <a:lnTo>
                      <a:pt x="3363" y="2045"/>
                    </a:lnTo>
                    <a:lnTo>
                      <a:pt x="3353" y="2045"/>
                    </a:lnTo>
                    <a:lnTo>
                      <a:pt x="3353" y="2055"/>
                    </a:lnTo>
                    <a:lnTo>
                      <a:pt x="3344" y="2055"/>
                    </a:lnTo>
                    <a:lnTo>
                      <a:pt x="3344" y="2066"/>
                    </a:lnTo>
                    <a:lnTo>
                      <a:pt x="3335" y="2066"/>
                    </a:lnTo>
                    <a:lnTo>
                      <a:pt x="3335" y="2055"/>
                    </a:lnTo>
                    <a:lnTo>
                      <a:pt x="3325" y="2055"/>
                    </a:lnTo>
                    <a:lnTo>
                      <a:pt x="3325" y="2045"/>
                    </a:lnTo>
                    <a:lnTo>
                      <a:pt x="3316" y="2055"/>
                    </a:lnTo>
                    <a:lnTo>
                      <a:pt x="3306" y="2055"/>
                    </a:lnTo>
                    <a:lnTo>
                      <a:pt x="3306" y="2076"/>
                    </a:lnTo>
                    <a:lnTo>
                      <a:pt x="3090" y="2076"/>
                    </a:lnTo>
                    <a:lnTo>
                      <a:pt x="3090" y="2158"/>
                    </a:lnTo>
                    <a:lnTo>
                      <a:pt x="3034" y="2158"/>
                    </a:lnTo>
                    <a:lnTo>
                      <a:pt x="3043" y="2158"/>
                    </a:lnTo>
                    <a:lnTo>
                      <a:pt x="3053" y="2168"/>
                    </a:lnTo>
                    <a:lnTo>
                      <a:pt x="3062" y="2178"/>
                    </a:lnTo>
                    <a:lnTo>
                      <a:pt x="3072" y="2188"/>
                    </a:lnTo>
                    <a:lnTo>
                      <a:pt x="3081" y="2198"/>
                    </a:lnTo>
                    <a:lnTo>
                      <a:pt x="3090" y="2209"/>
                    </a:lnTo>
                    <a:lnTo>
                      <a:pt x="3090" y="2198"/>
                    </a:lnTo>
                    <a:lnTo>
                      <a:pt x="3090" y="2209"/>
                    </a:lnTo>
                    <a:lnTo>
                      <a:pt x="3100" y="2209"/>
                    </a:lnTo>
                    <a:lnTo>
                      <a:pt x="3100" y="2219"/>
                    </a:lnTo>
                    <a:lnTo>
                      <a:pt x="3109" y="2219"/>
                    </a:lnTo>
                    <a:lnTo>
                      <a:pt x="3118" y="2219"/>
                    </a:lnTo>
                    <a:lnTo>
                      <a:pt x="3118" y="2229"/>
                    </a:lnTo>
                    <a:lnTo>
                      <a:pt x="3128" y="2229"/>
                    </a:lnTo>
                    <a:lnTo>
                      <a:pt x="3128" y="2239"/>
                    </a:lnTo>
                    <a:lnTo>
                      <a:pt x="3128" y="2250"/>
                    </a:lnTo>
                    <a:lnTo>
                      <a:pt x="3137" y="2250"/>
                    </a:lnTo>
                    <a:lnTo>
                      <a:pt x="3128" y="2250"/>
                    </a:lnTo>
                    <a:lnTo>
                      <a:pt x="3128" y="2260"/>
                    </a:lnTo>
                    <a:lnTo>
                      <a:pt x="3137" y="2260"/>
                    </a:lnTo>
                    <a:lnTo>
                      <a:pt x="3147" y="2260"/>
                    </a:lnTo>
                    <a:lnTo>
                      <a:pt x="3147" y="2270"/>
                    </a:lnTo>
                    <a:lnTo>
                      <a:pt x="3147" y="2260"/>
                    </a:lnTo>
                    <a:lnTo>
                      <a:pt x="3147" y="2270"/>
                    </a:lnTo>
                    <a:lnTo>
                      <a:pt x="3156" y="2270"/>
                    </a:lnTo>
                    <a:lnTo>
                      <a:pt x="3165" y="2270"/>
                    </a:lnTo>
                    <a:lnTo>
                      <a:pt x="3156" y="2270"/>
                    </a:lnTo>
                    <a:lnTo>
                      <a:pt x="3165" y="2280"/>
                    </a:lnTo>
                    <a:lnTo>
                      <a:pt x="3156" y="2280"/>
                    </a:lnTo>
                    <a:lnTo>
                      <a:pt x="3165" y="2280"/>
                    </a:lnTo>
                    <a:lnTo>
                      <a:pt x="3156" y="2280"/>
                    </a:lnTo>
                    <a:lnTo>
                      <a:pt x="3156" y="2290"/>
                    </a:lnTo>
                    <a:lnTo>
                      <a:pt x="3156" y="2301"/>
                    </a:lnTo>
                    <a:lnTo>
                      <a:pt x="3156" y="2311"/>
                    </a:lnTo>
                    <a:lnTo>
                      <a:pt x="3156" y="2321"/>
                    </a:lnTo>
                    <a:lnTo>
                      <a:pt x="3006" y="2321"/>
                    </a:lnTo>
                    <a:lnTo>
                      <a:pt x="2959" y="2403"/>
                    </a:lnTo>
                    <a:lnTo>
                      <a:pt x="2949" y="2434"/>
                    </a:lnTo>
                    <a:lnTo>
                      <a:pt x="2968" y="2454"/>
                    </a:lnTo>
                    <a:lnTo>
                      <a:pt x="2959" y="2464"/>
                    </a:lnTo>
                    <a:lnTo>
                      <a:pt x="2949" y="2464"/>
                    </a:lnTo>
                    <a:lnTo>
                      <a:pt x="2949" y="2474"/>
                    </a:lnTo>
                    <a:lnTo>
                      <a:pt x="2959" y="2485"/>
                    </a:lnTo>
                    <a:lnTo>
                      <a:pt x="2949" y="2485"/>
                    </a:lnTo>
                    <a:lnTo>
                      <a:pt x="2949" y="2495"/>
                    </a:lnTo>
                    <a:lnTo>
                      <a:pt x="2949" y="2505"/>
                    </a:lnTo>
                    <a:lnTo>
                      <a:pt x="2949" y="2515"/>
                    </a:lnTo>
                    <a:lnTo>
                      <a:pt x="2949" y="2526"/>
                    </a:lnTo>
                    <a:lnTo>
                      <a:pt x="2949" y="2536"/>
                    </a:lnTo>
                    <a:lnTo>
                      <a:pt x="2940" y="2536"/>
                    </a:lnTo>
                    <a:lnTo>
                      <a:pt x="2940" y="2526"/>
                    </a:lnTo>
                    <a:lnTo>
                      <a:pt x="2921" y="2505"/>
                    </a:lnTo>
                    <a:lnTo>
                      <a:pt x="2912" y="2495"/>
                    </a:lnTo>
                    <a:lnTo>
                      <a:pt x="2893" y="2474"/>
                    </a:lnTo>
                    <a:lnTo>
                      <a:pt x="2884" y="2464"/>
                    </a:lnTo>
                    <a:lnTo>
                      <a:pt x="2874" y="2454"/>
                    </a:lnTo>
                    <a:lnTo>
                      <a:pt x="2865" y="2444"/>
                    </a:lnTo>
                    <a:lnTo>
                      <a:pt x="2865" y="2434"/>
                    </a:lnTo>
                    <a:lnTo>
                      <a:pt x="2855" y="2434"/>
                    </a:lnTo>
                    <a:lnTo>
                      <a:pt x="2855" y="2423"/>
                    </a:lnTo>
                    <a:lnTo>
                      <a:pt x="2855" y="2434"/>
                    </a:lnTo>
                    <a:lnTo>
                      <a:pt x="2855" y="2423"/>
                    </a:lnTo>
                    <a:lnTo>
                      <a:pt x="2827" y="2403"/>
                    </a:lnTo>
                    <a:lnTo>
                      <a:pt x="2818" y="2382"/>
                    </a:lnTo>
                    <a:lnTo>
                      <a:pt x="2799" y="2372"/>
                    </a:lnTo>
                    <a:lnTo>
                      <a:pt x="2790" y="2372"/>
                    </a:lnTo>
                    <a:lnTo>
                      <a:pt x="2780" y="2362"/>
                    </a:lnTo>
                    <a:lnTo>
                      <a:pt x="2780" y="2352"/>
                    </a:lnTo>
                    <a:lnTo>
                      <a:pt x="2771" y="2352"/>
                    </a:lnTo>
                    <a:lnTo>
                      <a:pt x="2762" y="2342"/>
                    </a:lnTo>
                    <a:lnTo>
                      <a:pt x="2752" y="2331"/>
                    </a:lnTo>
                    <a:lnTo>
                      <a:pt x="2743" y="2331"/>
                    </a:lnTo>
                    <a:lnTo>
                      <a:pt x="2752" y="2331"/>
                    </a:lnTo>
                    <a:lnTo>
                      <a:pt x="2743" y="2331"/>
                    </a:lnTo>
                    <a:lnTo>
                      <a:pt x="2733" y="2331"/>
                    </a:lnTo>
                    <a:lnTo>
                      <a:pt x="2724" y="2321"/>
                    </a:lnTo>
                    <a:lnTo>
                      <a:pt x="2705" y="2311"/>
                    </a:lnTo>
                    <a:lnTo>
                      <a:pt x="2686" y="2311"/>
                    </a:lnTo>
                    <a:lnTo>
                      <a:pt x="2686" y="2301"/>
                    </a:lnTo>
                    <a:lnTo>
                      <a:pt x="2649" y="2301"/>
                    </a:lnTo>
                    <a:lnTo>
                      <a:pt x="2649" y="2290"/>
                    </a:lnTo>
                    <a:lnTo>
                      <a:pt x="2658" y="2290"/>
                    </a:lnTo>
                    <a:lnTo>
                      <a:pt x="2668" y="2290"/>
                    </a:lnTo>
                    <a:lnTo>
                      <a:pt x="2668" y="2280"/>
                    </a:lnTo>
                    <a:lnTo>
                      <a:pt x="2658" y="2280"/>
                    </a:lnTo>
                    <a:lnTo>
                      <a:pt x="2649" y="2280"/>
                    </a:lnTo>
                    <a:lnTo>
                      <a:pt x="2649" y="2290"/>
                    </a:lnTo>
                    <a:lnTo>
                      <a:pt x="2639" y="2290"/>
                    </a:lnTo>
                    <a:lnTo>
                      <a:pt x="2639" y="2280"/>
                    </a:lnTo>
                    <a:lnTo>
                      <a:pt x="2639" y="2270"/>
                    </a:lnTo>
                    <a:lnTo>
                      <a:pt x="2630" y="2270"/>
                    </a:lnTo>
                    <a:lnTo>
                      <a:pt x="2621" y="2270"/>
                    </a:lnTo>
                    <a:lnTo>
                      <a:pt x="2621" y="2280"/>
                    </a:lnTo>
                    <a:lnTo>
                      <a:pt x="2611" y="2280"/>
                    </a:lnTo>
                    <a:lnTo>
                      <a:pt x="2611" y="2290"/>
                    </a:lnTo>
                    <a:lnTo>
                      <a:pt x="2621" y="2290"/>
                    </a:lnTo>
                    <a:lnTo>
                      <a:pt x="2630" y="2290"/>
                    </a:lnTo>
                    <a:lnTo>
                      <a:pt x="2639" y="2290"/>
                    </a:lnTo>
                    <a:lnTo>
                      <a:pt x="2630" y="2290"/>
                    </a:lnTo>
                    <a:lnTo>
                      <a:pt x="2621" y="2290"/>
                    </a:lnTo>
                    <a:lnTo>
                      <a:pt x="2611" y="2290"/>
                    </a:lnTo>
                    <a:lnTo>
                      <a:pt x="2602" y="2290"/>
                    </a:lnTo>
                    <a:lnTo>
                      <a:pt x="2602" y="2301"/>
                    </a:lnTo>
                    <a:lnTo>
                      <a:pt x="2611" y="2290"/>
                    </a:lnTo>
                    <a:lnTo>
                      <a:pt x="2630" y="2290"/>
                    </a:lnTo>
                    <a:lnTo>
                      <a:pt x="2639" y="2301"/>
                    </a:lnTo>
                    <a:lnTo>
                      <a:pt x="2649" y="2301"/>
                    </a:lnTo>
                    <a:lnTo>
                      <a:pt x="2639" y="2301"/>
                    </a:lnTo>
                    <a:lnTo>
                      <a:pt x="2630" y="2301"/>
                    </a:lnTo>
                    <a:lnTo>
                      <a:pt x="2621" y="2301"/>
                    </a:lnTo>
                    <a:lnTo>
                      <a:pt x="2611" y="2301"/>
                    </a:lnTo>
                    <a:lnTo>
                      <a:pt x="2602" y="2301"/>
                    </a:lnTo>
                    <a:lnTo>
                      <a:pt x="2593" y="2301"/>
                    </a:lnTo>
                    <a:lnTo>
                      <a:pt x="2602" y="2301"/>
                    </a:lnTo>
                    <a:lnTo>
                      <a:pt x="2593" y="2301"/>
                    </a:lnTo>
                    <a:lnTo>
                      <a:pt x="2583" y="2301"/>
                    </a:lnTo>
                    <a:lnTo>
                      <a:pt x="2583" y="2311"/>
                    </a:lnTo>
                    <a:lnTo>
                      <a:pt x="2593" y="2301"/>
                    </a:lnTo>
                    <a:lnTo>
                      <a:pt x="2593" y="2311"/>
                    </a:lnTo>
                    <a:lnTo>
                      <a:pt x="2583" y="2311"/>
                    </a:lnTo>
                    <a:lnTo>
                      <a:pt x="2574" y="2321"/>
                    </a:lnTo>
                    <a:lnTo>
                      <a:pt x="2574" y="2331"/>
                    </a:lnTo>
                    <a:lnTo>
                      <a:pt x="2564" y="2331"/>
                    </a:lnTo>
                    <a:lnTo>
                      <a:pt x="2555" y="2331"/>
                    </a:lnTo>
                    <a:lnTo>
                      <a:pt x="2546" y="2331"/>
                    </a:lnTo>
                    <a:lnTo>
                      <a:pt x="2546" y="2342"/>
                    </a:lnTo>
                    <a:lnTo>
                      <a:pt x="2536" y="2342"/>
                    </a:lnTo>
                    <a:lnTo>
                      <a:pt x="2527" y="2342"/>
                    </a:lnTo>
                    <a:lnTo>
                      <a:pt x="2517" y="2352"/>
                    </a:lnTo>
                    <a:lnTo>
                      <a:pt x="2508" y="2352"/>
                    </a:lnTo>
                    <a:lnTo>
                      <a:pt x="2499" y="2352"/>
                    </a:lnTo>
                    <a:lnTo>
                      <a:pt x="2499" y="2362"/>
                    </a:lnTo>
                    <a:lnTo>
                      <a:pt x="2489" y="2362"/>
                    </a:lnTo>
                    <a:lnTo>
                      <a:pt x="2480" y="2362"/>
                    </a:lnTo>
                    <a:lnTo>
                      <a:pt x="2480" y="2372"/>
                    </a:lnTo>
                    <a:lnTo>
                      <a:pt x="2470" y="2372"/>
                    </a:lnTo>
                    <a:lnTo>
                      <a:pt x="2461" y="2372"/>
                    </a:lnTo>
                    <a:lnTo>
                      <a:pt x="2452" y="2372"/>
                    </a:lnTo>
                    <a:lnTo>
                      <a:pt x="2442" y="2372"/>
                    </a:lnTo>
                    <a:lnTo>
                      <a:pt x="2433" y="2372"/>
                    </a:lnTo>
                    <a:lnTo>
                      <a:pt x="2423" y="2372"/>
                    </a:lnTo>
                    <a:lnTo>
                      <a:pt x="2414" y="2372"/>
                    </a:lnTo>
                    <a:lnTo>
                      <a:pt x="2405" y="2362"/>
                    </a:lnTo>
                    <a:lnTo>
                      <a:pt x="2395" y="2362"/>
                    </a:lnTo>
                    <a:lnTo>
                      <a:pt x="2386" y="2362"/>
                    </a:lnTo>
                    <a:lnTo>
                      <a:pt x="2376" y="2352"/>
                    </a:lnTo>
                    <a:lnTo>
                      <a:pt x="2367" y="2352"/>
                    </a:lnTo>
                    <a:lnTo>
                      <a:pt x="2367" y="2342"/>
                    </a:lnTo>
                    <a:lnTo>
                      <a:pt x="2358" y="2342"/>
                    </a:lnTo>
                    <a:lnTo>
                      <a:pt x="2348" y="2342"/>
                    </a:lnTo>
                    <a:lnTo>
                      <a:pt x="2339" y="2342"/>
                    </a:lnTo>
                    <a:lnTo>
                      <a:pt x="2330" y="2342"/>
                    </a:lnTo>
                    <a:lnTo>
                      <a:pt x="2320" y="2331"/>
                    </a:lnTo>
                    <a:lnTo>
                      <a:pt x="2311" y="2331"/>
                    </a:lnTo>
                    <a:lnTo>
                      <a:pt x="2301" y="2331"/>
                    </a:lnTo>
                    <a:lnTo>
                      <a:pt x="2283" y="2331"/>
                    </a:lnTo>
                    <a:lnTo>
                      <a:pt x="2273" y="2321"/>
                    </a:lnTo>
                    <a:lnTo>
                      <a:pt x="2254" y="2301"/>
                    </a:lnTo>
                    <a:lnTo>
                      <a:pt x="2236" y="2301"/>
                    </a:lnTo>
                    <a:lnTo>
                      <a:pt x="2236" y="2290"/>
                    </a:lnTo>
                    <a:lnTo>
                      <a:pt x="2217" y="2290"/>
                    </a:lnTo>
                    <a:lnTo>
                      <a:pt x="2207" y="2290"/>
                    </a:lnTo>
                    <a:lnTo>
                      <a:pt x="2198" y="2280"/>
                    </a:lnTo>
                    <a:lnTo>
                      <a:pt x="2189" y="2270"/>
                    </a:lnTo>
                    <a:lnTo>
                      <a:pt x="2179" y="2270"/>
                    </a:lnTo>
                    <a:lnTo>
                      <a:pt x="2179" y="2260"/>
                    </a:lnTo>
                    <a:lnTo>
                      <a:pt x="2170" y="2260"/>
                    </a:lnTo>
                    <a:lnTo>
                      <a:pt x="2170" y="2250"/>
                    </a:lnTo>
                    <a:lnTo>
                      <a:pt x="2160" y="2250"/>
                    </a:lnTo>
                    <a:lnTo>
                      <a:pt x="2151" y="2250"/>
                    </a:lnTo>
                    <a:lnTo>
                      <a:pt x="2142" y="2250"/>
                    </a:lnTo>
                    <a:lnTo>
                      <a:pt x="2132" y="2239"/>
                    </a:lnTo>
                    <a:lnTo>
                      <a:pt x="2123" y="2239"/>
                    </a:lnTo>
                    <a:lnTo>
                      <a:pt x="2113" y="2239"/>
                    </a:lnTo>
                    <a:lnTo>
                      <a:pt x="2104" y="2239"/>
                    </a:lnTo>
                    <a:lnTo>
                      <a:pt x="2095" y="2239"/>
                    </a:lnTo>
                    <a:lnTo>
                      <a:pt x="2085" y="2229"/>
                    </a:lnTo>
                    <a:lnTo>
                      <a:pt x="2076" y="2229"/>
                    </a:lnTo>
                    <a:lnTo>
                      <a:pt x="2067" y="2229"/>
                    </a:lnTo>
                    <a:lnTo>
                      <a:pt x="2057" y="2229"/>
                    </a:lnTo>
                    <a:lnTo>
                      <a:pt x="2048" y="2229"/>
                    </a:lnTo>
                    <a:lnTo>
                      <a:pt x="2048" y="2219"/>
                    </a:lnTo>
                    <a:lnTo>
                      <a:pt x="2038" y="2219"/>
                    </a:lnTo>
                    <a:lnTo>
                      <a:pt x="2048" y="2219"/>
                    </a:lnTo>
                    <a:lnTo>
                      <a:pt x="2038" y="2219"/>
                    </a:lnTo>
                    <a:lnTo>
                      <a:pt x="2038" y="2209"/>
                    </a:lnTo>
                    <a:lnTo>
                      <a:pt x="2029" y="2209"/>
                    </a:lnTo>
                    <a:lnTo>
                      <a:pt x="2029" y="2198"/>
                    </a:lnTo>
                    <a:lnTo>
                      <a:pt x="2020" y="2198"/>
                    </a:lnTo>
                    <a:lnTo>
                      <a:pt x="2010" y="2198"/>
                    </a:lnTo>
                    <a:lnTo>
                      <a:pt x="1973" y="2178"/>
                    </a:lnTo>
                    <a:lnTo>
                      <a:pt x="1963" y="2178"/>
                    </a:lnTo>
                    <a:lnTo>
                      <a:pt x="1954" y="2168"/>
                    </a:lnTo>
                    <a:lnTo>
                      <a:pt x="1944" y="2168"/>
                    </a:lnTo>
                    <a:lnTo>
                      <a:pt x="1935" y="2168"/>
                    </a:lnTo>
                    <a:lnTo>
                      <a:pt x="1926" y="2158"/>
                    </a:lnTo>
                    <a:lnTo>
                      <a:pt x="1916" y="2158"/>
                    </a:lnTo>
                    <a:lnTo>
                      <a:pt x="1907" y="2158"/>
                    </a:lnTo>
                    <a:lnTo>
                      <a:pt x="1897" y="2147"/>
                    </a:lnTo>
                    <a:lnTo>
                      <a:pt x="1888" y="2137"/>
                    </a:lnTo>
                    <a:lnTo>
                      <a:pt x="1879" y="2127"/>
                    </a:lnTo>
                    <a:lnTo>
                      <a:pt x="1869" y="2127"/>
                    </a:lnTo>
                    <a:lnTo>
                      <a:pt x="1860" y="2117"/>
                    </a:lnTo>
                    <a:lnTo>
                      <a:pt x="1850" y="2117"/>
                    </a:lnTo>
                    <a:lnTo>
                      <a:pt x="1850" y="2106"/>
                    </a:lnTo>
                    <a:lnTo>
                      <a:pt x="1841" y="2106"/>
                    </a:lnTo>
                    <a:lnTo>
                      <a:pt x="1841" y="2096"/>
                    </a:lnTo>
                    <a:lnTo>
                      <a:pt x="1841" y="2106"/>
                    </a:lnTo>
                    <a:lnTo>
                      <a:pt x="1841" y="2096"/>
                    </a:lnTo>
                    <a:lnTo>
                      <a:pt x="1832" y="2096"/>
                    </a:lnTo>
                    <a:lnTo>
                      <a:pt x="1832" y="2086"/>
                    </a:lnTo>
                    <a:lnTo>
                      <a:pt x="1822" y="2086"/>
                    </a:lnTo>
                    <a:lnTo>
                      <a:pt x="1813" y="2076"/>
                    </a:lnTo>
                    <a:lnTo>
                      <a:pt x="1813" y="2066"/>
                    </a:lnTo>
                    <a:lnTo>
                      <a:pt x="1804" y="2066"/>
                    </a:lnTo>
                    <a:lnTo>
                      <a:pt x="1804" y="2055"/>
                    </a:lnTo>
                    <a:lnTo>
                      <a:pt x="1794" y="2055"/>
                    </a:lnTo>
                    <a:lnTo>
                      <a:pt x="1785" y="2055"/>
                    </a:lnTo>
                    <a:lnTo>
                      <a:pt x="1775" y="2055"/>
                    </a:lnTo>
                    <a:lnTo>
                      <a:pt x="1766" y="2066"/>
                    </a:lnTo>
                    <a:lnTo>
                      <a:pt x="1757" y="2055"/>
                    </a:lnTo>
                    <a:lnTo>
                      <a:pt x="1728" y="2045"/>
                    </a:lnTo>
                    <a:lnTo>
                      <a:pt x="1719" y="2045"/>
                    </a:lnTo>
                    <a:lnTo>
                      <a:pt x="1710" y="2045"/>
                    </a:lnTo>
                    <a:lnTo>
                      <a:pt x="1700" y="2045"/>
                    </a:lnTo>
                    <a:lnTo>
                      <a:pt x="1681" y="2035"/>
                    </a:lnTo>
                    <a:lnTo>
                      <a:pt x="1663" y="2025"/>
                    </a:lnTo>
                    <a:lnTo>
                      <a:pt x="1653" y="2025"/>
                    </a:lnTo>
                    <a:lnTo>
                      <a:pt x="1644" y="2025"/>
                    </a:lnTo>
                    <a:lnTo>
                      <a:pt x="1644" y="2014"/>
                    </a:lnTo>
                    <a:lnTo>
                      <a:pt x="1634" y="2014"/>
                    </a:lnTo>
                    <a:lnTo>
                      <a:pt x="1625" y="2014"/>
                    </a:lnTo>
                    <a:lnTo>
                      <a:pt x="1616" y="2004"/>
                    </a:lnTo>
                    <a:lnTo>
                      <a:pt x="1606" y="2004"/>
                    </a:lnTo>
                    <a:lnTo>
                      <a:pt x="1606" y="1994"/>
                    </a:lnTo>
                    <a:lnTo>
                      <a:pt x="1606" y="1984"/>
                    </a:lnTo>
                    <a:lnTo>
                      <a:pt x="1597" y="1984"/>
                    </a:lnTo>
                    <a:lnTo>
                      <a:pt x="1597" y="1973"/>
                    </a:lnTo>
                    <a:lnTo>
                      <a:pt x="1588" y="1973"/>
                    </a:lnTo>
                    <a:lnTo>
                      <a:pt x="1588" y="1963"/>
                    </a:lnTo>
                    <a:lnTo>
                      <a:pt x="1588" y="1953"/>
                    </a:lnTo>
                    <a:lnTo>
                      <a:pt x="1578" y="1953"/>
                    </a:lnTo>
                    <a:lnTo>
                      <a:pt x="1578" y="1943"/>
                    </a:lnTo>
                    <a:lnTo>
                      <a:pt x="1559" y="1933"/>
                    </a:lnTo>
                    <a:lnTo>
                      <a:pt x="1550" y="1933"/>
                    </a:lnTo>
                    <a:lnTo>
                      <a:pt x="1550" y="1922"/>
                    </a:lnTo>
                    <a:lnTo>
                      <a:pt x="1541" y="1922"/>
                    </a:lnTo>
                    <a:lnTo>
                      <a:pt x="1522" y="1912"/>
                    </a:lnTo>
                    <a:lnTo>
                      <a:pt x="1512" y="1912"/>
                    </a:lnTo>
                    <a:lnTo>
                      <a:pt x="1512" y="1902"/>
                    </a:lnTo>
                    <a:lnTo>
                      <a:pt x="1503" y="1902"/>
                    </a:lnTo>
                    <a:lnTo>
                      <a:pt x="1503" y="1892"/>
                    </a:lnTo>
                    <a:lnTo>
                      <a:pt x="1503" y="1902"/>
                    </a:lnTo>
                    <a:lnTo>
                      <a:pt x="1503" y="1892"/>
                    </a:lnTo>
                    <a:lnTo>
                      <a:pt x="1494" y="1902"/>
                    </a:lnTo>
                    <a:lnTo>
                      <a:pt x="1494" y="1892"/>
                    </a:lnTo>
                    <a:lnTo>
                      <a:pt x="1484" y="1892"/>
                    </a:lnTo>
                    <a:lnTo>
                      <a:pt x="1475" y="1892"/>
                    </a:lnTo>
                    <a:lnTo>
                      <a:pt x="1475" y="1881"/>
                    </a:lnTo>
                    <a:lnTo>
                      <a:pt x="1465" y="1892"/>
                    </a:lnTo>
                    <a:lnTo>
                      <a:pt x="1465" y="1881"/>
                    </a:lnTo>
                    <a:lnTo>
                      <a:pt x="1456" y="1881"/>
                    </a:lnTo>
                    <a:lnTo>
                      <a:pt x="1456" y="1871"/>
                    </a:lnTo>
                    <a:lnTo>
                      <a:pt x="1447" y="1871"/>
                    </a:lnTo>
                    <a:lnTo>
                      <a:pt x="1437" y="1871"/>
                    </a:lnTo>
                    <a:lnTo>
                      <a:pt x="1437" y="1861"/>
                    </a:lnTo>
                    <a:lnTo>
                      <a:pt x="1428" y="1861"/>
                    </a:lnTo>
                    <a:lnTo>
                      <a:pt x="1428" y="1851"/>
                    </a:lnTo>
                    <a:lnTo>
                      <a:pt x="1418" y="1851"/>
                    </a:lnTo>
                    <a:lnTo>
                      <a:pt x="1428" y="1841"/>
                    </a:lnTo>
                    <a:lnTo>
                      <a:pt x="1418" y="1841"/>
                    </a:lnTo>
                    <a:lnTo>
                      <a:pt x="1418" y="1830"/>
                    </a:lnTo>
                    <a:lnTo>
                      <a:pt x="1409" y="1830"/>
                    </a:lnTo>
                    <a:lnTo>
                      <a:pt x="1418" y="1830"/>
                    </a:lnTo>
                    <a:lnTo>
                      <a:pt x="1409" y="1830"/>
                    </a:lnTo>
                    <a:lnTo>
                      <a:pt x="1409" y="1820"/>
                    </a:lnTo>
                    <a:lnTo>
                      <a:pt x="1409" y="1830"/>
                    </a:lnTo>
                    <a:lnTo>
                      <a:pt x="1409" y="1820"/>
                    </a:lnTo>
                    <a:lnTo>
                      <a:pt x="1400" y="1820"/>
                    </a:lnTo>
                    <a:lnTo>
                      <a:pt x="1400" y="1810"/>
                    </a:lnTo>
                    <a:lnTo>
                      <a:pt x="1390" y="1810"/>
                    </a:lnTo>
                    <a:lnTo>
                      <a:pt x="1390" y="1800"/>
                    </a:lnTo>
                    <a:lnTo>
                      <a:pt x="1381" y="1789"/>
                    </a:lnTo>
                    <a:lnTo>
                      <a:pt x="1371" y="1769"/>
                    </a:lnTo>
                    <a:lnTo>
                      <a:pt x="1362" y="1759"/>
                    </a:lnTo>
                    <a:lnTo>
                      <a:pt x="1362" y="1749"/>
                    </a:lnTo>
                    <a:lnTo>
                      <a:pt x="1362" y="1738"/>
                    </a:lnTo>
                    <a:lnTo>
                      <a:pt x="1353" y="1728"/>
                    </a:lnTo>
                    <a:lnTo>
                      <a:pt x="1353" y="1718"/>
                    </a:lnTo>
                    <a:lnTo>
                      <a:pt x="1353" y="1708"/>
                    </a:lnTo>
                    <a:lnTo>
                      <a:pt x="1362" y="1708"/>
                    </a:lnTo>
                    <a:lnTo>
                      <a:pt x="1371" y="1708"/>
                    </a:lnTo>
                    <a:lnTo>
                      <a:pt x="1371" y="1697"/>
                    </a:lnTo>
                    <a:lnTo>
                      <a:pt x="1381" y="1708"/>
                    </a:lnTo>
                    <a:lnTo>
                      <a:pt x="1381" y="1697"/>
                    </a:lnTo>
                    <a:lnTo>
                      <a:pt x="1390" y="1697"/>
                    </a:lnTo>
                    <a:lnTo>
                      <a:pt x="1400" y="1697"/>
                    </a:lnTo>
                    <a:lnTo>
                      <a:pt x="1400" y="1687"/>
                    </a:lnTo>
                    <a:lnTo>
                      <a:pt x="1400" y="1677"/>
                    </a:lnTo>
                    <a:lnTo>
                      <a:pt x="1390" y="1667"/>
                    </a:lnTo>
                    <a:lnTo>
                      <a:pt x="1381" y="1667"/>
                    </a:lnTo>
                    <a:lnTo>
                      <a:pt x="1371" y="1667"/>
                    </a:lnTo>
                    <a:lnTo>
                      <a:pt x="1371" y="1657"/>
                    </a:lnTo>
                    <a:lnTo>
                      <a:pt x="1371" y="1667"/>
                    </a:lnTo>
                    <a:lnTo>
                      <a:pt x="1371" y="1657"/>
                    </a:lnTo>
                    <a:lnTo>
                      <a:pt x="1381" y="1657"/>
                    </a:lnTo>
                    <a:lnTo>
                      <a:pt x="1381" y="1646"/>
                    </a:lnTo>
                    <a:lnTo>
                      <a:pt x="1381" y="1636"/>
                    </a:lnTo>
                    <a:lnTo>
                      <a:pt x="1390" y="1636"/>
                    </a:lnTo>
                    <a:lnTo>
                      <a:pt x="1390" y="1626"/>
                    </a:lnTo>
                    <a:lnTo>
                      <a:pt x="1400" y="1626"/>
                    </a:lnTo>
                    <a:lnTo>
                      <a:pt x="1409" y="1616"/>
                    </a:lnTo>
                    <a:lnTo>
                      <a:pt x="1400" y="1616"/>
                    </a:lnTo>
                    <a:lnTo>
                      <a:pt x="1409" y="1616"/>
                    </a:lnTo>
                    <a:lnTo>
                      <a:pt x="1409" y="1605"/>
                    </a:lnTo>
                    <a:lnTo>
                      <a:pt x="1400" y="1605"/>
                    </a:lnTo>
                    <a:lnTo>
                      <a:pt x="1409" y="1605"/>
                    </a:lnTo>
                    <a:lnTo>
                      <a:pt x="1409" y="1595"/>
                    </a:lnTo>
                    <a:lnTo>
                      <a:pt x="1400" y="1585"/>
                    </a:lnTo>
                    <a:lnTo>
                      <a:pt x="1409" y="1575"/>
                    </a:lnTo>
                    <a:lnTo>
                      <a:pt x="1409" y="1565"/>
                    </a:lnTo>
                    <a:lnTo>
                      <a:pt x="1400" y="1565"/>
                    </a:lnTo>
                    <a:lnTo>
                      <a:pt x="1400" y="1554"/>
                    </a:lnTo>
                    <a:lnTo>
                      <a:pt x="1390" y="1554"/>
                    </a:lnTo>
                    <a:lnTo>
                      <a:pt x="1381" y="1554"/>
                    </a:lnTo>
                    <a:lnTo>
                      <a:pt x="1381" y="1544"/>
                    </a:lnTo>
                    <a:lnTo>
                      <a:pt x="1381" y="1534"/>
                    </a:lnTo>
                    <a:lnTo>
                      <a:pt x="1371" y="1524"/>
                    </a:lnTo>
                    <a:lnTo>
                      <a:pt x="1371" y="1513"/>
                    </a:lnTo>
                    <a:lnTo>
                      <a:pt x="1362" y="1513"/>
                    </a:lnTo>
                    <a:lnTo>
                      <a:pt x="1362" y="1503"/>
                    </a:lnTo>
                    <a:lnTo>
                      <a:pt x="1353" y="1503"/>
                    </a:lnTo>
                    <a:lnTo>
                      <a:pt x="1353" y="1493"/>
                    </a:lnTo>
                    <a:lnTo>
                      <a:pt x="1353" y="1483"/>
                    </a:lnTo>
                    <a:lnTo>
                      <a:pt x="1353" y="1472"/>
                    </a:lnTo>
                    <a:lnTo>
                      <a:pt x="1353" y="1462"/>
                    </a:lnTo>
                    <a:lnTo>
                      <a:pt x="1353" y="1442"/>
                    </a:lnTo>
                    <a:lnTo>
                      <a:pt x="1343" y="1432"/>
                    </a:lnTo>
                    <a:lnTo>
                      <a:pt x="1343" y="1421"/>
                    </a:lnTo>
                    <a:lnTo>
                      <a:pt x="1343" y="1411"/>
                    </a:lnTo>
                    <a:lnTo>
                      <a:pt x="1334" y="1401"/>
                    </a:lnTo>
                    <a:lnTo>
                      <a:pt x="1325" y="1391"/>
                    </a:lnTo>
                    <a:lnTo>
                      <a:pt x="1315" y="1380"/>
                    </a:lnTo>
                    <a:lnTo>
                      <a:pt x="1306" y="1380"/>
                    </a:lnTo>
                    <a:lnTo>
                      <a:pt x="1306" y="1370"/>
                    </a:lnTo>
                    <a:lnTo>
                      <a:pt x="1296" y="1360"/>
                    </a:lnTo>
                    <a:lnTo>
                      <a:pt x="1296" y="1350"/>
                    </a:lnTo>
                    <a:lnTo>
                      <a:pt x="1278" y="1340"/>
                    </a:lnTo>
                    <a:lnTo>
                      <a:pt x="1278" y="1329"/>
                    </a:lnTo>
                    <a:lnTo>
                      <a:pt x="1268" y="1329"/>
                    </a:lnTo>
                    <a:lnTo>
                      <a:pt x="1259" y="1329"/>
                    </a:lnTo>
                    <a:lnTo>
                      <a:pt x="1268" y="1319"/>
                    </a:lnTo>
                    <a:lnTo>
                      <a:pt x="1259" y="1319"/>
                    </a:lnTo>
                    <a:lnTo>
                      <a:pt x="1259" y="1309"/>
                    </a:lnTo>
                    <a:lnTo>
                      <a:pt x="1249" y="1299"/>
                    </a:lnTo>
                    <a:lnTo>
                      <a:pt x="1240" y="1288"/>
                    </a:lnTo>
                    <a:lnTo>
                      <a:pt x="1231" y="1278"/>
                    </a:lnTo>
                    <a:lnTo>
                      <a:pt x="1231" y="1268"/>
                    </a:lnTo>
                    <a:lnTo>
                      <a:pt x="1221" y="1268"/>
                    </a:lnTo>
                    <a:lnTo>
                      <a:pt x="1231" y="1268"/>
                    </a:lnTo>
                    <a:lnTo>
                      <a:pt x="1221" y="1268"/>
                    </a:lnTo>
                    <a:lnTo>
                      <a:pt x="1221" y="1258"/>
                    </a:lnTo>
                    <a:lnTo>
                      <a:pt x="1212" y="1258"/>
                    </a:lnTo>
                    <a:lnTo>
                      <a:pt x="1212" y="1248"/>
                    </a:lnTo>
                    <a:lnTo>
                      <a:pt x="1212" y="1237"/>
                    </a:lnTo>
                    <a:lnTo>
                      <a:pt x="1202" y="1227"/>
                    </a:lnTo>
                    <a:lnTo>
                      <a:pt x="1174" y="1207"/>
                    </a:lnTo>
                    <a:lnTo>
                      <a:pt x="1165" y="1196"/>
                    </a:lnTo>
                    <a:lnTo>
                      <a:pt x="1155" y="1186"/>
                    </a:lnTo>
                    <a:lnTo>
                      <a:pt x="1146" y="1186"/>
                    </a:lnTo>
                    <a:lnTo>
                      <a:pt x="1137" y="1176"/>
                    </a:lnTo>
                    <a:lnTo>
                      <a:pt x="1099" y="1145"/>
                    </a:lnTo>
                    <a:lnTo>
                      <a:pt x="1090" y="1135"/>
                    </a:lnTo>
                    <a:lnTo>
                      <a:pt x="1080" y="1125"/>
                    </a:lnTo>
                    <a:lnTo>
                      <a:pt x="1071" y="1125"/>
                    </a:lnTo>
                    <a:lnTo>
                      <a:pt x="1080" y="1115"/>
                    </a:lnTo>
                    <a:lnTo>
                      <a:pt x="1071" y="1115"/>
                    </a:lnTo>
                    <a:lnTo>
                      <a:pt x="1071" y="1104"/>
                    </a:lnTo>
                    <a:lnTo>
                      <a:pt x="1080" y="1115"/>
                    </a:lnTo>
                    <a:lnTo>
                      <a:pt x="1090" y="1115"/>
                    </a:lnTo>
                    <a:lnTo>
                      <a:pt x="1080" y="1115"/>
                    </a:lnTo>
                    <a:lnTo>
                      <a:pt x="1080" y="1104"/>
                    </a:lnTo>
                    <a:lnTo>
                      <a:pt x="1071" y="1094"/>
                    </a:lnTo>
                    <a:lnTo>
                      <a:pt x="1080" y="1094"/>
                    </a:lnTo>
                    <a:lnTo>
                      <a:pt x="1071" y="1094"/>
                    </a:lnTo>
                    <a:lnTo>
                      <a:pt x="1071" y="1084"/>
                    </a:lnTo>
                    <a:lnTo>
                      <a:pt x="1080" y="1084"/>
                    </a:lnTo>
                    <a:lnTo>
                      <a:pt x="1071" y="1074"/>
                    </a:lnTo>
                    <a:lnTo>
                      <a:pt x="1080" y="1074"/>
                    </a:lnTo>
                    <a:lnTo>
                      <a:pt x="1071" y="1074"/>
                    </a:lnTo>
                    <a:lnTo>
                      <a:pt x="1071" y="1064"/>
                    </a:lnTo>
                    <a:lnTo>
                      <a:pt x="1062" y="1064"/>
                    </a:lnTo>
                    <a:lnTo>
                      <a:pt x="1052" y="1053"/>
                    </a:lnTo>
                    <a:lnTo>
                      <a:pt x="1043" y="1053"/>
                    </a:lnTo>
                    <a:lnTo>
                      <a:pt x="1043" y="1043"/>
                    </a:lnTo>
                    <a:lnTo>
                      <a:pt x="1043" y="1053"/>
                    </a:lnTo>
                    <a:lnTo>
                      <a:pt x="1043" y="1043"/>
                    </a:lnTo>
                    <a:lnTo>
                      <a:pt x="1033" y="1043"/>
                    </a:lnTo>
                    <a:lnTo>
                      <a:pt x="1033" y="1033"/>
                    </a:lnTo>
                    <a:lnTo>
                      <a:pt x="1033" y="1043"/>
                    </a:lnTo>
                    <a:lnTo>
                      <a:pt x="1033" y="1033"/>
                    </a:lnTo>
                    <a:lnTo>
                      <a:pt x="1033" y="1043"/>
                    </a:lnTo>
                    <a:lnTo>
                      <a:pt x="1033" y="1053"/>
                    </a:lnTo>
                    <a:lnTo>
                      <a:pt x="1024" y="1043"/>
                    </a:lnTo>
                    <a:lnTo>
                      <a:pt x="1015" y="1033"/>
                    </a:lnTo>
                    <a:lnTo>
                      <a:pt x="1024" y="1033"/>
                    </a:lnTo>
                    <a:lnTo>
                      <a:pt x="1015" y="1033"/>
                    </a:lnTo>
                    <a:lnTo>
                      <a:pt x="1005" y="1033"/>
                    </a:lnTo>
                    <a:lnTo>
                      <a:pt x="996" y="1023"/>
                    </a:lnTo>
                    <a:lnTo>
                      <a:pt x="986" y="1023"/>
                    </a:lnTo>
                    <a:lnTo>
                      <a:pt x="986" y="1012"/>
                    </a:lnTo>
                    <a:lnTo>
                      <a:pt x="996" y="1012"/>
                    </a:lnTo>
                    <a:lnTo>
                      <a:pt x="996" y="1002"/>
                    </a:lnTo>
                    <a:lnTo>
                      <a:pt x="996" y="1012"/>
                    </a:lnTo>
                    <a:lnTo>
                      <a:pt x="986" y="1012"/>
                    </a:lnTo>
                    <a:lnTo>
                      <a:pt x="986" y="1023"/>
                    </a:lnTo>
                    <a:lnTo>
                      <a:pt x="986" y="1012"/>
                    </a:lnTo>
                    <a:lnTo>
                      <a:pt x="986" y="1002"/>
                    </a:lnTo>
                    <a:lnTo>
                      <a:pt x="977" y="1002"/>
                    </a:lnTo>
                    <a:lnTo>
                      <a:pt x="977" y="992"/>
                    </a:lnTo>
                    <a:lnTo>
                      <a:pt x="977" y="1002"/>
                    </a:lnTo>
                    <a:lnTo>
                      <a:pt x="968" y="1002"/>
                    </a:lnTo>
                    <a:lnTo>
                      <a:pt x="977" y="1002"/>
                    </a:lnTo>
                    <a:lnTo>
                      <a:pt x="968" y="1012"/>
                    </a:lnTo>
                    <a:lnTo>
                      <a:pt x="958" y="1002"/>
                    </a:lnTo>
                    <a:lnTo>
                      <a:pt x="958" y="1012"/>
                    </a:lnTo>
                    <a:lnTo>
                      <a:pt x="949" y="1012"/>
                    </a:lnTo>
                    <a:lnTo>
                      <a:pt x="949" y="1002"/>
                    </a:lnTo>
                    <a:lnTo>
                      <a:pt x="958" y="1002"/>
                    </a:lnTo>
                    <a:lnTo>
                      <a:pt x="949" y="1002"/>
                    </a:lnTo>
                    <a:lnTo>
                      <a:pt x="958" y="1002"/>
                    </a:lnTo>
                    <a:lnTo>
                      <a:pt x="949" y="992"/>
                    </a:lnTo>
                    <a:lnTo>
                      <a:pt x="958" y="992"/>
                    </a:lnTo>
                    <a:lnTo>
                      <a:pt x="949" y="992"/>
                    </a:lnTo>
                    <a:lnTo>
                      <a:pt x="939" y="992"/>
                    </a:lnTo>
                    <a:lnTo>
                      <a:pt x="939" y="1002"/>
                    </a:lnTo>
                    <a:lnTo>
                      <a:pt x="939" y="992"/>
                    </a:lnTo>
                    <a:lnTo>
                      <a:pt x="930" y="992"/>
                    </a:lnTo>
                    <a:lnTo>
                      <a:pt x="921" y="992"/>
                    </a:lnTo>
                    <a:lnTo>
                      <a:pt x="911" y="992"/>
                    </a:lnTo>
                    <a:lnTo>
                      <a:pt x="911" y="982"/>
                    </a:lnTo>
                    <a:lnTo>
                      <a:pt x="911" y="971"/>
                    </a:lnTo>
                    <a:lnTo>
                      <a:pt x="911" y="961"/>
                    </a:lnTo>
                    <a:lnTo>
                      <a:pt x="911" y="971"/>
                    </a:lnTo>
                    <a:lnTo>
                      <a:pt x="911" y="961"/>
                    </a:lnTo>
                    <a:lnTo>
                      <a:pt x="911" y="951"/>
                    </a:lnTo>
                    <a:lnTo>
                      <a:pt x="902" y="941"/>
                    </a:lnTo>
                    <a:lnTo>
                      <a:pt x="911" y="941"/>
                    </a:lnTo>
                    <a:lnTo>
                      <a:pt x="911" y="931"/>
                    </a:lnTo>
                    <a:lnTo>
                      <a:pt x="911" y="920"/>
                    </a:lnTo>
                    <a:lnTo>
                      <a:pt x="921" y="910"/>
                    </a:lnTo>
                    <a:lnTo>
                      <a:pt x="930" y="900"/>
                    </a:lnTo>
                    <a:lnTo>
                      <a:pt x="930" y="890"/>
                    </a:lnTo>
                    <a:lnTo>
                      <a:pt x="930" y="879"/>
                    </a:lnTo>
                    <a:lnTo>
                      <a:pt x="930" y="869"/>
                    </a:lnTo>
                    <a:lnTo>
                      <a:pt x="930" y="859"/>
                    </a:lnTo>
                    <a:lnTo>
                      <a:pt x="921" y="859"/>
                    </a:lnTo>
                    <a:lnTo>
                      <a:pt x="911" y="849"/>
                    </a:lnTo>
                    <a:lnTo>
                      <a:pt x="902" y="839"/>
                    </a:lnTo>
                    <a:lnTo>
                      <a:pt x="902" y="849"/>
                    </a:lnTo>
                    <a:lnTo>
                      <a:pt x="892" y="839"/>
                    </a:lnTo>
                    <a:lnTo>
                      <a:pt x="883" y="839"/>
                    </a:lnTo>
                    <a:lnTo>
                      <a:pt x="883" y="849"/>
                    </a:lnTo>
                    <a:lnTo>
                      <a:pt x="874" y="849"/>
                    </a:lnTo>
                    <a:lnTo>
                      <a:pt x="874" y="839"/>
                    </a:lnTo>
                    <a:lnTo>
                      <a:pt x="864" y="839"/>
                    </a:lnTo>
                    <a:lnTo>
                      <a:pt x="864" y="828"/>
                    </a:lnTo>
                    <a:lnTo>
                      <a:pt x="855" y="818"/>
                    </a:lnTo>
                    <a:lnTo>
                      <a:pt x="855" y="808"/>
                    </a:lnTo>
                    <a:lnTo>
                      <a:pt x="845" y="808"/>
                    </a:lnTo>
                    <a:lnTo>
                      <a:pt x="845" y="798"/>
                    </a:lnTo>
                    <a:lnTo>
                      <a:pt x="855" y="808"/>
                    </a:lnTo>
                    <a:lnTo>
                      <a:pt x="855" y="798"/>
                    </a:lnTo>
                    <a:lnTo>
                      <a:pt x="855" y="808"/>
                    </a:lnTo>
                    <a:lnTo>
                      <a:pt x="855" y="798"/>
                    </a:lnTo>
                    <a:lnTo>
                      <a:pt x="845" y="798"/>
                    </a:lnTo>
                    <a:lnTo>
                      <a:pt x="855" y="798"/>
                    </a:lnTo>
                    <a:lnTo>
                      <a:pt x="855" y="787"/>
                    </a:lnTo>
                    <a:lnTo>
                      <a:pt x="845" y="787"/>
                    </a:lnTo>
                    <a:lnTo>
                      <a:pt x="836" y="787"/>
                    </a:lnTo>
                    <a:lnTo>
                      <a:pt x="827" y="787"/>
                    </a:lnTo>
                    <a:lnTo>
                      <a:pt x="808" y="777"/>
                    </a:lnTo>
                    <a:lnTo>
                      <a:pt x="799" y="777"/>
                    </a:lnTo>
                    <a:lnTo>
                      <a:pt x="789" y="767"/>
                    </a:lnTo>
                    <a:lnTo>
                      <a:pt x="789" y="757"/>
                    </a:lnTo>
                    <a:lnTo>
                      <a:pt x="780" y="757"/>
                    </a:lnTo>
                    <a:lnTo>
                      <a:pt x="789" y="747"/>
                    </a:lnTo>
                    <a:lnTo>
                      <a:pt x="780" y="747"/>
                    </a:lnTo>
                    <a:lnTo>
                      <a:pt x="789" y="747"/>
                    </a:lnTo>
                    <a:lnTo>
                      <a:pt x="780" y="747"/>
                    </a:lnTo>
                    <a:lnTo>
                      <a:pt x="770" y="747"/>
                    </a:lnTo>
                    <a:lnTo>
                      <a:pt x="780" y="747"/>
                    </a:lnTo>
                    <a:lnTo>
                      <a:pt x="770" y="736"/>
                    </a:lnTo>
                    <a:lnTo>
                      <a:pt x="780" y="736"/>
                    </a:lnTo>
                    <a:lnTo>
                      <a:pt x="770" y="736"/>
                    </a:lnTo>
                    <a:lnTo>
                      <a:pt x="770" y="726"/>
                    </a:lnTo>
                    <a:lnTo>
                      <a:pt x="770" y="716"/>
                    </a:lnTo>
                    <a:lnTo>
                      <a:pt x="770" y="706"/>
                    </a:lnTo>
                    <a:lnTo>
                      <a:pt x="770" y="695"/>
                    </a:lnTo>
                    <a:lnTo>
                      <a:pt x="770" y="685"/>
                    </a:lnTo>
                    <a:lnTo>
                      <a:pt x="780" y="685"/>
                    </a:lnTo>
                    <a:lnTo>
                      <a:pt x="780" y="675"/>
                    </a:lnTo>
                    <a:lnTo>
                      <a:pt x="780" y="685"/>
                    </a:lnTo>
                    <a:lnTo>
                      <a:pt x="780" y="675"/>
                    </a:lnTo>
                    <a:lnTo>
                      <a:pt x="770" y="675"/>
                    </a:lnTo>
                    <a:lnTo>
                      <a:pt x="761" y="675"/>
                    </a:lnTo>
                    <a:lnTo>
                      <a:pt x="770" y="675"/>
                    </a:lnTo>
                    <a:lnTo>
                      <a:pt x="761" y="675"/>
                    </a:lnTo>
                    <a:lnTo>
                      <a:pt x="752" y="675"/>
                    </a:lnTo>
                    <a:lnTo>
                      <a:pt x="742" y="675"/>
                    </a:lnTo>
                    <a:lnTo>
                      <a:pt x="733" y="675"/>
                    </a:lnTo>
                    <a:lnTo>
                      <a:pt x="742" y="675"/>
                    </a:lnTo>
                    <a:lnTo>
                      <a:pt x="733" y="685"/>
                    </a:lnTo>
                    <a:lnTo>
                      <a:pt x="733" y="675"/>
                    </a:lnTo>
                    <a:lnTo>
                      <a:pt x="723" y="675"/>
                    </a:lnTo>
                    <a:lnTo>
                      <a:pt x="733" y="675"/>
                    </a:lnTo>
                    <a:lnTo>
                      <a:pt x="723" y="665"/>
                    </a:lnTo>
                    <a:lnTo>
                      <a:pt x="714" y="665"/>
                    </a:lnTo>
                    <a:lnTo>
                      <a:pt x="705" y="665"/>
                    </a:lnTo>
                    <a:lnTo>
                      <a:pt x="705" y="655"/>
                    </a:lnTo>
                    <a:lnTo>
                      <a:pt x="695" y="655"/>
                    </a:lnTo>
                    <a:lnTo>
                      <a:pt x="686" y="644"/>
                    </a:lnTo>
                    <a:lnTo>
                      <a:pt x="686" y="634"/>
                    </a:lnTo>
                    <a:lnTo>
                      <a:pt x="676" y="634"/>
                    </a:lnTo>
                    <a:lnTo>
                      <a:pt x="676" y="624"/>
                    </a:lnTo>
                    <a:lnTo>
                      <a:pt x="667" y="624"/>
                    </a:lnTo>
                    <a:lnTo>
                      <a:pt x="667" y="614"/>
                    </a:lnTo>
                    <a:lnTo>
                      <a:pt x="667" y="603"/>
                    </a:lnTo>
                    <a:lnTo>
                      <a:pt x="667" y="614"/>
                    </a:lnTo>
                    <a:lnTo>
                      <a:pt x="667" y="603"/>
                    </a:lnTo>
                    <a:lnTo>
                      <a:pt x="658" y="603"/>
                    </a:lnTo>
                    <a:lnTo>
                      <a:pt x="648" y="593"/>
                    </a:lnTo>
                    <a:lnTo>
                      <a:pt x="639" y="593"/>
                    </a:lnTo>
                    <a:lnTo>
                      <a:pt x="639" y="583"/>
                    </a:lnTo>
                    <a:lnTo>
                      <a:pt x="629" y="573"/>
                    </a:lnTo>
                    <a:lnTo>
                      <a:pt x="620" y="573"/>
                    </a:lnTo>
                    <a:lnTo>
                      <a:pt x="620" y="563"/>
                    </a:lnTo>
                    <a:lnTo>
                      <a:pt x="611" y="563"/>
                    </a:lnTo>
                    <a:lnTo>
                      <a:pt x="611" y="552"/>
                    </a:lnTo>
                    <a:lnTo>
                      <a:pt x="620" y="552"/>
                    </a:lnTo>
                    <a:lnTo>
                      <a:pt x="611" y="542"/>
                    </a:lnTo>
                    <a:lnTo>
                      <a:pt x="601" y="542"/>
                    </a:lnTo>
                    <a:lnTo>
                      <a:pt x="601" y="532"/>
                    </a:lnTo>
                    <a:lnTo>
                      <a:pt x="592" y="532"/>
                    </a:lnTo>
                    <a:lnTo>
                      <a:pt x="592" y="522"/>
                    </a:lnTo>
                    <a:lnTo>
                      <a:pt x="583" y="522"/>
                    </a:lnTo>
                    <a:lnTo>
                      <a:pt x="583" y="511"/>
                    </a:lnTo>
                    <a:lnTo>
                      <a:pt x="583" y="501"/>
                    </a:lnTo>
                    <a:lnTo>
                      <a:pt x="583" y="491"/>
                    </a:lnTo>
                    <a:lnTo>
                      <a:pt x="583" y="481"/>
                    </a:lnTo>
                    <a:lnTo>
                      <a:pt x="573" y="481"/>
                    </a:lnTo>
                    <a:lnTo>
                      <a:pt x="573" y="470"/>
                    </a:lnTo>
                    <a:lnTo>
                      <a:pt x="564" y="481"/>
                    </a:lnTo>
                    <a:lnTo>
                      <a:pt x="554" y="470"/>
                    </a:lnTo>
                    <a:lnTo>
                      <a:pt x="564" y="460"/>
                    </a:lnTo>
                    <a:lnTo>
                      <a:pt x="554" y="450"/>
                    </a:lnTo>
                    <a:lnTo>
                      <a:pt x="554" y="440"/>
                    </a:lnTo>
                    <a:lnTo>
                      <a:pt x="545" y="440"/>
                    </a:lnTo>
                    <a:lnTo>
                      <a:pt x="545" y="430"/>
                    </a:lnTo>
                    <a:lnTo>
                      <a:pt x="536" y="430"/>
                    </a:lnTo>
                    <a:lnTo>
                      <a:pt x="536" y="419"/>
                    </a:lnTo>
                    <a:lnTo>
                      <a:pt x="536" y="409"/>
                    </a:lnTo>
                    <a:lnTo>
                      <a:pt x="526" y="409"/>
                    </a:lnTo>
                    <a:lnTo>
                      <a:pt x="526" y="399"/>
                    </a:lnTo>
                    <a:lnTo>
                      <a:pt x="517" y="399"/>
                    </a:lnTo>
                    <a:lnTo>
                      <a:pt x="517" y="389"/>
                    </a:lnTo>
                    <a:lnTo>
                      <a:pt x="517" y="378"/>
                    </a:lnTo>
                    <a:lnTo>
                      <a:pt x="517" y="368"/>
                    </a:lnTo>
                    <a:lnTo>
                      <a:pt x="517" y="358"/>
                    </a:lnTo>
                    <a:lnTo>
                      <a:pt x="517" y="348"/>
                    </a:lnTo>
                    <a:lnTo>
                      <a:pt x="507" y="348"/>
                    </a:lnTo>
                    <a:lnTo>
                      <a:pt x="498" y="348"/>
                    </a:lnTo>
                    <a:lnTo>
                      <a:pt x="507" y="338"/>
                    </a:lnTo>
                    <a:lnTo>
                      <a:pt x="507" y="327"/>
                    </a:lnTo>
                    <a:lnTo>
                      <a:pt x="498" y="327"/>
                    </a:lnTo>
                    <a:lnTo>
                      <a:pt x="498" y="317"/>
                    </a:lnTo>
                    <a:lnTo>
                      <a:pt x="489" y="307"/>
                    </a:lnTo>
                    <a:lnTo>
                      <a:pt x="479" y="286"/>
                    </a:lnTo>
                    <a:lnTo>
                      <a:pt x="470" y="276"/>
                    </a:lnTo>
                    <a:lnTo>
                      <a:pt x="470" y="266"/>
                    </a:lnTo>
                    <a:lnTo>
                      <a:pt x="470" y="256"/>
                    </a:lnTo>
                    <a:lnTo>
                      <a:pt x="470" y="246"/>
                    </a:lnTo>
                    <a:lnTo>
                      <a:pt x="479" y="246"/>
                    </a:lnTo>
                    <a:lnTo>
                      <a:pt x="470" y="235"/>
                    </a:lnTo>
                    <a:lnTo>
                      <a:pt x="479" y="246"/>
                    </a:lnTo>
                    <a:lnTo>
                      <a:pt x="479" y="235"/>
                    </a:lnTo>
                    <a:lnTo>
                      <a:pt x="479" y="225"/>
                    </a:lnTo>
                    <a:lnTo>
                      <a:pt x="479" y="215"/>
                    </a:lnTo>
                    <a:lnTo>
                      <a:pt x="470" y="215"/>
                    </a:lnTo>
                    <a:lnTo>
                      <a:pt x="460" y="215"/>
                    </a:lnTo>
                    <a:lnTo>
                      <a:pt x="460" y="205"/>
                    </a:lnTo>
                    <a:lnTo>
                      <a:pt x="460" y="215"/>
                    </a:lnTo>
                    <a:lnTo>
                      <a:pt x="451" y="205"/>
                    </a:lnTo>
                    <a:lnTo>
                      <a:pt x="442" y="205"/>
                    </a:lnTo>
                    <a:lnTo>
                      <a:pt x="432" y="205"/>
                    </a:lnTo>
                    <a:lnTo>
                      <a:pt x="423" y="205"/>
                    </a:lnTo>
                    <a:lnTo>
                      <a:pt x="423" y="194"/>
                    </a:lnTo>
                    <a:lnTo>
                      <a:pt x="413" y="194"/>
                    </a:lnTo>
                    <a:lnTo>
                      <a:pt x="413" y="184"/>
                    </a:lnTo>
                    <a:lnTo>
                      <a:pt x="413" y="174"/>
                    </a:lnTo>
                    <a:lnTo>
                      <a:pt x="404" y="174"/>
                    </a:lnTo>
                    <a:lnTo>
                      <a:pt x="395" y="164"/>
                    </a:lnTo>
                    <a:lnTo>
                      <a:pt x="385" y="164"/>
                    </a:lnTo>
                    <a:lnTo>
                      <a:pt x="376" y="164"/>
                    </a:lnTo>
                    <a:lnTo>
                      <a:pt x="376" y="154"/>
                    </a:lnTo>
                    <a:lnTo>
                      <a:pt x="376" y="164"/>
                    </a:lnTo>
                    <a:lnTo>
                      <a:pt x="376" y="154"/>
                    </a:lnTo>
                    <a:lnTo>
                      <a:pt x="366" y="154"/>
                    </a:lnTo>
                    <a:lnTo>
                      <a:pt x="376" y="164"/>
                    </a:lnTo>
                    <a:lnTo>
                      <a:pt x="366" y="164"/>
                    </a:lnTo>
                    <a:lnTo>
                      <a:pt x="376" y="164"/>
                    </a:lnTo>
                    <a:lnTo>
                      <a:pt x="366" y="164"/>
                    </a:lnTo>
                    <a:lnTo>
                      <a:pt x="366" y="174"/>
                    </a:lnTo>
                    <a:lnTo>
                      <a:pt x="357" y="174"/>
                    </a:lnTo>
                    <a:lnTo>
                      <a:pt x="348" y="174"/>
                    </a:lnTo>
                    <a:lnTo>
                      <a:pt x="329" y="164"/>
                    </a:lnTo>
                    <a:lnTo>
                      <a:pt x="320" y="154"/>
                    </a:lnTo>
                    <a:lnTo>
                      <a:pt x="310" y="154"/>
                    </a:lnTo>
                    <a:lnTo>
                      <a:pt x="310" y="143"/>
                    </a:lnTo>
                    <a:lnTo>
                      <a:pt x="301" y="143"/>
                    </a:lnTo>
                    <a:lnTo>
                      <a:pt x="301" y="133"/>
                    </a:lnTo>
                    <a:lnTo>
                      <a:pt x="291" y="133"/>
                    </a:lnTo>
                    <a:lnTo>
                      <a:pt x="282" y="133"/>
                    </a:lnTo>
                    <a:lnTo>
                      <a:pt x="273" y="133"/>
                    </a:lnTo>
                    <a:lnTo>
                      <a:pt x="263" y="123"/>
                    </a:lnTo>
                    <a:lnTo>
                      <a:pt x="254" y="123"/>
                    </a:lnTo>
                    <a:lnTo>
                      <a:pt x="254" y="113"/>
                    </a:lnTo>
                    <a:lnTo>
                      <a:pt x="254" y="123"/>
                    </a:lnTo>
                    <a:lnTo>
                      <a:pt x="263" y="123"/>
                    </a:lnTo>
                    <a:lnTo>
                      <a:pt x="263" y="133"/>
                    </a:lnTo>
                    <a:lnTo>
                      <a:pt x="273" y="133"/>
                    </a:lnTo>
                    <a:lnTo>
                      <a:pt x="273" y="143"/>
                    </a:lnTo>
                    <a:lnTo>
                      <a:pt x="273" y="154"/>
                    </a:lnTo>
                    <a:lnTo>
                      <a:pt x="273" y="164"/>
                    </a:lnTo>
                    <a:lnTo>
                      <a:pt x="263" y="174"/>
                    </a:lnTo>
                    <a:lnTo>
                      <a:pt x="263" y="184"/>
                    </a:lnTo>
                    <a:lnTo>
                      <a:pt x="263" y="194"/>
                    </a:lnTo>
                    <a:lnTo>
                      <a:pt x="263" y="205"/>
                    </a:lnTo>
                    <a:lnTo>
                      <a:pt x="263" y="215"/>
                    </a:lnTo>
                    <a:lnTo>
                      <a:pt x="263" y="225"/>
                    </a:lnTo>
                    <a:lnTo>
                      <a:pt x="263" y="235"/>
                    </a:lnTo>
                    <a:lnTo>
                      <a:pt x="273" y="235"/>
                    </a:lnTo>
                    <a:lnTo>
                      <a:pt x="273" y="246"/>
                    </a:lnTo>
                    <a:lnTo>
                      <a:pt x="282" y="246"/>
                    </a:lnTo>
                    <a:lnTo>
                      <a:pt x="282" y="256"/>
                    </a:lnTo>
                    <a:lnTo>
                      <a:pt x="282" y="266"/>
                    </a:lnTo>
                    <a:lnTo>
                      <a:pt x="282" y="276"/>
                    </a:lnTo>
                    <a:lnTo>
                      <a:pt x="282" y="286"/>
                    </a:lnTo>
                    <a:lnTo>
                      <a:pt x="282" y="297"/>
                    </a:lnTo>
                    <a:lnTo>
                      <a:pt x="291" y="297"/>
                    </a:lnTo>
                    <a:lnTo>
                      <a:pt x="291" y="307"/>
                    </a:lnTo>
                    <a:lnTo>
                      <a:pt x="291" y="317"/>
                    </a:lnTo>
                    <a:lnTo>
                      <a:pt x="291" y="327"/>
                    </a:lnTo>
                    <a:lnTo>
                      <a:pt x="291" y="338"/>
                    </a:lnTo>
                    <a:lnTo>
                      <a:pt x="291" y="348"/>
                    </a:lnTo>
                    <a:lnTo>
                      <a:pt x="291" y="358"/>
                    </a:lnTo>
                    <a:lnTo>
                      <a:pt x="291" y="368"/>
                    </a:lnTo>
                    <a:lnTo>
                      <a:pt x="301" y="368"/>
                    </a:lnTo>
                    <a:lnTo>
                      <a:pt x="301" y="378"/>
                    </a:lnTo>
                    <a:lnTo>
                      <a:pt x="301" y="389"/>
                    </a:lnTo>
                    <a:lnTo>
                      <a:pt x="310" y="389"/>
                    </a:lnTo>
                    <a:lnTo>
                      <a:pt x="310" y="399"/>
                    </a:lnTo>
                    <a:lnTo>
                      <a:pt x="320" y="399"/>
                    </a:lnTo>
                    <a:lnTo>
                      <a:pt x="320" y="409"/>
                    </a:lnTo>
                    <a:lnTo>
                      <a:pt x="329" y="409"/>
                    </a:lnTo>
                    <a:lnTo>
                      <a:pt x="329" y="419"/>
                    </a:lnTo>
                    <a:lnTo>
                      <a:pt x="338" y="419"/>
                    </a:lnTo>
                    <a:lnTo>
                      <a:pt x="338" y="409"/>
                    </a:lnTo>
                    <a:lnTo>
                      <a:pt x="338" y="419"/>
                    </a:lnTo>
                    <a:lnTo>
                      <a:pt x="348" y="419"/>
                    </a:lnTo>
                    <a:lnTo>
                      <a:pt x="348" y="430"/>
                    </a:lnTo>
                    <a:lnTo>
                      <a:pt x="357" y="430"/>
                    </a:lnTo>
                    <a:lnTo>
                      <a:pt x="366" y="440"/>
                    </a:lnTo>
                    <a:lnTo>
                      <a:pt x="376" y="450"/>
                    </a:lnTo>
                    <a:lnTo>
                      <a:pt x="385" y="460"/>
                    </a:lnTo>
                    <a:lnTo>
                      <a:pt x="395" y="460"/>
                    </a:lnTo>
                    <a:lnTo>
                      <a:pt x="395" y="470"/>
                    </a:lnTo>
                    <a:lnTo>
                      <a:pt x="404" y="470"/>
                    </a:lnTo>
                    <a:lnTo>
                      <a:pt x="404" y="481"/>
                    </a:lnTo>
                    <a:lnTo>
                      <a:pt x="413" y="481"/>
                    </a:lnTo>
                    <a:lnTo>
                      <a:pt x="413" y="491"/>
                    </a:lnTo>
                    <a:lnTo>
                      <a:pt x="413" y="501"/>
                    </a:lnTo>
                    <a:lnTo>
                      <a:pt x="423" y="501"/>
                    </a:lnTo>
                    <a:lnTo>
                      <a:pt x="423" y="511"/>
                    </a:lnTo>
                    <a:lnTo>
                      <a:pt x="423" y="522"/>
                    </a:lnTo>
                    <a:lnTo>
                      <a:pt x="423" y="532"/>
                    </a:lnTo>
                    <a:lnTo>
                      <a:pt x="432" y="532"/>
                    </a:lnTo>
                    <a:lnTo>
                      <a:pt x="432" y="522"/>
                    </a:lnTo>
                    <a:lnTo>
                      <a:pt x="432" y="532"/>
                    </a:lnTo>
                    <a:lnTo>
                      <a:pt x="442" y="532"/>
                    </a:lnTo>
                    <a:lnTo>
                      <a:pt x="442" y="542"/>
                    </a:lnTo>
                    <a:lnTo>
                      <a:pt x="442" y="552"/>
                    </a:lnTo>
                    <a:lnTo>
                      <a:pt x="451" y="552"/>
                    </a:lnTo>
                    <a:lnTo>
                      <a:pt x="451" y="542"/>
                    </a:lnTo>
                    <a:lnTo>
                      <a:pt x="460" y="542"/>
                    </a:lnTo>
                    <a:lnTo>
                      <a:pt x="460" y="552"/>
                    </a:lnTo>
                    <a:lnTo>
                      <a:pt x="460" y="563"/>
                    </a:lnTo>
                    <a:lnTo>
                      <a:pt x="470" y="563"/>
                    </a:lnTo>
                    <a:lnTo>
                      <a:pt x="470" y="573"/>
                    </a:lnTo>
                    <a:lnTo>
                      <a:pt x="470" y="583"/>
                    </a:lnTo>
                    <a:lnTo>
                      <a:pt x="479" y="593"/>
                    </a:lnTo>
                    <a:lnTo>
                      <a:pt x="489" y="593"/>
                    </a:lnTo>
                    <a:lnTo>
                      <a:pt x="498" y="593"/>
                    </a:lnTo>
                    <a:lnTo>
                      <a:pt x="498" y="603"/>
                    </a:lnTo>
                    <a:lnTo>
                      <a:pt x="507" y="603"/>
                    </a:lnTo>
                    <a:lnTo>
                      <a:pt x="498" y="614"/>
                    </a:lnTo>
                    <a:lnTo>
                      <a:pt x="498" y="624"/>
                    </a:lnTo>
                    <a:lnTo>
                      <a:pt x="507" y="624"/>
                    </a:lnTo>
                    <a:lnTo>
                      <a:pt x="507" y="634"/>
                    </a:lnTo>
                    <a:lnTo>
                      <a:pt x="507" y="644"/>
                    </a:lnTo>
                    <a:lnTo>
                      <a:pt x="507" y="655"/>
                    </a:lnTo>
                    <a:lnTo>
                      <a:pt x="517" y="665"/>
                    </a:lnTo>
                    <a:lnTo>
                      <a:pt x="517" y="675"/>
                    </a:lnTo>
                    <a:lnTo>
                      <a:pt x="517" y="685"/>
                    </a:lnTo>
                    <a:lnTo>
                      <a:pt x="517" y="695"/>
                    </a:lnTo>
                    <a:lnTo>
                      <a:pt x="526" y="695"/>
                    </a:lnTo>
                    <a:lnTo>
                      <a:pt x="526" y="706"/>
                    </a:lnTo>
                    <a:lnTo>
                      <a:pt x="536" y="706"/>
                    </a:lnTo>
                    <a:lnTo>
                      <a:pt x="545" y="706"/>
                    </a:lnTo>
                    <a:lnTo>
                      <a:pt x="545" y="716"/>
                    </a:lnTo>
                    <a:lnTo>
                      <a:pt x="554" y="716"/>
                    </a:lnTo>
                    <a:lnTo>
                      <a:pt x="564" y="726"/>
                    </a:lnTo>
                    <a:lnTo>
                      <a:pt x="564" y="736"/>
                    </a:lnTo>
                    <a:lnTo>
                      <a:pt x="573" y="747"/>
                    </a:lnTo>
                    <a:lnTo>
                      <a:pt x="573" y="757"/>
                    </a:lnTo>
                    <a:lnTo>
                      <a:pt x="583" y="767"/>
                    </a:lnTo>
                    <a:lnTo>
                      <a:pt x="583" y="777"/>
                    </a:lnTo>
                    <a:lnTo>
                      <a:pt x="592" y="777"/>
                    </a:lnTo>
                    <a:lnTo>
                      <a:pt x="601" y="777"/>
                    </a:lnTo>
                    <a:lnTo>
                      <a:pt x="601" y="787"/>
                    </a:lnTo>
                    <a:lnTo>
                      <a:pt x="611" y="787"/>
                    </a:lnTo>
                    <a:lnTo>
                      <a:pt x="601" y="787"/>
                    </a:lnTo>
                    <a:lnTo>
                      <a:pt x="601" y="798"/>
                    </a:lnTo>
                    <a:lnTo>
                      <a:pt x="601" y="808"/>
                    </a:lnTo>
                    <a:lnTo>
                      <a:pt x="611" y="808"/>
                    </a:lnTo>
                    <a:lnTo>
                      <a:pt x="611" y="818"/>
                    </a:lnTo>
                    <a:lnTo>
                      <a:pt x="620" y="818"/>
                    </a:lnTo>
                    <a:lnTo>
                      <a:pt x="620" y="828"/>
                    </a:lnTo>
                    <a:lnTo>
                      <a:pt x="620" y="839"/>
                    </a:lnTo>
                    <a:lnTo>
                      <a:pt x="620" y="849"/>
                    </a:lnTo>
                    <a:lnTo>
                      <a:pt x="629" y="849"/>
                    </a:lnTo>
                    <a:lnTo>
                      <a:pt x="629" y="859"/>
                    </a:lnTo>
                    <a:lnTo>
                      <a:pt x="639" y="859"/>
                    </a:lnTo>
                    <a:lnTo>
                      <a:pt x="639" y="849"/>
                    </a:lnTo>
                    <a:lnTo>
                      <a:pt x="629" y="849"/>
                    </a:lnTo>
                    <a:lnTo>
                      <a:pt x="629" y="839"/>
                    </a:lnTo>
                    <a:lnTo>
                      <a:pt x="629" y="828"/>
                    </a:lnTo>
                    <a:lnTo>
                      <a:pt x="629" y="818"/>
                    </a:lnTo>
                    <a:lnTo>
                      <a:pt x="620" y="818"/>
                    </a:lnTo>
                    <a:lnTo>
                      <a:pt x="629" y="818"/>
                    </a:lnTo>
                    <a:lnTo>
                      <a:pt x="639" y="818"/>
                    </a:lnTo>
                    <a:lnTo>
                      <a:pt x="639" y="828"/>
                    </a:lnTo>
                    <a:lnTo>
                      <a:pt x="648" y="828"/>
                    </a:lnTo>
                    <a:lnTo>
                      <a:pt x="648" y="839"/>
                    </a:lnTo>
                    <a:lnTo>
                      <a:pt x="658" y="839"/>
                    </a:lnTo>
                    <a:lnTo>
                      <a:pt x="658" y="849"/>
                    </a:lnTo>
                    <a:lnTo>
                      <a:pt x="658" y="859"/>
                    </a:lnTo>
                    <a:lnTo>
                      <a:pt x="667" y="859"/>
                    </a:lnTo>
                    <a:lnTo>
                      <a:pt x="667" y="869"/>
                    </a:lnTo>
                    <a:lnTo>
                      <a:pt x="667" y="879"/>
                    </a:lnTo>
                    <a:lnTo>
                      <a:pt x="676" y="879"/>
                    </a:lnTo>
                    <a:lnTo>
                      <a:pt x="676" y="890"/>
                    </a:lnTo>
                    <a:lnTo>
                      <a:pt x="676" y="900"/>
                    </a:lnTo>
                    <a:lnTo>
                      <a:pt x="676" y="910"/>
                    </a:lnTo>
                    <a:lnTo>
                      <a:pt x="686" y="920"/>
                    </a:lnTo>
                    <a:lnTo>
                      <a:pt x="686" y="931"/>
                    </a:lnTo>
                    <a:lnTo>
                      <a:pt x="686" y="941"/>
                    </a:lnTo>
                    <a:lnTo>
                      <a:pt x="676" y="941"/>
                    </a:lnTo>
                    <a:lnTo>
                      <a:pt x="686" y="941"/>
                    </a:lnTo>
                    <a:lnTo>
                      <a:pt x="686" y="951"/>
                    </a:lnTo>
                    <a:lnTo>
                      <a:pt x="686" y="961"/>
                    </a:lnTo>
                    <a:lnTo>
                      <a:pt x="686" y="971"/>
                    </a:lnTo>
                    <a:lnTo>
                      <a:pt x="695" y="971"/>
                    </a:lnTo>
                    <a:lnTo>
                      <a:pt x="695" y="982"/>
                    </a:lnTo>
                    <a:lnTo>
                      <a:pt x="695" y="992"/>
                    </a:lnTo>
                    <a:lnTo>
                      <a:pt x="705" y="992"/>
                    </a:lnTo>
                    <a:lnTo>
                      <a:pt x="705" y="1002"/>
                    </a:lnTo>
                    <a:lnTo>
                      <a:pt x="714" y="1002"/>
                    </a:lnTo>
                    <a:lnTo>
                      <a:pt x="723" y="1002"/>
                    </a:lnTo>
                    <a:lnTo>
                      <a:pt x="723" y="1012"/>
                    </a:lnTo>
                    <a:lnTo>
                      <a:pt x="723" y="1023"/>
                    </a:lnTo>
                    <a:lnTo>
                      <a:pt x="723" y="1033"/>
                    </a:lnTo>
                    <a:lnTo>
                      <a:pt x="733" y="1033"/>
                    </a:lnTo>
                    <a:lnTo>
                      <a:pt x="733" y="1043"/>
                    </a:lnTo>
                    <a:lnTo>
                      <a:pt x="733" y="1033"/>
                    </a:lnTo>
                    <a:lnTo>
                      <a:pt x="733" y="1043"/>
                    </a:lnTo>
                    <a:lnTo>
                      <a:pt x="733" y="1053"/>
                    </a:lnTo>
                    <a:lnTo>
                      <a:pt x="742" y="1064"/>
                    </a:lnTo>
                    <a:lnTo>
                      <a:pt x="742" y="1074"/>
                    </a:lnTo>
                    <a:lnTo>
                      <a:pt x="752" y="1074"/>
                    </a:lnTo>
                    <a:lnTo>
                      <a:pt x="752" y="1084"/>
                    </a:lnTo>
                    <a:lnTo>
                      <a:pt x="761" y="1084"/>
                    </a:lnTo>
                    <a:lnTo>
                      <a:pt x="761" y="1094"/>
                    </a:lnTo>
                    <a:lnTo>
                      <a:pt x="761" y="1104"/>
                    </a:lnTo>
                    <a:lnTo>
                      <a:pt x="761" y="1115"/>
                    </a:lnTo>
                    <a:lnTo>
                      <a:pt x="752" y="1125"/>
                    </a:lnTo>
                    <a:lnTo>
                      <a:pt x="752" y="1135"/>
                    </a:lnTo>
                    <a:lnTo>
                      <a:pt x="752" y="1145"/>
                    </a:lnTo>
                    <a:lnTo>
                      <a:pt x="761" y="1156"/>
                    </a:lnTo>
                    <a:lnTo>
                      <a:pt x="761" y="1166"/>
                    </a:lnTo>
                    <a:lnTo>
                      <a:pt x="761" y="1176"/>
                    </a:lnTo>
                    <a:lnTo>
                      <a:pt x="770" y="1176"/>
                    </a:lnTo>
                    <a:lnTo>
                      <a:pt x="770" y="1186"/>
                    </a:lnTo>
                    <a:lnTo>
                      <a:pt x="780" y="1186"/>
                    </a:lnTo>
                    <a:lnTo>
                      <a:pt x="789" y="1186"/>
                    </a:lnTo>
                    <a:lnTo>
                      <a:pt x="799" y="1196"/>
                    </a:lnTo>
                    <a:lnTo>
                      <a:pt x="808" y="1196"/>
                    </a:lnTo>
                    <a:lnTo>
                      <a:pt x="808" y="1186"/>
                    </a:lnTo>
                    <a:lnTo>
                      <a:pt x="799" y="1186"/>
                    </a:lnTo>
                    <a:lnTo>
                      <a:pt x="808" y="1176"/>
                    </a:lnTo>
                    <a:lnTo>
                      <a:pt x="799" y="1176"/>
                    </a:lnTo>
                    <a:lnTo>
                      <a:pt x="808" y="1176"/>
                    </a:lnTo>
                    <a:lnTo>
                      <a:pt x="799" y="1166"/>
                    </a:lnTo>
                    <a:lnTo>
                      <a:pt x="808" y="1166"/>
                    </a:lnTo>
                    <a:lnTo>
                      <a:pt x="817" y="1166"/>
                    </a:lnTo>
                    <a:lnTo>
                      <a:pt x="817" y="1176"/>
                    </a:lnTo>
                    <a:lnTo>
                      <a:pt x="827" y="1186"/>
                    </a:lnTo>
                    <a:lnTo>
                      <a:pt x="836" y="1196"/>
                    </a:lnTo>
                    <a:lnTo>
                      <a:pt x="845" y="1196"/>
                    </a:lnTo>
                    <a:lnTo>
                      <a:pt x="845" y="1207"/>
                    </a:lnTo>
                    <a:lnTo>
                      <a:pt x="855" y="1207"/>
                    </a:lnTo>
                    <a:lnTo>
                      <a:pt x="864" y="1207"/>
                    </a:lnTo>
                    <a:lnTo>
                      <a:pt x="864" y="1217"/>
                    </a:lnTo>
                    <a:lnTo>
                      <a:pt x="864" y="1227"/>
                    </a:lnTo>
                    <a:lnTo>
                      <a:pt x="864" y="1237"/>
                    </a:lnTo>
                    <a:lnTo>
                      <a:pt x="874" y="1237"/>
                    </a:lnTo>
                    <a:lnTo>
                      <a:pt x="874" y="1248"/>
                    </a:lnTo>
                    <a:lnTo>
                      <a:pt x="874" y="1258"/>
                    </a:lnTo>
                    <a:lnTo>
                      <a:pt x="883" y="1268"/>
                    </a:lnTo>
                    <a:lnTo>
                      <a:pt x="892" y="1268"/>
                    </a:lnTo>
                    <a:lnTo>
                      <a:pt x="902" y="1268"/>
                    </a:lnTo>
                    <a:lnTo>
                      <a:pt x="902" y="1278"/>
                    </a:lnTo>
                    <a:lnTo>
                      <a:pt x="911" y="1288"/>
                    </a:lnTo>
                    <a:lnTo>
                      <a:pt x="911" y="1299"/>
                    </a:lnTo>
                    <a:lnTo>
                      <a:pt x="911" y="1309"/>
                    </a:lnTo>
                    <a:lnTo>
                      <a:pt x="911" y="1319"/>
                    </a:lnTo>
                    <a:lnTo>
                      <a:pt x="911" y="1329"/>
                    </a:lnTo>
                    <a:lnTo>
                      <a:pt x="902" y="1329"/>
                    </a:lnTo>
                    <a:lnTo>
                      <a:pt x="902" y="1340"/>
                    </a:lnTo>
                    <a:lnTo>
                      <a:pt x="892" y="1340"/>
                    </a:lnTo>
                    <a:lnTo>
                      <a:pt x="883" y="1340"/>
                    </a:lnTo>
                    <a:lnTo>
                      <a:pt x="883" y="1350"/>
                    </a:lnTo>
                    <a:lnTo>
                      <a:pt x="874" y="1350"/>
                    </a:lnTo>
                    <a:lnTo>
                      <a:pt x="874" y="1360"/>
                    </a:lnTo>
                    <a:lnTo>
                      <a:pt x="864" y="1360"/>
                    </a:lnTo>
                    <a:lnTo>
                      <a:pt x="864" y="1370"/>
                    </a:lnTo>
                    <a:lnTo>
                      <a:pt x="855" y="1370"/>
                    </a:lnTo>
                    <a:lnTo>
                      <a:pt x="845" y="1370"/>
                    </a:lnTo>
                    <a:lnTo>
                      <a:pt x="836" y="1370"/>
                    </a:lnTo>
                    <a:lnTo>
                      <a:pt x="836" y="1360"/>
                    </a:lnTo>
                    <a:lnTo>
                      <a:pt x="827" y="1350"/>
                    </a:lnTo>
                    <a:lnTo>
                      <a:pt x="827" y="1340"/>
                    </a:lnTo>
                    <a:lnTo>
                      <a:pt x="827" y="1329"/>
                    </a:lnTo>
                    <a:lnTo>
                      <a:pt x="827" y="1319"/>
                    </a:lnTo>
                    <a:lnTo>
                      <a:pt x="827" y="1309"/>
                    </a:lnTo>
                    <a:lnTo>
                      <a:pt x="817" y="1309"/>
                    </a:lnTo>
                    <a:lnTo>
                      <a:pt x="817" y="1299"/>
                    </a:lnTo>
                    <a:lnTo>
                      <a:pt x="808" y="1299"/>
                    </a:lnTo>
                    <a:lnTo>
                      <a:pt x="808" y="1288"/>
                    </a:lnTo>
                    <a:lnTo>
                      <a:pt x="808" y="1278"/>
                    </a:lnTo>
                    <a:lnTo>
                      <a:pt x="799" y="1278"/>
                    </a:lnTo>
                    <a:lnTo>
                      <a:pt x="799" y="1268"/>
                    </a:lnTo>
                    <a:lnTo>
                      <a:pt x="789" y="1268"/>
                    </a:lnTo>
                    <a:lnTo>
                      <a:pt x="780" y="1258"/>
                    </a:lnTo>
                    <a:lnTo>
                      <a:pt x="770" y="1258"/>
                    </a:lnTo>
                    <a:lnTo>
                      <a:pt x="770" y="1248"/>
                    </a:lnTo>
                    <a:lnTo>
                      <a:pt x="761" y="1248"/>
                    </a:lnTo>
                    <a:lnTo>
                      <a:pt x="761" y="1237"/>
                    </a:lnTo>
                    <a:lnTo>
                      <a:pt x="752" y="1237"/>
                    </a:lnTo>
                    <a:lnTo>
                      <a:pt x="752" y="1227"/>
                    </a:lnTo>
                    <a:lnTo>
                      <a:pt x="742" y="1227"/>
                    </a:lnTo>
                    <a:lnTo>
                      <a:pt x="733" y="1217"/>
                    </a:lnTo>
                    <a:lnTo>
                      <a:pt x="723" y="1207"/>
                    </a:lnTo>
                    <a:lnTo>
                      <a:pt x="714" y="1196"/>
                    </a:lnTo>
                    <a:lnTo>
                      <a:pt x="705" y="1196"/>
                    </a:lnTo>
                    <a:lnTo>
                      <a:pt x="695" y="1186"/>
                    </a:lnTo>
                    <a:lnTo>
                      <a:pt x="667" y="1166"/>
                    </a:lnTo>
                    <a:lnTo>
                      <a:pt x="658" y="1156"/>
                    </a:lnTo>
                    <a:lnTo>
                      <a:pt x="648" y="1156"/>
                    </a:lnTo>
                    <a:lnTo>
                      <a:pt x="648" y="1145"/>
                    </a:lnTo>
                    <a:lnTo>
                      <a:pt x="648" y="1135"/>
                    </a:lnTo>
                    <a:lnTo>
                      <a:pt x="648" y="1145"/>
                    </a:lnTo>
                    <a:lnTo>
                      <a:pt x="648" y="1135"/>
                    </a:lnTo>
                    <a:lnTo>
                      <a:pt x="639" y="1135"/>
                    </a:lnTo>
                    <a:lnTo>
                      <a:pt x="639" y="1145"/>
                    </a:lnTo>
                    <a:lnTo>
                      <a:pt x="639" y="1135"/>
                    </a:lnTo>
                    <a:lnTo>
                      <a:pt x="639" y="1145"/>
                    </a:lnTo>
                    <a:lnTo>
                      <a:pt x="639" y="1135"/>
                    </a:lnTo>
                    <a:lnTo>
                      <a:pt x="639" y="1145"/>
                    </a:lnTo>
                    <a:lnTo>
                      <a:pt x="629" y="1145"/>
                    </a:lnTo>
                    <a:lnTo>
                      <a:pt x="629" y="1135"/>
                    </a:lnTo>
                    <a:lnTo>
                      <a:pt x="629" y="1145"/>
                    </a:lnTo>
                    <a:lnTo>
                      <a:pt x="629" y="1135"/>
                    </a:lnTo>
                    <a:lnTo>
                      <a:pt x="620" y="1125"/>
                    </a:lnTo>
                    <a:lnTo>
                      <a:pt x="611" y="1115"/>
                    </a:lnTo>
                    <a:lnTo>
                      <a:pt x="611" y="1104"/>
                    </a:lnTo>
                    <a:lnTo>
                      <a:pt x="611" y="1115"/>
                    </a:lnTo>
                    <a:lnTo>
                      <a:pt x="601" y="1115"/>
                    </a:lnTo>
                    <a:lnTo>
                      <a:pt x="592" y="1115"/>
                    </a:lnTo>
                    <a:lnTo>
                      <a:pt x="601" y="1115"/>
                    </a:lnTo>
                    <a:lnTo>
                      <a:pt x="592" y="1104"/>
                    </a:lnTo>
                    <a:lnTo>
                      <a:pt x="592" y="1094"/>
                    </a:lnTo>
                    <a:lnTo>
                      <a:pt x="592" y="1084"/>
                    </a:lnTo>
                    <a:lnTo>
                      <a:pt x="592" y="1074"/>
                    </a:lnTo>
                    <a:lnTo>
                      <a:pt x="592" y="1084"/>
                    </a:lnTo>
                    <a:lnTo>
                      <a:pt x="592" y="1094"/>
                    </a:lnTo>
                    <a:lnTo>
                      <a:pt x="583" y="1094"/>
                    </a:lnTo>
                    <a:lnTo>
                      <a:pt x="592" y="1094"/>
                    </a:lnTo>
                    <a:lnTo>
                      <a:pt x="592" y="1104"/>
                    </a:lnTo>
                    <a:lnTo>
                      <a:pt x="583" y="1104"/>
                    </a:lnTo>
                    <a:lnTo>
                      <a:pt x="592" y="1094"/>
                    </a:lnTo>
                    <a:lnTo>
                      <a:pt x="583" y="1094"/>
                    </a:lnTo>
                    <a:lnTo>
                      <a:pt x="583" y="1104"/>
                    </a:lnTo>
                    <a:lnTo>
                      <a:pt x="583" y="1094"/>
                    </a:lnTo>
                    <a:lnTo>
                      <a:pt x="583" y="1084"/>
                    </a:lnTo>
                    <a:lnTo>
                      <a:pt x="592" y="1084"/>
                    </a:lnTo>
                    <a:lnTo>
                      <a:pt x="592" y="1074"/>
                    </a:lnTo>
                    <a:lnTo>
                      <a:pt x="592" y="1064"/>
                    </a:lnTo>
                    <a:lnTo>
                      <a:pt x="583" y="1064"/>
                    </a:lnTo>
                    <a:lnTo>
                      <a:pt x="592" y="1064"/>
                    </a:lnTo>
                    <a:lnTo>
                      <a:pt x="583" y="1064"/>
                    </a:lnTo>
                    <a:lnTo>
                      <a:pt x="592" y="1053"/>
                    </a:lnTo>
                    <a:lnTo>
                      <a:pt x="592" y="1043"/>
                    </a:lnTo>
                    <a:lnTo>
                      <a:pt x="592" y="1033"/>
                    </a:lnTo>
                    <a:lnTo>
                      <a:pt x="592" y="1023"/>
                    </a:lnTo>
                    <a:lnTo>
                      <a:pt x="592" y="1033"/>
                    </a:lnTo>
                    <a:lnTo>
                      <a:pt x="592" y="1023"/>
                    </a:lnTo>
                    <a:lnTo>
                      <a:pt x="592" y="1012"/>
                    </a:lnTo>
                    <a:lnTo>
                      <a:pt x="592" y="1023"/>
                    </a:lnTo>
                    <a:lnTo>
                      <a:pt x="601" y="1012"/>
                    </a:lnTo>
                    <a:lnTo>
                      <a:pt x="592" y="1012"/>
                    </a:lnTo>
                    <a:lnTo>
                      <a:pt x="592" y="1002"/>
                    </a:lnTo>
                    <a:lnTo>
                      <a:pt x="592" y="1012"/>
                    </a:lnTo>
                    <a:lnTo>
                      <a:pt x="601" y="1012"/>
                    </a:lnTo>
                    <a:lnTo>
                      <a:pt x="592" y="1002"/>
                    </a:lnTo>
                    <a:lnTo>
                      <a:pt x="601" y="1002"/>
                    </a:lnTo>
                    <a:lnTo>
                      <a:pt x="592" y="1002"/>
                    </a:lnTo>
                    <a:lnTo>
                      <a:pt x="601" y="1002"/>
                    </a:lnTo>
                    <a:lnTo>
                      <a:pt x="592" y="1002"/>
                    </a:lnTo>
                    <a:lnTo>
                      <a:pt x="601" y="1002"/>
                    </a:lnTo>
                    <a:lnTo>
                      <a:pt x="592" y="992"/>
                    </a:lnTo>
                    <a:lnTo>
                      <a:pt x="601" y="992"/>
                    </a:lnTo>
                    <a:lnTo>
                      <a:pt x="592" y="992"/>
                    </a:lnTo>
                    <a:lnTo>
                      <a:pt x="601" y="992"/>
                    </a:lnTo>
                    <a:lnTo>
                      <a:pt x="592" y="992"/>
                    </a:lnTo>
                    <a:lnTo>
                      <a:pt x="601" y="992"/>
                    </a:lnTo>
                    <a:lnTo>
                      <a:pt x="592" y="982"/>
                    </a:lnTo>
                    <a:lnTo>
                      <a:pt x="592" y="971"/>
                    </a:lnTo>
                    <a:lnTo>
                      <a:pt x="592" y="982"/>
                    </a:lnTo>
                    <a:lnTo>
                      <a:pt x="592" y="971"/>
                    </a:lnTo>
                    <a:lnTo>
                      <a:pt x="592" y="961"/>
                    </a:lnTo>
                    <a:lnTo>
                      <a:pt x="583" y="951"/>
                    </a:lnTo>
                    <a:lnTo>
                      <a:pt x="583" y="941"/>
                    </a:lnTo>
                    <a:lnTo>
                      <a:pt x="573" y="931"/>
                    </a:lnTo>
                    <a:lnTo>
                      <a:pt x="564" y="920"/>
                    </a:lnTo>
                    <a:lnTo>
                      <a:pt x="564" y="910"/>
                    </a:lnTo>
                    <a:lnTo>
                      <a:pt x="554" y="910"/>
                    </a:lnTo>
                    <a:lnTo>
                      <a:pt x="554" y="900"/>
                    </a:lnTo>
                    <a:lnTo>
                      <a:pt x="545" y="900"/>
                    </a:lnTo>
                    <a:lnTo>
                      <a:pt x="545" y="910"/>
                    </a:lnTo>
                    <a:lnTo>
                      <a:pt x="545" y="900"/>
                    </a:lnTo>
                    <a:lnTo>
                      <a:pt x="536" y="900"/>
                    </a:lnTo>
                    <a:lnTo>
                      <a:pt x="536" y="890"/>
                    </a:lnTo>
                    <a:lnTo>
                      <a:pt x="526" y="890"/>
                    </a:lnTo>
                    <a:lnTo>
                      <a:pt x="517" y="890"/>
                    </a:lnTo>
                    <a:lnTo>
                      <a:pt x="517" y="879"/>
                    </a:lnTo>
                    <a:lnTo>
                      <a:pt x="507" y="879"/>
                    </a:lnTo>
                    <a:lnTo>
                      <a:pt x="498" y="869"/>
                    </a:lnTo>
                    <a:lnTo>
                      <a:pt x="489" y="869"/>
                    </a:lnTo>
                    <a:lnTo>
                      <a:pt x="489" y="859"/>
                    </a:lnTo>
                    <a:lnTo>
                      <a:pt x="479" y="859"/>
                    </a:lnTo>
                    <a:lnTo>
                      <a:pt x="479" y="849"/>
                    </a:lnTo>
                    <a:lnTo>
                      <a:pt x="479" y="839"/>
                    </a:lnTo>
                    <a:lnTo>
                      <a:pt x="470" y="839"/>
                    </a:lnTo>
                    <a:lnTo>
                      <a:pt x="470" y="828"/>
                    </a:lnTo>
                    <a:lnTo>
                      <a:pt x="460" y="828"/>
                    </a:lnTo>
                    <a:lnTo>
                      <a:pt x="470" y="818"/>
                    </a:lnTo>
                    <a:lnTo>
                      <a:pt x="470" y="808"/>
                    </a:lnTo>
                    <a:lnTo>
                      <a:pt x="470" y="798"/>
                    </a:lnTo>
                    <a:lnTo>
                      <a:pt x="460" y="808"/>
                    </a:lnTo>
                    <a:lnTo>
                      <a:pt x="460" y="818"/>
                    </a:lnTo>
                    <a:lnTo>
                      <a:pt x="451" y="818"/>
                    </a:lnTo>
                    <a:lnTo>
                      <a:pt x="451" y="828"/>
                    </a:lnTo>
                    <a:lnTo>
                      <a:pt x="451" y="839"/>
                    </a:lnTo>
                    <a:lnTo>
                      <a:pt x="451" y="828"/>
                    </a:lnTo>
                    <a:lnTo>
                      <a:pt x="442" y="828"/>
                    </a:lnTo>
                    <a:lnTo>
                      <a:pt x="432" y="828"/>
                    </a:lnTo>
                    <a:lnTo>
                      <a:pt x="423" y="828"/>
                    </a:lnTo>
                    <a:lnTo>
                      <a:pt x="423" y="839"/>
                    </a:lnTo>
                    <a:lnTo>
                      <a:pt x="413" y="839"/>
                    </a:lnTo>
                    <a:lnTo>
                      <a:pt x="404" y="828"/>
                    </a:lnTo>
                    <a:lnTo>
                      <a:pt x="395" y="828"/>
                    </a:lnTo>
                    <a:lnTo>
                      <a:pt x="395" y="808"/>
                    </a:lnTo>
                    <a:lnTo>
                      <a:pt x="385" y="808"/>
                    </a:lnTo>
                    <a:lnTo>
                      <a:pt x="376" y="798"/>
                    </a:lnTo>
                    <a:lnTo>
                      <a:pt x="366" y="798"/>
                    </a:lnTo>
                    <a:lnTo>
                      <a:pt x="366" y="808"/>
                    </a:lnTo>
                    <a:lnTo>
                      <a:pt x="366" y="798"/>
                    </a:lnTo>
                    <a:lnTo>
                      <a:pt x="357" y="787"/>
                    </a:lnTo>
                    <a:lnTo>
                      <a:pt x="348" y="777"/>
                    </a:lnTo>
                    <a:lnTo>
                      <a:pt x="338" y="777"/>
                    </a:lnTo>
                    <a:lnTo>
                      <a:pt x="329" y="777"/>
                    </a:lnTo>
                    <a:lnTo>
                      <a:pt x="320" y="777"/>
                    </a:lnTo>
                    <a:lnTo>
                      <a:pt x="320" y="767"/>
                    </a:lnTo>
                    <a:lnTo>
                      <a:pt x="310" y="767"/>
                    </a:lnTo>
                    <a:lnTo>
                      <a:pt x="310" y="747"/>
                    </a:lnTo>
                    <a:lnTo>
                      <a:pt x="310" y="736"/>
                    </a:lnTo>
                    <a:lnTo>
                      <a:pt x="301" y="736"/>
                    </a:lnTo>
                    <a:lnTo>
                      <a:pt x="291" y="726"/>
                    </a:lnTo>
                    <a:lnTo>
                      <a:pt x="282" y="726"/>
                    </a:lnTo>
                    <a:lnTo>
                      <a:pt x="273" y="716"/>
                    </a:lnTo>
                    <a:lnTo>
                      <a:pt x="263" y="716"/>
                    </a:lnTo>
                    <a:lnTo>
                      <a:pt x="263" y="706"/>
                    </a:lnTo>
                    <a:lnTo>
                      <a:pt x="254" y="706"/>
                    </a:lnTo>
                    <a:lnTo>
                      <a:pt x="254" y="695"/>
                    </a:lnTo>
                    <a:lnTo>
                      <a:pt x="244" y="695"/>
                    </a:lnTo>
                    <a:lnTo>
                      <a:pt x="244" y="685"/>
                    </a:lnTo>
                    <a:lnTo>
                      <a:pt x="244" y="675"/>
                    </a:lnTo>
                    <a:lnTo>
                      <a:pt x="244" y="685"/>
                    </a:lnTo>
                    <a:lnTo>
                      <a:pt x="254" y="685"/>
                    </a:lnTo>
                    <a:lnTo>
                      <a:pt x="263" y="685"/>
                    </a:lnTo>
                    <a:lnTo>
                      <a:pt x="273" y="685"/>
                    </a:lnTo>
                    <a:lnTo>
                      <a:pt x="282" y="685"/>
                    </a:lnTo>
                    <a:lnTo>
                      <a:pt x="291" y="685"/>
                    </a:lnTo>
                    <a:lnTo>
                      <a:pt x="291" y="695"/>
                    </a:lnTo>
                    <a:lnTo>
                      <a:pt x="301" y="695"/>
                    </a:lnTo>
                    <a:lnTo>
                      <a:pt x="301" y="685"/>
                    </a:lnTo>
                    <a:lnTo>
                      <a:pt x="310" y="695"/>
                    </a:lnTo>
                    <a:lnTo>
                      <a:pt x="310" y="685"/>
                    </a:lnTo>
                    <a:lnTo>
                      <a:pt x="320" y="685"/>
                    </a:lnTo>
                    <a:lnTo>
                      <a:pt x="329" y="675"/>
                    </a:lnTo>
                    <a:lnTo>
                      <a:pt x="329" y="685"/>
                    </a:lnTo>
                    <a:lnTo>
                      <a:pt x="329" y="695"/>
                    </a:lnTo>
                    <a:lnTo>
                      <a:pt x="338" y="695"/>
                    </a:lnTo>
                    <a:lnTo>
                      <a:pt x="338" y="706"/>
                    </a:lnTo>
                    <a:lnTo>
                      <a:pt x="348" y="706"/>
                    </a:lnTo>
                    <a:lnTo>
                      <a:pt x="357" y="706"/>
                    </a:lnTo>
                    <a:lnTo>
                      <a:pt x="357" y="716"/>
                    </a:lnTo>
                    <a:lnTo>
                      <a:pt x="357" y="706"/>
                    </a:lnTo>
                    <a:lnTo>
                      <a:pt x="366" y="706"/>
                    </a:lnTo>
                    <a:lnTo>
                      <a:pt x="357" y="706"/>
                    </a:lnTo>
                    <a:lnTo>
                      <a:pt x="366" y="706"/>
                    </a:lnTo>
                    <a:lnTo>
                      <a:pt x="376" y="706"/>
                    </a:lnTo>
                    <a:lnTo>
                      <a:pt x="376" y="695"/>
                    </a:lnTo>
                    <a:lnTo>
                      <a:pt x="366" y="695"/>
                    </a:lnTo>
                    <a:lnTo>
                      <a:pt x="366" y="685"/>
                    </a:lnTo>
                    <a:lnTo>
                      <a:pt x="357" y="685"/>
                    </a:lnTo>
                    <a:lnTo>
                      <a:pt x="357" y="695"/>
                    </a:lnTo>
                    <a:lnTo>
                      <a:pt x="366" y="695"/>
                    </a:lnTo>
                    <a:lnTo>
                      <a:pt x="357" y="695"/>
                    </a:lnTo>
                    <a:lnTo>
                      <a:pt x="357" y="706"/>
                    </a:lnTo>
                    <a:lnTo>
                      <a:pt x="357" y="695"/>
                    </a:lnTo>
                    <a:lnTo>
                      <a:pt x="348" y="695"/>
                    </a:lnTo>
                    <a:lnTo>
                      <a:pt x="348" y="685"/>
                    </a:lnTo>
                    <a:lnTo>
                      <a:pt x="348" y="675"/>
                    </a:lnTo>
                    <a:lnTo>
                      <a:pt x="348" y="665"/>
                    </a:lnTo>
                    <a:lnTo>
                      <a:pt x="348" y="675"/>
                    </a:lnTo>
                    <a:lnTo>
                      <a:pt x="338" y="675"/>
                    </a:lnTo>
                    <a:lnTo>
                      <a:pt x="338" y="665"/>
                    </a:lnTo>
                    <a:lnTo>
                      <a:pt x="348" y="665"/>
                    </a:lnTo>
                    <a:lnTo>
                      <a:pt x="348" y="644"/>
                    </a:lnTo>
                    <a:lnTo>
                      <a:pt x="357" y="644"/>
                    </a:lnTo>
                    <a:lnTo>
                      <a:pt x="357" y="634"/>
                    </a:lnTo>
                    <a:lnTo>
                      <a:pt x="357" y="624"/>
                    </a:lnTo>
                    <a:lnTo>
                      <a:pt x="357" y="614"/>
                    </a:lnTo>
                    <a:lnTo>
                      <a:pt x="357" y="603"/>
                    </a:lnTo>
                    <a:lnTo>
                      <a:pt x="366" y="593"/>
                    </a:lnTo>
                    <a:lnTo>
                      <a:pt x="357" y="593"/>
                    </a:lnTo>
                    <a:lnTo>
                      <a:pt x="357" y="583"/>
                    </a:lnTo>
                    <a:lnTo>
                      <a:pt x="348" y="583"/>
                    </a:lnTo>
                    <a:lnTo>
                      <a:pt x="348" y="573"/>
                    </a:lnTo>
                    <a:lnTo>
                      <a:pt x="338" y="563"/>
                    </a:lnTo>
                    <a:lnTo>
                      <a:pt x="338" y="573"/>
                    </a:lnTo>
                    <a:lnTo>
                      <a:pt x="338" y="563"/>
                    </a:lnTo>
                    <a:lnTo>
                      <a:pt x="329" y="563"/>
                    </a:lnTo>
                    <a:lnTo>
                      <a:pt x="329" y="552"/>
                    </a:lnTo>
                    <a:lnTo>
                      <a:pt x="320" y="542"/>
                    </a:lnTo>
                    <a:lnTo>
                      <a:pt x="320" y="532"/>
                    </a:lnTo>
                    <a:lnTo>
                      <a:pt x="310" y="532"/>
                    </a:lnTo>
                    <a:lnTo>
                      <a:pt x="301" y="532"/>
                    </a:lnTo>
                    <a:lnTo>
                      <a:pt x="301" y="522"/>
                    </a:lnTo>
                    <a:lnTo>
                      <a:pt x="301" y="511"/>
                    </a:lnTo>
                    <a:lnTo>
                      <a:pt x="291" y="511"/>
                    </a:lnTo>
                    <a:lnTo>
                      <a:pt x="291" y="501"/>
                    </a:lnTo>
                    <a:lnTo>
                      <a:pt x="282" y="501"/>
                    </a:lnTo>
                    <a:lnTo>
                      <a:pt x="282" y="511"/>
                    </a:lnTo>
                    <a:lnTo>
                      <a:pt x="282" y="501"/>
                    </a:lnTo>
                    <a:lnTo>
                      <a:pt x="282" y="491"/>
                    </a:lnTo>
                    <a:lnTo>
                      <a:pt x="273" y="491"/>
                    </a:lnTo>
                    <a:lnTo>
                      <a:pt x="263" y="481"/>
                    </a:lnTo>
                    <a:lnTo>
                      <a:pt x="254" y="470"/>
                    </a:lnTo>
                    <a:lnTo>
                      <a:pt x="244" y="470"/>
                    </a:lnTo>
                    <a:lnTo>
                      <a:pt x="244" y="460"/>
                    </a:lnTo>
                    <a:lnTo>
                      <a:pt x="235" y="460"/>
                    </a:lnTo>
                    <a:lnTo>
                      <a:pt x="226" y="460"/>
                    </a:lnTo>
                    <a:lnTo>
                      <a:pt x="216" y="450"/>
                    </a:lnTo>
                    <a:lnTo>
                      <a:pt x="207" y="440"/>
                    </a:lnTo>
                    <a:lnTo>
                      <a:pt x="197" y="440"/>
                    </a:lnTo>
                    <a:lnTo>
                      <a:pt x="197" y="430"/>
                    </a:lnTo>
                    <a:lnTo>
                      <a:pt x="188" y="440"/>
                    </a:lnTo>
                    <a:lnTo>
                      <a:pt x="188" y="430"/>
                    </a:lnTo>
                    <a:lnTo>
                      <a:pt x="179" y="430"/>
                    </a:lnTo>
                    <a:lnTo>
                      <a:pt x="179" y="419"/>
                    </a:lnTo>
                    <a:lnTo>
                      <a:pt x="169" y="419"/>
                    </a:lnTo>
                    <a:lnTo>
                      <a:pt x="169" y="409"/>
                    </a:lnTo>
                    <a:lnTo>
                      <a:pt x="169" y="399"/>
                    </a:lnTo>
                    <a:lnTo>
                      <a:pt x="160" y="389"/>
                    </a:lnTo>
                    <a:lnTo>
                      <a:pt x="150" y="389"/>
                    </a:lnTo>
                    <a:lnTo>
                      <a:pt x="160" y="368"/>
                    </a:lnTo>
                    <a:lnTo>
                      <a:pt x="150" y="358"/>
                    </a:lnTo>
                    <a:lnTo>
                      <a:pt x="160" y="358"/>
                    </a:lnTo>
                    <a:lnTo>
                      <a:pt x="160" y="348"/>
                    </a:lnTo>
                    <a:lnTo>
                      <a:pt x="150" y="348"/>
                    </a:lnTo>
                    <a:lnTo>
                      <a:pt x="150" y="338"/>
                    </a:lnTo>
                    <a:lnTo>
                      <a:pt x="150" y="327"/>
                    </a:lnTo>
                    <a:lnTo>
                      <a:pt x="141" y="327"/>
                    </a:lnTo>
                    <a:lnTo>
                      <a:pt x="132" y="327"/>
                    </a:lnTo>
                    <a:lnTo>
                      <a:pt x="132" y="338"/>
                    </a:lnTo>
                    <a:lnTo>
                      <a:pt x="132" y="327"/>
                    </a:lnTo>
                    <a:lnTo>
                      <a:pt x="132" y="317"/>
                    </a:lnTo>
                    <a:lnTo>
                      <a:pt x="122" y="317"/>
                    </a:lnTo>
                    <a:lnTo>
                      <a:pt x="122" y="307"/>
                    </a:lnTo>
                    <a:lnTo>
                      <a:pt x="132" y="286"/>
                    </a:lnTo>
                    <a:lnTo>
                      <a:pt x="122" y="286"/>
                    </a:lnTo>
                    <a:lnTo>
                      <a:pt x="122" y="276"/>
                    </a:lnTo>
                    <a:lnTo>
                      <a:pt x="122" y="266"/>
                    </a:lnTo>
                    <a:lnTo>
                      <a:pt x="113" y="266"/>
                    </a:lnTo>
                    <a:lnTo>
                      <a:pt x="103" y="256"/>
                    </a:lnTo>
                    <a:lnTo>
                      <a:pt x="103" y="246"/>
                    </a:lnTo>
                    <a:lnTo>
                      <a:pt x="94" y="246"/>
                    </a:lnTo>
                    <a:lnTo>
                      <a:pt x="94" y="225"/>
                    </a:lnTo>
                    <a:lnTo>
                      <a:pt x="94" y="215"/>
                    </a:lnTo>
                    <a:lnTo>
                      <a:pt x="85" y="205"/>
                    </a:lnTo>
                    <a:lnTo>
                      <a:pt x="75" y="194"/>
                    </a:lnTo>
                    <a:lnTo>
                      <a:pt x="75" y="184"/>
                    </a:lnTo>
                    <a:lnTo>
                      <a:pt x="66" y="184"/>
                    </a:lnTo>
                    <a:lnTo>
                      <a:pt x="66" y="174"/>
                    </a:lnTo>
                    <a:lnTo>
                      <a:pt x="57" y="174"/>
                    </a:lnTo>
                    <a:lnTo>
                      <a:pt x="57" y="164"/>
                    </a:lnTo>
                    <a:lnTo>
                      <a:pt x="47" y="164"/>
                    </a:lnTo>
                    <a:lnTo>
                      <a:pt x="57" y="164"/>
                    </a:lnTo>
                    <a:lnTo>
                      <a:pt x="57" y="154"/>
                    </a:lnTo>
                    <a:lnTo>
                      <a:pt x="47" y="143"/>
                    </a:lnTo>
                    <a:lnTo>
                      <a:pt x="57" y="143"/>
                    </a:lnTo>
                    <a:lnTo>
                      <a:pt x="57" y="133"/>
                    </a:lnTo>
                    <a:lnTo>
                      <a:pt x="57" y="123"/>
                    </a:lnTo>
                    <a:lnTo>
                      <a:pt x="47" y="123"/>
                    </a:lnTo>
                    <a:lnTo>
                      <a:pt x="47" y="113"/>
                    </a:lnTo>
                    <a:lnTo>
                      <a:pt x="38" y="113"/>
                    </a:lnTo>
                    <a:lnTo>
                      <a:pt x="38" y="102"/>
                    </a:lnTo>
                    <a:lnTo>
                      <a:pt x="28" y="102"/>
                    </a:lnTo>
                    <a:lnTo>
                      <a:pt x="28" y="92"/>
                    </a:lnTo>
                    <a:lnTo>
                      <a:pt x="28" y="82"/>
                    </a:lnTo>
                    <a:lnTo>
                      <a:pt x="19" y="72"/>
                    </a:lnTo>
                    <a:lnTo>
                      <a:pt x="10" y="72"/>
                    </a:lnTo>
                    <a:lnTo>
                      <a:pt x="10" y="62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36" name="Freeform 440"/>
              <p:cNvSpPr>
                <a:spLocks/>
              </p:cNvSpPr>
              <p:nvPr/>
            </p:nvSpPr>
            <p:spPr bwMode="auto">
              <a:xfrm>
                <a:off x="519" y="-435"/>
                <a:ext cx="911" cy="1339"/>
              </a:xfrm>
              <a:custGeom>
                <a:avLst/>
                <a:gdLst>
                  <a:gd name="T0" fmla="*/ 517 w 911"/>
                  <a:gd name="T1" fmla="*/ 317 h 1339"/>
                  <a:gd name="T2" fmla="*/ 470 w 911"/>
                  <a:gd name="T3" fmla="*/ 235 h 1339"/>
                  <a:gd name="T4" fmla="*/ 460 w 911"/>
                  <a:gd name="T5" fmla="*/ 184 h 1339"/>
                  <a:gd name="T6" fmla="*/ 413 w 911"/>
                  <a:gd name="T7" fmla="*/ 143 h 1339"/>
                  <a:gd name="T8" fmla="*/ 366 w 911"/>
                  <a:gd name="T9" fmla="*/ 133 h 1339"/>
                  <a:gd name="T10" fmla="*/ 301 w 911"/>
                  <a:gd name="T11" fmla="*/ 112 h 1339"/>
                  <a:gd name="T12" fmla="*/ 263 w 911"/>
                  <a:gd name="T13" fmla="*/ 102 h 1339"/>
                  <a:gd name="T14" fmla="*/ 263 w 911"/>
                  <a:gd name="T15" fmla="*/ 194 h 1339"/>
                  <a:gd name="T16" fmla="*/ 291 w 911"/>
                  <a:gd name="T17" fmla="*/ 266 h 1339"/>
                  <a:gd name="T18" fmla="*/ 301 w 911"/>
                  <a:gd name="T19" fmla="*/ 358 h 1339"/>
                  <a:gd name="T20" fmla="*/ 348 w 911"/>
                  <a:gd name="T21" fmla="*/ 388 h 1339"/>
                  <a:gd name="T22" fmla="*/ 413 w 911"/>
                  <a:gd name="T23" fmla="*/ 450 h 1339"/>
                  <a:gd name="T24" fmla="*/ 442 w 911"/>
                  <a:gd name="T25" fmla="*/ 501 h 1339"/>
                  <a:gd name="T26" fmla="*/ 470 w 911"/>
                  <a:gd name="T27" fmla="*/ 552 h 1339"/>
                  <a:gd name="T28" fmla="*/ 507 w 911"/>
                  <a:gd name="T29" fmla="*/ 613 h 1339"/>
                  <a:gd name="T30" fmla="*/ 545 w 911"/>
                  <a:gd name="T31" fmla="*/ 685 h 1339"/>
                  <a:gd name="T32" fmla="*/ 601 w 911"/>
                  <a:gd name="T33" fmla="*/ 756 h 1339"/>
                  <a:gd name="T34" fmla="*/ 620 w 911"/>
                  <a:gd name="T35" fmla="*/ 818 h 1339"/>
                  <a:gd name="T36" fmla="*/ 629 w 911"/>
                  <a:gd name="T37" fmla="*/ 787 h 1339"/>
                  <a:gd name="T38" fmla="*/ 667 w 911"/>
                  <a:gd name="T39" fmla="*/ 848 h 1339"/>
                  <a:gd name="T40" fmla="*/ 686 w 911"/>
                  <a:gd name="T41" fmla="*/ 920 h 1339"/>
                  <a:gd name="T42" fmla="*/ 723 w 911"/>
                  <a:gd name="T43" fmla="*/ 981 h 1339"/>
                  <a:gd name="T44" fmla="*/ 752 w 911"/>
                  <a:gd name="T45" fmla="*/ 1043 h 1339"/>
                  <a:gd name="T46" fmla="*/ 761 w 911"/>
                  <a:gd name="T47" fmla="*/ 1135 h 1339"/>
                  <a:gd name="T48" fmla="*/ 808 w 911"/>
                  <a:gd name="T49" fmla="*/ 1145 h 1339"/>
                  <a:gd name="T50" fmla="*/ 845 w 911"/>
                  <a:gd name="T51" fmla="*/ 1176 h 1339"/>
                  <a:gd name="T52" fmla="*/ 892 w 911"/>
                  <a:gd name="T53" fmla="*/ 1237 h 1339"/>
                  <a:gd name="T54" fmla="*/ 892 w 911"/>
                  <a:gd name="T55" fmla="*/ 1309 h 1339"/>
                  <a:gd name="T56" fmla="*/ 836 w 911"/>
                  <a:gd name="T57" fmla="*/ 1329 h 1339"/>
                  <a:gd name="T58" fmla="*/ 808 w 911"/>
                  <a:gd name="T59" fmla="*/ 1247 h 1339"/>
                  <a:gd name="T60" fmla="*/ 752 w 911"/>
                  <a:gd name="T61" fmla="*/ 1196 h 1339"/>
                  <a:gd name="T62" fmla="*/ 648 w 911"/>
                  <a:gd name="T63" fmla="*/ 1114 h 1339"/>
                  <a:gd name="T64" fmla="*/ 629 w 911"/>
                  <a:gd name="T65" fmla="*/ 1114 h 1339"/>
                  <a:gd name="T66" fmla="*/ 601 w 911"/>
                  <a:gd name="T67" fmla="*/ 1084 h 1339"/>
                  <a:gd name="T68" fmla="*/ 583 w 911"/>
                  <a:gd name="T69" fmla="*/ 1073 h 1339"/>
                  <a:gd name="T70" fmla="*/ 592 w 911"/>
                  <a:gd name="T71" fmla="*/ 1033 h 1339"/>
                  <a:gd name="T72" fmla="*/ 601 w 911"/>
                  <a:gd name="T73" fmla="*/ 981 h 1339"/>
                  <a:gd name="T74" fmla="*/ 601 w 911"/>
                  <a:gd name="T75" fmla="*/ 971 h 1339"/>
                  <a:gd name="T76" fmla="*/ 592 w 911"/>
                  <a:gd name="T77" fmla="*/ 940 h 1339"/>
                  <a:gd name="T78" fmla="*/ 545 w 911"/>
                  <a:gd name="T79" fmla="*/ 879 h 1339"/>
                  <a:gd name="T80" fmla="*/ 489 w 911"/>
                  <a:gd name="T81" fmla="*/ 828 h 1339"/>
                  <a:gd name="T82" fmla="*/ 460 w 911"/>
                  <a:gd name="T83" fmla="*/ 777 h 1339"/>
                  <a:gd name="T84" fmla="*/ 413 w 911"/>
                  <a:gd name="T85" fmla="*/ 808 h 1339"/>
                  <a:gd name="T86" fmla="*/ 348 w 911"/>
                  <a:gd name="T87" fmla="*/ 746 h 1339"/>
                  <a:gd name="T88" fmla="*/ 282 w 911"/>
                  <a:gd name="T89" fmla="*/ 695 h 1339"/>
                  <a:gd name="T90" fmla="*/ 254 w 911"/>
                  <a:gd name="T91" fmla="*/ 654 h 1339"/>
                  <a:gd name="T92" fmla="*/ 320 w 911"/>
                  <a:gd name="T93" fmla="*/ 654 h 1339"/>
                  <a:gd name="T94" fmla="*/ 366 w 911"/>
                  <a:gd name="T95" fmla="*/ 675 h 1339"/>
                  <a:gd name="T96" fmla="*/ 357 w 911"/>
                  <a:gd name="T97" fmla="*/ 664 h 1339"/>
                  <a:gd name="T98" fmla="*/ 348 w 911"/>
                  <a:gd name="T99" fmla="*/ 634 h 1339"/>
                  <a:gd name="T100" fmla="*/ 348 w 911"/>
                  <a:gd name="T101" fmla="*/ 552 h 1339"/>
                  <a:gd name="T102" fmla="*/ 301 w 911"/>
                  <a:gd name="T103" fmla="*/ 501 h 1339"/>
                  <a:gd name="T104" fmla="*/ 263 w 911"/>
                  <a:gd name="T105" fmla="*/ 450 h 1339"/>
                  <a:gd name="T106" fmla="*/ 188 w 911"/>
                  <a:gd name="T107" fmla="*/ 409 h 1339"/>
                  <a:gd name="T108" fmla="*/ 150 w 911"/>
                  <a:gd name="T109" fmla="*/ 327 h 1339"/>
                  <a:gd name="T110" fmla="*/ 132 w 911"/>
                  <a:gd name="T111" fmla="*/ 286 h 1339"/>
                  <a:gd name="T112" fmla="*/ 94 w 911"/>
                  <a:gd name="T113" fmla="*/ 215 h 1339"/>
                  <a:gd name="T114" fmla="*/ 47 w 911"/>
                  <a:gd name="T115" fmla="*/ 133 h 1339"/>
                  <a:gd name="T116" fmla="*/ 38 w 911"/>
                  <a:gd name="T117" fmla="*/ 71 h 13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11"/>
                  <a:gd name="T178" fmla="*/ 0 h 1339"/>
                  <a:gd name="T179" fmla="*/ 911 w 911"/>
                  <a:gd name="T180" fmla="*/ 1339 h 13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11" h="1339">
                    <a:moveTo>
                      <a:pt x="536" y="388"/>
                    </a:moveTo>
                    <a:lnTo>
                      <a:pt x="536" y="378"/>
                    </a:lnTo>
                    <a:lnTo>
                      <a:pt x="526" y="378"/>
                    </a:lnTo>
                    <a:lnTo>
                      <a:pt x="526" y="368"/>
                    </a:lnTo>
                    <a:lnTo>
                      <a:pt x="517" y="368"/>
                    </a:lnTo>
                    <a:lnTo>
                      <a:pt x="517" y="358"/>
                    </a:lnTo>
                    <a:lnTo>
                      <a:pt x="517" y="347"/>
                    </a:lnTo>
                    <a:lnTo>
                      <a:pt x="517" y="337"/>
                    </a:lnTo>
                    <a:lnTo>
                      <a:pt x="517" y="327"/>
                    </a:lnTo>
                    <a:lnTo>
                      <a:pt x="517" y="317"/>
                    </a:lnTo>
                    <a:lnTo>
                      <a:pt x="507" y="317"/>
                    </a:lnTo>
                    <a:lnTo>
                      <a:pt x="498" y="317"/>
                    </a:lnTo>
                    <a:lnTo>
                      <a:pt x="507" y="307"/>
                    </a:lnTo>
                    <a:lnTo>
                      <a:pt x="507" y="296"/>
                    </a:lnTo>
                    <a:lnTo>
                      <a:pt x="498" y="296"/>
                    </a:lnTo>
                    <a:lnTo>
                      <a:pt x="498" y="286"/>
                    </a:lnTo>
                    <a:lnTo>
                      <a:pt x="489" y="276"/>
                    </a:lnTo>
                    <a:lnTo>
                      <a:pt x="479" y="255"/>
                    </a:lnTo>
                    <a:lnTo>
                      <a:pt x="470" y="245"/>
                    </a:lnTo>
                    <a:lnTo>
                      <a:pt x="470" y="235"/>
                    </a:lnTo>
                    <a:lnTo>
                      <a:pt x="470" y="225"/>
                    </a:lnTo>
                    <a:lnTo>
                      <a:pt x="470" y="215"/>
                    </a:lnTo>
                    <a:lnTo>
                      <a:pt x="479" y="215"/>
                    </a:lnTo>
                    <a:lnTo>
                      <a:pt x="470" y="204"/>
                    </a:lnTo>
                    <a:lnTo>
                      <a:pt x="479" y="215"/>
                    </a:lnTo>
                    <a:lnTo>
                      <a:pt x="479" y="204"/>
                    </a:lnTo>
                    <a:lnTo>
                      <a:pt x="479" y="194"/>
                    </a:lnTo>
                    <a:lnTo>
                      <a:pt x="479" y="184"/>
                    </a:lnTo>
                    <a:lnTo>
                      <a:pt x="470" y="184"/>
                    </a:lnTo>
                    <a:lnTo>
                      <a:pt x="460" y="184"/>
                    </a:lnTo>
                    <a:lnTo>
                      <a:pt x="460" y="174"/>
                    </a:lnTo>
                    <a:lnTo>
                      <a:pt x="460" y="184"/>
                    </a:lnTo>
                    <a:lnTo>
                      <a:pt x="451" y="174"/>
                    </a:lnTo>
                    <a:lnTo>
                      <a:pt x="442" y="174"/>
                    </a:lnTo>
                    <a:lnTo>
                      <a:pt x="432" y="174"/>
                    </a:lnTo>
                    <a:lnTo>
                      <a:pt x="423" y="174"/>
                    </a:lnTo>
                    <a:lnTo>
                      <a:pt x="423" y="163"/>
                    </a:lnTo>
                    <a:lnTo>
                      <a:pt x="413" y="163"/>
                    </a:lnTo>
                    <a:lnTo>
                      <a:pt x="413" y="153"/>
                    </a:lnTo>
                    <a:lnTo>
                      <a:pt x="413" y="143"/>
                    </a:lnTo>
                    <a:lnTo>
                      <a:pt x="404" y="143"/>
                    </a:lnTo>
                    <a:lnTo>
                      <a:pt x="395" y="133"/>
                    </a:lnTo>
                    <a:lnTo>
                      <a:pt x="385" y="133"/>
                    </a:lnTo>
                    <a:lnTo>
                      <a:pt x="376" y="133"/>
                    </a:lnTo>
                    <a:lnTo>
                      <a:pt x="376" y="123"/>
                    </a:lnTo>
                    <a:lnTo>
                      <a:pt x="376" y="133"/>
                    </a:lnTo>
                    <a:lnTo>
                      <a:pt x="376" y="123"/>
                    </a:lnTo>
                    <a:lnTo>
                      <a:pt x="366" y="123"/>
                    </a:lnTo>
                    <a:lnTo>
                      <a:pt x="376" y="133"/>
                    </a:lnTo>
                    <a:lnTo>
                      <a:pt x="366" y="133"/>
                    </a:lnTo>
                    <a:lnTo>
                      <a:pt x="376" y="133"/>
                    </a:lnTo>
                    <a:lnTo>
                      <a:pt x="366" y="133"/>
                    </a:lnTo>
                    <a:lnTo>
                      <a:pt x="366" y="143"/>
                    </a:lnTo>
                    <a:lnTo>
                      <a:pt x="357" y="143"/>
                    </a:lnTo>
                    <a:lnTo>
                      <a:pt x="348" y="143"/>
                    </a:lnTo>
                    <a:lnTo>
                      <a:pt x="329" y="133"/>
                    </a:lnTo>
                    <a:lnTo>
                      <a:pt x="320" y="123"/>
                    </a:lnTo>
                    <a:lnTo>
                      <a:pt x="310" y="123"/>
                    </a:lnTo>
                    <a:lnTo>
                      <a:pt x="310" y="112"/>
                    </a:lnTo>
                    <a:lnTo>
                      <a:pt x="301" y="112"/>
                    </a:lnTo>
                    <a:lnTo>
                      <a:pt x="301" y="102"/>
                    </a:lnTo>
                    <a:lnTo>
                      <a:pt x="291" y="102"/>
                    </a:lnTo>
                    <a:lnTo>
                      <a:pt x="282" y="102"/>
                    </a:lnTo>
                    <a:lnTo>
                      <a:pt x="273" y="102"/>
                    </a:lnTo>
                    <a:lnTo>
                      <a:pt x="263" y="92"/>
                    </a:lnTo>
                    <a:lnTo>
                      <a:pt x="254" y="92"/>
                    </a:lnTo>
                    <a:lnTo>
                      <a:pt x="254" y="82"/>
                    </a:lnTo>
                    <a:lnTo>
                      <a:pt x="254" y="92"/>
                    </a:lnTo>
                    <a:lnTo>
                      <a:pt x="263" y="92"/>
                    </a:lnTo>
                    <a:lnTo>
                      <a:pt x="263" y="102"/>
                    </a:lnTo>
                    <a:lnTo>
                      <a:pt x="273" y="102"/>
                    </a:lnTo>
                    <a:lnTo>
                      <a:pt x="273" y="112"/>
                    </a:lnTo>
                    <a:lnTo>
                      <a:pt x="273" y="123"/>
                    </a:lnTo>
                    <a:lnTo>
                      <a:pt x="273" y="133"/>
                    </a:lnTo>
                    <a:lnTo>
                      <a:pt x="263" y="143"/>
                    </a:lnTo>
                    <a:lnTo>
                      <a:pt x="263" y="153"/>
                    </a:lnTo>
                    <a:lnTo>
                      <a:pt x="263" y="163"/>
                    </a:lnTo>
                    <a:lnTo>
                      <a:pt x="263" y="174"/>
                    </a:lnTo>
                    <a:lnTo>
                      <a:pt x="263" y="184"/>
                    </a:lnTo>
                    <a:lnTo>
                      <a:pt x="263" y="194"/>
                    </a:lnTo>
                    <a:lnTo>
                      <a:pt x="263" y="204"/>
                    </a:lnTo>
                    <a:lnTo>
                      <a:pt x="273" y="204"/>
                    </a:lnTo>
                    <a:lnTo>
                      <a:pt x="273" y="215"/>
                    </a:lnTo>
                    <a:lnTo>
                      <a:pt x="282" y="215"/>
                    </a:lnTo>
                    <a:lnTo>
                      <a:pt x="282" y="225"/>
                    </a:lnTo>
                    <a:lnTo>
                      <a:pt x="282" y="235"/>
                    </a:lnTo>
                    <a:lnTo>
                      <a:pt x="282" y="245"/>
                    </a:lnTo>
                    <a:lnTo>
                      <a:pt x="282" y="255"/>
                    </a:lnTo>
                    <a:lnTo>
                      <a:pt x="282" y="266"/>
                    </a:lnTo>
                    <a:lnTo>
                      <a:pt x="291" y="266"/>
                    </a:lnTo>
                    <a:lnTo>
                      <a:pt x="291" y="276"/>
                    </a:lnTo>
                    <a:lnTo>
                      <a:pt x="291" y="286"/>
                    </a:lnTo>
                    <a:lnTo>
                      <a:pt x="291" y="296"/>
                    </a:lnTo>
                    <a:lnTo>
                      <a:pt x="291" y="307"/>
                    </a:lnTo>
                    <a:lnTo>
                      <a:pt x="291" y="317"/>
                    </a:lnTo>
                    <a:lnTo>
                      <a:pt x="291" y="327"/>
                    </a:lnTo>
                    <a:lnTo>
                      <a:pt x="291" y="337"/>
                    </a:lnTo>
                    <a:lnTo>
                      <a:pt x="301" y="337"/>
                    </a:lnTo>
                    <a:lnTo>
                      <a:pt x="301" y="347"/>
                    </a:lnTo>
                    <a:lnTo>
                      <a:pt x="301" y="358"/>
                    </a:lnTo>
                    <a:lnTo>
                      <a:pt x="310" y="358"/>
                    </a:lnTo>
                    <a:lnTo>
                      <a:pt x="310" y="368"/>
                    </a:lnTo>
                    <a:lnTo>
                      <a:pt x="320" y="368"/>
                    </a:lnTo>
                    <a:lnTo>
                      <a:pt x="320" y="378"/>
                    </a:lnTo>
                    <a:lnTo>
                      <a:pt x="329" y="378"/>
                    </a:lnTo>
                    <a:lnTo>
                      <a:pt x="329" y="388"/>
                    </a:lnTo>
                    <a:lnTo>
                      <a:pt x="338" y="388"/>
                    </a:lnTo>
                    <a:lnTo>
                      <a:pt x="338" y="378"/>
                    </a:lnTo>
                    <a:lnTo>
                      <a:pt x="338" y="388"/>
                    </a:lnTo>
                    <a:lnTo>
                      <a:pt x="348" y="388"/>
                    </a:lnTo>
                    <a:lnTo>
                      <a:pt x="348" y="399"/>
                    </a:lnTo>
                    <a:lnTo>
                      <a:pt x="357" y="399"/>
                    </a:lnTo>
                    <a:lnTo>
                      <a:pt x="366" y="409"/>
                    </a:lnTo>
                    <a:lnTo>
                      <a:pt x="376" y="419"/>
                    </a:lnTo>
                    <a:lnTo>
                      <a:pt x="385" y="429"/>
                    </a:lnTo>
                    <a:lnTo>
                      <a:pt x="395" y="429"/>
                    </a:lnTo>
                    <a:lnTo>
                      <a:pt x="395" y="439"/>
                    </a:lnTo>
                    <a:lnTo>
                      <a:pt x="404" y="439"/>
                    </a:lnTo>
                    <a:lnTo>
                      <a:pt x="404" y="450"/>
                    </a:lnTo>
                    <a:lnTo>
                      <a:pt x="413" y="450"/>
                    </a:lnTo>
                    <a:lnTo>
                      <a:pt x="413" y="460"/>
                    </a:lnTo>
                    <a:lnTo>
                      <a:pt x="413" y="470"/>
                    </a:lnTo>
                    <a:lnTo>
                      <a:pt x="423" y="470"/>
                    </a:lnTo>
                    <a:lnTo>
                      <a:pt x="423" y="480"/>
                    </a:lnTo>
                    <a:lnTo>
                      <a:pt x="423" y="491"/>
                    </a:lnTo>
                    <a:lnTo>
                      <a:pt x="423" y="501"/>
                    </a:lnTo>
                    <a:lnTo>
                      <a:pt x="432" y="501"/>
                    </a:lnTo>
                    <a:lnTo>
                      <a:pt x="432" y="491"/>
                    </a:lnTo>
                    <a:lnTo>
                      <a:pt x="432" y="501"/>
                    </a:lnTo>
                    <a:lnTo>
                      <a:pt x="442" y="501"/>
                    </a:lnTo>
                    <a:lnTo>
                      <a:pt x="442" y="511"/>
                    </a:lnTo>
                    <a:lnTo>
                      <a:pt x="442" y="521"/>
                    </a:lnTo>
                    <a:lnTo>
                      <a:pt x="451" y="521"/>
                    </a:lnTo>
                    <a:lnTo>
                      <a:pt x="451" y="511"/>
                    </a:lnTo>
                    <a:lnTo>
                      <a:pt x="460" y="511"/>
                    </a:lnTo>
                    <a:lnTo>
                      <a:pt x="460" y="521"/>
                    </a:lnTo>
                    <a:lnTo>
                      <a:pt x="460" y="532"/>
                    </a:lnTo>
                    <a:lnTo>
                      <a:pt x="470" y="532"/>
                    </a:lnTo>
                    <a:lnTo>
                      <a:pt x="470" y="542"/>
                    </a:lnTo>
                    <a:lnTo>
                      <a:pt x="470" y="552"/>
                    </a:lnTo>
                    <a:lnTo>
                      <a:pt x="479" y="562"/>
                    </a:lnTo>
                    <a:lnTo>
                      <a:pt x="489" y="562"/>
                    </a:lnTo>
                    <a:lnTo>
                      <a:pt x="498" y="562"/>
                    </a:lnTo>
                    <a:lnTo>
                      <a:pt x="498" y="572"/>
                    </a:lnTo>
                    <a:lnTo>
                      <a:pt x="507" y="572"/>
                    </a:lnTo>
                    <a:lnTo>
                      <a:pt x="498" y="583"/>
                    </a:lnTo>
                    <a:lnTo>
                      <a:pt x="498" y="593"/>
                    </a:lnTo>
                    <a:lnTo>
                      <a:pt x="507" y="593"/>
                    </a:lnTo>
                    <a:lnTo>
                      <a:pt x="507" y="603"/>
                    </a:lnTo>
                    <a:lnTo>
                      <a:pt x="507" y="613"/>
                    </a:lnTo>
                    <a:lnTo>
                      <a:pt x="507" y="624"/>
                    </a:lnTo>
                    <a:lnTo>
                      <a:pt x="517" y="634"/>
                    </a:lnTo>
                    <a:lnTo>
                      <a:pt x="517" y="644"/>
                    </a:lnTo>
                    <a:lnTo>
                      <a:pt x="517" y="654"/>
                    </a:lnTo>
                    <a:lnTo>
                      <a:pt x="517" y="664"/>
                    </a:lnTo>
                    <a:lnTo>
                      <a:pt x="526" y="664"/>
                    </a:lnTo>
                    <a:lnTo>
                      <a:pt x="526" y="675"/>
                    </a:lnTo>
                    <a:lnTo>
                      <a:pt x="536" y="675"/>
                    </a:lnTo>
                    <a:lnTo>
                      <a:pt x="545" y="675"/>
                    </a:lnTo>
                    <a:lnTo>
                      <a:pt x="545" y="685"/>
                    </a:lnTo>
                    <a:lnTo>
                      <a:pt x="554" y="685"/>
                    </a:lnTo>
                    <a:lnTo>
                      <a:pt x="564" y="695"/>
                    </a:lnTo>
                    <a:lnTo>
                      <a:pt x="564" y="705"/>
                    </a:lnTo>
                    <a:lnTo>
                      <a:pt x="573" y="716"/>
                    </a:lnTo>
                    <a:lnTo>
                      <a:pt x="573" y="726"/>
                    </a:lnTo>
                    <a:lnTo>
                      <a:pt x="583" y="736"/>
                    </a:lnTo>
                    <a:lnTo>
                      <a:pt x="583" y="746"/>
                    </a:lnTo>
                    <a:lnTo>
                      <a:pt x="592" y="746"/>
                    </a:lnTo>
                    <a:lnTo>
                      <a:pt x="601" y="746"/>
                    </a:lnTo>
                    <a:lnTo>
                      <a:pt x="601" y="756"/>
                    </a:lnTo>
                    <a:lnTo>
                      <a:pt x="611" y="756"/>
                    </a:lnTo>
                    <a:lnTo>
                      <a:pt x="601" y="756"/>
                    </a:lnTo>
                    <a:lnTo>
                      <a:pt x="601" y="767"/>
                    </a:lnTo>
                    <a:lnTo>
                      <a:pt x="601" y="777"/>
                    </a:lnTo>
                    <a:lnTo>
                      <a:pt x="611" y="777"/>
                    </a:lnTo>
                    <a:lnTo>
                      <a:pt x="611" y="787"/>
                    </a:lnTo>
                    <a:lnTo>
                      <a:pt x="620" y="787"/>
                    </a:lnTo>
                    <a:lnTo>
                      <a:pt x="620" y="797"/>
                    </a:lnTo>
                    <a:lnTo>
                      <a:pt x="620" y="808"/>
                    </a:lnTo>
                    <a:lnTo>
                      <a:pt x="620" y="818"/>
                    </a:lnTo>
                    <a:lnTo>
                      <a:pt x="629" y="818"/>
                    </a:lnTo>
                    <a:lnTo>
                      <a:pt x="629" y="828"/>
                    </a:lnTo>
                    <a:lnTo>
                      <a:pt x="639" y="828"/>
                    </a:lnTo>
                    <a:lnTo>
                      <a:pt x="639" y="818"/>
                    </a:lnTo>
                    <a:lnTo>
                      <a:pt x="629" y="818"/>
                    </a:lnTo>
                    <a:lnTo>
                      <a:pt x="629" y="808"/>
                    </a:lnTo>
                    <a:lnTo>
                      <a:pt x="629" y="797"/>
                    </a:lnTo>
                    <a:lnTo>
                      <a:pt x="629" y="787"/>
                    </a:lnTo>
                    <a:lnTo>
                      <a:pt x="620" y="787"/>
                    </a:lnTo>
                    <a:lnTo>
                      <a:pt x="629" y="787"/>
                    </a:lnTo>
                    <a:lnTo>
                      <a:pt x="639" y="787"/>
                    </a:lnTo>
                    <a:lnTo>
                      <a:pt x="639" y="797"/>
                    </a:lnTo>
                    <a:lnTo>
                      <a:pt x="648" y="797"/>
                    </a:lnTo>
                    <a:lnTo>
                      <a:pt x="648" y="808"/>
                    </a:lnTo>
                    <a:lnTo>
                      <a:pt x="658" y="808"/>
                    </a:lnTo>
                    <a:lnTo>
                      <a:pt x="658" y="818"/>
                    </a:lnTo>
                    <a:lnTo>
                      <a:pt x="658" y="828"/>
                    </a:lnTo>
                    <a:lnTo>
                      <a:pt x="667" y="828"/>
                    </a:lnTo>
                    <a:lnTo>
                      <a:pt x="667" y="838"/>
                    </a:lnTo>
                    <a:lnTo>
                      <a:pt x="667" y="848"/>
                    </a:lnTo>
                    <a:lnTo>
                      <a:pt x="676" y="848"/>
                    </a:lnTo>
                    <a:lnTo>
                      <a:pt x="676" y="859"/>
                    </a:lnTo>
                    <a:lnTo>
                      <a:pt x="676" y="869"/>
                    </a:lnTo>
                    <a:lnTo>
                      <a:pt x="676" y="879"/>
                    </a:lnTo>
                    <a:lnTo>
                      <a:pt x="686" y="889"/>
                    </a:lnTo>
                    <a:lnTo>
                      <a:pt x="686" y="900"/>
                    </a:lnTo>
                    <a:lnTo>
                      <a:pt x="686" y="910"/>
                    </a:lnTo>
                    <a:lnTo>
                      <a:pt x="676" y="910"/>
                    </a:lnTo>
                    <a:lnTo>
                      <a:pt x="686" y="910"/>
                    </a:lnTo>
                    <a:lnTo>
                      <a:pt x="686" y="920"/>
                    </a:lnTo>
                    <a:lnTo>
                      <a:pt x="686" y="930"/>
                    </a:lnTo>
                    <a:lnTo>
                      <a:pt x="686" y="940"/>
                    </a:lnTo>
                    <a:lnTo>
                      <a:pt x="695" y="940"/>
                    </a:lnTo>
                    <a:lnTo>
                      <a:pt x="695" y="951"/>
                    </a:lnTo>
                    <a:lnTo>
                      <a:pt x="695" y="961"/>
                    </a:lnTo>
                    <a:lnTo>
                      <a:pt x="705" y="961"/>
                    </a:lnTo>
                    <a:lnTo>
                      <a:pt x="705" y="971"/>
                    </a:lnTo>
                    <a:lnTo>
                      <a:pt x="714" y="971"/>
                    </a:lnTo>
                    <a:lnTo>
                      <a:pt x="723" y="971"/>
                    </a:lnTo>
                    <a:lnTo>
                      <a:pt x="723" y="981"/>
                    </a:lnTo>
                    <a:lnTo>
                      <a:pt x="723" y="992"/>
                    </a:lnTo>
                    <a:lnTo>
                      <a:pt x="723" y="1002"/>
                    </a:lnTo>
                    <a:lnTo>
                      <a:pt x="733" y="1002"/>
                    </a:lnTo>
                    <a:lnTo>
                      <a:pt x="733" y="1012"/>
                    </a:lnTo>
                    <a:lnTo>
                      <a:pt x="733" y="1002"/>
                    </a:lnTo>
                    <a:lnTo>
                      <a:pt x="733" y="1012"/>
                    </a:lnTo>
                    <a:lnTo>
                      <a:pt x="733" y="1022"/>
                    </a:lnTo>
                    <a:lnTo>
                      <a:pt x="742" y="1033"/>
                    </a:lnTo>
                    <a:lnTo>
                      <a:pt x="742" y="1043"/>
                    </a:lnTo>
                    <a:lnTo>
                      <a:pt x="752" y="1043"/>
                    </a:lnTo>
                    <a:lnTo>
                      <a:pt x="752" y="1053"/>
                    </a:lnTo>
                    <a:lnTo>
                      <a:pt x="761" y="1053"/>
                    </a:lnTo>
                    <a:lnTo>
                      <a:pt x="761" y="1063"/>
                    </a:lnTo>
                    <a:lnTo>
                      <a:pt x="761" y="1073"/>
                    </a:lnTo>
                    <a:lnTo>
                      <a:pt x="761" y="1084"/>
                    </a:lnTo>
                    <a:lnTo>
                      <a:pt x="752" y="1094"/>
                    </a:lnTo>
                    <a:lnTo>
                      <a:pt x="752" y="1104"/>
                    </a:lnTo>
                    <a:lnTo>
                      <a:pt x="752" y="1114"/>
                    </a:lnTo>
                    <a:lnTo>
                      <a:pt x="761" y="1125"/>
                    </a:lnTo>
                    <a:lnTo>
                      <a:pt x="761" y="1135"/>
                    </a:lnTo>
                    <a:lnTo>
                      <a:pt x="761" y="1145"/>
                    </a:lnTo>
                    <a:lnTo>
                      <a:pt x="770" y="1145"/>
                    </a:lnTo>
                    <a:lnTo>
                      <a:pt x="770" y="1155"/>
                    </a:lnTo>
                    <a:lnTo>
                      <a:pt x="780" y="1155"/>
                    </a:lnTo>
                    <a:lnTo>
                      <a:pt x="789" y="1155"/>
                    </a:lnTo>
                    <a:lnTo>
                      <a:pt x="799" y="1165"/>
                    </a:lnTo>
                    <a:lnTo>
                      <a:pt x="808" y="1165"/>
                    </a:lnTo>
                    <a:lnTo>
                      <a:pt x="808" y="1155"/>
                    </a:lnTo>
                    <a:lnTo>
                      <a:pt x="799" y="1155"/>
                    </a:lnTo>
                    <a:lnTo>
                      <a:pt x="808" y="1145"/>
                    </a:lnTo>
                    <a:lnTo>
                      <a:pt x="799" y="1145"/>
                    </a:lnTo>
                    <a:lnTo>
                      <a:pt x="808" y="1145"/>
                    </a:lnTo>
                    <a:lnTo>
                      <a:pt x="799" y="1135"/>
                    </a:lnTo>
                    <a:lnTo>
                      <a:pt x="808" y="1135"/>
                    </a:lnTo>
                    <a:lnTo>
                      <a:pt x="817" y="1135"/>
                    </a:lnTo>
                    <a:lnTo>
                      <a:pt x="817" y="1145"/>
                    </a:lnTo>
                    <a:lnTo>
                      <a:pt x="827" y="1155"/>
                    </a:lnTo>
                    <a:lnTo>
                      <a:pt x="836" y="1165"/>
                    </a:lnTo>
                    <a:lnTo>
                      <a:pt x="845" y="1165"/>
                    </a:lnTo>
                    <a:lnTo>
                      <a:pt x="845" y="1176"/>
                    </a:lnTo>
                    <a:lnTo>
                      <a:pt x="855" y="1176"/>
                    </a:lnTo>
                    <a:lnTo>
                      <a:pt x="864" y="1176"/>
                    </a:lnTo>
                    <a:lnTo>
                      <a:pt x="864" y="1186"/>
                    </a:lnTo>
                    <a:lnTo>
                      <a:pt x="864" y="1196"/>
                    </a:lnTo>
                    <a:lnTo>
                      <a:pt x="864" y="1206"/>
                    </a:lnTo>
                    <a:lnTo>
                      <a:pt x="874" y="1206"/>
                    </a:lnTo>
                    <a:lnTo>
                      <a:pt x="874" y="1217"/>
                    </a:lnTo>
                    <a:lnTo>
                      <a:pt x="874" y="1227"/>
                    </a:lnTo>
                    <a:lnTo>
                      <a:pt x="883" y="1237"/>
                    </a:lnTo>
                    <a:lnTo>
                      <a:pt x="892" y="1237"/>
                    </a:lnTo>
                    <a:lnTo>
                      <a:pt x="902" y="1237"/>
                    </a:lnTo>
                    <a:lnTo>
                      <a:pt x="902" y="1247"/>
                    </a:lnTo>
                    <a:lnTo>
                      <a:pt x="911" y="1257"/>
                    </a:lnTo>
                    <a:lnTo>
                      <a:pt x="911" y="1268"/>
                    </a:lnTo>
                    <a:lnTo>
                      <a:pt x="911" y="1278"/>
                    </a:lnTo>
                    <a:lnTo>
                      <a:pt x="911" y="1288"/>
                    </a:lnTo>
                    <a:lnTo>
                      <a:pt x="911" y="1298"/>
                    </a:lnTo>
                    <a:lnTo>
                      <a:pt x="902" y="1298"/>
                    </a:lnTo>
                    <a:lnTo>
                      <a:pt x="902" y="1309"/>
                    </a:lnTo>
                    <a:lnTo>
                      <a:pt x="892" y="1309"/>
                    </a:lnTo>
                    <a:lnTo>
                      <a:pt x="883" y="1309"/>
                    </a:lnTo>
                    <a:lnTo>
                      <a:pt x="883" y="1319"/>
                    </a:lnTo>
                    <a:lnTo>
                      <a:pt x="874" y="1319"/>
                    </a:lnTo>
                    <a:lnTo>
                      <a:pt x="874" y="1329"/>
                    </a:lnTo>
                    <a:lnTo>
                      <a:pt x="864" y="1329"/>
                    </a:lnTo>
                    <a:lnTo>
                      <a:pt x="864" y="1339"/>
                    </a:lnTo>
                    <a:lnTo>
                      <a:pt x="855" y="1339"/>
                    </a:lnTo>
                    <a:lnTo>
                      <a:pt x="845" y="1339"/>
                    </a:lnTo>
                    <a:lnTo>
                      <a:pt x="836" y="1339"/>
                    </a:lnTo>
                    <a:lnTo>
                      <a:pt x="836" y="1329"/>
                    </a:lnTo>
                    <a:lnTo>
                      <a:pt x="827" y="1319"/>
                    </a:lnTo>
                    <a:lnTo>
                      <a:pt x="827" y="1309"/>
                    </a:lnTo>
                    <a:lnTo>
                      <a:pt x="827" y="1298"/>
                    </a:lnTo>
                    <a:lnTo>
                      <a:pt x="827" y="1288"/>
                    </a:lnTo>
                    <a:lnTo>
                      <a:pt x="827" y="1278"/>
                    </a:lnTo>
                    <a:lnTo>
                      <a:pt x="817" y="1278"/>
                    </a:lnTo>
                    <a:lnTo>
                      <a:pt x="817" y="1268"/>
                    </a:lnTo>
                    <a:lnTo>
                      <a:pt x="808" y="1268"/>
                    </a:lnTo>
                    <a:lnTo>
                      <a:pt x="808" y="1257"/>
                    </a:lnTo>
                    <a:lnTo>
                      <a:pt x="808" y="1247"/>
                    </a:lnTo>
                    <a:lnTo>
                      <a:pt x="799" y="1247"/>
                    </a:lnTo>
                    <a:lnTo>
                      <a:pt x="799" y="1237"/>
                    </a:lnTo>
                    <a:lnTo>
                      <a:pt x="789" y="1237"/>
                    </a:lnTo>
                    <a:lnTo>
                      <a:pt x="780" y="1227"/>
                    </a:lnTo>
                    <a:lnTo>
                      <a:pt x="770" y="1227"/>
                    </a:lnTo>
                    <a:lnTo>
                      <a:pt x="770" y="1217"/>
                    </a:lnTo>
                    <a:lnTo>
                      <a:pt x="761" y="1217"/>
                    </a:lnTo>
                    <a:lnTo>
                      <a:pt x="761" y="1206"/>
                    </a:lnTo>
                    <a:lnTo>
                      <a:pt x="752" y="1206"/>
                    </a:lnTo>
                    <a:lnTo>
                      <a:pt x="752" y="1196"/>
                    </a:lnTo>
                    <a:lnTo>
                      <a:pt x="742" y="1196"/>
                    </a:lnTo>
                    <a:lnTo>
                      <a:pt x="733" y="1186"/>
                    </a:lnTo>
                    <a:lnTo>
                      <a:pt x="723" y="1176"/>
                    </a:lnTo>
                    <a:lnTo>
                      <a:pt x="714" y="1165"/>
                    </a:lnTo>
                    <a:lnTo>
                      <a:pt x="705" y="1165"/>
                    </a:lnTo>
                    <a:lnTo>
                      <a:pt x="695" y="1155"/>
                    </a:lnTo>
                    <a:lnTo>
                      <a:pt x="667" y="1135"/>
                    </a:lnTo>
                    <a:lnTo>
                      <a:pt x="658" y="1125"/>
                    </a:lnTo>
                    <a:lnTo>
                      <a:pt x="648" y="1125"/>
                    </a:lnTo>
                    <a:lnTo>
                      <a:pt x="648" y="1114"/>
                    </a:lnTo>
                    <a:lnTo>
                      <a:pt x="648" y="1104"/>
                    </a:lnTo>
                    <a:lnTo>
                      <a:pt x="648" y="1114"/>
                    </a:lnTo>
                    <a:lnTo>
                      <a:pt x="648" y="1104"/>
                    </a:lnTo>
                    <a:lnTo>
                      <a:pt x="639" y="1104"/>
                    </a:lnTo>
                    <a:lnTo>
                      <a:pt x="639" y="1114"/>
                    </a:lnTo>
                    <a:lnTo>
                      <a:pt x="639" y="1104"/>
                    </a:lnTo>
                    <a:lnTo>
                      <a:pt x="639" y="1114"/>
                    </a:lnTo>
                    <a:lnTo>
                      <a:pt x="639" y="1104"/>
                    </a:lnTo>
                    <a:lnTo>
                      <a:pt x="639" y="1114"/>
                    </a:lnTo>
                    <a:lnTo>
                      <a:pt x="629" y="1114"/>
                    </a:lnTo>
                    <a:lnTo>
                      <a:pt x="629" y="1104"/>
                    </a:lnTo>
                    <a:lnTo>
                      <a:pt x="629" y="1114"/>
                    </a:lnTo>
                    <a:lnTo>
                      <a:pt x="629" y="1104"/>
                    </a:lnTo>
                    <a:lnTo>
                      <a:pt x="620" y="1094"/>
                    </a:lnTo>
                    <a:lnTo>
                      <a:pt x="611" y="1084"/>
                    </a:lnTo>
                    <a:lnTo>
                      <a:pt x="611" y="1073"/>
                    </a:lnTo>
                    <a:lnTo>
                      <a:pt x="611" y="1084"/>
                    </a:lnTo>
                    <a:lnTo>
                      <a:pt x="601" y="1084"/>
                    </a:lnTo>
                    <a:lnTo>
                      <a:pt x="592" y="1084"/>
                    </a:lnTo>
                    <a:lnTo>
                      <a:pt x="601" y="1084"/>
                    </a:lnTo>
                    <a:lnTo>
                      <a:pt x="592" y="1073"/>
                    </a:lnTo>
                    <a:lnTo>
                      <a:pt x="592" y="1063"/>
                    </a:lnTo>
                    <a:lnTo>
                      <a:pt x="592" y="1053"/>
                    </a:lnTo>
                    <a:lnTo>
                      <a:pt x="592" y="1043"/>
                    </a:lnTo>
                    <a:lnTo>
                      <a:pt x="592" y="1053"/>
                    </a:lnTo>
                    <a:lnTo>
                      <a:pt x="592" y="1063"/>
                    </a:lnTo>
                    <a:lnTo>
                      <a:pt x="583" y="1063"/>
                    </a:lnTo>
                    <a:lnTo>
                      <a:pt x="592" y="1063"/>
                    </a:lnTo>
                    <a:lnTo>
                      <a:pt x="592" y="1073"/>
                    </a:lnTo>
                    <a:lnTo>
                      <a:pt x="583" y="1073"/>
                    </a:lnTo>
                    <a:lnTo>
                      <a:pt x="592" y="1063"/>
                    </a:lnTo>
                    <a:lnTo>
                      <a:pt x="583" y="1063"/>
                    </a:lnTo>
                    <a:lnTo>
                      <a:pt x="583" y="1073"/>
                    </a:lnTo>
                    <a:lnTo>
                      <a:pt x="583" y="1063"/>
                    </a:lnTo>
                    <a:lnTo>
                      <a:pt x="583" y="1053"/>
                    </a:lnTo>
                    <a:lnTo>
                      <a:pt x="592" y="1053"/>
                    </a:lnTo>
                    <a:lnTo>
                      <a:pt x="592" y="1043"/>
                    </a:lnTo>
                    <a:lnTo>
                      <a:pt x="592" y="1033"/>
                    </a:lnTo>
                    <a:lnTo>
                      <a:pt x="583" y="1033"/>
                    </a:lnTo>
                    <a:lnTo>
                      <a:pt x="592" y="1033"/>
                    </a:lnTo>
                    <a:lnTo>
                      <a:pt x="583" y="1033"/>
                    </a:lnTo>
                    <a:lnTo>
                      <a:pt x="592" y="1022"/>
                    </a:lnTo>
                    <a:lnTo>
                      <a:pt x="592" y="1012"/>
                    </a:lnTo>
                    <a:lnTo>
                      <a:pt x="592" y="1002"/>
                    </a:lnTo>
                    <a:lnTo>
                      <a:pt x="592" y="992"/>
                    </a:lnTo>
                    <a:lnTo>
                      <a:pt x="592" y="1002"/>
                    </a:lnTo>
                    <a:lnTo>
                      <a:pt x="592" y="992"/>
                    </a:lnTo>
                    <a:lnTo>
                      <a:pt x="592" y="981"/>
                    </a:lnTo>
                    <a:lnTo>
                      <a:pt x="592" y="992"/>
                    </a:lnTo>
                    <a:lnTo>
                      <a:pt x="601" y="981"/>
                    </a:lnTo>
                    <a:lnTo>
                      <a:pt x="592" y="981"/>
                    </a:lnTo>
                    <a:lnTo>
                      <a:pt x="592" y="971"/>
                    </a:lnTo>
                    <a:lnTo>
                      <a:pt x="592" y="981"/>
                    </a:lnTo>
                    <a:lnTo>
                      <a:pt x="601" y="981"/>
                    </a:lnTo>
                    <a:lnTo>
                      <a:pt x="592" y="971"/>
                    </a:lnTo>
                    <a:lnTo>
                      <a:pt x="601" y="971"/>
                    </a:lnTo>
                    <a:lnTo>
                      <a:pt x="592" y="971"/>
                    </a:lnTo>
                    <a:lnTo>
                      <a:pt x="601" y="971"/>
                    </a:lnTo>
                    <a:lnTo>
                      <a:pt x="592" y="971"/>
                    </a:lnTo>
                    <a:lnTo>
                      <a:pt x="601" y="971"/>
                    </a:lnTo>
                    <a:lnTo>
                      <a:pt x="592" y="961"/>
                    </a:lnTo>
                    <a:lnTo>
                      <a:pt x="601" y="961"/>
                    </a:lnTo>
                    <a:lnTo>
                      <a:pt x="592" y="961"/>
                    </a:lnTo>
                    <a:lnTo>
                      <a:pt x="601" y="961"/>
                    </a:lnTo>
                    <a:lnTo>
                      <a:pt x="592" y="961"/>
                    </a:lnTo>
                    <a:lnTo>
                      <a:pt x="601" y="961"/>
                    </a:lnTo>
                    <a:lnTo>
                      <a:pt x="592" y="951"/>
                    </a:lnTo>
                    <a:lnTo>
                      <a:pt x="592" y="940"/>
                    </a:lnTo>
                    <a:lnTo>
                      <a:pt x="592" y="951"/>
                    </a:lnTo>
                    <a:lnTo>
                      <a:pt x="592" y="940"/>
                    </a:lnTo>
                    <a:lnTo>
                      <a:pt x="592" y="930"/>
                    </a:lnTo>
                    <a:lnTo>
                      <a:pt x="583" y="920"/>
                    </a:lnTo>
                    <a:lnTo>
                      <a:pt x="583" y="910"/>
                    </a:lnTo>
                    <a:lnTo>
                      <a:pt x="573" y="900"/>
                    </a:lnTo>
                    <a:lnTo>
                      <a:pt x="564" y="889"/>
                    </a:lnTo>
                    <a:lnTo>
                      <a:pt x="564" y="879"/>
                    </a:lnTo>
                    <a:lnTo>
                      <a:pt x="554" y="879"/>
                    </a:lnTo>
                    <a:lnTo>
                      <a:pt x="554" y="869"/>
                    </a:lnTo>
                    <a:lnTo>
                      <a:pt x="545" y="869"/>
                    </a:lnTo>
                    <a:lnTo>
                      <a:pt x="545" y="879"/>
                    </a:lnTo>
                    <a:lnTo>
                      <a:pt x="545" y="869"/>
                    </a:lnTo>
                    <a:lnTo>
                      <a:pt x="536" y="869"/>
                    </a:lnTo>
                    <a:lnTo>
                      <a:pt x="536" y="859"/>
                    </a:lnTo>
                    <a:lnTo>
                      <a:pt x="526" y="859"/>
                    </a:lnTo>
                    <a:lnTo>
                      <a:pt x="517" y="859"/>
                    </a:lnTo>
                    <a:lnTo>
                      <a:pt x="517" y="848"/>
                    </a:lnTo>
                    <a:lnTo>
                      <a:pt x="507" y="848"/>
                    </a:lnTo>
                    <a:lnTo>
                      <a:pt x="498" y="838"/>
                    </a:lnTo>
                    <a:lnTo>
                      <a:pt x="489" y="838"/>
                    </a:lnTo>
                    <a:lnTo>
                      <a:pt x="489" y="828"/>
                    </a:lnTo>
                    <a:lnTo>
                      <a:pt x="479" y="828"/>
                    </a:lnTo>
                    <a:lnTo>
                      <a:pt x="479" y="818"/>
                    </a:lnTo>
                    <a:lnTo>
                      <a:pt x="479" y="808"/>
                    </a:lnTo>
                    <a:lnTo>
                      <a:pt x="470" y="808"/>
                    </a:lnTo>
                    <a:lnTo>
                      <a:pt x="470" y="797"/>
                    </a:lnTo>
                    <a:lnTo>
                      <a:pt x="460" y="797"/>
                    </a:lnTo>
                    <a:lnTo>
                      <a:pt x="470" y="787"/>
                    </a:lnTo>
                    <a:lnTo>
                      <a:pt x="470" y="777"/>
                    </a:lnTo>
                    <a:lnTo>
                      <a:pt x="470" y="767"/>
                    </a:lnTo>
                    <a:lnTo>
                      <a:pt x="460" y="777"/>
                    </a:lnTo>
                    <a:lnTo>
                      <a:pt x="460" y="787"/>
                    </a:lnTo>
                    <a:lnTo>
                      <a:pt x="451" y="787"/>
                    </a:lnTo>
                    <a:lnTo>
                      <a:pt x="451" y="797"/>
                    </a:lnTo>
                    <a:lnTo>
                      <a:pt x="451" y="808"/>
                    </a:lnTo>
                    <a:lnTo>
                      <a:pt x="451" y="797"/>
                    </a:lnTo>
                    <a:lnTo>
                      <a:pt x="442" y="797"/>
                    </a:lnTo>
                    <a:lnTo>
                      <a:pt x="432" y="797"/>
                    </a:lnTo>
                    <a:lnTo>
                      <a:pt x="423" y="797"/>
                    </a:lnTo>
                    <a:lnTo>
                      <a:pt x="423" y="808"/>
                    </a:lnTo>
                    <a:lnTo>
                      <a:pt x="413" y="808"/>
                    </a:lnTo>
                    <a:lnTo>
                      <a:pt x="404" y="797"/>
                    </a:lnTo>
                    <a:lnTo>
                      <a:pt x="395" y="797"/>
                    </a:lnTo>
                    <a:lnTo>
                      <a:pt x="395" y="777"/>
                    </a:lnTo>
                    <a:lnTo>
                      <a:pt x="385" y="777"/>
                    </a:lnTo>
                    <a:lnTo>
                      <a:pt x="376" y="767"/>
                    </a:lnTo>
                    <a:lnTo>
                      <a:pt x="366" y="767"/>
                    </a:lnTo>
                    <a:lnTo>
                      <a:pt x="366" y="777"/>
                    </a:lnTo>
                    <a:lnTo>
                      <a:pt x="366" y="767"/>
                    </a:lnTo>
                    <a:lnTo>
                      <a:pt x="357" y="756"/>
                    </a:lnTo>
                    <a:lnTo>
                      <a:pt x="348" y="746"/>
                    </a:lnTo>
                    <a:lnTo>
                      <a:pt x="338" y="746"/>
                    </a:lnTo>
                    <a:lnTo>
                      <a:pt x="329" y="746"/>
                    </a:lnTo>
                    <a:lnTo>
                      <a:pt x="320" y="746"/>
                    </a:lnTo>
                    <a:lnTo>
                      <a:pt x="320" y="736"/>
                    </a:lnTo>
                    <a:lnTo>
                      <a:pt x="310" y="736"/>
                    </a:lnTo>
                    <a:lnTo>
                      <a:pt x="310" y="716"/>
                    </a:lnTo>
                    <a:lnTo>
                      <a:pt x="310" y="705"/>
                    </a:lnTo>
                    <a:lnTo>
                      <a:pt x="301" y="705"/>
                    </a:lnTo>
                    <a:lnTo>
                      <a:pt x="291" y="695"/>
                    </a:lnTo>
                    <a:lnTo>
                      <a:pt x="282" y="695"/>
                    </a:lnTo>
                    <a:lnTo>
                      <a:pt x="273" y="685"/>
                    </a:lnTo>
                    <a:lnTo>
                      <a:pt x="263" y="685"/>
                    </a:lnTo>
                    <a:lnTo>
                      <a:pt x="263" y="675"/>
                    </a:lnTo>
                    <a:lnTo>
                      <a:pt x="254" y="675"/>
                    </a:lnTo>
                    <a:lnTo>
                      <a:pt x="254" y="664"/>
                    </a:lnTo>
                    <a:lnTo>
                      <a:pt x="244" y="664"/>
                    </a:lnTo>
                    <a:lnTo>
                      <a:pt x="244" y="654"/>
                    </a:lnTo>
                    <a:lnTo>
                      <a:pt x="244" y="644"/>
                    </a:lnTo>
                    <a:lnTo>
                      <a:pt x="244" y="654"/>
                    </a:lnTo>
                    <a:lnTo>
                      <a:pt x="254" y="654"/>
                    </a:lnTo>
                    <a:lnTo>
                      <a:pt x="263" y="654"/>
                    </a:lnTo>
                    <a:lnTo>
                      <a:pt x="273" y="654"/>
                    </a:lnTo>
                    <a:lnTo>
                      <a:pt x="282" y="654"/>
                    </a:lnTo>
                    <a:lnTo>
                      <a:pt x="291" y="654"/>
                    </a:lnTo>
                    <a:lnTo>
                      <a:pt x="291" y="664"/>
                    </a:lnTo>
                    <a:lnTo>
                      <a:pt x="301" y="664"/>
                    </a:lnTo>
                    <a:lnTo>
                      <a:pt x="301" y="654"/>
                    </a:lnTo>
                    <a:lnTo>
                      <a:pt x="310" y="664"/>
                    </a:lnTo>
                    <a:lnTo>
                      <a:pt x="310" y="654"/>
                    </a:lnTo>
                    <a:lnTo>
                      <a:pt x="320" y="654"/>
                    </a:lnTo>
                    <a:lnTo>
                      <a:pt x="329" y="644"/>
                    </a:lnTo>
                    <a:lnTo>
                      <a:pt x="329" y="654"/>
                    </a:lnTo>
                    <a:lnTo>
                      <a:pt x="329" y="664"/>
                    </a:lnTo>
                    <a:lnTo>
                      <a:pt x="338" y="664"/>
                    </a:lnTo>
                    <a:lnTo>
                      <a:pt x="338" y="675"/>
                    </a:lnTo>
                    <a:lnTo>
                      <a:pt x="348" y="675"/>
                    </a:lnTo>
                    <a:lnTo>
                      <a:pt x="357" y="675"/>
                    </a:lnTo>
                    <a:lnTo>
                      <a:pt x="357" y="685"/>
                    </a:lnTo>
                    <a:lnTo>
                      <a:pt x="357" y="675"/>
                    </a:lnTo>
                    <a:lnTo>
                      <a:pt x="366" y="675"/>
                    </a:lnTo>
                    <a:lnTo>
                      <a:pt x="357" y="675"/>
                    </a:lnTo>
                    <a:lnTo>
                      <a:pt x="366" y="675"/>
                    </a:lnTo>
                    <a:lnTo>
                      <a:pt x="376" y="675"/>
                    </a:lnTo>
                    <a:lnTo>
                      <a:pt x="376" y="664"/>
                    </a:lnTo>
                    <a:lnTo>
                      <a:pt x="366" y="664"/>
                    </a:lnTo>
                    <a:lnTo>
                      <a:pt x="366" y="654"/>
                    </a:lnTo>
                    <a:lnTo>
                      <a:pt x="357" y="654"/>
                    </a:lnTo>
                    <a:lnTo>
                      <a:pt x="357" y="664"/>
                    </a:lnTo>
                    <a:lnTo>
                      <a:pt x="366" y="664"/>
                    </a:lnTo>
                    <a:lnTo>
                      <a:pt x="357" y="664"/>
                    </a:lnTo>
                    <a:lnTo>
                      <a:pt x="357" y="675"/>
                    </a:lnTo>
                    <a:lnTo>
                      <a:pt x="357" y="664"/>
                    </a:lnTo>
                    <a:lnTo>
                      <a:pt x="348" y="664"/>
                    </a:lnTo>
                    <a:lnTo>
                      <a:pt x="348" y="654"/>
                    </a:lnTo>
                    <a:lnTo>
                      <a:pt x="348" y="644"/>
                    </a:lnTo>
                    <a:lnTo>
                      <a:pt x="348" y="634"/>
                    </a:lnTo>
                    <a:lnTo>
                      <a:pt x="348" y="644"/>
                    </a:lnTo>
                    <a:lnTo>
                      <a:pt x="338" y="644"/>
                    </a:lnTo>
                    <a:lnTo>
                      <a:pt x="338" y="634"/>
                    </a:lnTo>
                    <a:lnTo>
                      <a:pt x="348" y="634"/>
                    </a:lnTo>
                    <a:lnTo>
                      <a:pt x="348" y="613"/>
                    </a:lnTo>
                    <a:lnTo>
                      <a:pt x="357" y="613"/>
                    </a:lnTo>
                    <a:lnTo>
                      <a:pt x="357" y="603"/>
                    </a:lnTo>
                    <a:lnTo>
                      <a:pt x="357" y="593"/>
                    </a:lnTo>
                    <a:lnTo>
                      <a:pt x="357" y="583"/>
                    </a:lnTo>
                    <a:lnTo>
                      <a:pt x="357" y="572"/>
                    </a:lnTo>
                    <a:lnTo>
                      <a:pt x="366" y="562"/>
                    </a:lnTo>
                    <a:lnTo>
                      <a:pt x="357" y="562"/>
                    </a:lnTo>
                    <a:lnTo>
                      <a:pt x="357" y="552"/>
                    </a:lnTo>
                    <a:lnTo>
                      <a:pt x="348" y="552"/>
                    </a:lnTo>
                    <a:lnTo>
                      <a:pt x="348" y="542"/>
                    </a:lnTo>
                    <a:lnTo>
                      <a:pt x="338" y="532"/>
                    </a:lnTo>
                    <a:lnTo>
                      <a:pt x="338" y="542"/>
                    </a:lnTo>
                    <a:lnTo>
                      <a:pt x="338" y="532"/>
                    </a:lnTo>
                    <a:lnTo>
                      <a:pt x="329" y="532"/>
                    </a:lnTo>
                    <a:lnTo>
                      <a:pt x="329" y="521"/>
                    </a:lnTo>
                    <a:lnTo>
                      <a:pt x="320" y="511"/>
                    </a:lnTo>
                    <a:lnTo>
                      <a:pt x="320" y="501"/>
                    </a:lnTo>
                    <a:lnTo>
                      <a:pt x="310" y="501"/>
                    </a:lnTo>
                    <a:lnTo>
                      <a:pt x="301" y="501"/>
                    </a:lnTo>
                    <a:lnTo>
                      <a:pt x="301" y="491"/>
                    </a:lnTo>
                    <a:lnTo>
                      <a:pt x="301" y="480"/>
                    </a:lnTo>
                    <a:lnTo>
                      <a:pt x="291" y="480"/>
                    </a:lnTo>
                    <a:lnTo>
                      <a:pt x="291" y="470"/>
                    </a:lnTo>
                    <a:lnTo>
                      <a:pt x="282" y="470"/>
                    </a:lnTo>
                    <a:lnTo>
                      <a:pt x="282" y="480"/>
                    </a:lnTo>
                    <a:lnTo>
                      <a:pt x="282" y="470"/>
                    </a:lnTo>
                    <a:lnTo>
                      <a:pt x="282" y="460"/>
                    </a:lnTo>
                    <a:lnTo>
                      <a:pt x="273" y="460"/>
                    </a:lnTo>
                    <a:lnTo>
                      <a:pt x="263" y="450"/>
                    </a:lnTo>
                    <a:lnTo>
                      <a:pt x="254" y="439"/>
                    </a:lnTo>
                    <a:lnTo>
                      <a:pt x="244" y="439"/>
                    </a:lnTo>
                    <a:lnTo>
                      <a:pt x="244" y="429"/>
                    </a:lnTo>
                    <a:lnTo>
                      <a:pt x="235" y="429"/>
                    </a:lnTo>
                    <a:lnTo>
                      <a:pt x="226" y="429"/>
                    </a:lnTo>
                    <a:lnTo>
                      <a:pt x="216" y="419"/>
                    </a:lnTo>
                    <a:lnTo>
                      <a:pt x="207" y="409"/>
                    </a:lnTo>
                    <a:lnTo>
                      <a:pt x="197" y="409"/>
                    </a:lnTo>
                    <a:lnTo>
                      <a:pt x="197" y="399"/>
                    </a:lnTo>
                    <a:lnTo>
                      <a:pt x="188" y="409"/>
                    </a:lnTo>
                    <a:lnTo>
                      <a:pt x="188" y="399"/>
                    </a:lnTo>
                    <a:lnTo>
                      <a:pt x="179" y="399"/>
                    </a:lnTo>
                    <a:lnTo>
                      <a:pt x="179" y="388"/>
                    </a:lnTo>
                    <a:lnTo>
                      <a:pt x="169" y="388"/>
                    </a:lnTo>
                    <a:lnTo>
                      <a:pt x="169" y="378"/>
                    </a:lnTo>
                    <a:lnTo>
                      <a:pt x="169" y="368"/>
                    </a:lnTo>
                    <a:lnTo>
                      <a:pt x="160" y="358"/>
                    </a:lnTo>
                    <a:lnTo>
                      <a:pt x="150" y="358"/>
                    </a:lnTo>
                    <a:lnTo>
                      <a:pt x="160" y="337"/>
                    </a:lnTo>
                    <a:lnTo>
                      <a:pt x="150" y="327"/>
                    </a:lnTo>
                    <a:lnTo>
                      <a:pt x="160" y="327"/>
                    </a:lnTo>
                    <a:lnTo>
                      <a:pt x="160" y="317"/>
                    </a:lnTo>
                    <a:lnTo>
                      <a:pt x="150" y="317"/>
                    </a:lnTo>
                    <a:lnTo>
                      <a:pt x="150" y="307"/>
                    </a:lnTo>
                    <a:lnTo>
                      <a:pt x="150" y="296"/>
                    </a:lnTo>
                    <a:lnTo>
                      <a:pt x="141" y="296"/>
                    </a:lnTo>
                    <a:lnTo>
                      <a:pt x="132" y="296"/>
                    </a:lnTo>
                    <a:lnTo>
                      <a:pt x="132" y="307"/>
                    </a:lnTo>
                    <a:lnTo>
                      <a:pt x="132" y="296"/>
                    </a:lnTo>
                    <a:lnTo>
                      <a:pt x="132" y="286"/>
                    </a:lnTo>
                    <a:lnTo>
                      <a:pt x="122" y="286"/>
                    </a:lnTo>
                    <a:lnTo>
                      <a:pt x="122" y="276"/>
                    </a:lnTo>
                    <a:lnTo>
                      <a:pt x="132" y="255"/>
                    </a:lnTo>
                    <a:lnTo>
                      <a:pt x="122" y="255"/>
                    </a:lnTo>
                    <a:lnTo>
                      <a:pt x="122" y="245"/>
                    </a:lnTo>
                    <a:lnTo>
                      <a:pt x="122" y="235"/>
                    </a:lnTo>
                    <a:lnTo>
                      <a:pt x="113" y="235"/>
                    </a:lnTo>
                    <a:lnTo>
                      <a:pt x="103" y="225"/>
                    </a:lnTo>
                    <a:lnTo>
                      <a:pt x="103" y="215"/>
                    </a:lnTo>
                    <a:lnTo>
                      <a:pt x="94" y="215"/>
                    </a:lnTo>
                    <a:lnTo>
                      <a:pt x="94" y="194"/>
                    </a:lnTo>
                    <a:lnTo>
                      <a:pt x="94" y="184"/>
                    </a:lnTo>
                    <a:lnTo>
                      <a:pt x="85" y="174"/>
                    </a:lnTo>
                    <a:lnTo>
                      <a:pt x="75" y="163"/>
                    </a:lnTo>
                    <a:lnTo>
                      <a:pt x="75" y="153"/>
                    </a:lnTo>
                    <a:lnTo>
                      <a:pt x="66" y="153"/>
                    </a:ln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33"/>
                    </a:lnTo>
                    <a:lnTo>
                      <a:pt x="47" y="133"/>
                    </a:lnTo>
                    <a:lnTo>
                      <a:pt x="57" y="133"/>
                    </a:lnTo>
                    <a:lnTo>
                      <a:pt x="57" y="123"/>
                    </a:lnTo>
                    <a:lnTo>
                      <a:pt x="47" y="112"/>
                    </a:lnTo>
                    <a:lnTo>
                      <a:pt x="57" y="112"/>
                    </a:lnTo>
                    <a:lnTo>
                      <a:pt x="57" y="102"/>
                    </a:lnTo>
                    <a:lnTo>
                      <a:pt x="57" y="92"/>
                    </a:lnTo>
                    <a:lnTo>
                      <a:pt x="47" y="92"/>
                    </a:lnTo>
                    <a:lnTo>
                      <a:pt x="47" y="82"/>
                    </a:lnTo>
                    <a:lnTo>
                      <a:pt x="38" y="82"/>
                    </a:lnTo>
                    <a:lnTo>
                      <a:pt x="38" y="71"/>
                    </a:lnTo>
                    <a:lnTo>
                      <a:pt x="28" y="71"/>
                    </a:lnTo>
                    <a:lnTo>
                      <a:pt x="28" y="61"/>
                    </a:lnTo>
                    <a:lnTo>
                      <a:pt x="28" y="51"/>
                    </a:lnTo>
                    <a:lnTo>
                      <a:pt x="19" y="41"/>
                    </a:lnTo>
                    <a:lnTo>
                      <a:pt x="10" y="41"/>
                    </a:lnTo>
                    <a:lnTo>
                      <a:pt x="10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37" name="Freeform 441"/>
              <p:cNvSpPr>
                <a:spLocks/>
              </p:cNvSpPr>
              <p:nvPr/>
            </p:nvSpPr>
            <p:spPr bwMode="auto">
              <a:xfrm>
                <a:off x="1055" y="-47"/>
                <a:ext cx="2911" cy="2117"/>
              </a:xfrm>
              <a:custGeom>
                <a:avLst/>
                <a:gdLst>
                  <a:gd name="T0" fmla="*/ 2883 w 2911"/>
                  <a:gd name="T1" fmla="*/ 1544 h 2117"/>
                  <a:gd name="T2" fmla="*/ 2836 w 2911"/>
                  <a:gd name="T3" fmla="*/ 1595 h 2117"/>
                  <a:gd name="T4" fmla="*/ 2799 w 2911"/>
                  <a:gd name="T5" fmla="*/ 1636 h 2117"/>
                  <a:gd name="T6" fmla="*/ 2517 w 2911"/>
                  <a:gd name="T7" fmla="*/ 1749 h 2117"/>
                  <a:gd name="T8" fmla="*/ 2582 w 2911"/>
                  <a:gd name="T9" fmla="*/ 1800 h 2117"/>
                  <a:gd name="T10" fmla="*/ 2611 w 2911"/>
                  <a:gd name="T11" fmla="*/ 1851 h 2117"/>
                  <a:gd name="T12" fmla="*/ 2620 w 2911"/>
                  <a:gd name="T13" fmla="*/ 1871 h 2117"/>
                  <a:gd name="T14" fmla="*/ 2413 w 2911"/>
                  <a:gd name="T15" fmla="*/ 2055 h 2117"/>
                  <a:gd name="T16" fmla="*/ 2385 w 2911"/>
                  <a:gd name="T17" fmla="*/ 2086 h 2117"/>
                  <a:gd name="T18" fmla="*/ 2319 w 2911"/>
                  <a:gd name="T19" fmla="*/ 2004 h 2117"/>
                  <a:gd name="T20" fmla="*/ 2207 w 2911"/>
                  <a:gd name="T21" fmla="*/ 1912 h 2117"/>
                  <a:gd name="T22" fmla="*/ 2122 w 2911"/>
                  <a:gd name="T23" fmla="*/ 1871 h 2117"/>
                  <a:gd name="T24" fmla="*/ 2085 w 2911"/>
                  <a:gd name="T25" fmla="*/ 1851 h 2117"/>
                  <a:gd name="T26" fmla="*/ 2066 w 2911"/>
                  <a:gd name="T27" fmla="*/ 1871 h 2117"/>
                  <a:gd name="T28" fmla="*/ 2066 w 2911"/>
                  <a:gd name="T29" fmla="*/ 1882 h 2117"/>
                  <a:gd name="T30" fmla="*/ 2038 w 2911"/>
                  <a:gd name="T31" fmla="*/ 1912 h 2117"/>
                  <a:gd name="T32" fmla="*/ 1963 w 2911"/>
                  <a:gd name="T33" fmla="*/ 1943 h 2117"/>
                  <a:gd name="T34" fmla="*/ 1878 w 2911"/>
                  <a:gd name="T35" fmla="*/ 1953 h 2117"/>
                  <a:gd name="T36" fmla="*/ 1794 w 2911"/>
                  <a:gd name="T37" fmla="*/ 1923 h 2117"/>
                  <a:gd name="T38" fmla="*/ 1671 w 2911"/>
                  <a:gd name="T39" fmla="*/ 1871 h 2117"/>
                  <a:gd name="T40" fmla="*/ 1596 w 2911"/>
                  <a:gd name="T41" fmla="*/ 1820 h 2117"/>
                  <a:gd name="T42" fmla="*/ 1512 w 2911"/>
                  <a:gd name="T43" fmla="*/ 1800 h 2117"/>
                  <a:gd name="T44" fmla="*/ 1427 w 2911"/>
                  <a:gd name="T45" fmla="*/ 1759 h 2117"/>
                  <a:gd name="T46" fmla="*/ 1333 w 2911"/>
                  <a:gd name="T47" fmla="*/ 1708 h 2117"/>
                  <a:gd name="T48" fmla="*/ 1286 w 2911"/>
                  <a:gd name="T49" fmla="*/ 1667 h 2117"/>
                  <a:gd name="T50" fmla="*/ 1192 w 2911"/>
                  <a:gd name="T51" fmla="*/ 1626 h 2117"/>
                  <a:gd name="T52" fmla="*/ 1089 w 2911"/>
                  <a:gd name="T53" fmla="*/ 1595 h 2117"/>
                  <a:gd name="T54" fmla="*/ 1042 w 2911"/>
                  <a:gd name="T55" fmla="*/ 1534 h 2117"/>
                  <a:gd name="T56" fmla="*/ 967 w 2911"/>
                  <a:gd name="T57" fmla="*/ 1473 h 2117"/>
                  <a:gd name="T58" fmla="*/ 920 w 2911"/>
                  <a:gd name="T59" fmla="*/ 1462 h 2117"/>
                  <a:gd name="T60" fmla="*/ 882 w 2911"/>
                  <a:gd name="T61" fmla="*/ 1411 h 2117"/>
                  <a:gd name="T62" fmla="*/ 854 w 2911"/>
                  <a:gd name="T63" fmla="*/ 1381 h 2117"/>
                  <a:gd name="T64" fmla="*/ 835 w 2911"/>
                  <a:gd name="T65" fmla="*/ 1289 h 2117"/>
                  <a:gd name="T66" fmla="*/ 835 w 2911"/>
                  <a:gd name="T67" fmla="*/ 1248 h 2117"/>
                  <a:gd name="T68" fmla="*/ 873 w 2911"/>
                  <a:gd name="T69" fmla="*/ 1197 h 2117"/>
                  <a:gd name="T70" fmla="*/ 864 w 2911"/>
                  <a:gd name="T71" fmla="*/ 1146 h 2117"/>
                  <a:gd name="T72" fmla="*/ 817 w 2911"/>
                  <a:gd name="T73" fmla="*/ 1084 h 2117"/>
                  <a:gd name="T74" fmla="*/ 789 w 2911"/>
                  <a:gd name="T75" fmla="*/ 972 h 2117"/>
                  <a:gd name="T76" fmla="*/ 732 w 2911"/>
                  <a:gd name="T77" fmla="*/ 900 h 2117"/>
                  <a:gd name="T78" fmla="*/ 685 w 2911"/>
                  <a:gd name="T79" fmla="*/ 839 h 2117"/>
                  <a:gd name="T80" fmla="*/ 563 w 2911"/>
                  <a:gd name="T81" fmla="*/ 726 h 2117"/>
                  <a:gd name="T82" fmla="*/ 544 w 2911"/>
                  <a:gd name="T83" fmla="*/ 685 h 2117"/>
                  <a:gd name="T84" fmla="*/ 526 w 2911"/>
                  <a:gd name="T85" fmla="*/ 645 h 2117"/>
                  <a:gd name="T86" fmla="*/ 497 w 2911"/>
                  <a:gd name="T87" fmla="*/ 624 h 2117"/>
                  <a:gd name="T88" fmla="*/ 460 w 2911"/>
                  <a:gd name="T89" fmla="*/ 593 h 2117"/>
                  <a:gd name="T90" fmla="*/ 432 w 2911"/>
                  <a:gd name="T91" fmla="*/ 583 h 2117"/>
                  <a:gd name="T92" fmla="*/ 413 w 2911"/>
                  <a:gd name="T93" fmla="*/ 573 h 2117"/>
                  <a:gd name="T94" fmla="*/ 375 w 2911"/>
                  <a:gd name="T95" fmla="*/ 552 h 2117"/>
                  <a:gd name="T96" fmla="*/ 394 w 2911"/>
                  <a:gd name="T97" fmla="*/ 481 h 2117"/>
                  <a:gd name="T98" fmla="*/ 347 w 2911"/>
                  <a:gd name="T99" fmla="*/ 420 h 2117"/>
                  <a:gd name="T100" fmla="*/ 319 w 2911"/>
                  <a:gd name="T101" fmla="*/ 389 h 2117"/>
                  <a:gd name="T102" fmla="*/ 272 w 2911"/>
                  <a:gd name="T103" fmla="*/ 358 h 2117"/>
                  <a:gd name="T104" fmla="*/ 244 w 2911"/>
                  <a:gd name="T105" fmla="*/ 328 h 2117"/>
                  <a:gd name="T106" fmla="*/ 244 w 2911"/>
                  <a:gd name="T107" fmla="*/ 256 h 2117"/>
                  <a:gd name="T108" fmla="*/ 206 w 2911"/>
                  <a:gd name="T109" fmla="*/ 256 h 2117"/>
                  <a:gd name="T110" fmla="*/ 150 w 2911"/>
                  <a:gd name="T111" fmla="*/ 225 h 2117"/>
                  <a:gd name="T112" fmla="*/ 112 w 2911"/>
                  <a:gd name="T113" fmla="*/ 174 h 2117"/>
                  <a:gd name="T114" fmla="*/ 65 w 2911"/>
                  <a:gd name="T115" fmla="*/ 123 h 2117"/>
                  <a:gd name="T116" fmla="*/ 37 w 2911"/>
                  <a:gd name="T117" fmla="*/ 51 h 211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11"/>
                  <a:gd name="T178" fmla="*/ 0 h 2117"/>
                  <a:gd name="T179" fmla="*/ 2911 w 2911"/>
                  <a:gd name="T180" fmla="*/ 2117 h 211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11" h="2117">
                    <a:moveTo>
                      <a:pt x="2902" y="1554"/>
                    </a:moveTo>
                    <a:lnTo>
                      <a:pt x="2902" y="1544"/>
                    </a:lnTo>
                    <a:lnTo>
                      <a:pt x="2911" y="1534"/>
                    </a:lnTo>
                    <a:lnTo>
                      <a:pt x="2911" y="1524"/>
                    </a:lnTo>
                    <a:lnTo>
                      <a:pt x="2902" y="1514"/>
                    </a:lnTo>
                    <a:lnTo>
                      <a:pt x="2902" y="1524"/>
                    </a:lnTo>
                    <a:lnTo>
                      <a:pt x="2892" y="1524"/>
                    </a:lnTo>
                    <a:lnTo>
                      <a:pt x="2892" y="1534"/>
                    </a:lnTo>
                    <a:lnTo>
                      <a:pt x="2883" y="1534"/>
                    </a:lnTo>
                    <a:lnTo>
                      <a:pt x="2883" y="1544"/>
                    </a:lnTo>
                    <a:lnTo>
                      <a:pt x="2883" y="1554"/>
                    </a:lnTo>
                    <a:lnTo>
                      <a:pt x="2874" y="1554"/>
                    </a:lnTo>
                    <a:lnTo>
                      <a:pt x="2874" y="1565"/>
                    </a:lnTo>
                    <a:lnTo>
                      <a:pt x="2864" y="1565"/>
                    </a:lnTo>
                    <a:lnTo>
                      <a:pt x="2855" y="1565"/>
                    </a:lnTo>
                    <a:lnTo>
                      <a:pt x="2845" y="1565"/>
                    </a:lnTo>
                    <a:lnTo>
                      <a:pt x="2845" y="1575"/>
                    </a:lnTo>
                    <a:lnTo>
                      <a:pt x="2845" y="1585"/>
                    </a:lnTo>
                    <a:lnTo>
                      <a:pt x="2836" y="1585"/>
                    </a:lnTo>
                    <a:lnTo>
                      <a:pt x="2836" y="1595"/>
                    </a:lnTo>
                    <a:lnTo>
                      <a:pt x="2836" y="1606"/>
                    </a:lnTo>
                    <a:lnTo>
                      <a:pt x="2827" y="1606"/>
                    </a:lnTo>
                    <a:lnTo>
                      <a:pt x="2827" y="1616"/>
                    </a:lnTo>
                    <a:lnTo>
                      <a:pt x="2827" y="1626"/>
                    </a:lnTo>
                    <a:lnTo>
                      <a:pt x="2817" y="1626"/>
                    </a:lnTo>
                    <a:lnTo>
                      <a:pt x="2817" y="1636"/>
                    </a:lnTo>
                    <a:lnTo>
                      <a:pt x="2808" y="1636"/>
                    </a:lnTo>
                    <a:lnTo>
                      <a:pt x="2808" y="1647"/>
                    </a:lnTo>
                    <a:lnTo>
                      <a:pt x="2799" y="1647"/>
                    </a:lnTo>
                    <a:lnTo>
                      <a:pt x="2799" y="1636"/>
                    </a:lnTo>
                    <a:lnTo>
                      <a:pt x="2789" y="1636"/>
                    </a:lnTo>
                    <a:lnTo>
                      <a:pt x="2789" y="1626"/>
                    </a:lnTo>
                    <a:lnTo>
                      <a:pt x="2780" y="1636"/>
                    </a:lnTo>
                    <a:lnTo>
                      <a:pt x="2770" y="1636"/>
                    </a:lnTo>
                    <a:lnTo>
                      <a:pt x="2770" y="1657"/>
                    </a:lnTo>
                    <a:lnTo>
                      <a:pt x="2554" y="1657"/>
                    </a:lnTo>
                    <a:lnTo>
                      <a:pt x="2554" y="1739"/>
                    </a:lnTo>
                    <a:lnTo>
                      <a:pt x="2498" y="1739"/>
                    </a:lnTo>
                    <a:lnTo>
                      <a:pt x="2507" y="1739"/>
                    </a:lnTo>
                    <a:lnTo>
                      <a:pt x="2517" y="1749"/>
                    </a:lnTo>
                    <a:lnTo>
                      <a:pt x="2526" y="1759"/>
                    </a:lnTo>
                    <a:lnTo>
                      <a:pt x="2536" y="1769"/>
                    </a:lnTo>
                    <a:lnTo>
                      <a:pt x="2545" y="1779"/>
                    </a:lnTo>
                    <a:lnTo>
                      <a:pt x="2554" y="1790"/>
                    </a:lnTo>
                    <a:lnTo>
                      <a:pt x="2554" y="1779"/>
                    </a:lnTo>
                    <a:lnTo>
                      <a:pt x="2554" y="1790"/>
                    </a:lnTo>
                    <a:lnTo>
                      <a:pt x="2564" y="1790"/>
                    </a:lnTo>
                    <a:lnTo>
                      <a:pt x="2564" y="1800"/>
                    </a:lnTo>
                    <a:lnTo>
                      <a:pt x="2573" y="1800"/>
                    </a:lnTo>
                    <a:lnTo>
                      <a:pt x="2582" y="1800"/>
                    </a:lnTo>
                    <a:lnTo>
                      <a:pt x="2582" y="1810"/>
                    </a:lnTo>
                    <a:lnTo>
                      <a:pt x="2592" y="1810"/>
                    </a:lnTo>
                    <a:lnTo>
                      <a:pt x="2592" y="1820"/>
                    </a:lnTo>
                    <a:lnTo>
                      <a:pt x="2592" y="1831"/>
                    </a:lnTo>
                    <a:lnTo>
                      <a:pt x="2601" y="1831"/>
                    </a:lnTo>
                    <a:lnTo>
                      <a:pt x="2592" y="1831"/>
                    </a:lnTo>
                    <a:lnTo>
                      <a:pt x="2592" y="1841"/>
                    </a:lnTo>
                    <a:lnTo>
                      <a:pt x="2601" y="1841"/>
                    </a:lnTo>
                    <a:lnTo>
                      <a:pt x="2611" y="1841"/>
                    </a:lnTo>
                    <a:lnTo>
                      <a:pt x="2611" y="1851"/>
                    </a:lnTo>
                    <a:lnTo>
                      <a:pt x="2611" y="1841"/>
                    </a:lnTo>
                    <a:lnTo>
                      <a:pt x="2611" y="1851"/>
                    </a:lnTo>
                    <a:lnTo>
                      <a:pt x="2620" y="1851"/>
                    </a:lnTo>
                    <a:lnTo>
                      <a:pt x="2629" y="1851"/>
                    </a:lnTo>
                    <a:lnTo>
                      <a:pt x="2620" y="1851"/>
                    </a:lnTo>
                    <a:lnTo>
                      <a:pt x="2629" y="1861"/>
                    </a:lnTo>
                    <a:lnTo>
                      <a:pt x="2620" y="1861"/>
                    </a:lnTo>
                    <a:lnTo>
                      <a:pt x="2629" y="1861"/>
                    </a:lnTo>
                    <a:lnTo>
                      <a:pt x="2620" y="1861"/>
                    </a:lnTo>
                    <a:lnTo>
                      <a:pt x="2620" y="1871"/>
                    </a:lnTo>
                    <a:lnTo>
                      <a:pt x="2620" y="1882"/>
                    </a:lnTo>
                    <a:lnTo>
                      <a:pt x="2620" y="1892"/>
                    </a:lnTo>
                    <a:lnTo>
                      <a:pt x="2620" y="1902"/>
                    </a:lnTo>
                    <a:lnTo>
                      <a:pt x="2470" y="1902"/>
                    </a:lnTo>
                    <a:lnTo>
                      <a:pt x="2423" y="1984"/>
                    </a:lnTo>
                    <a:lnTo>
                      <a:pt x="2413" y="2015"/>
                    </a:lnTo>
                    <a:lnTo>
                      <a:pt x="2432" y="2035"/>
                    </a:lnTo>
                    <a:lnTo>
                      <a:pt x="2423" y="2045"/>
                    </a:lnTo>
                    <a:lnTo>
                      <a:pt x="2413" y="2045"/>
                    </a:lnTo>
                    <a:lnTo>
                      <a:pt x="2413" y="2055"/>
                    </a:lnTo>
                    <a:lnTo>
                      <a:pt x="2423" y="2066"/>
                    </a:lnTo>
                    <a:lnTo>
                      <a:pt x="2413" y="2066"/>
                    </a:lnTo>
                    <a:lnTo>
                      <a:pt x="2413" y="2076"/>
                    </a:lnTo>
                    <a:lnTo>
                      <a:pt x="2413" y="2086"/>
                    </a:lnTo>
                    <a:lnTo>
                      <a:pt x="2413" y="2096"/>
                    </a:lnTo>
                    <a:lnTo>
                      <a:pt x="2413" y="2107"/>
                    </a:lnTo>
                    <a:lnTo>
                      <a:pt x="2413" y="2117"/>
                    </a:lnTo>
                    <a:lnTo>
                      <a:pt x="2404" y="2117"/>
                    </a:lnTo>
                    <a:lnTo>
                      <a:pt x="2404" y="2107"/>
                    </a:lnTo>
                    <a:lnTo>
                      <a:pt x="2385" y="2086"/>
                    </a:lnTo>
                    <a:lnTo>
                      <a:pt x="2376" y="2076"/>
                    </a:lnTo>
                    <a:lnTo>
                      <a:pt x="2357" y="2055"/>
                    </a:lnTo>
                    <a:lnTo>
                      <a:pt x="2348" y="2045"/>
                    </a:lnTo>
                    <a:lnTo>
                      <a:pt x="2338" y="2035"/>
                    </a:lnTo>
                    <a:lnTo>
                      <a:pt x="2329" y="2025"/>
                    </a:lnTo>
                    <a:lnTo>
                      <a:pt x="2329" y="2015"/>
                    </a:lnTo>
                    <a:lnTo>
                      <a:pt x="2319" y="2015"/>
                    </a:lnTo>
                    <a:lnTo>
                      <a:pt x="2319" y="2004"/>
                    </a:lnTo>
                    <a:lnTo>
                      <a:pt x="2319" y="2015"/>
                    </a:lnTo>
                    <a:lnTo>
                      <a:pt x="2319" y="2004"/>
                    </a:lnTo>
                    <a:lnTo>
                      <a:pt x="2291" y="1984"/>
                    </a:lnTo>
                    <a:lnTo>
                      <a:pt x="2282" y="1963"/>
                    </a:lnTo>
                    <a:lnTo>
                      <a:pt x="2263" y="1953"/>
                    </a:lnTo>
                    <a:lnTo>
                      <a:pt x="2254" y="1953"/>
                    </a:lnTo>
                    <a:lnTo>
                      <a:pt x="2244" y="1943"/>
                    </a:lnTo>
                    <a:lnTo>
                      <a:pt x="2244" y="1933"/>
                    </a:lnTo>
                    <a:lnTo>
                      <a:pt x="2235" y="1933"/>
                    </a:lnTo>
                    <a:lnTo>
                      <a:pt x="2226" y="1923"/>
                    </a:lnTo>
                    <a:lnTo>
                      <a:pt x="2216" y="1912"/>
                    </a:lnTo>
                    <a:lnTo>
                      <a:pt x="2207" y="1912"/>
                    </a:lnTo>
                    <a:lnTo>
                      <a:pt x="2216" y="1912"/>
                    </a:lnTo>
                    <a:lnTo>
                      <a:pt x="2207" y="1912"/>
                    </a:lnTo>
                    <a:lnTo>
                      <a:pt x="2197" y="1912"/>
                    </a:lnTo>
                    <a:lnTo>
                      <a:pt x="2188" y="1902"/>
                    </a:lnTo>
                    <a:lnTo>
                      <a:pt x="2169" y="1892"/>
                    </a:lnTo>
                    <a:lnTo>
                      <a:pt x="2150" y="1892"/>
                    </a:lnTo>
                    <a:lnTo>
                      <a:pt x="2150" y="1882"/>
                    </a:lnTo>
                    <a:lnTo>
                      <a:pt x="2113" y="1882"/>
                    </a:lnTo>
                    <a:lnTo>
                      <a:pt x="2113" y="1871"/>
                    </a:lnTo>
                    <a:lnTo>
                      <a:pt x="2122" y="1871"/>
                    </a:lnTo>
                    <a:lnTo>
                      <a:pt x="2132" y="1871"/>
                    </a:lnTo>
                    <a:lnTo>
                      <a:pt x="2132" y="1861"/>
                    </a:lnTo>
                    <a:lnTo>
                      <a:pt x="2122" y="1861"/>
                    </a:lnTo>
                    <a:lnTo>
                      <a:pt x="2113" y="1861"/>
                    </a:lnTo>
                    <a:lnTo>
                      <a:pt x="2113" y="1871"/>
                    </a:lnTo>
                    <a:lnTo>
                      <a:pt x="2103" y="1871"/>
                    </a:lnTo>
                    <a:lnTo>
                      <a:pt x="2103" y="1861"/>
                    </a:lnTo>
                    <a:lnTo>
                      <a:pt x="2103" y="1851"/>
                    </a:lnTo>
                    <a:lnTo>
                      <a:pt x="2094" y="1851"/>
                    </a:lnTo>
                    <a:lnTo>
                      <a:pt x="2085" y="1851"/>
                    </a:lnTo>
                    <a:lnTo>
                      <a:pt x="2085" y="1861"/>
                    </a:lnTo>
                    <a:lnTo>
                      <a:pt x="2075" y="1861"/>
                    </a:lnTo>
                    <a:lnTo>
                      <a:pt x="2075" y="1871"/>
                    </a:lnTo>
                    <a:lnTo>
                      <a:pt x="2085" y="1871"/>
                    </a:lnTo>
                    <a:lnTo>
                      <a:pt x="2094" y="1871"/>
                    </a:lnTo>
                    <a:lnTo>
                      <a:pt x="2103" y="1871"/>
                    </a:lnTo>
                    <a:lnTo>
                      <a:pt x="2094" y="1871"/>
                    </a:lnTo>
                    <a:lnTo>
                      <a:pt x="2085" y="1871"/>
                    </a:lnTo>
                    <a:lnTo>
                      <a:pt x="2075" y="1871"/>
                    </a:lnTo>
                    <a:lnTo>
                      <a:pt x="2066" y="1871"/>
                    </a:lnTo>
                    <a:lnTo>
                      <a:pt x="2066" y="1882"/>
                    </a:lnTo>
                    <a:lnTo>
                      <a:pt x="2075" y="1871"/>
                    </a:lnTo>
                    <a:lnTo>
                      <a:pt x="2094" y="1871"/>
                    </a:lnTo>
                    <a:lnTo>
                      <a:pt x="2103" y="1882"/>
                    </a:lnTo>
                    <a:lnTo>
                      <a:pt x="2113" y="1882"/>
                    </a:lnTo>
                    <a:lnTo>
                      <a:pt x="2103" y="1882"/>
                    </a:lnTo>
                    <a:lnTo>
                      <a:pt x="2094" y="1882"/>
                    </a:lnTo>
                    <a:lnTo>
                      <a:pt x="2085" y="1882"/>
                    </a:lnTo>
                    <a:lnTo>
                      <a:pt x="2075" y="1882"/>
                    </a:lnTo>
                    <a:lnTo>
                      <a:pt x="2066" y="1882"/>
                    </a:lnTo>
                    <a:lnTo>
                      <a:pt x="2057" y="1882"/>
                    </a:lnTo>
                    <a:lnTo>
                      <a:pt x="2066" y="1882"/>
                    </a:lnTo>
                    <a:lnTo>
                      <a:pt x="2057" y="1882"/>
                    </a:lnTo>
                    <a:lnTo>
                      <a:pt x="2047" y="1882"/>
                    </a:lnTo>
                    <a:lnTo>
                      <a:pt x="2047" y="1892"/>
                    </a:lnTo>
                    <a:lnTo>
                      <a:pt x="2057" y="1882"/>
                    </a:lnTo>
                    <a:lnTo>
                      <a:pt x="2057" y="1892"/>
                    </a:lnTo>
                    <a:lnTo>
                      <a:pt x="2047" y="1892"/>
                    </a:lnTo>
                    <a:lnTo>
                      <a:pt x="2038" y="1902"/>
                    </a:lnTo>
                    <a:lnTo>
                      <a:pt x="2038" y="1912"/>
                    </a:lnTo>
                    <a:lnTo>
                      <a:pt x="2028" y="1912"/>
                    </a:lnTo>
                    <a:lnTo>
                      <a:pt x="2019" y="1912"/>
                    </a:lnTo>
                    <a:lnTo>
                      <a:pt x="2010" y="1912"/>
                    </a:lnTo>
                    <a:lnTo>
                      <a:pt x="2010" y="1923"/>
                    </a:lnTo>
                    <a:lnTo>
                      <a:pt x="2000" y="1923"/>
                    </a:lnTo>
                    <a:lnTo>
                      <a:pt x="1991" y="1923"/>
                    </a:lnTo>
                    <a:lnTo>
                      <a:pt x="1981" y="1933"/>
                    </a:lnTo>
                    <a:lnTo>
                      <a:pt x="1972" y="1933"/>
                    </a:lnTo>
                    <a:lnTo>
                      <a:pt x="1963" y="1933"/>
                    </a:lnTo>
                    <a:lnTo>
                      <a:pt x="1963" y="1943"/>
                    </a:lnTo>
                    <a:lnTo>
                      <a:pt x="1953" y="1943"/>
                    </a:lnTo>
                    <a:lnTo>
                      <a:pt x="1944" y="1943"/>
                    </a:lnTo>
                    <a:lnTo>
                      <a:pt x="1944" y="1953"/>
                    </a:lnTo>
                    <a:lnTo>
                      <a:pt x="1934" y="1953"/>
                    </a:lnTo>
                    <a:lnTo>
                      <a:pt x="1925" y="1953"/>
                    </a:lnTo>
                    <a:lnTo>
                      <a:pt x="1916" y="1953"/>
                    </a:lnTo>
                    <a:lnTo>
                      <a:pt x="1906" y="1953"/>
                    </a:lnTo>
                    <a:lnTo>
                      <a:pt x="1897" y="1953"/>
                    </a:lnTo>
                    <a:lnTo>
                      <a:pt x="1887" y="1953"/>
                    </a:lnTo>
                    <a:lnTo>
                      <a:pt x="1878" y="1953"/>
                    </a:lnTo>
                    <a:lnTo>
                      <a:pt x="1869" y="1943"/>
                    </a:lnTo>
                    <a:lnTo>
                      <a:pt x="1859" y="1943"/>
                    </a:lnTo>
                    <a:lnTo>
                      <a:pt x="1850" y="1943"/>
                    </a:lnTo>
                    <a:lnTo>
                      <a:pt x="1840" y="1933"/>
                    </a:lnTo>
                    <a:lnTo>
                      <a:pt x="1831" y="1933"/>
                    </a:lnTo>
                    <a:lnTo>
                      <a:pt x="1831" y="1923"/>
                    </a:lnTo>
                    <a:lnTo>
                      <a:pt x="1822" y="1923"/>
                    </a:lnTo>
                    <a:lnTo>
                      <a:pt x="1812" y="1923"/>
                    </a:lnTo>
                    <a:lnTo>
                      <a:pt x="1803" y="1923"/>
                    </a:lnTo>
                    <a:lnTo>
                      <a:pt x="1794" y="1923"/>
                    </a:lnTo>
                    <a:lnTo>
                      <a:pt x="1784" y="1912"/>
                    </a:lnTo>
                    <a:lnTo>
                      <a:pt x="1775" y="1912"/>
                    </a:lnTo>
                    <a:lnTo>
                      <a:pt x="1765" y="1912"/>
                    </a:lnTo>
                    <a:lnTo>
                      <a:pt x="1747" y="1912"/>
                    </a:lnTo>
                    <a:lnTo>
                      <a:pt x="1737" y="1902"/>
                    </a:lnTo>
                    <a:lnTo>
                      <a:pt x="1718" y="1882"/>
                    </a:lnTo>
                    <a:lnTo>
                      <a:pt x="1700" y="1882"/>
                    </a:lnTo>
                    <a:lnTo>
                      <a:pt x="1700" y="1871"/>
                    </a:lnTo>
                    <a:lnTo>
                      <a:pt x="1681" y="1871"/>
                    </a:lnTo>
                    <a:lnTo>
                      <a:pt x="1671" y="1871"/>
                    </a:lnTo>
                    <a:lnTo>
                      <a:pt x="1662" y="1861"/>
                    </a:lnTo>
                    <a:lnTo>
                      <a:pt x="1653" y="1851"/>
                    </a:lnTo>
                    <a:lnTo>
                      <a:pt x="1643" y="1851"/>
                    </a:lnTo>
                    <a:lnTo>
                      <a:pt x="1643" y="1841"/>
                    </a:lnTo>
                    <a:lnTo>
                      <a:pt x="1634" y="1841"/>
                    </a:lnTo>
                    <a:lnTo>
                      <a:pt x="1634" y="1831"/>
                    </a:lnTo>
                    <a:lnTo>
                      <a:pt x="1624" y="1831"/>
                    </a:lnTo>
                    <a:lnTo>
                      <a:pt x="1615" y="1831"/>
                    </a:lnTo>
                    <a:lnTo>
                      <a:pt x="1606" y="1831"/>
                    </a:lnTo>
                    <a:lnTo>
                      <a:pt x="1596" y="1820"/>
                    </a:lnTo>
                    <a:lnTo>
                      <a:pt x="1587" y="1820"/>
                    </a:lnTo>
                    <a:lnTo>
                      <a:pt x="1577" y="1820"/>
                    </a:lnTo>
                    <a:lnTo>
                      <a:pt x="1568" y="1820"/>
                    </a:lnTo>
                    <a:lnTo>
                      <a:pt x="1559" y="1820"/>
                    </a:lnTo>
                    <a:lnTo>
                      <a:pt x="1549" y="1810"/>
                    </a:lnTo>
                    <a:lnTo>
                      <a:pt x="1540" y="1810"/>
                    </a:lnTo>
                    <a:lnTo>
                      <a:pt x="1531" y="1810"/>
                    </a:lnTo>
                    <a:lnTo>
                      <a:pt x="1521" y="1810"/>
                    </a:lnTo>
                    <a:lnTo>
                      <a:pt x="1512" y="1810"/>
                    </a:lnTo>
                    <a:lnTo>
                      <a:pt x="1512" y="1800"/>
                    </a:lnTo>
                    <a:lnTo>
                      <a:pt x="1502" y="1800"/>
                    </a:lnTo>
                    <a:lnTo>
                      <a:pt x="1512" y="1800"/>
                    </a:lnTo>
                    <a:lnTo>
                      <a:pt x="1502" y="1800"/>
                    </a:lnTo>
                    <a:lnTo>
                      <a:pt x="1502" y="1790"/>
                    </a:lnTo>
                    <a:lnTo>
                      <a:pt x="1493" y="1790"/>
                    </a:lnTo>
                    <a:lnTo>
                      <a:pt x="1493" y="1779"/>
                    </a:lnTo>
                    <a:lnTo>
                      <a:pt x="1484" y="1779"/>
                    </a:lnTo>
                    <a:lnTo>
                      <a:pt x="1474" y="1779"/>
                    </a:lnTo>
                    <a:lnTo>
                      <a:pt x="1437" y="1759"/>
                    </a:lnTo>
                    <a:lnTo>
                      <a:pt x="1427" y="1759"/>
                    </a:lnTo>
                    <a:lnTo>
                      <a:pt x="1418" y="1749"/>
                    </a:lnTo>
                    <a:lnTo>
                      <a:pt x="1408" y="1749"/>
                    </a:lnTo>
                    <a:lnTo>
                      <a:pt x="1399" y="1749"/>
                    </a:lnTo>
                    <a:lnTo>
                      <a:pt x="1390" y="1739"/>
                    </a:lnTo>
                    <a:lnTo>
                      <a:pt x="1380" y="1739"/>
                    </a:lnTo>
                    <a:lnTo>
                      <a:pt x="1371" y="1739"/>
                    </a:lnTo>
                    <a:lnTo>
                      <a:pt x="1361" y="1728"/>
                    </a:lnTo>
                    <a:lnTo>
                      <a:pt x="1352" y="1718"/>
                    </a:lnTo>
                    <a:lnTo>
                      <a:pt x="1343" y="1708"/>
                    </a:lnTo>
                    <a:lnTo>
                      <a:pt x="1333" y="1708"/>
                    </a:lnTo>
                    <a:lnTo>
                      <a:pt x="1324" y="1698"/>
                    </a:lnTo>
                    <a:lnTo>
                      <a:pt x="1314" y="1698"/>
                    </a:lnTo>
                    <a:lnTo>
                      <a:pt x="1314" y="1687"/>
                    </a:lnTo>
                    <a:lnTo>
                      <a:pt x="1305" y="1687"/>
                    </a:lnTo>
                    <a:lnTo>
                      <a:pt x="1305" y="1677"/>
                    </a:lnTo>
                    <a:lnTo>
                      <a:pt x="1305" y="1687"/>
                    </a:lnTo>
                    <a:lnTo>
                      <a:pt x="1305" y="1677"/>
                    </a:lnTo>
                    <a:lnTo>
                      <a:pt x="1296" y="1677"/>
                    </a:lnTo>
                    <a:lnTo>
                      <a:pt x="1296" y="1667"/>
                    </a:lnTo>
                    <a:lnTo>
                      <a:pt x="1286" y="1667"/>
                    </a:lnTo>
                    <a:lnTo>
                      <a:pt x="1277" y="1657"/>
                    </a:lnTo>
                    <a:lnTo>
                      <a:pt x="1277" y="1647"/>
                    </a:lnTo>
                    <a:lnTo>
                      <a:pt x="1268" y="1647"/>
                    </a:lnTo>
                    <a:lnTo>
                      <a:pt x="1268" y="1636"/>
                    </a:lnTo>
                    <a:lnTo>
                      <a:pt x="1258" y="1636"/>
                    </a:lnTo>
                    <a:lnTo>
                      <a:pt x="1249" y="1636"/>
                    </a:lnTo>
                    <a:lnTo>
                      <a:pt x="1239" y="1636"/>
                    </a:lnTo>
                    <a:lnTo>
                      <a:pt x="1230" y="1647"/>
                    </a:lnTo>
                    <a:lnTo>
                      <a:pt x="1221" y="1636"/>
                    </a:lnTo>
                    <a:lnTo>
                      <a:pt x="1192" y="1626"/>
                    </a:lnTo>
                    <a:lnTo>
                      <a:pt x="1183" y="1626"/>
                    </a:lnTo>
                    <a:lnTo>
                      <a:pt x="1174" y="1626"/>
                    </a:lnTo>
                    <a:lnTo>
                      <a:pt x="1164" y="1626"/>
                    </a:lnTo>
                    <a:lnTo>
                      <a:pt x="1145" y="1616"/>
                    </a:lnTo>
                    <a:lnTo>
                      <a:pt x="1127" y="1606"/>
                    </a:lnTo>
                    <a:lnTo>
                      <a:pt x="1117" y="1606"/>
                    </a:lnTo>
                    <a:lnTo>
                      <a:pt x="1108" y="1606"/>
                    </a:lnTo>
                    <a:lnTo>
                      <a:pt x="1108" y="1595"/>
                    </a:lnTo>
                    <a:lnTo>
                      <a:pt x="1098" y="1595"/>
                    </a:lnTo>
                    <a:lnTo>
                      <a:pt x="1089" y="1595"/>
                    </a:lnTo>
                    <a:lnTo>
                      <a:pt x="1080" y="1585"/>
                    </a:lnTo>
                    <a:lnTo>
                      <a:pt x="1070" y="1585"/>
                    </a:lnTo>
                    <a:lnTo>
                      <a:pt x="1070" y="1575"/>
                    </a:lnTo>
                    <a:lnTo>
                      <a:pt x="1070" y="1565"/>
                    </a:lnTo>
                    <a:lnTo>
                      <a:pt x="1061" y="1565"/>
                    </a:lnTo>
                    <a:lnTo>
                      <a:pt x="1061" y="1554"/>
                    </a:lnTo>
                    <a:lnTo>
                      <a:pt x="1052" y="1554"/>
                    </a:lnTo>
                    <a:lnTo>
                      <a:pt x="1052" y="1544"/>
                    </a:lnTo>
                    <a:lnTo>
                      <a:pt x="1052" y="1534"/>
                    </a:lnTo>
                    <a:lnTo>
                      <a:pt x="1042" y="1534"/>
                    </a:lnTo>
                    <a:lnTo>
                      <a:pt x="1042" y="1524"/>
                    </a:lnTo>
                    <a:lnTo>
                      <a:pt x="1023" y="1514"/>
                    </a:lnTo>
                    <a:lnTo>
                      <a:pt x="1014" y="1514"/>
                    </a:lnTo>
                    <a:lnTo>
                      <a:pt x="1014" y="1503"/>
                    </a:lnTo>
                    <a:lnTo>
                      <a:pt x="1005" y="1503"/>
                    </a:lnTo>
                    <a:lnTo>
                      <a:pt x="986" y="1493"/>
                    </a:lnTo>
                    <a:lnTo>
                      <a:pt x="976" y="1493"/>
                    </a:lnTo>
                    <a:lnTo>
                      <a:pt x="976" y="1483"/>
                    </a:lnTo>
                    <a:lnTo>
                      <a:pt x="967" y="1483"/>
                    </a:lnTo>
                    <a:lnTo>
                      <a:pt x="967" y="1473"/>
                    </a:lnTo>
                    <a:lnTo>
                      <a:pt x="967" y="1483"/>
                    </a:lnTo>
                    <a:lnTo>
                      <a:pt x="967" y="1473"/>
                    </a:lnTo>
                    <a:lnTo>
                      <a:pt x="958" y="1483"/>
                    </a:lnTo>
                    <a:lnTo>
                      <a:pt x="958" y="1473"/>
                    </a:lnTo>
                    <a:lnTo>
                      <a:pt x="948" y="1473"/>
                    </a:lnTo>
                    <a:lnTo>
                      <a:pt x="939" y="1473"/>
                    </a:lnTo>
                    <a:lnTo>
                      <a:pt x="939" y="1462"/>
                    </a:lnTo>
                    <a:lnTo>
                      <a:pt x="929" y="1473"/>
                    </a:lnTo>
                    <a:lnTo>
                      <a:pt x="929" y="1462"/>
                    </a:lnTo>
                    <a:lnTo>
                      <a:pt x="920" y="1462"/>
                    </a:lnTo>
                    <a:lnTo>
                      <a:pt x="920" y="1452"/>
                    </a:lnTo>
                    <a:lnTo>
                      <a:pt x="911" y="1452"/>
                    </a:lnTo>
                    <a:lnTo>
                      <a:pt x="901" y="1452"/>
                    </a:lnTo>
                    <a:lnTo>
                      <a:pt x="901" y="1442"/>
                    </a:lnTo>
                    <a:lnTo>
                      <a:pt x="892" y="1442"/>
                    </a:lnTo>
                    <a:lnTo>
                      <a:pt x="892" y="1432"/>
                    </a:lnTo>
                    <a:lnTo>
                      <a:pt x="882" y="1432"/>
                    </a:lnTo>
                    <a:lnTo>
                      <a:pt x="892" y="1422"/>
                    </a:lnTo>
                    <a:lnTo>
                      <a:pt x="882" y="1422"/>
                    </a:lnTo>
                    <a:lnTo>
                      <a:pt x="882" y="1411"/>
                    </a:lnTo>
                    <a:lnTo>
                      <a:pt x="873" y="1411"/>
                    </a:lnTo>
                    <a:lnTo>
                      <a:pt x="882" y="1411"/>
                    </a:lnTo>
                    <a:lnTo>
                      <a:pt x="873" y="1411"/>
                    </a:lnTo>
                    <a:lnTo>
                      <a:pt x="873" y="1401"/>
                    </a:lnTo>
                    <a:lnTo>
                      <a:pt x="873" y="1411"/>
                    </a:lnTo>
                    <a:lnTo>
                      <a:pt x="873" y="1401"/>
                    </a:lnTo>
                    <a:lnTo>
                      <a:pt x="864" y="1401"/>
                    </a:lnTo>
                    <a:lnTo>
                      <a:pt x="864" y="1391"/>
                    </a:lnTo>
                    <a:lnTo>
                      <a:pt x="854" y="1391"/>
                    </a:lnTo>
                    <a:lnTo>
                      <a:pt x="854" y="1381"/>
                    </a:lnTo>
                    <a:lnTo>
                      <a:pt x="845" y="1370"/>
                    </a:lnTo>
                    <a:lnTo>
                      <a:pt x="835" y="1350"/>
                    </a:lnTo>
                    <a:lnTo>
                      <a:pt x="826" y="1340"/>
                    </a:lnTo>
                    <a:lnTo>
                      <a:pt x="826" y="1330"/>
                    </a:lnTo>
                    <a:lnTo>
                      <a:pt x="826" y="1319"/>
                    </a:lnTo>
                    <a:lnTo>
                      <a:pt x="817" y="1309"/>
                    </a:lnTo>
                    <a:lnTo>
                      <a:pt x="817" y="1299"/>
                    </a:lnTo>
                    <a:lnTo>
                      <a:pt x="817" y="1289"/>
                    </a:lnTo>
                    <a:lnTo>
                      <a:pt x="826" y="1289"/>
                    </a:lnTo>
                    <a:lnTo>
                      <a:pt x="835" y="1289"/>
                    </a:lnTo>
                    <a:lnTo>
                      <a:pt x="835" y="1278"/>
                    </a:lnTo>
                    <a:lnTo>
                      <a:pt x="845" y="1289"/>
                    </a:lnTo>
                    <a:lnTo>
                      <a:pt x="845" y="1278"/>
                    </a:lnTo>
                    <a:lnTo>
                      <a:pt x="854" y="1278"/>
                    </a:lnTo>
                    <a:lnTo>
                      <a:pt x="864" y="1278"/>
                    </a:lnTo>
                    <a:lnTo>
                      <a:pt x="864" y="1268"/>
                    </a:lnTo>
                    <a:lnTo>
                      <a:pt x="864" y="1258"/>
                    </a:lnTo>
                    <a:lnTo>
                      <a:pt x="854" y="1248"/>
                    </a:lnTo>
                    <a:lnTo>
                      <a:pt x="845" y="1248"/>
                    </a:lnTo>
                    <a:lnTo>
                      <a:pt x="835" y="1248"/>
                    </a:lnTo>
                    <a:lnTo>
                      <a:pt x="835" y="1238"/>
                    </a:lnTo>
                    <a:lnTo>
                      <a:pt x="835" y="1248"/>
                    </a:lnTo>
                    <a:lnTo>
                      <a:pt x="835" y="1238"/>
                    </a:lnTo>
                    <a:lnTo>
                      <a:pt x="845" y="1238"/>
                    </a:lnTo>
                    <a:lnTo>
                      <a:pt x="845" y="1227"/>
                    </a:lnTo>
                    <a:lnTo>
                      <a:pt x="845" y="1217"/>
                    </a:lnTo>
                    <a:lnTo>
                      <a:pt x="854" y="1217"/>
                    </a:lnTo>
                    <a:lnTo>
                      <a:pt x="854" y="1207"/>
                    </a:lnTo>
                    <a:lnTo>
                      <a:pt x="864" y="1207"/>
                    </a:lnTo>
                    <a:lnTo>
                      <a:pt x="873" y="1197"/>
                    </a:lnTo>
                    <a:lnTo>
                      <a:pt x="864" y="1197"/>
                    </a:lnTo>
                    <a:lnTo>
                      <a:pt x="873" y="1197"/>
                    </a:lnTo>
                    <a:lnTo>
                      <a:pt x="873" y="1186"/>
                    </a:lnTo>
                    <a:lnTo>
                      <a:pt x="864" y="1186"/>
                    </a:lnTo>
                    <a:lnTo>
                      <a:pt x="873" y="1186"/>
                    </a:lnTo>
                    <a:lnTo>
                      <a:pt x="873" y="1176"/>
                    </a:lnTo>
                    <a:lnTo>
                      <a:pt x="864" y="1166"/>
                    </a:lnTo>
                    <a:lnTo>
                      <a:pt x="873" y="1156"/>
                    </a:lnTo>
                    <a:lnTo>
                      <a:pt x="873" y="1146"/>
                    </a:lnTo>
                    <a:lnTo>
                      <a:pt x="864" y="1146"/>
                    </a:lnTo>
                    <a:lnTo>
                      <a:pt x="864" y="1135"/>
                    </a:lnTo>
                    <a:lnTo>
                      <a:pt x="854" y="1135"/>
                    </a:lnTo>
                    <a:lnTo>
                      <a:pt x="845" y="1135"/>
                    </a:lnTo>
                    <a:lnTo>
                      <a:pt x="845" y="1125"/>
                    </a:lnTo>
                    <a:lnTo>
                      <a:pt x="845" y="1115"/>
                    </a:lnTo>
                    <a:lnTo>
                      <a:pt x="835" y="1105"/>
                    </a:lnTo>
                    <a:lnTo>
                      <a:pt x="835" y="1094"/>
                    </a:lnTo>
                    <a:lnTo>
                      <a:pt x="826" y="1094"/>
                    </a:lnTo>
                    <a:lnTo>
                      <a:pt x="826" y="1084"/>
                    </a:lnTo>
                    <a:lnTo>
                      <a:pt x="817" y="1084"/>
                    </a:lnTo>
                    <a:lnTo>
                      <a:pt x="817" y="1074"/>
                    </a:lnTo>
                    <a:lnTo>
                      <a:pt x="817" y="1064"/>
                    </a:lnTo>
                    <a:lnTo>
                      <a:pt x="817" y="1053"/>
                    </a:lnTo>
                    <a:lnTo>
                      <a:pt x="817" y="1043"/>
                    </a:lnTo>
                    <a:lnTo>
                      <a:pt x="817" y="1023"/>
                    </a:lnTo>
                    <a:lnTo>
                      <a:pt x="807" y="1013"/>
                    </a:lnTo>
                    <a:lnTo>
                      <a:pt x="807" y="1002"/>
                    </a:lnTo>
                    <a:lnTo>
                      <a:pt x="807" y="992"/>
                    </a:lnTo>
                    <a:lnTo>
                      <a:pt x="798" y="982"/>
                    </a:lnTo>
                    <a:lnTo>
                      <a:pt x="789" y="972"/>
                    </a:lnTo>
                    <a:lnTo>
                      <a:pt x="779" y="961"/>
                    </a:lnTo>
                    <a:lnTo>
                      <a:pt x="770" y="961"/>
                    </a:lnTo>
                    <a:lnTo>
                      <a:pt x="770" y="951"/>
                    </a:lnTo>
                    <a:lnTo>
                      <a:pt x="760" y="941"/>
                    </a:lnTo>
                    <a:lnTo>
                      <a:pt x="760" y="931"/>
                    </a:lnTo>
                    <a:lnTo>
                      <a:pt x="742" y="921"/>
                    </a:lnTo>
                    <a:lnTo>
                      <a:pt x="742" y="910"/>
                    </a:lnTo>
                    <a:lnTo>
                      <a:pt x="732" y="910"/>
                    </a:lnTo>
                    <a:lnTo>
                      <a:pt x="723" y="910"/>
                    </a:lnTo>
                    <a:lnTo>
                      <a:pt x="732" y="900"/>
                    </a:lnTo>
                    <a:lnTo>
                      <a:pt x="723" y="900"/>
                    </a:lnTo>
                    <a:lnTo>
                      <a:pt x="723" y="890"/>
                    </a:lnTo>
                    <a:lnTo>
                      <a:pt x="713" y="880"/>
                    </a:lnTo>
                    <a:lnTo>
                      <a:pt x="704" y="869"/>
                    </a:lnTo>
                    <a:lnTo>
                      <a:pt x="695" y="859"/>
                    </a:lnTo>
                    <a:lnTo>
                      <a:pt x="695" y="849"/>
                    </a:lnTo>
                    <a:lnTo>
                      <a:pt x="685" y="849"/>
                    </a:lnTo>
                    <a:lnTo>
                      <a:pt x="695" y="849"/>
                    </a:lnTo>
                    <a:lnTo>
                      <a:pt x="685" y="849"/>
                    </a:lnTo>
                    <a:lnTo>
                      <a:pt x="685" y="839"/>
                    </a:lnTo>
                    <a:lnTo>
                      <a:pt x="676" y="839"/>
                    </a:lnTo>
                    <a:lnTo>
                      <a:pt x="676" y="829"/>
                    </a:lnTo>
                    <a:lnTo>
                      <a:pt x="676" y="818"/>
                    </a:lnTo>
                    <a:lnTo>
                      <a:pt x="666" y="808"/>
                    </a:lnTo>
                    <a:lnTo>
                      <a:pt x="638" y="788"/>
                    </a:lnTo>
                    <a:lnTo>
                      <a:pt x="629" y="777"/>
                    </a:lnTo>
                    <a:lnTo>
                      <a:pt x="619" y="767"/>
                    </a:lnTo>
                    <a:lnTo>
                      <a:pt x="610" y="767"/>
                    </a:lnTo>
                    <a:lnTo>
                      <a:pt x="601" y="757"/>
                    </a:lnTo>
                    <a:lnTo>
                      <a:pt x="563" y="726"/>
                    </a:lnTo>
                    <a:lnTo>
                      <a:pt x="554" y="716"/>
                    </a:lnTo>
                    <a:lnTo>
                      <a:pt x="544" y="706"/>
                    </a:lnTo>
                    <a:lnTo>
                      <a:pt x="535" y="706"/>
                    </a:lnTo>
                    <a:lnTo>
                      <a:pt x="544" y="696"/>
                    </a:lnTo>
                    <a:lnTo>
                      <a:pt x="535" y="696"/>
                    </a:lnTo>
                    <a:lnTo>
                      <a:pt x="535" y="685"/>
                    </a:lnTo>
                    <a:lnTo>
                      <a:pt x="544" y="696"/>
                    </a:lnTo>
                    <a:lnTo>
                      <a:pt x="554" y="696"/>
                    </a:lnTo>
                    <a:lnTo>
                      <a:pt x="544" y="696"/>
                    </a:lnTo>
                    <a:lnTo>
                      <a:pt x="544" y="685"/>
                    </a:lnTo>
                    <a:lnTo>
                      <a:pt x="535" y="675"/>
                    </a:lnTo>
                    <a:lnTo>
                      <a:pt x="544" y="675"/>
                    </a:lnTo>
                    <a:lnTo>
                      <a:pt x="535" y="675"/>
                    </a:lnTo>
                    <a:lnTo>
                      <a:pt x="535" y="665"/>
                    </a:lnTo>
                    <a:lnTo>
                      <a:pt x="544" y="665"/>
                    </a:lnTo>
                    <a:lnTo>
                      <a:pt x="535" y="655"/>
                    </a:lnTo>
                    <a:lnTo>
                      <a:pt x="544" y="655"/>
                    </a:lnTo>
                    <a:lnTo>
                      <a:pt x="535" y="655"/>
                    </a:lnTo>
                    <a:lnTo>
                      <a:pt x="535" y="645"/>
                    </a:lnTo>
                    <a:lnTo>
                      <a:pt x="526" y="645"/>
                    </a:lnTo>
                    <a:lnTo>
                      <a:pt x="516" y="634"/>
                    </a:lnTo>
                    <a:lnTo>
                      <a:pt x="507" y="634"/>
                    </a:lnTo>
                    <a:lnTo>
                      <a:pt x="507" y="624"/>
                    </a:lnTo>
                    <a:lnTo>
                      <a:pt x="507" y="634"/>
                    </a:lnTo>
                    <a:lnTo>
                      <a:pt x="507" y="624"/>
                    </a:lnTo>
                    <a:lnTo>
                      <a:pt x="497" y="624"/>
                    </a:lnTo>
                    <a:lnTo>
                      <a:pt x="497" y="614"/>
                    </a:lnTo>
                    <a:lnTo>
                      <a:pt x="497" y="624"/>
                    </a:lnTo>
                    <a:lnTo>
                      <a:pt x="497" y="614"/>
                    </a:lnTo>
                    <a:lnTo>
                      <a:pt x="497" y="624"/>
                    </a:lnTo>
                    <a:lnTo>
                      <a:pt x="497" y="634"/>
                    </a:lnTo>
                    <a:lnTo>
                      <a:pt x="488" y="624"/>
                    </a:lnTo>
                    <a:lnTo>
                      <a:pt x="479" y="614"/>
                    </a:lnTo>
                    <a:lnTo>
                      <a:pt x="488" y="614"/>
                    </a:lnTo>
                    <a:lnTo>
                      <a:pt x="479" y="614"/>
                    </a:lnTo>
                    <a:lnTo>
                      <a:pt x="469" y="614"/>
                    </a:lnTo>
                    <a:lnTo>
                      <a:pt x="460" y="604"/>
                    </a:lnTo>
                    <a:lnTo>
                      <a:pt x="450" y="604"/>
                    </a:lnTo>
                    <a:lnTo>
                      <a:pt x="450" y="593"/>
                    </a:lnTo>
                    <a:lnTo>
                      <a:pt x="460" y="593"/>
                    </a:lnTo>
                    <a:lnTo>
                      <a:pt x="460" y="583"/>
                    </a:lnTo>
                    <a:lnTo>
                      <a:pt x="460" y="593"/>
                    </a:lnTo>
                    <a:lnTo>
                      <a:pt x="450" y="593"/>
                    </a:lnTo>
                    <a:lnTo>
                      <a:pt x="450" y="604"/>
                    </a:lnTo>
                    <a:lnTo>
                      <a:pt x="450" y="593"/>
                    </a:lnTo>
                    <a:lnTo>
                      <a:pt x="450" y="583"/>
                    </a:lnTo>
                    <a:lnTo>
                      <a:pt x="441" y="583"/>
                    </a:lnTo>
                    <a:lnTo>
                      <a:pt x="441" y="573"/>
                    </a:lnTo>
                    <a:lnTo>
                      <a:pt x="441" y="583"/>
                    </a:lnTo>
                    <a:lnTo>
                      <a:pt x="432" y="583"/>
                    </a:lnTo>
                    <a:lnTo>
                      <a:pt x="441" y="583"/>
                    </a:lnTo>
                    <a:lnTo>
                      <a:pt x="432" y="593"/>
                    </a:lnTo>
                    <a:lnTo>
                      <a:pt x="422" y="583"/>
                    </a:lnTo>
                    <a:lnTo>
                      <a:pt x="422" y="593"/>
                    </a:lnTo>
                    <a:lnTo>
                      <a:pt x="413" y="593"/>
                    </a:lnTo>
                    <a:lnTo>
                      <a:pt x="413" y="583"/>
                    </a:lnTo>
                    <a:lnTo>
                      <a:pt x="422" y="583"/>
                    </a:lnTo>
                    <a:lnTo>
                      <a:pt x="413" y="583"/>
                    </a:lnTo>
                    <a:lnTo>
                      <a:pt x="422" y="583"/>
                    </a:lnTo>
                    <a:lnTo>
                      <a:pt x="413" y="573"/>
                    </a:lnTo>
                    <a:lnTo>
                      <a:pt x="422" y="573"/>
                    </a:lnTo>
                    <a:lnTo>
                      <a:pt x="413" y="573"/>
                    </a:lnTo>
                    <a:lnTo>
                      <a:pt x="403" y="573"/>
                    </a:lnTo>
                    <a:lnTo>
                      <a:pt x="403" y="583"/>
                    </a:lnTo>
                    <a:lnTo>
                      <a:pt x="403" y="573"/>
                    </a:lnTo>
                    <a:lnTo>
                      <a:pt x="394" y="573"/>
                    </a:lnTo>
                    <a:lnTo>
                      <a:pt x="385" y="573"/>
                    </a:lnTo>
                    <a:lnTo>
                      <a:pt x="375" y="573"/>
                    </a:lnTo>
                    <a:lnTo>
                      <a:pt x="375" y="563"/>
                    </a:lnTo>
                    <a:lnTo>
                      <a:pt x="375" y="552"/>
                    </a:lnTo>
                    <a:lnTo>
                      <a:pt x="375" y="542"/>
                    </a:lnTo>
                    <a:lnTo>
                      <a:pt x="375" y="552"/>
                    </a:lnTo>
                    <a:lnTo>
                      <a:pt x="375" y="542"/>
                    </a:lnTo>
                    <a:lnTo>
                      <a:pt x="375" y="532"/>
                    </a:lnTo>
                    <a:lnTo>
                      <a:pt x="366" y="522"/>
                    </a:lnTo>
                    <a:lnTo>
                      <a:pt x="375" y="522"/>
                    </a:lnTo>
                    <a:lnTo>
                      <a:pt x="375" y="512"/>
                    </a:lnTo>
                    <a:lnTo>
                      <a:pt x="375" y="501"/>
                    </a:lnTo>
                    <a:lnTo>
                      <a:pt x="385" y="491"/>
                    </a:lnTo>
                    <a:lnTo>
                      <a:pt x="394" y="481"/>
                    </a:lnTo>
                    <a:lnTo>
                      <a:pt x="394" y="471"/>
                    </a:lnTo>
                    <a:lnTo>
                      <a:pt x="394" y="460"/>
                    </a:lnTo>
                    <a:lnTo>
                      <a:pt x="394" y="450"/>
                    </a:lnTo>
                    <a:lnTo>
                      <a:pt x="394" y="440"/>
                    </a:lnTo>
                    <a:lnTo>
                      <a:pt x="385" y="440"/>
                    </a:lnTo>
                    <a:lnTo>
                      <a:pt x="375" y="430"/>
                    </a:lnTo>
                    <a:lnTo>
                      <a:pt x="366" y="420"/>
                    </a:lnTo>
                    <a:lnTo>
                      <a:pt x="366" y="430"/>
                    </a:lnTo>
                    <a:lnTo>
                      <a:pt x="356" y="420"/>
                    </a:lnTo>
                    <a:lnTo>
                      <a:pt x="347" y="420"/>
                    </a:lnTo>
                    <a:lnTo>
                      <a:pt x="347" y="430"/>
                    </a:lnTo>
                    <a:lnTo>
                      <a:pt x="338" y="430"/>
                    </a:lnTo>
                    <a:lnTo>
                      <a:pt x="338" y="420"/>
                    </a:lnTo>
                    <a:lnTo>
                      <a:pt x="328" y="420"/>
                    </a:lnTo>
                    <a:lnTo>
                      <a:pt x="328" y="409"/>
                    </a:lnTo>
                    <a:lnTo>
                      <a:pt x="319" y="399"/>
                    </a:lnTo>
                    <a:lnTo>
                      <a:pt x="319" y="389"/>
                    </a:lnTo>
                    <a:lnTo>
                      <a:pt x="309" y="389"/>
                    </a:lnTo>
                    <a:lnTo>
                      <a:pt x="309" y="379"/>
                    </a:lnTo>
                    <a:lnTo>
                      <a:pt x="319" y="389"/>
                    </a:lnTo>
                    <a:lnTo>
                      <a:pt x="319" y="379"/>
                    </a:lnTo>
                    <a:lnTo>
                      <a:pt x="319" y="389"/>
                    </a:lnTo>
                    <a:lnTo>
                      <a:pt x="319" y="379"/>
                    </a:lnTo>
                    <a:lnTo>
                      <a:pt x="309" y="379"/>
                    </a:lnTo>
                    <a:lnTo>
                      <a:pt x="319" y="379"/>
                    </a:lnTo>
                    <a:lnTo>
                      <a:pt x="319" y="368"/>
                    </a:lnTo>
                    <a:lnTo>
                      <a:pt x="309" y="368"/>
                    </a:lnTo>
                    <a:lnTo>
                      <a:pt x="300" y="368"/>
                    </a:lnTo>
                    <a:lnTo>
                      <a:pt x="291" y="368"/>
                    </a:lnTo>
                    <a:lnTo>
                      <a:pt x="272" y="358"/>
                    </a:lnTo>
                    <a:lnTo>
                      <a:pt x="263" y="358"/>
                    </a:lnTo>
                    <a:lnTo>
                      <a:pt x="253" y="348"/>
                    </a:lnTo>
                    <a:lnTo>
                      <a:pt x="253" y="338"/>
                    </a:lnTo>
                    <a:lnTo>
                      <a:pt x="244" y="338"/>
                    </a:lnTo>
                    <a:lnTo>
                      <a:pt x="253" y="328"/>
                    </a:lnTo>
                    <a:lnTo>
                      <a:pt x="244" y="328"/>
                    </a:lnTo>
                    <a:lnTo>
                      <a:pt x="253" y="328"/>
                    </a:lnTo>
                    <a:lnTo>
                      <a:pt x="244" y="328"/>
                    </a:lnTo>
                    <a:lnTo>
                      <a:pt x="234" y="328"/>
                    </a:lnTo>
                    <a:lnTo>
                      <a:pt x="244" y="328"/>
                    </a:lnTo>
                    <a:lnTo>
                      <a:pt x="234" y="317"/>
                    </a:lnTo>
                    <a:lnTo>
                      <a:pt x="244" y="317"/>
                    </a:lnTo>
                    <a:lnTo>
                      <a:pt x="234" y="317"/>
                    </a:lnTo>
                    <a:lnTo>
                      <a:pt x="234" y="307"/>
                    </a:lnTo>
                    <a:lnTo>
                      <a:pt x="234" y="297"/>
                    </a:lnTo>
                    <a:lnTo>
                      <a:pt x="234" y="287"/>
                    </a:lnTo>
                    <a:lnTo>
                      <a:pt x="234" y="276"/>
                    </a:lnTo>
                    <a:lnTo>
                      <a:pt x="234" y="266"/>
                    </a:lnTo>
                    <a:lnTo>
                      <a:pt x="244" y="266"/>
                    </a:lnTo>
                    <a:lnTo>
                      <a:pt x="244" y="256"/>
                    </a:lnTo>
                    <a:lnTo>
                      <a:pt x="244" y="266"/>
                    </a:lnTo>
                    <a:lnTo>
                      <a:pt x="244" y="256"/>
                    </a:lnTo>
                    <a:lnTo>
                      <a:pt x="234" y="256"/>
                    </a:lnTo>
                    <a:lnTo>
                      <a:pt x="225" y="256"/>
                    </a:lnTo>
                    <a:lnTo>
                      <a:pt x="234" y="256"/>
                    </a:lnTo>
                    <a:lnTo>
                      <a:pt x="225" y="256"/>
                    </a:lnTo>
                    <a:lnTo>
                      <a:pt x="216" y="256"/>
                    </a:lnTo>
                    <a:lnTo>
                      <a:pt x="206" y="256"/>
                    </a:lnTo>
                    <a:lnTo>
                      <a:pt x="197" y="256"/>
                    </a:lnTo>
                    <a:lnTo>
                      <a:pt x="206" y="256"/>
                    </a:lnTo>
                    <a:lnTo>
                      <a:pt x="197" y="266"/>
                    </a:lnTo>
                    <a:lnTo>
                      <a:pt x="197" y="256"/>
                    </a:lnTo>
                    <a:lnTo>
                      <a:pt x="187" y="256"/>
                    </a:lnTo>
                    <a:lnTo>
                      <a:pt x="197" y="256"/>
                    </a:lnTo>
                    <a:lnTo>
                      <a:pt x="187" y="246"/>
                    </a:lnTo>
                    <a:lnTo>
                      <a:pt x="178" y="246"/>
                    </a:lnTo>
                    <a:lnTo>
                      <a:pt x="169" y="246"/>
                    </a:lnTo>
                    <a:lnTo>
                      <a:pt x="169" y="236"/>
                    </a:lnTo>
                    <a:lnTo>
                      <a:pt x="159" y="236"/>
                    </a:lnTo>
                    <a:lnTo>
                      <a:pt x="150" y="225"/>
                    </a:lnTo>
                    <a:lnTo>
                      <a:pt x="150" y="215"/>
                    </a:lnTo>
                    <a:lnTo>
                      <a:pt x="140" y="215"/>
                    </a:lnTo>
                    <a:lnTo>
                      <a:pt x="140" y="205"/>
                    </a:lnTo>
                    <a:lnTo>
                      <a:pt x="131" y="205"/>
                    </a:lnTo>
                    <a:lnTo>
                      <a:pt x="131" y="195"/>
                    </a:lnTo>
                    <a:lnTo>
                      <a:pt x="131" y="184"/>
                    </a:lnTo>
                    <a:lnTo>
                      <a:pt x="131" y="195"/>
                    </a:lnTo>
                    <a:lnTo>
                      <a:pt x="131" y="184"/>
                    </a:lnTo>
                    <a:lnTo>
                      <a:pt x="122" y="184"/>
                    </a:lnTo>
                    <a:lnTo>
                      <a:pt x="112" y="174"/>
                    </a:lnTo>
                    <a:lnTo>
                      <a:pt x="103" y="174"/>
                    </a:lnTo>
                    <a:lnTo>
                      <a:pt x="103" y="164"/>
                    </a:lnTo>
                    <a:lnTo>
                      <a:pt x="93" y="154"/>
                    </a:lnTo>
                    <a:lnTo>
                      <a:pt x="84" y="154"/>
                    </a:lnTo>
                    <a:lnTo>
                      <a:pt x="84" y="144"/>
                    </a:lnTo>
                    <a:lnTo>
                      <a:pt x="75" y="144"/>
                    </a:lnTo>
                    <a:lnTo>
                      <a:pt x="75" y="133"/>
                    </a:lnTo>
                    <a:lnTo>
                      <a:pt x="84" y="133"/>
                    </a:lnTo>
                    <a:lnTo>
                      <a:pt x="75" y="123"/>
                    </a:lnTo>
                    <a:lnTo>
                      <a:pt x="65" y="123"/>
                    </a:lnTo>
                    <a:lnTo>
                      <a:pt x="65" y="113"/>
                    </a:lnTo>
                    <a:lnTo>
                      <a:pt x="56" y="113"/>
                    </a:lnTo>
                    <a:lnTo>
                      <a:pt x="56" y="103"/>
                    </a:lnTo>
                    <a:lnTo>
                      <a:pt x="47" y="103"/>
                    </a:lnTo>
                    <a:lnTo>
                      <a:pt x="47" y="92"/>
                    </a:lnTo>
                    <a:lnTo>
                      <a:pt x="47" y="82"/>
                    </a:lnTo>
                    <a:lnTo>
                      <a:pt x="47" y="72"/>
                    </a:lnTo>
                    <a:lnTo>
                      <a:pt x="47" y="62"/>
                    </a:lnTo>
                    <a:lnTo>
                      <a:pt x="37" y="62"/>
                    </a:lnTo>
                    <a:lnTo>
                      <a:pt x="37" y="51"/>
                    </a:lnTo>
                    <a:lnTo>
                      <a:pt x="28" y="62"/>
                    </a:lnTo>
                    <a:lnTo>
                      <a:pt x="18" y="51"/>
                    </a:lnTo>
                    <a:lnTo>
                      <a:pt x="28" y="41"/>
                    </a:lnTo>
                    <a:lnTo>
                      <a:pt x="18" y="31"/>
                    </a:lnTo>
                    <a:lnTo>
                      <a:pt x="18" y="21"/>
                    </a:lnTo>
                    <a:lnTo>
                      <a:pt x="9" y="21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38" name="Freeform 442"/>
              <p:cNvSpPr>
                <a:spLocks/>
              </p:cNvSpPr>
              <p:nvPr/>
            </p:nvSpPr>
            <p:spPr bwMode="auto">
              <a:xfrm>
                <a:off x="2144" y="-67"/>
                <a:ext cx="1973" cy="1626"/>
              </a:xfrm>
              <a:custGeom>
                <a:avLst/>
                <a:gdLst>
                  <a:gd name="T0" fmla="*/ 47 w 1973"/>
                  <a:gd name="T1" fmla="*/ 102 h 1626"/>
                  <a:gd name="T2" fmla="*/ 85 w 1973"/>
                  <a:gd name="T3" fmla="*/ 31 h 1626"/>
                  <a:gd name="T4" fmla="*/ 113 w 1973"/>
                  <a:gd name="T5" fmla="*/ 10 h 1626"/>
                  <a:gd name="T6" fmla="*/ 160 w 1973"/>
                  <a:gd name="T7" fmla="*/ 10 h 1626"/>
                  <a:gd name="T8" fmla="*/ 216 w 1973"/>
                  <a:gd name="T9" fmla="*/ 20 h 1626"/>
                  <a:gd name="T10" fmla="*/ 254 w 1973"/>
                  <a:gd name="T11" fmla="*/ 31 h 1626"/>
                  <a:gd name="T12" fmla="*/ 301 w 1973"/>
                  <a:gd name="T13" fmla="*/ 92 h 1626"/>
                  <a:gd name="T14" fmla="*/ 338 w 1973"/>
                  <a:gd name="T15" fmla="*/ 164 h 1626"/>
                  <a:gd name="T16" fmla="*/ 376 w 1973"/>
                  <a:gd name="T17" fmla="*/ 225 h 1626"/>
                  <a:gd name="T18" fmla="*/ 432 w 1973"/>
                  <a:gd name="T19" fmla="*/ 307 h 1626"/>
                  <a:gd name="T20" fmla="*/ 460 w 1973"/>
                  <a:gd name="T21" fmla="*/ 358 h 1626"/>
                  <a:gd name="T22" fmla="*/ 460 w 1973"/>
                  <a:gd name="T23" fmla="*/ 399 h 1626"/>
                  <a:gd name="T24" fmla="*/ 507 w 1973"/>
                  <a:gd name="T25" fmla="*/ 480 h 1626"/>
                  <a:gd name="T26" fmla="*/ 545 w 1973"/>
                  <a:gd name="T27" fmla="*/ 501 h 1626"/>
                  <a:gd name="T28" fmla="*/ 592 w 1973"/>
                  <a:gd name="T29" fmla="*/ 511 h 1626"/>
                  <a:gd name="T30" fmla="*/ 658 w 1973"/>
                  <a:gd name="T31" fmla="*/ 532 h 1626"/>
                  <a:gd name="T32" fmla="*/ 695 w 1973"/>
                  <a:gd name="T33" fmla="*/ 552 h 1626"/>
                  <a:gd name="T34" fmla="*/ 733 w 1973"/>
                  <a:gd name="T35" fmla="*/ 562 h 1626"/>
                  <a:gd name="T36" fmla="*/ 695 w 1973"/>
                  <a:gd name="T37" fmla="*/ 644 h 1626"/>
                  <a:gd name="T38" fmla="*/ 695 w 1973"/>
                  <a:gd name="T39" fmla="*/ 624 h 1626"/>
                  <a:gd name="T40" fmla="*/ 667 w 1973"/>
                  <a:gd name="T41" fmla="*/ 624 h 1626"/>
                  <a:gd name="T42" fmla="*/ 676 w 1973"/>
                  <a:gd name="T43" fmla="*/ 654 h 1626"/>
                  <a:gd name="T44" fmla="*/ 676 w 1973"/>
                  <a:gd name="T45" fmla="*/ 695 h 1626"/>
                  <a:gd name="T46" fmla="*/ 667 w 1973"/>
                  <a:gd name="T47" fmla="*/ 705 h 1626"/>
                  <a:gd name="T48" fmla="*/ 658 w 1973"/>
                  <a:gd name="T49" fmla="*/ 736 h 1626"/>
                  <a:gd name="T50" fmla="*/ 667 w 1973"/>
                  <a:gd name="T51" fmla="*/ 767 h 1626"/>
                  <a:gd name="T52" fmla="*/ 658 w 1973"/>
                  <a:gd name="T53" fmla="*/ 808 h 1626"/>
                  <a:gd name="T54" fmla="*/ 667 w 1973"/>
                  <a:gd name="T55" fmla="*/ 767 h 1626"/>
                  <a:gd name="T56" fmla="*/ 667 w 1973"/>
                  <a:gd name="T57" fmla="*/ 900 h 1626"/>
                  <a:gd name="T58" fmla="*/ 658 w 1973"/>
                  <a:gd name="T59" fmla="*/ 992 h 1626"/>
                  <a:gd name="T60" fmla="*/ 686 w 1973"/>
                  <a:gd name="T61" fmla="*/ 1114 h 1626"/>
                  <a:gd name="T62" fmla="*/ 705 w 1973"/>
                  <a:gd name="T63" fmla="*/ 1217 h 1626"/>
                  <a:gd name="T64" fmla="*/ 742 w 1973"/>
                  <a:gd name="T65" fmla="*/ 1298 h 1626"/>
                  <a:gd name="T66" fmla="*/ 817 w 1973"/>
                  <a:gd name="T67" fmla="*/ 1401 h 1626"/>
                  <a:gd name="T68" fmla="*/ 855 w 1973"/>
                  <a:gd name="T69" fmla="*/ 1472 h 1626"/>
                  <a:gd name="T70" fmla="*/ 902 w 1973"/>
                  <a:gd name="T71" fmla="*/ 1534 h 1626"/>
                  <a:gd name="T72" fmla="*/ 986 w 1973"/>
                  <a:gd name="T73" fmla="*/ 1574 h 1626"/>
                  <a:gd name="T74" fmla="*/ 1061 w 1973"/>
                  <a:gd name="T75" fmla="*/ 1626 h 1626"/>
                  <a:gd name="T76" fmla="*/ 1221 w 1973"/>
                  <a:gd name="T77" fmla="*/ 1595 h 1626"/>
                  <a:gd name="T78" fmla="*/ 1296 w 1973"/>
                  <a:gd name="T79" fmla="*/ 1554 h 1626"/>
                  <a:gd name="T80" fmla="*/ 1362 w 1973"/>
                  <a:gd name="T81" fmla="*/ 1574 h 1626"/>
                  <a:gd name="T82" fmla="*/ 1428 w 1973"/>
                  <a:gd name="T83" fmla="*/ 1564 h 1626"/>
                  <a:gd name="T84" fmla="*/ 1437 w 1973"/>
                  <a:gd name="T85" fmla="*/ 1513 h 1626"/>
                  <a:gd name="T86" fmla="*/ 1503 w 1973"/>
                  <a:gd name="T87" fmla="*/ 1442 h 1626"/>
                  <a:gd name="T88" fmla="*/ 1522 w 1973"/>
                  <a:gd name="T89" fmla="*/ 1370 h 1626"/>
                  <a:gd name="T90" fmla="*/ 1531 w 1973"/>
                  <a:gd name="T91" fmla="*/ 1278 h 1626"/>
                  <a:gd name="T92" fmla="*/ 1606 w 1973"/>
                  <a:gd name="T93" fmla="*/ 1196 h 1626"/>
                  <a:gd name="T94" fmla="*/ 1738 w 1973"/>
                  <a:gd name="T95" fmla="*/ 1176 h 1626"/>
                  <a:gd name="T96" fmla="*/ 1813 w 1973"/>
                  <a:gd name="T97" fmla="*/ 1155 h 1626"/>
                  <a:gd name="T98" fmla="*/ 1916 w 1973"/>
                  <a:gd name="T99" fmla="*/ 1155 h 1626"/>
                  <a:gd name="T100" fmla="*/ 1963 w 1973"/>
                  <a:gd name="T101" fmla="*/ 1186 h 1626"/>
                  <a:gd name="T102" fmla="*/ 1944 w 1973"/>
                  <a:gd name="T103" fmla="*/ 1268 h 1626"/>
                  <a:gd name="T104" fmla="*/ 1888 w 1973"/>
                  <a:gd name="T105" fmla="*/ 1350 h 1626"/>
                  <a:gd name="T106" fmla="*/ 1869 w 1973"/>
                  <a:gd name="T107" fmla="*/ 1411 h 1626"/>
                  <a:gd name="T108" fmla="*/ 1888 w 1973"/>
                  <a:gd name="T109" fmla="*/ 1431 h 1626"/>
                  <a:gd name="T110" fmla="*/ 1869 w 1973"/>
                  <a:gd name="T111" fmla="*/ 1462 h 1626"/>
                  <a:gd name="T112" fmla="*/ 1879 w 1973"/>
                  <a:gd name="T113" fmla="*/ 1462 h 1626"/>
                  <a:gd name="T114" fmla="*/ 1850 w 1973"/>
                  <a:gd name="T115" fmla="*/ 1554 h 1626"/>
                  <a:gd name="T116" fmla="*/ 1832 w 1973"/>
                  <a:gd name="T117" fmla="*/ 1615 h 16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73"/>
                  <a:gd name="T178" fmla="*/ 0 h 1626"/>
                  <a:gd name="T179" fmla="*/ 1973 w 1973"/>
                  <a:gd name="T180" fmla="*/ 1626 h 16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73" h="1626">
                    <a:moveTo>
                      <a:pt x="0" y="123"/>
                    </a:moveTo>
                    <a:lnTo>
                      <a:pt x="9" y="123"/>
                    </a:lnTo>
                    <a:lnTo>
                      <a:pt x="19" y="123"/>
                    </a:lnTo>
                    <a:lnTo>
                      <a:pt x="28" y="123"/>
                    </a:lnTo>
                    <a:lnTo>
                      <a:pt x="28" y="112"/>
                    </a:lnTo>
                    <a:lnTo>
                      <a:pt x="38" y="112"/>
                    </a:lnTo>
                    <a:lnTo>
                      <a:pt x="38" y="102"/>
                    </a:lnTo>
                    <a:lnTo>
                      <a:pt x="47" y="102"/>
                    </a:lnTo>
                    <a:lnTo>
                      <a:pt x="47" y="92"/>
                    </a:lnTo>
                    <a:lnTo>
                      <a:pt x="47" y="102"/>
                    </a:lnTo>
                    <a:lnTo>
                      <a:pt x="56" y="92"/>
                    </a:lnTo>
                    <a:lnTo>
                      <a:pt x="56" y="82"/>
                    </a:lnTo>
                    <a:lnTo>
                      <a:pt x="56" y="71"/>
                    </a:lnTo>
                    <a:lnTo>
                      <a:pt x="66" y="71"/>
                    </a:lnTo>
                    <a:lnTo>
                      <a:pt x="66" y="61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75" y="41"/>
                    </a:lnTo>
                    <a:lnTo>
                      <a:pt x="75" y="31"/>
                    </a:lnTo>
                    <a:lnTo>
                      <a:pt x="85" y="31"/>
                    </a:lnTo>
                    <a:lnTo>
                      <a:pt x="85" y="20"/>
                    </a:lnTo>
                    <a:lnTo>
                      <a:pt x="94" y="20"/>
                    </a:lnTo>
                    <a:lnTo>
                      <a:pt x="94" y="10"/>
                    </a:lnTo>
                    <a:lnTo>
                      <a:pt x="94" y="20"/>
                    </a:lnTo>
                    <a:lnTo>
                      <a:pt x="103" y="10"/>
                    </a:lnTo>
                    <a:lnTo>
                      <a:pt x="113" y="10"/>
                    </a:lnTo>
                    <a:lnTo>
                      <a:pt x="113" y="20"/>
                    </a:lnTo>
                    <a:lnTo>
                      <a:pt x="113" y="10"/>
                    </a:lnTo>
                    <a:lnTo>
                      <a:pt x="113" y="20"/>
                    </a:lnTo>
                    <a:lnTo>
                      <a:pt x="113" y="10"/>
                    </a:lnTo>
                    <a:lnTo>
                      <a:pt x="122" y="1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32" y="10"/>
                    </a:lnTo>
                    <a:lnTo>
                      <a:pt x="141" y="0"/>
                    </a:lnTo>
                    <a:lnTo>
                      <a:pt x="141" y="10"/>
                    </a:lnTo>
                    <a:lnTo>
                      <a:pt x="141" y="0"/>
                    </a:lnTo>
                    <a:lnTo>
                      <a:pt x="141" y="10"/>
                    </a:lnTo>
                    <a:lnTo>
                      <a:pt x="150" y="10"/>
                    </a:lnTo>
                    <a:lnTo>
                      <a:pt x="160" y="10"/>
                    </a:lnTo>
                    <a:lnTo>
                      <a:pt x="169" y="10"/>
                    </a:lnTo>
                    <a:lnTo>
                      <a:pt x="179" y="10"/>
                    </a:lnTo>
                    <a:lnTo>
                      <a:pt x="188" y="10"/>
                    </a:lnTo>
                    <a:lnTo>
                      <a:pt x="197" y="10"/>
                    </a:lnTo>
                    <a:lnTo>
                      <a:pt x="197" y="20"/>
                    </a:lnTo>
                    <a:lnTo>
                      <a:pt x="197" y="10"/>
                    </a:lnTo>
                    <a:lnTo>
                      <a:pt x="197" y="20"/>
                    </a:lnTo>
                    <a:lnTo>
                      <a:pt x="207" y="20"/>
                    </a:lnTo>
                    <a:lnTo>
                      <a:pt x="207" y="10"/>
                    </a:lnTo>
                    <a:lnTo>
                      <a:pt x="216" y="20"/>
                    </a:lnTo>
                    <a:lnTo>
                      <a:pt x="216" y="10"/>
                    </a:lnTo>
                    <a:lnTo>
                      <a:pt x="216" y="20"/>
                    </a:lnTo>
                    <a:lnTo>
                      <a:pt x="225" y="20"/>
                    </a:lnTo>
                    <a:lnTo>
                      <a:pt x="225" y="10"/>
                    </a:lnTo>
                    <a:lnTo>
                      <a:pt x="225" y="20"/>
                    </a:lnTo>
                    <a:lnTo>
                      <a:pt x="235" y="20"/>
                    </a:lnTo>
                    <a:lnTo>
                      <a:pt x="235" y="31"/>
                    </a:lnTo>
                    <a:lnTo>
                      <a:pt x="244" y="31"/>
                    </a:lnTo>
                    <a:lnTo>
                      <a:pt x="244" y="41"/>
                    </a:lnTo>
                    <a:lnTo>
                      <a:pt x="254" y="31"/>
                    </a:lnTo>
                    <a:lnTo>
                      <a:pt x="254" y="41"/>
                    </a:lnTo>
                    <a:lnTo>
                      <a:pt x="254" y="51"/>
                    </a:lnTo>
                    <a:lnTo>
                      <a:pt x="263" y="51"/>
                    </a:lnTo>
                    <a:lnTo>
                      <a:pt x="272" y="61"/>
                    </a:lnTo>
                    <a:lnTo>
                      <a:pt x="272" y="71"/>
                    </a:lnTo>
                    <a:lnTo>
                      <a:pt x="282" y="71"/>
                    </a:lnTo>
                    <a:lnTo>
                      <a:pt x="291" y="71"/>
                    </a:lnTo>
                    <a:lnTo>
                      <a:pt x="291" y="82"/>
                    </a:lnTo>
                    <a:lnTo>
                      <a:pt x="301" y="82"/>
                    </a:lnTo>
                    <a:lnTo>
                      <a:pt x="301" y="92"/>
                    </a:lnTo>
                    <a:lnTo>
                      <a:pt x="310" y="92"/>
                    </a:lnTo>
                    <a:lnTo>
                      <a:pt x="310" y="102"/>
                    </a:lnTo>
                    <a:lnTo>
                      <a:pt x="319" y="112"/>
                    </a:lnTo>
                    <a:lnTo>
                      <a:pt x="319" y="123"/>
                    </a:lnTo>
                    <a:lnTo>
                      <a:pt x="319" y="133"/>
                    </a:lnTo>
                    <a:lnTo>
                      <a:pt x="329" y="133"/>
                    </a:lnTo>
                    <a:lnTo>
                      <a:pt x="329" y="143"/>
                    </a:lnTo>
                    <a:lnTo>
                      <a:pt x="338" y="143"/>
                    </a:lnTo>
                    <a:lnTo>
                      <a:pt x="338" y="153"/>
                    </a:lnTo>
                    <a:lnTo>
                      <a:pt x="338" y="164"/>
                    </a:lnTo>
                    <a:lnTo>
                      <a:pt x="338" y="174"/>
                    </a:lnTo>
                    <a:lnTo>
                      <a:pt x="348" y="174"/>
                    </a:lnTo>
                    <a:lnTo>
                      <a:pt x="348" y="184"/>
                    </a:lnTo>
                    <a:lnTo>
                      <a:pt x="357" y="184"/>
                    </a:lnTo>
                    <a:lnTo>
                      <a:pt x="348" y="184"/>
                    </a:lnTo>
                    <a:lnTo>
                      <a:pt x="357" y="194"/>
                    </a:lnTo>
                    <a:lnTo>
                      <a:pt x="357" y="204"/>
                    </a:lnTo>
                    <a:lnTo>
                      <a:pt x="366" y="215"/>
                    </a:lnTo>
                    <a:lnTo>
                      <a:pt x="366" y="225"/>
                    </a:lnTo>
                    <a:lnTo>
                      <a:pt x="376" y="225"/>
                    </a:lnTo>
                    <a:lnTo>
                      <a:pt x="376" y="235"/>
                    </a:lnTo>
                    <a:lnTo>
                      <a:pt x="385" y="235"/>
                    </a:lnTo>
                    <a:lnTo>
                      <a:pt x="385" y="245"/>
                    </a:lnTo>
                    <a:lnTo>
                      <a:pt x="395" y="245"/>
                    </a:lnTo>
                    <a:lnTo>
                      <a:pt x="395" y="256"/>
                    </a:lnTo>
                    <a:lnTo>
                      <a:pt x="404" y="266"/>
                    </a:lnTo>
                    <a:lnTo>
                      <a:pt x="413" y="276"/>
                    </a:lnTo>
                    <a:lnTo>
                      <a:pt x="413" y="286"/>
                    </a:lnTo>
                    <a:lnTo>
                      <a:pt x="423" y="296"/>
                    </a:lnTo>
                    <a:lnTo>
                      <a:pt x="432" y="307"/>
                    </a:lnTo>
                    <a:lnTo>
                      <a:pt x="442" y="307"/>
                    </a:lnTo>
                    <a:lnTo>
                      <a:pt x="442" y="317"/>
                    </a:lnTo>
                    <a:lnTo>
                      <a:pt x="442" y="307"/>
                    </a:lnTo>
                    <a:lnTo>
                      <a:pt x="451" y="317"/>
                    </a:lnTo>
                    <a:lnTo>
                      <a:pt x="460" y="317"/>
                    </a:lnTo>
                    <a:lnTo>
                      <a:pt x="451" y="327"/>
                    </a:lnTo>
                    <a:lnTo>
                      <a:pt x="460" y="327"/>
                    </a:lnTo>
                    <a:lnTo>
                      <a:pt x="460" y="337"/>
                    </a:lnTo>
                    <a:lnTo>
                      <a:pt x="460" y="348"/>
                    </a:lnTo>
                    <a:lnTo>
                      <a:pt x="460" y="358"/>
                    </a:lnTo>
                    <a:lnTo>
                      <a:pt x="451" y="358"/>
                    </a:lnTo>
                    <a:lnTo>
                      <a:pt x="460" y="358"/>
                    </a:lnTo>
                    <a:lnTo>
                      <a:pt x="460" y="368"/>
                    </a:lnTo>
                    <a:lnTo>
                      <a:pt x="470" y="368"/>
                    </a:lnTo>
                    <a:lnTo>
                      <a:pt x="470" y="378"/>
                    </a:lnTo>
                    <a:lnTo>
                      <a:pt x="470" y="388"/>
                    </a:lnTo>
                    <a:lnTo>
                      <a:pt x="460" y="388"/>
                    </a:lnTo>
                    <a:lnTo>
                      <a:pt x="470" y="388"/>
                    </a:lnTo>
                    <a:lnTo>
                      <a:pt x="460" y="388"/>
                    </a:lnTo>
                    <a:lnTo>
                      <a:pt x="460" y="399"/>
                    </a:lnTo>
                    <a:lnTo>
                      <a:pt x="470" y="399"/>
                    </a:lnTo>
                    <a:lnTo>
                      <a:pt x="470" y="409"/>
                    </a:lnTo>
                    <a:lnTo>
                      <a:pt x="479" y="409"/>
                    </a:lnTo>
                    <a:lnTo>
                      <a:pt x="479" y="419"/>
                    </a:lnTo>
                    <a:lnTo>
                      <a:pt x="488" y="429"/>
                    </a:lnTo>
                    <a:lnTo>
                      <a:pt x="498" y="450"/>
                    </a:lnTo>
                    <a:lnTo>
                      <a:pt x="498" y="460"/>
                    </a:lnTo>
                    <a:lnTo>
                      <a:pt x="498" y="470"/>
                    </a:lnTo>
                    <a:lnTo>
                      <a:pt x="507" y="470"/>
                    </a:lnTo>
                    <a:lnTo>
                      <a:pt x="507" y="480"/>
                    </a:lnTo>
                    <a:lnTo>
                      <a:pt x="517" y="480"/>
                    </a:lnTo>
                    <a:lnTo>
                      <a:pt x="517" y="491"/>
                    </a:lnTo>
                    <a:lnTo>
                      <a:pt x="517" y="480"/>
                    </a:lnTo>
                    <a:lnTo>
                      <a:pt x="526" y="480"/>
                    </a:lnTo>
                    <a:lnTo>
                      <a:pt x="526" y="491"/>
                    </a:lnTo>
                    <a:lnTo>
                      <a:pt x="526" y="480"/>
                    </a:lnTo>
                    <a:lnTo>
                      <a:pt x="526" y="491"/>
                    </a:lnTo>
                    <a:lnTo>
                      <a:pt x="535" y="491"/>
                    </a:lnTo>
                    <a:lnTo>
                      <a:pt x="545" y="491"/>
                    </a:lnTo>
                    <a:lnTo>
                      <a:pt x="545" y="501"/>
                    </a:lnTo>
                    <a:lnTo>
                      <a:pt x="554" y="501"/>
                    </a:lnTo>
                    <a:lnTo>
                      <a:pt x="554" y="511"/>
                    </a:lnTo>
                    <a:lnTo>
                      <a:pt x="564" y="511"/>
                    </a:lnTo>
                    <a:lnTo>
                      <a:pt x="564" y="501"/>
                    </a:lnTo>
                    <a:lnTo>
                      <a:pt x="564" y="511"/>
                    </a:lnTo>
                    <a:lnTo>
                      <a:pt x="573" y="511"/>
                    </a:lnTo>
                    <a:lnTo>
                      <a:pt x="573" y="501"/>
                    </a:lnTo>
                    <a:lnTo>
                      <a:pt x="573" y="511"/>
                    </a:lnTo>
                    <a:lnTo>
                      <a:pt x="582" y="511"/>
                    </a:lnTo>
                    <a:lnTo>
                      <a:pt x="592" y="511"/>
                    </a:lnTo>
                    <a:lnTo>
                      <a:pt x="592" y="521"/>
                    </a:lnTo>
                    <a:lnTo>
                      <a:pt x="592" y="511"/>
                    </a:lnTo>
                    <a:lnTo>
                      <a:pt x="592" y="521"/>
                    </a:lnTo>
                    <a:lnTo>
                      <a:pt x="601" y="521"/>
                    </a:lnTo>
                    <a:lnTo>
                      <a:pt x="611" y="532"/>
                    </a:lnTo>
                    <a:lnTo>
                      <a:pt x="620" y="532"/>
                    </a:lnTo>
                    <a:lnTo>
                      <a:pt x="629" y="532"/>
                    </a:lnTo>
                    <a:lnTo>
                      <a:pt x="639" y="532"/>
                    </a:lnTo>
                    <a:lnTo>
                      <a:pt x="648" y="532"/>
                    </a:lnTo>
                    <a:lnTo>
                      <a:pt x="658" y="532"/>
                    </a:lnTo>
                    <a:lnTo>
                      <a:pt x="667" y="532"/>
                    </a:lnTo>
                    <a:lnTo>
                      <a:pt x="676" y="532"/>
                    </a:lnTo>
                    <a:lnTo>
                      <a:pt x="676" y="542"/>
                    </a:lnTo>
                    <a:lnTo>
                      <a:pt x="676" y="532"/>
                    </a:lnTo>
                    <a:lnTo>
                      <a:pt x="676" y="542"/>
                    </a:lnTo>
                    <a:lnTo>
                      <a:pt x="686" y="542"/>
                    </a:lnTo>
                    <a:lnTo>
                      <a:pt x="686" y="552"/>
                    </a:lnTo>
                    <a:lnTo>
                      <a:pt x="686" y="542"/>
                    </a:lnTo>
                    <a:lnTo>
                      <a:pt x="686" y="552"/>
                    </a:lnTo>
                    <a:lnTo>
                      <a:pt x="695" y="552"/>
                    </a:lnTo>
                    <a:lnTo>
                      <a:pt x="695" y="562"/>
                    </a:lnTo>
                    <a:lnTo>
                      <a:pt x="705" y="562"/>
                    </a:lnTo>
                    <a:lnTo>
                      <a:pt x="714" y="562"/>
                    </a:lnTo>
                    <a:lnTo>
                      <a:pt x="714" y="552"/>
                    </a:lnTo>
                    <a:lnTo>
                      <a:pt x="723" y="552"/>
                    </a:lnTo>
                    <a:lnTo>
                      <a:pt x="723" y="542"/>
                    </a:lnTo>
                    <a:lnTo>
                      <a:pt x="733" y="542"/>
                    </a:lnTo>
                    <a:lnTo>
                      <a:pt x="733" y="552"/>
                    </a:lnTo>
                    <a:lnTo>
                      <a:pt x="733" y="542"/>
                    </a:lnTo>
                    <a:lnTo>
                      <a:pt x="733" y="562"/>
                    </a:lnTo>
                    <a:lnTo>
                      <a:pt x="733" y="583"/>
                    </a:lnTo>
                    <a:lnTo>
                      <a:pt x="733" y="593"/>
                    </a:lnTo>
                    <a:lnTo>
                      <a:pt x="723" y="603"/>
                    </a:lnTo>
                    <a:lnTo>
                      <a:pt x="723" y="613"/>
                    </a:lnTo>
                    <a:lnTo>
                      <a:pt x="714" y="624"/>
                    </a:lnTo>
                    <a:lnTo>
                      <a:pt x="705" y="644"/>
                    </a:lnTo>
                    <a:lnTo>
                      <a:pt x="695" y="675"/>
                    </a:lnTo>
                    <a:lnTo>
                      <a:pt x="695" y="665"/>
                    </a:lnTo>
                    <a:lnTo>
                      <a:pt x="695" y="654"/>
                    </a:lnTo>
                    <a:lnTo>
                      <a:pt x="695" y="644"/>
                    </a:lnTo>
                    <a:lnTo>
                      <a:pt x="705" y="644"/>
                    </a:lnTo>
                    <a:lnTo>
                      <a:pt x="705" y="634"/>
                    </a:lnTo>
                    <a:lnTo>
                      <a:pt x="705" y="624"/>
                    </a:lnTo>
                    <a:lnTo>
                      <a:pt x="705" y="634"/>
                    </a:lnTo>
                    <a:lnTo>
                      <a:pt x="705" y="624"/>
                    </a:lnTo>
                    <a:lnTo>
                      <a:pt x="695" y="613"/>
                    </a:lnTo>
                    <a:lnTo>
                      <a:pt x="695" y="624"/>
                    </a:lnTo>
                    <a:lnTo>
                      <a:pt x="695" y="613"/>
                    </a:lnTo>
                    <a:lnTo>
                      <a:pt x="686" y="613"/>
                    </a:lnTo>
                    <a:lnTo>
                      <a:pt x="695" y="624"/>
                    </a:lnTo>
                    <a:lnTo>
                      <a:pt x="686" y="624"/>
                    </a:lnTo>
                    <a:lnTo>
                      <a:pt x="686" y="634"/>
                    </a:lnTo>
                    <a:lnTo>
                      <a:pt x="695" y="634"/>
                    </a:lnTo>
                    <a:lnTo>
                      <a:pt x="686" y="644"/>
                    </a:lnTo>
                    <a:lnTo>
                      <a:pt x="686" y="634"/>
                    </a:lnTo>
                    <a:lnTo>
                      <a:pt x="676" y="634"/>
                    </a:lnTo>
                    <a:lnTo>
                      <a:pt x="686" y="634"/>
                    </a:lnTo>
                    <a:lnTo>
                      <a:pt x="676" y="634"/>
                    </a:lnTo>
                    <a:lnTo>
                      <a:pt x="676" y="624"/>
                    </a:lnTo>
                    <a:lnTo>
                      <a:pt x="667" y="624"/>
                    </a:lnTo>
                    <a:lnTo>
                      <a:pt x="676" y="624"/>
                    </a:lnTo>
                    <a:lnTo>
                      <a:pt x="667" y="624"/>
                    </a:lnTo>
                    <a:lnTo>
                      <a:pt x="667" y="613"/>
                    </a:lnTo>
                    <a:lnTo>
                      <a:pt x="667" y="624"/>
                    </a:lnTo>
                    <a:lnTo>
                      <a:pt x="667" y="634"/>
                    </a:lnTo>
                    <a:lnTo>
                      <a:pt x="676" y="634"/>
                    </a:lnTo>
                    <a:lnTo>
                      <a:pt x="667" y="634"/>
                    </a:lnTo>
                    <a:lnTo>
                      <a:pt x="667" y="644"/>
                    </a:lnTo>
                    <a:lnTo>
                      <a:pt x="667" y="654"/>
                    </a:lnTo>
                    <a:lnTo>
                      <a:pt x="676" y="654"/>
                    </a:lnTo>
                    <a:lnTo>
                      <a:pt x="667" y="654"/>
                    </a:lnTo>
                    <a:lnTo>
                      <a:pt x="667" y="665"/>
                    </a:lnTo>
                    <a:lnTo>
                      <a:pt x="667" y="675"/>
                    </a:lnTo>
                    <a:lnTo>
                      <a:pt x="667" y="685"/>
                    </a:lnTo>
                    <a:lnTo>
                      <a:pt x="676" y="685"/>
                    </a:lnTo>
                    <a:lnTo>
                      <a:pt x="676" y="695"/>
                    </a:lnTo>
                    <a:lnTo>
                      <a:pt x="676" y="685"/>
                    </a:lnTo>
                    <a:lnTo>
                      <a:pt x="676" y="695"/>
                    </a:lnTo>
                    <a:lnTo>
                      <a:pt x="667" y="695"/>
                    </a:lnTo>
                    <a:lnTo>
                      <a:pt x="676" y="695"/>
                    </a:lnTo>
                    <a:lnTo>
                      <a:pt x="667" y="695"/>
                    </a:lnTo>
                    <a:lnTo>
                      <a:pt x="676" y="695"/>
                    </a:lnTo>
                    <a:lnTo>
                      <a:pt x="667" y="695"/>
                    </a:lnTo>
                    <a:lnTo>
                      <a:pt x="667" y="705"/>
                    </a:lnTo>
                    <a:lnTo>
                      <a:pt x="667" y="716"/>
                    </a:lnTo>
                    <a:lnTo>
                      <a:pt x="658" y="705"/>
                    </a:lnTo>
                    <a:lnTo>
                      <a:pt x="667" y="716"/>
                    </a:lnTo>
                    <a:lnTo>
                      <a:pt x="667" y="705"/>
                    </a:lnTo>
                    <a:lnTo>
                      <a:pt x="667" y="716"/>
                    </a:lnTo>
                    <a:lnTo>
                      <a:pt x="667" y="705"/>
                    </a:lnTo>
                    <a:lnTo>
                      <a:pt x="667" y="716"/>
                    </a:lnTo>
                    <a:lnTo>
                      <a:pt x="667" y="726"/>
                    </a:lnTo>
                    <a:lnTo>
                      <a:pt x="667" y="716"/>
                    </a:lnTo>
                    <a:lnTo>
                      <a:pt x="667" y="726"/>
                    </a:lnTo>
                    <a:lnTo>
                      <a:pt x="667" y="736"/>
                    </a:lnTo>
                    <a:lnTo>
                      <a:pt x="667" y="746"/>
                    </a:lnTo>
                    <a:lnTo>
                      <a:pt x="667" y="736"/>
                    </a:lnTo>
                    <a:lnTo>
                      <a:pt x="658" y="736"/>
                    </a:lnTo>
                    <a:lnTo>
                      <a:pt x="658" y="746"/>
                    </a:lnTo>
                    <a:lnTo>
                      <a:pt x="658" y="736"/>
                    </a:lnTo>
                    <a:lnTo>
                      <a:pt x="658" y="746"/>
                    </a:lnTo>
                    <a:lnTo>
                      <a:pt x="658" y="736"/>
                    </a:lnTo>
                    <a:lnTo>
                      <a:pt x="648" y="736"/>
                    </a:lnTo>
                    <a:lnTo>
                      <a:pt x="658" y="746"/>
                    </a:lnTo>
                    <a:lnTo>
                      <a:pt x="648" y="746"/>
                    </a:lnTo>
                    <a:lnTo>
                      <a:pt x="658" y="746"/>
                    </a:lnTo>
                    <a:lnTo>
                      <a:pt x="648" y="757"/>
                    </a:lnTo>
                    <a:lnTo>
                      <a:pt x="658" y="757"/>
                    </a:lnTo>
                    <a:lnTo>
                      <a:pt x="667" y="757"/>
                    </a:lnTo>
                    <a:lnTo>
                      <a:pt x="667" y="767"/>
                    </a:lnTo>
                    <a:lnTo>
                      <a:pt x="667" y="777"/>
                    </a:lnTo>
                    <a:lnTo>
                      <a:pt x="667" y="787"/>
                    </a:lnTo>
                    <a:lnTo>
                      <a:pt x="658" y="787"/>
                    </a:lnTo>
                    <a:lnTo>
                      <a:pt x="667" y="787"/>
                    </a:lnTo>
                    <a:lnTo>
                      <a:pt x="667" y="797"/>
                    </a:lnTo>
                    <a:lnTo>
                      <a:pt x="658" y="797"/>
                    </a:lnTo>
                    <a:lnTo>
                      <a:pt x="667" y="797"/>
                    </a:lnTo>
                    <a:lnTo>
                      <a:pt x="658" y="797"/>
                    </a:lnTo>
                    <a:lnTo>
                      <a:pt x="667" y="808"/>
                    </a:lnTo>
                    <a:lnTo>
                      <a:pt x="658" y="808"/>
                    </a:lnTo>
                    <a:lnTo>
                      <a:pt x="667" y="818"/>
                    </a:lnTo>
                    <a:lnTo>
                      <a:pt x="667" y="808"/>
                    </a:lnTo>
                    <a:lnTo>
                      <a:pt x="667" y="797"/>
                    </a:lnTo>
                    <a:lnTo>
                      <a:pt x="667" y="787"/>
                    </a:lnTo>
                    <a:lnTo>
                      <a:pt x="667" y="777"/>
                    </a:lnTo>
                    <a:lnTo>
                      <a:pt x="667" y="787"/>
                    </a:lnTo>
                    <a:lnTo>
                      <a:pt x="667" y="777"/>
                    </a:lnTo>
                    <a:lnTo>
                      <a:pt x="667" y="767"/>
                    </a:lnTo>
                    <a:lnTo>
                      <a:pt x="667" y="777"/>
                    </a:lnTo>
                    <a:lnTo>
                      <a:pt x="667" y="767"/>
                    </a:lnTo>
                    <a:lnTo>
                      <a:pt x="667" y="757"/>
                    </a:lnTo>
                    <a:lnTo>
                      <a:pt x="676" y="757"/>
                    </a:lnTo>
                    <a:lnTo>
                      <a:pt x="676" y="746"/>
                    </a:lnTo>
                    <a:lnTo>
                      <a:pt x="667" y="767"/>
                    </a:lnTo>
                    <a:lnTo>
                      <a:pt x="667" y="787"/>
                    </a:lnTo>
                    <a:lnTo>
                      <a:pt x="667" y="808"/>
                    </a:lnTo>
                    <a:lnTo>
                      <a:pt x="667" y="818"/>
                    </a:lnTo>
                    <a:lnTo>
                      <a:pt x="667" y="849"/>
                    </a:lnTo>
                    <a:lnTo>
                      <a:pt x="667" y="889"/>
                    </a:lnTo>
                    <a:lnTo>
                      <a:pt x="667" y="900"/>
                    </a:lnTo>
                    <a:lnTo>
                      <a:pt x="667" y="910"/>
                    </a:lnTo>
                    <a:lnTo>
                      <a:pt x="667" y="920"/>
                    </a:lnTo>
                    <a:lnTo>
                      <a:pt x="658" y="920"/>
                    </a:lnTo>
                    <a:lnTo>
                      <a:pt x="667" y="920"/>
                    </a:lnTo>
                    <a:lnTo>
                      <a:pt x="667" y="941"/>
                    </a:lnTo>
                    <a:lnTo>
                      <a:pt x="667" y="951"/>
                    </a:lnTo>
                    <a:lnTo>
                      <a:pt x="667" y="971"/>
                    </a:lnTo>
                    <a:lnTo>
                      <a:pt x="667" y="981"/>
                    </a:lnTo>
                    <a:lnTo>
                      <a:pt x="658" y="981"/>
                    </a:lnTo>
                    <a:lnTo>
                      <a:pt x="658" y="992"/>
                    </a:lnTo>
                    <a:lnTo>
                      <a:pt x="658" y="1002"/>
                    </a:lnTo>
                    <a:lnTo>
                      <a:pt x="658" y="1012"/>
                    </a:lnTo>
                    <a:lnTo>
                      <a:pt x="658" y="1033"/>
                    </a:lnTo>
                    <a:lnTo>
                      <a:pt x="658" y="1043"/>
                    </a:lnTo>
                    <a:lnTo>
                      <a:pt x="658" y="1053"/>
                    </a:lnTo>
                    <a:lnTo>
                      <a:pt x="658" y="1063"/>
                    </a:lnTo>
                    <a:lnTo>
                      <a:pt x="667" y="1084"/>
                    </a:lnTo>
                    <a:lnTo>
                      <a:pt x="667" y="1094"/>
                    </a:lnTo>
                    <a:lnTo>
                      <a:pt x="667" y="1104"/>
                    </a:lnTo>
                    <a:lnTo>
                      <a:pt x="686" y="1114"/>
                    </a:lnTo>
                    <a:lnTo>
                      <a:pt x="686" y="1125"/>
                    </a:lnTo>
                    <a:lnTo>
                      <a:pt x="695" y="1135"/>
                    </a:lnTo>
                    <a:lnTo>
                      <a:pt x="705" y="1145"/>
                    </a:lnTo>
                    <a:lnTo>
                      <a:pt x="714" y="1155"/>
                    </a:lnTo>
                    <a:lnTo>
                      <a:pt x="714" y="1166"/>
                    </a:lnTo>
                    <a:lnTo>
                      <a:pt x="714" y="1176"/>
                    </a:lnTo>
                    <a:lnTo>
                      <a:pt x="705" y="1186"/>
                    </a:lnTo>
                    <a:lnTo>
                      <a:pt x="705" y="1196"/>
                    </a:lnTo>
                    <a:lnTo>
                      <a:pt x="705" y="1206"/>
                    </a:lnTo>
                    <a:lnTo>
                      <a:pt x="705" y="1217"/>
                    </a:lnTo>
                    <a:lnTo>
                      <a:pt x="714" y="1227"/>
                    </a:lnTo>
                    <a:lnTo>
                      <a:pt x="714" y="1237"/>
                    </a:lnTo>
                    <a:lnTo>
                      <a:pt x="723" y="1237"/>
                    </a:lnTo>
                    <a:lnTo>
                      <a:pt x="723" y="1247"/>
                    </a:lnTo>
                    <a:lnTo>
                      <a:pt x="723" y="1258"/>
                    </a:lnTo>
                    <a:lnTo>
                      <a:pt x="733" y="1258"/>
                    </a:lnTo>
                    <a:lnTo>
                      <a:pt x="733" y="1268"/>
                    </a:lnTo>
                    <a:lnTo>
                      <a:pt x="733" y="1278"/>
                    </a:lnTo>
                    <a:lnTo>
                      <a:pt x="742" y="1288"/>
                    </a:lnTo>
                    <a:lnTo>
                      <a:pt x="742" y="1298"/>
                    </a:lnTo>
                    <a:lnTo>
                      <a:pt x="751" y="1298"/>
                    </a:lnTo>
                    <a:lnTo>
                      <a:pt x="751" y="1309"/>
                    </a:lnTo>
                    <a:lnTo>
                      <a:pt x="761" y="1319"/>
                    </a:lnTo>
                    <a:lnTo>
                      <a:pt x="770" y="1329"/>
                    </a:lnTo>
                    <a:lnTo>
                      <a:pt x="780" y="1339"/>
                    </a:lnTo>
                    <a:lnTo>
                      <a:pt x="789" y="1350"/>
                    </a:lnTo>
                    <a:lnTo>
                      <a:pt x="808" y="1370"/>
                    </a:lnTo>
                    <a:lnTo>
                      <a:pt x="808" y="1380"/>
                    </a:lnTo>
                    <a:lnTo>
                      <a:pt x="817" y="1390"/>
                    </a:lnTo>
                    <a:lnTo>
                      <a:pt x="817" y="1401"/>
                    </a:lnTo>
                    <a:lnTo>
                      <a:pt x="827" y="1401"/>
                    </a:lnTo>
                    <a:lnTo>
                      <a:pt x="827" y="1411"/>
                    </a:lnTo>
                    <a:lnTo>
                      <a:pt x="827" y="1421"/>
                    </a:lnTo>
                    <a:lnTo>
                      <a:pt x="827" y="1431"/>
                    </a:lnTo>
                    <a:lnTo>
                      <a:pt x="836" y="1442"/>
                    </a:lnTo>
                    <a:lnTo>
                      <a:pt x="836" y="1452"/>
                    </a:lnTo>
                    <a:lnTo>
                      <a:pt x="836" y="1462"/>
                    </a:lnTo>
                    <a:lnTo>
                      <a:pt x="836" y="1472"/>
                    </a:lnTo>
                    <a:lnTo>
                      <a:pt x="845" y="1472"/>
                    </a:lnTo>
                    <a:lnTo>
                      <a:pt x="855" y="1472"/>
                    </a:lnTo>
                    <a:lnTo>
                      <a:pt x="855" y="1482"/>
                    </a:lnTo>
                    <a:lnTo>
                      <a:pt x="864" y="1493"/>
                    </a:lnTo>
                    <a:lnTo>
                      <a:pt x="864" y="1503"/>
                    </a:lnTo>
                    <a:lnTo>
                      <a:pt x="874" y="1503"/>
                    </a:lnTo>
                    <a:lnTo>
                      <a:pt x="874" y="1513"/>
                    </a:lnTo>
                    <a:lnTo>
                      <a:pt x="874" y="1523"/>
                    </a:lnTo>
                    <a:lnTo>
                      <a:pt x="883" y="1523"/>
                    </a:lnTo>
                    <a:lnTo>
                      <a:pt x="883" y="1534"/>
                    </a:lnTo>
                    <a:lnTo>
                      <a:pt x="892" y="1534"/>
                    </a:lnTo>
                    <a:lnTo>
                      <a:pt x="902" y="1534"/>
                    </a:lnTo>
                    <a:lnTo>
                      <a:pt x="902" y="1544"/>
                    </a:lnTo>
                    <a:lnTo>
                      <a:pt x="911" y="1544"/>
                    </a:lnTo>
                    <a:lnTo>
                      <a:pt x="921" y="1554"/>
                    </a:lnTo>
                    <a:lnTo>
                      <a:pt x="939" y="1554"/>
                    </a:lnTo>
                    <a:lnTo>
                      <a:pt x="958" y="1554"/>
                    </a:lnTo>
                    <a:lnTo>
                      <a:pt x="968" y="1554"/>
                    </a:lnTo>
                    <a:lnTo>
                      <a:pt x="977" y="1554"/>
                    </a:lnTo>
                    <a:lnTo>
                      <a:pt x="977" y="1564"/>
                    </a:lnTo>
                    <a:lnTo>
                      <a:pt x="986" y="1564"/>
                    </a:lnTo>
                    <a:lnTo>
                      <a:pt x="986" y="1574"/>
                    </a:lnTo>
                    <a:lnTo>
                      <a:pt x="996" y="1574"/>
                    </a:lnTo>
                    <a:lnTo>
                      <a:pt x="1005" y="1574"/>
                    </a:lnTo>
                    <a:lnTo>
                      <a:pt x="1014" y="1574"/>
                    </a:lnTo>
                    <a:lnTo>
                      <a:pt x="1014" y="1585"/>
                    </a:lnTo>
                    <a:lnTo>
                      <a:pt x="1024" y="1595"/>
                    </a:lnTo>
                    <a:lnTo>
                      <a:pt x="1033" y="1605"/>
                    </a:lnTo>
                    <a:lnTo>
                      <a:pt x="1033" y="1615"/>
                    </a:lnTo>
                    <a:lnTo>
                      <a:pt x="1043" y="1626"/>
                    </a:lnTo>
                    <a:lnTo>
                      <a:pt x="1052" y="1626"/>
                    </a:lnTo>
                    <a:lnTo>
                      <a:pt x="1061" y="1626"/>
                    </a:lnTo>
                    <a:lnTo>
                      <a:pt x="1071" y="1626"/>
                    </a:lnTo>
                    <a:lnTo>
                      <a:pt x="1099" y="1615"/>
                    </a:lnTo>
                    <a:lnTo>
                      <a:pt x="1127" y="1605"/>
                    </a:lnTo>
                    <a:lnTo>
                      <a:pt x="1137" y="1605"/>
                    </a:lnTo>
                    <a:lnTo>
                      <a:pt x="1155" y="1595"/>
                    </a:lnTo>
                    <a:lnTo>
                      <a:pt x="1174" y="1585"/>
                    </a:lnTo>
                    <a:lnTo>
                      <a:pt x="1184" y="1585"/>
                    </a:lnTo>
                    <a:lnTo>
                      <a:pt x="1193" y="1585"/>
                    </a:lnTo>
                    <a:lnTo>
                      <a:pt x="1212" y="1585"/>
                    </a:lnTo>
                    <a:lnTo>
                      <a:pt x="1221" y="1595"/>
                    </a:lnTo>
                    <a:lnTo>
                      <a:pt x="1221" y="1585"/>
                    </a:lnTo>
                    <a:lnTo>
                      <a:pt x="1230" y="1595"/>
                    </a:lnTo>
                    <a:lnTo>
                      <a:pt x="1240" y="1585"/>
                    </a:lnTo>
                    <a:lnTo>
                      <a:pt x="1249" y="1585"/>
                    </a:lnTo>
                    <a:lnTo>
                      <a:pt x="1259" y="1574"/>
                    </a:lnTo>
                    <a:lnTo>
                      <a:pt x="1259" y="1564"/>
                    </a:lnTo>
                    <a:lnTo>
                      <a:pt x="1268" y="1564"/>
                    </a:lnTo>
                    <a:lnTo>
                      <a:pt x="1277" y="1564"/>
                    </a:lnTo>
                    <a:lnTo>
                      <a:pt x="1287" y="1564"/>
                    </a:lnTo>
                    <a:lnTo>
                      <a:pt x="1296" y="1554"/>
                    </a:lnTo>
                    <a:lnTo>
                      <a:pt x="1315" y="1554"/>
                    </a:lnTo>
                    <a:lnTo>
                      <a:pt x="1343" y="1554"/>
                    </a:lnTo>
                    <a:lnTo>
                      <a:pt x="1353" y="1554"/>
                    </a:lnTo>
                    <a:lnTo>
                      <a:pt x="1353" y="1564"/>
                    </a:lnTo>
                    <a:lnTo>
                      <a:pt x="1362" y="1564"/>
                    </a:lnTo>
                    <a:lnTo>
                      <a:pt x="1362" y="1574"/>
                    </a:lnTo>
                    <a:lnTo>
                      <a:pt x="1362" y="1564"/>
                    </a:lnTo>
                    <a:lnTo>
                      <a:pt x="1362" y="1574"/>
                    </a:lnTo>
                    <a:lnTo>
                      <a:pt x="1353" y="1574"/>
                    </a:lnTo>
                    <a:lnTo>
                      <a:pt x="1362" y="1574"/>
                    </a:lnTo>
                    <a:lnTo>
                      <a:pt x="1362" y="1585"/>
                    </a:lnTo>
                    <a:lnTo>
                      <a:pt x="1362" y="1574"/>
                    </a:lnTo>
                    <a:lnTo>
                      <a:pt x="1362" y="1585"/>
                    </a:lnTo>
                    <a:lnTo>
                      <a:pt x="1371" y="1585"/>
                    </a:lnTo>
                    <a:lnTo>
                      <a:pt x="1390" y="1585"/>
                    </a:lnTo>
                    <a:lnTo>
                      <a:pt x="1400" y="1585"/>
                    </a:lnTo>
                    <a:lnTo>
                      <a:pt x="1409" y="1585"/>
                    </a:lnTo>
                    <a:lnTo>
                      <a:pt x="1418" y="1574"/>
                    </a:lnTo>
                    <a:lnTo>
                      <a:pt x="1428" y="1574"/>
                    </a:lnTo>
                    <a:lnTo>
                      <a:pt x="1428" y="1564"/>
                    </a:lnTo>
                    <a:lnTo>
                      <a:pt x="1437" y="1554"/>
                    </a:lnTo>
                    <a:lnTo>
                      <a:pt x="1437" y="1544"/>
                    </a:lnTo>
                    <a:lnTo>
                      <a:pt x="1428" y="1544"/>
                    </a:lnTo>
                    <a:lnTo>
                      <a:pt x="1418" y="1544"/>
                    </a:lnTo>
                    <a:lnTo>
                      <a:pt x="1418" y="1534"/>
                    </a:lnTo>
                    <a:lnTo>
                      <a:pt x="1409" y="1544"/>
                    </a:lnTo>
                    <a:lnTo>
                      <a:pt x="1409" y="1534"/>
                    </a:lnTo>
                    <a:lnTo>
                      <a:pt x="1418" y="1523"/>
                    </a:lnTo>
                    <a:lnTo>
                      <a:pt x="1428" y="1513"/>
                    </a:lnTo>
                    <a:lnTo>
                      <a:pt x="1437" y="1513"/>
                    </a:lnTo>
                    <a:lnTo>
                      <a:pt x="1447" y="1513"/>
                    </a:lnTo>
                    <a:lnTo>
                      <a:pt x="1447" y="1503"/>
                    </a:lnTo>
                    <a:lnTo>
                      <a:pt x="1456" y="1503"/>
                    </a:lnTo>
                    <a:lnTo>
                      <a:pt x="1465" y="1493"/>
                    </a:lnTo>
                    <a:lnTo>
                      <a:pt x="1475" y="1482"/>
                    </a:lnTo>
                    <a:lnTo>
                      <a:pt x="1484" y="1472"/>
                    </a:lnTo>
                    <a:lnTo>
                      <a:pt x="1493" y="1462"/>
                    </a:lnTo>
                    <a:lnTo>
                      <a:pt x="1493" y="1452"/>
                    </a:lnTo>
                    <a:lnTo>
                      <a:pt x="1503" y="1452"/>
                    </a:lnTo>
                    <a:lnTo>
                      <a:pt x="1503" y="1442"/>
                    </a:lnTo>
                    <a:lnTo>
                      <a:pt x="1503" y="1431"/>
                    </a:lnTo>
                    <a:lnTo>
                      <a:pt x="1503" y="1421"/>
                    </a:lnTo>
                    <a:lnTo>
                      <a:pt x="1503" y="1411"/>
                    </a:lnTo>
                    <a:lnTo>
                      <a:pt x="1503" y="1401"/>
                    </a:lnTo>
                    <a:lnTo>
                      <a:pt x="1512" y="1401"/>
                    </a:lnTo>
                    <a:lnTo>
                      <a:pt x="1522" y="1390"/>
                    </a:lnTo>
                    <a:lnTo>
                      <a:pt x="1522" y="1380"/>
                    </a:lnTo>
                    <a:lnTo>
                      <a:pt x="1531" y="1380"/>
                    </a:lnTo>
                    <a:lnTo>
                      <a:pt x="1531" y="1370"/>
                    </a:lnTo>
                    <a:lnTo>
                      <a:pt x="1522" y="1370"/>
                    </a:lnTo>
                    <a:lnTo>
                      <a:pt x="1522" y="1360"/>
                    </a:lnTo>
                    <a:lnTo>
                      <a:pt x="1522" y="1350"/>
                    </a:lnTo>
                    <a:lnTo>
                      <a:pt x="1522" y="1329"/>
                    </a:lnTo>
                    <a:lnTo>
                      <a:pt x="1531" y="1319"/>
                    </a:lnTo>
                    <a:lnTo>
                      <a:pt x="1522" y="1319"/>
                    </a:lnTo>
                    <a:lnTo>
                      <a:pt x="1531" y="1309"/>
                    </a:lnTo>
                    <a:lnTo>
                      <a:pt x="1522" y="1309"/>
                    </a:lnTo>
                    <a:lnTo>
                      <a:pt x="1531" y="1298"/>
                    </a:lnTo>
                    <a:lnTo>
                      <a:pt x="1531" y="1288"/>
                    </a:lnTo>
                    <a:lnTo>
                      <a:pt x="1531" y="1278"/>
                    </a:lnTo>
                    <a:lnTo>
                      <a:pt x="1531" y="1268"/>
                    </a:lnTo>
                    <a:lnTo>
                      <a:pt x="1531" y="1258"/>
                    </a:lnTo>
                    <a:lnTo>
                      <a:pt x="1540" y="1237"/>
                    </a:lnTo>
                    <a:lnTo>
                      <a:pt x="1540" y="1227"/>
                    </a:lnTo>
                    <a:lnTo>
                      <a:pt x="1559" y="1227"/>
                    </a:lnTo>
                    <a:lnTo>
                      <a:pt x="1569" y="1217"/>
                    </a:lnTo>
                    <a:lnTo>
                      <a:pt x="1578" y="1206"/>
                    </a:lnTo>
                    <a:lnTo>
                      <a:pt x="1587" y="1206"/>
                    </a:lnTo>
                    <a:lnTo>
                      <a:pt x="1597" y="1206"/>
                    </a:lnTo>
                    <a:lnTo>
                      <a:pt x="1606" y="1196"/>
                    </a:lnTo>
                    <a:lnTo>
                      <a:pt x="1616" y="1196"/>
                    </a:lnTo>
                    <a:lnTo>
                      <a:pt x="1625" y="1196"/>
                    </a:lnTo>
                    <a:lnTo>
                      <a:pt x="1634" y="1186"/>
                    </a:lnTo>
                    <a:lnTo>
                      <a:pt x="1672" y="1186"/>
                    </a:lnTo>
                    <a:lnTo>
                      <a:pt x="1691" y="1186"/>
                    </a:lnTo>
                    <a:lnTo>
                      <a:pt x="1700" y="1186"/>
                    </a:lnTo>
                    <a:lnTo>
                      <a:pt x="1710" y="1186"/>
                    </a:lnTo>
                    <a:lnTo>
                      <a:pt x="1719" y="1176"/>
                    </a:lnTo>
                    <a:lnTo>
                      <a:pt x="1728" y="1176"/>
                    </a:lnTo>
                    <a:lnTo>
                      <a:pt x="1738" y="1176"/>
                    </a:lnTo>
                    <a:lnTo>
                      <a:pt x="1738" y="1166"/>
                    </a:lnTo>
                    <a:lnTo>
                      <a:pt x="1747" y="1166"/>
                    </a:lnTo>
                    <a:lnTo>
                      <a:pt x="1747" y="1155"/>
                    </a:lnTo>
                    <a:lnTo>
                      <a:pt x="1756" y="1155"/>
                    </a:lnTo>
                    <a:lnTo>
                      <a:pt x="1766" y="1155"/>
                    </a:lnTo>
                    <a:lnTo>
                      <a:pt x="1775" y="1155"/>
                    </a:lnTo>
                    <a:lnTo>
                      <a:pt x="1785" y="1155"/>
                    </a:lnTo>
                    <a:lnTo>
                      <a:pt x="1794" y="1155"/>
                    </a:lnTo>
                    <a:lnTo>
                      <a:pt x="1803" y="1145"/>
                    </a:lnTo>
                    <a:lnTo>
                      <a:pt x="1813" y="1155"/>
                    </a:lnTo>
                    <a:lnTo>
                      <a:pt x="1822" y="1155"/>
                    </a:lnTo>
                    <a:lnTo>
                      <a:pt x="1832" y="1155"/>
                    </a:lnTo>
                    <a:lnTo>
                      <a:pt x="1841" y="1155"/>
                    </a:lnTo>
                    <a:lnTo>
                      <a:pt x="1850" y="1155"/>
                    </a:lnTo>
                    <a:lnTo>
                      <a:pt x="1869" y="1166"/>
                    </a:lnTo>
                    <a:lnTo>
                      <a:pt x="1879" y="1166"/>
                    </a:lnTo>
                    <a:lnTo>
                      <a:pt x="1888" y="1166"/>
                    </a:lnTo>
                    <a:lnTo>
                      <a:pt x="1897" y="1155"/>
                    </a:lnTo>
                    <a:lnTo>
                      <a:pt x="1907" y="1155"/>
                    </a:lnTo>
                    <a:lnTo>
                      <a:pt x="1916" y="1155"/>
                    </a:lnTo>
                    <a:lnTo>
                      <a:pt x="1926" y="1155"/>
                    </a:lnTo>
                    <a:lnTo>
                      <a:pt x="1926" y="1145"/>
                    </a:lnTo>
                    <a:lnTo>
                      <a:pt x="1935" y="1155"/>
                    </a:lnTo>
                    <a:lnTo>
                      <a:pt x="1944" y="1166"/>
                    </a:lnTo>
                    <a:lnTo>
                      <a:pt x="1944" y="1176"/>
                    </a:lnTo>
                    <a:lnTo>
                      <a:pt x="1954" y="1176"/>
                    </a:lnTo>
                    <a:lnTo>
                      <a:pt x="1944" y="1176"/>
                    </a:lnTo>
                    <a:lnTo>
                      <a:pt x="1954" y="1176"/>
                    </a:lnTo>
                    <a:lnTo>
                      <a:pt x="1963" y="1176"/>
                    </a:lnTo>
                    <a:lnTo>
                      <a:pt x="1963" y="1186"/>
                    </a:lnTo>
                    <a:lnTo>
                      <a:pt x="1963" y="1196"/>
                    </a:lnTo>
                    <a:lnTo>
                      <a:pt x="1963" y="1206"/>
                    </a:lnTo>
                    <a:lnTo>
                      <a:pt x="1963" y="1217"/>
                    </a:lnTo>
                    <a:lnTo>
                      <a:pt x="1973" y="1217"/>
                    </a:lnTo>
                    <a:lnTo>
                      <a:pt x="1963" y="1217"/>
                    </a:lnTo>
                    <a:lnTo>
                      <a:pt x="1963" y="1227"/>
                    </a:lnTo>
                    <a:lnTo>
                      <a:pt x="1954" y="1237"/>
                    </a:lnTo>
                    <a:lnTo>
                      <a:pt x="1954" y="1247"/>
                    </a:lnTo>
                    <a:lnTo>
                      <a:pt x="1954" y="1258"/>
                    </a:lnTo>
                    <a:lnTo>
                      <a:pt x="1944" y="1268"/>
                    </a:lnTo>
                    <a:lnTo>
                      <a:pt x="1944" y="1278"/>
                    </a:lnTo>
                    <a:lnTo>
                      <a:pt x="1935" y="1278"/>
                    </a:lnTo>
                    <a:lnTo>
                      <a:pt x="1926" y="1298"/>
                    </a:lnTo>
                    <a:lnTo>
                      <a:pt x="1916" y="1298"/>
                    </a:lnTo>
                    <a:lnTo>
                      <a:pt x="1907" y="1309"/>
                    </a:lnTo>
                    <a:lnTo>
                      <a:pt x="1897" y="1319"/>
                    </a:lnTo>
                    <a:lnTo>
                      <a:pt x="1897" y="1329"/>
                    </a:lnTo>
                    <a:lnTo>
                      <a:pt x="1897" y="1339"/>
                    </a:lnTo>
                    <a:lnTo>
                      <a:pt x="1888" y="1339"/>
                    </a:lnTo>
                    <a:lnTo>
                      <a:pt x="1888" y="1350"/>
                    </a:lnTo>
                    <a:lnTo>
                      <a:pt x="1879" y="1360"/>
                    </a:lnTo>
                    <a:lnTo>
                      <a:pt x="1879" y="1370"/>
                    </a:lnTo>
                    <a:lnTo>
                      <a:pt x="1879" y="1380"/>
                    </a:lnTo>
                    <a:lnTo>
                      <a:pt x="1888" y="1380"/>
                    </a:lnTo>
                    <a:lnTo>
                      <a:pt x="1888" y="1390"/>
                    </a:lnTo>
                    <a:lnTo>
                      <a:pt x="1879" y="1401"/>
                    </a:lnTo>
                    <a:lnTo>
                      <a:pt x="1879" y="1390"/>
                    </a:lnTo>
                    <a:lnTo>
                      <a:pt x="1879" y="1401"/>
                    </a:lnTo>
                    <a:lnTo>
                      <a:pt x="1869" y="1401"/>
                    </a:lnTo>
                    <a:lnTo>
                      <a:pt x="1869" y="1411"/>
                    </a:lnTo>
                    <a:lnTo>
                      <a:pt x="1860" y="1421"/>
                    </a:lnTo>
                    <a:lnTo>
                      <a:pt x="1860" y="1431"/>
                    </a:lnTo>
                    <a:lnTo>
                      <a:pt x="1860" y="1421"/>
                    </a:lnTo>
                    <a:lnTo>
                      <a:pt x="1850" y="1421"/>
                    </a:lnTo>
                    <a:lnTo>
                      <a:pt x="1850" y="1431"/>
                    </a:lnTo>
                    <a:lnTo>
                      <a:pt x="1860" y="1431"/>
                    </a:lnTo>
                    <a:lnTo>
                      <a:pt x="1860" y="1442"/>
                    </a:lnTo>
                    <a:lnTo>
                      <a:pt x="1869" y="1431"/>
                    </a:lnTo>
                    <a:lnTo>
                      <a:pt x="1879" y="1431"/>
                    </a:lnTo>
                    <a:lnTo>
                      <a:pt x="1888" y="1431"/>
                    </a:lnTo>
                    <a:lnTo>
                      <a:pt x="1888" y="1421"/>
                    </a:lnTo>
                    <a:lnTo>
                      <a:pt x="1888" y="1431"/>
                    </a:lnTo>
                    <a:lnTo>
                      <a:pt x="1888" y="1442"/>
                    </a:lnTo>
                    <a:lnTo>
                      <a:pt x="1888" y="1452"/>
                    </a:lnTo>
                    <a:lnTo>
                      <a:pt x="1879" y="1452"/>
                    </a:lnTo>
                    <a:lnTo>
                      <a:pt x="1869" y="1462"/>
                    </a:lnTo>
                    <a:lnTo>
                      <a:pt x="1869" y="1452"/>
                    </a:lnTo>
                    <a:lnTo>
                      <a:pt x="1879" y="1452"/>
                    </a:lnTo>
                    <a:lnTo>
                      <a:pt x="1869" y="1452"/>
                    </a:lnTo>
                    <a:lnTo>
                      <a:pt x="1869" y="1462"/>
                    </a:lnTo>
                    <a:lnTo>
                      <a:pt x="1860" y="1462"/>
                    </a:lnTo>
                    <a:lnTo>
                      <a:pt x="1860" y="1472"/>
                    </a:lnTo>
                    <a:lnTo>
                      <a:pt x="1860" y="1482"/>
                    </a:lnTo>
                    <a:lnTo>
                      <a:pt x="1869" y="1472"/>
                    </a:lnTo>
                    <a:lnTo>
                      <a:pt x="1860" y="1482"/>
                    </a:lnTo>
                    <a:lnTo>
                      <a:pt x="1869" y="1472"/>
                    </a:lnTo>
                    <a:lnTo>
                      <a:pt x="1879" y="1472"/>
                    </a:lnTo>
                    <a:lnTo>
                      <a:pt x="1879" y="1462"/>
                    </a:lnTo>
                    <a:lnTo>
                      <a:pt x="1879" y="1472"/>
                    </a:lnTo>
                    <a:lnTo>
                      <a:pt x="1879" y="1462"/>
                    </a:lnTo>
                    <a:lnTo>
                      <a:pt x="1888" y="1462"/>
                    </a:lnTo>
                    <a:lnTo>
                      <a:pt x="1879" y="1472"/>
                    </a:lnTo>
                    <a:lnTo>
                      <a:pt x="1879" y="1482"/>
                    </a:lnTo>
                    <a:lnTo>
                      <a:pt x="1869" y="1493"/>
                    </a:lnTo>
                    <a:lnTo>
                      <a:pt x="1869" y="1503"/>
                    </a:lnTo>
                    <a:lnTo>
                      <a:pt x="1869" y="1513"/>
                    </a:lnTo>
                    <a:lnTo>
                      <a:pt x="1869" y="1523"/>
                    </a:lnTo>
                    <a:lnTo>
                      <a:pt x="1860" y="1534"/>
                    </a:lnTo>
                    <a:lnTo>
                      <a:pt x="1860" y="1544"/>
                    </a:lnTo>
                    <a:lnTo>
                      <a:pt x="1850" y="1554"/>
                    </a:lnTo>
                    <a:lnTo>
                      <a:pt x="1850" y="1564"/>
                    </a:lnTo>
                    <a:lnTo>
                      <a:pt x="1850" y="1574"/>
                    </a:lnTo>
                    <a:lnTo>
                      <a:pt x="1850" y="1585"/>
                    </a:lnTo>
                    <a:lnTo>
                      <a:pt x="1850" y="1595"/>
                    </a:lnTo>
                    <a:lnTo>
                      <a:pt x="1841" y="1595"/>
                    </a:lnTo>
                    <a:lnTo>
                      <a:pt x="1841" y="1605"/>
                    </a:lnTo>
                    <a:lnTo>
                      <a:pt x="1841" y="1626"/>
                    </a:lnTo>
                    <a:lnTo>
                      <a:pt x="1832" y="1626"/>
                    </a:lnTo>
                    <a:lnTo>
                      <a:pt x="1841" y="1615"/>
                    </a:lnTo>
                    <a:lnTo>
                      <a:pt x="1832" y="1615"/>
                    </a:lnTo>
                    <a:lnTo>
                      <a:pt x="1832" y="1626"/>
                    </a:lnTo>
                    <a:lnTo>
                      <a:pt x="1832" y="1615"/>
                    </a:lnTo>
                    <a:lnTo>
                      <a:pt x="1832" y="1605"/>
                    </a:lnTo>
                    <a:lnTo>
                      <a:pt x="1832" y="1595"/>
                    </a:lnTo>
                    <a:lnTo>
                      <a:pt x="1822" y="1595"/>
                    </a:lnTo>
                    <a:lnTo>
                      <a:pt x="1832" y="1595"/>
                    </a:lnTo>
                    <a:lnTo>
                      <a:pt x="1822" y="1585"/>
                    </a:lnTo>
                    <a:lnTo>
                      <a:pt x="1813" y="1585"/>
                    </a:lnTo>
                    <a:lnTo>
                      <a:pt x="1813" y="157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39" name="Freeform 443"/>
              <p:cNvSpPr>
                <a:spLocks/>
              </p:cNvSpPr>
              <p:nvPr/>
            </p:nvSpPr>
            <p:spPr bwMode="auto">
              <a:xfrm>
                <a:off x="519" y="-466"/>
                <a:ext cx="1634" cy="522"/>
              </a:xfrm>
              <a:custGeom>
                <a:avLst/>
                <a:gdLst>
                  <a:gd name="T0" fmla="*/ 282 w 1634"/>
                  <a:gd name="T1" fmla="*/ 0 h 522"/>
                  <a:gd name="T2" fmla="*/ 273 w 1634"/>
                  <a:gd name="T3" fmla="*/ 21 h 522"/>
                  <a:gd name="T4" fmla="*/ 273 w 1634"/>
                  <a:gd name="T5" fmla="*/ 21 h 522"/>
                  <a:gd name="T6" fmla="*/ 573 w 1634"/>
                  <a:gd name="T7" fmla="*/ 143 h 522"/>
                  <a:gd name="T8" fmla="*/ 921 w 1634"/>
                  <a:gd name="T9" fmla="*/ 194 h 522"/>
                  <a:gd name="T10" fmla="*/ 1052 w 1634"/>
                  <a:gd name="T11" fmla="*/ 133 h 522"/>
                  <a:gd name="T12" fmla="*/ 1259 w 1634"/>
                  <a:gd name="T13" fmla="*/ 133 h 522"/>
                  <a:gd name="T14" fmla="*/ 1268 w 1634"/>
                  <a:gd name="T15" fmla="*/ 143 h 522"/>
                  <a:gd name="T16" fmla="*/ 1278 w 1634"/>
                  <a:gd name="T17" fmla="*/ 154 h 522"/>
                  <a:gd name="T18" fmla="*/ 1287 w 1634"/>
                  <a:gd name="T19" fmla="*/ 164 h 522"/>
                  <a:gd name="T20" fmla="*/ 1296 w 1634"/>
                  <a:gd name="T21" fmla="*/ 184 h 522"/>
                  <a:gd name="T22" fmla="*/ 1315 w 1634"/>
                  <a:gd name="T23" fmla="*/ 184 h 522"/>
                  <a:gd name="T24" fmla="*/ 1325 w 1634"/>
                  <a:gd name="T25" fmla="*/ 194 h 522"/>
                  <a:gd name="T26" fmla="*/ 1334 w 1634"/>
                  <a:gd name="T27" fmla="*/ 205 h 522"/>
                  <a:gd name="T28" fmla="*/ 1343 w 1634"/>
                  <a:gd name="T29" fmla="*/ 215 h 522"/>
                  <a:gd name="T30" fmla="*/ 1353 w 1634"/>
                  <a:gd name="T31" fmla="*/ 225 h 522"/>
                  <a:gd name="T32" fmla="*/ 1371 w 1634"/>
                  <a:gd name="T33" fmla="*/ 246 h 522"/>
                  <a:gd name="T34" fmla="*/ 1390 w 1634"/>
                  <a:gd name="T35" fmla="*/ 256 h 522"/>
                  <a:gd name="T36" fmla="*/ 1400 w 1634"/>
                  <a:gd name="T37" fmla="*/ 266 h 522"/>
                  <a:gd name="T38" fmla="*/ 1409 w 1634"/>
                  <a:gd name="T39" fmla="*/ 266 h 522"/>
                  <a:gd name="T40" fmla="*/ 1418 w 1634"/>
                  <a:gd name="T41" fmla="*/ 276 h 522"/>
                  <a:gd name="T42" fmla="*/ 1418 w 1634"/>
                  <a:gd name="T43" fmla="*/ 276 h 522"/>
                  <a:gd name="T44" fmla="*/ 1428 w 1634"/>
                  <a:gd name="T45" fmla="*/ 286 h 522"/>
                  <a:gd name="T46" fmla="*/ 1437 w 1634"/>
                  <a:gd name="T47" fmla="*/ 297 h 522"/>
                  <a:gd name="T48" fmla="*/ 1447 w 1634"/>
                  <a:gd name="T49" fmla="*/ 307 h 522"/>
                  <a:gd name="T50" fmla="*/ 1447 w 1634"/>
                  <a:gd name="T51" fmla="*/ 327 h 522"/>
                  <a:gd name="T52" fmla="*/ 1456 w 1634"/>
                  <a:gd name="T53" fmla="*/ 338 h 522"/>
                  <a:gd name="T54" fmla="*/ 1465 w 1634"/>
                  <a:gd name="T55" fmla="*/ 348 h 522"/>
                  <a:gd name="T56" fmla="*/ 1465 w 1634"/>
                  <a:gd name="T57" fmla="*/ 368 h 522"/>
                  <a:gd name="T58" fmla="*/ 1465 w 1634"/>
                  <a:gd name="T59" fmla="*/ 368 h 522"/>
                  <a:gd name="T60" fmla="*/ 1465 w 1634"/>
                  <a:gd name="T61" fmla="*/ 389 h 522"/>
                  <a:gd name="T62" fmla="*/ 1475 w 1634"/>
                  <a:gd name="T63" fmla="*/ 399 h 522"/>
                  <a:gd name="T64" fmla="*/ 1484 w 1634"/>
                  <a:gd name="T65" fmla="*/ 409 h 522"/>
                  <a:gd name="T66" fmla="*/ 1484 w 1634"/>
                  <a:gd name="T67" fmla="*/ 430 h 522"/>
                  <a:gd name="T68" fmla="*/ 1494 w 1634"/>
                  <a:gd name="T69" fmla="*/ 440 h 522"/>
                  <a:gd name="T70" fmla="*/ 1503 w 1634"/>
                  <a:gd name="T71" fmla="*/ 450 h 522"/>
                  <a:gd name="T72" fmla="*/ 1522 w 1634"/>
                  <a:gd name="T73" fmla="*/ 450 h 522"/>
                  <a:gd name="T74" fmla="*/ 1522 w 1634"/>
                  <a:gd name="T75" fmla="*/ 460 h 522"/>
                  <a:gd name="T76" fmla="*/ 1531 w 1634"/>
                  <a:gd name="T77" fmla="*/ 470 h 522"/>
                  <a:gd name="T78" fmla="*/ 1550 w 1634"/>
                  <a:gd name="T79" fmla="*/ 481 h 522"/>
                  <a:gd name="T80" fmla="*/ 1569 w 1634"/>
                  <a:gd name="T81" fmla="*/ 481 h 522"/>
                  <a:gd name="T82" fmla="*/ 1578 w 1634"/>
                  <a:gd name="T83" fmla="*/ 491 h 522"/>
                  <a:gd name="T84" fmla="*/ 1588 w 1634"/>
                  <a:gd name="T85" fmla="*/ 491 h 522"/>
                  <a:gd name="T86" fmla="*/ 1597 w 1634"/>
                  <a:gd name="T87" fmla="*/ 501 h 522"/>
                  <a:gd name="T88" fmla="*/ 1616 w 1634"/>
                  <a:gd name="T89" fmla="*/ 511 h 522"/>
                  <a:gd name="T90" fmla="*/ 1625 w 1634"/>
                  <a:gd name="T91" fmla="*/ 522 h 522"/>
                  <a:gd name="T92" fmla="*/ 1625 w 1634"/>
                  <a:gd name="T93" fmla="*/ 522 h 522"/>
                  <a:gd name="T94" fmla="*/ 1634 w 1634"/>
                  <a:gd name="T95" fmla="*/ 511 h 5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34"/>
                  <a:gd name="T145" fmla="*/ 0 h 522"/>
                  <a:gd name="T146" fmla="*/ 1634 w 1634"/>
                  <a:gd name="T147" fmla="*/ 522 h 5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34" h="522">
                    <a:moveTo>
                      <a:pt x="0" y="31"/>
                    </a:moveTo>
                    <a:lnTo>
                      <a:pt x="282" y="0"/>
                    </a:lnTo>
                    <a:lnTo>
                      <a:pt x="282" y="10"/>
                    </a:lnTo>
                    <a:lnTo>
                      <a:pt x="273" y="21"/>
                    </a:lnTo>
                    <a:lnTo>
                      <a:pt x="273" y="31"/>
                    </a:lnTo>
                    <a:lnTo>
                      <a:pt x="273" y="21"/>
                    </a:lnTo>
                    <a:lnTo>
                      <a:pt x="273" y="31"/>
                    </a:lnTo>
                    <a:lnTo>
                      <a:pt x="573" y="143"/>
                    </a:lnTo>
                    <a:lnTo>
                      <a:pt x="714" y="194"/>
                    </a:lnTo>
                    <a:lnTo>
                      <a:pt x="921" y="194"/>
                    </a:lnTo>
                    <a:lnTo>
                      <a:pt x="1052" y="194"/>
                    </a:lnTo>
                    <a:lnTo>
                      <a:pt x="1052" y="133"/>
                    </a:lnTo>
                    <a:lnTo>
                      <a:pt x="1249" y="133"/>
                    </a:lnTo>
                    <a:lnTo>
                      <a:pt x="1259" y="133"/>
                    </a:lnTo>
                    <a:lnTo>
                      <a:pt x="1259" y="143"/>
                    </a:lnTo>
                    <a:lnTo>
                      <a:pt x="1268" y="143"/>
                    </a:lnTo>
                    <a:lnTo>
                      <a:pt x="1278" y="143"/>
                    </a:lnTo>
                    <a:lnTo>
                      <a:pt x="1278" y="154"/>
                    </a:lnTo>
                    <a:lnTo>
                      <a:pt x="1278" y="164"/>
                    </a:lnTo>
                    <a:lnTo>
                      <a:pt x="1287" y="164"/>
                    </a:lnTo>
                    <a:lnTo>
                      <a:pt x="1287" y="174"/>
                    </a:lnTo>
                    <a:lnTo>
                      <a:pt x="1296" y="184"/>
                    </a:lnTo>
                    <a:lnTo>
                      <a:pt x="1306" y="184"/>
                    </a:lnTo>
                    <a:lnTo>
                      <a:pt x="1315" y="184"/>
                    </a:lnTo>
                    <a:lnTo>
                      <a:pt x="1315" y="194"/>
                    </a:lnTo>
                    <a:lnTo>
                      <a:pt x="1325" y="194"/>
                    </a:lnTo>
                    <a:lnTo>
                      <a:pt x="1325" y="205"/>
                    </a:lnTo>
                    <a:lnTo>
                      <a:pt x="1334" y="205"/>
                    </a:lnTo>
                    <a:lnTo>
                      <a:pt x="1334" y="215"/>
                    </a:lnTo>
                    <a:lnTo>
                      <a:pt x="1343" y="215"/>
                    </a:lnTo>
                    <a:lnTo>
                      <a:pt x="1343" y="225"/>
                    </a:lnTo>
                    <a:lnTo>
                      <a:pt x="1353" y="225"/>
                    </a:lnTo>
                    <a:lnTo>
                      <a:pt x="1362" y="235"/>
                    </a:lnTo>
                    <a:lnTo>
                      <a:pt x="1371" y="246"/>
                    </a:lnTo>
                    <a:lnTo>
                      <a:pt x="1381" y="256"/>
                    </a:lnTo>
                    <a:lnTo>
                      <a:pt x="1390" y="256"/>
                    </a:lnTo>
                    <a:lnTo>
                      <a:pt x="1390" y="266"/>
                    </a:lnTo>
                    <a:lnTo>
                      <a:pt x="1400" y="266"/>
                    </a:lnTo>
                    <a:lnTo>
                      <a:pt x="1400" y="276"/>
                    </a:lnTo>
                    <a:lnTo>
                      <a:pt x="1409" y="266"/>
                    </a:lnTo>
                    <a:lnTo>
                      <a:pt x="1409" y="276"/>
                    </a:lnTo>
                    <a:lnTo>
                      <a:pt x="1418" y="276"/>
                    </a:lnTo>
                    <a:lnTo>
                      <a:pt x="1409" y="276"/>
                    </a:lnTo>
                    <a:lnTo>
                      <a:pt x="1418" y="276"/>
                    </a:lnTo>
                    <a:lnTo>
                      <a:pt x="1418" y="286"/>
                    </a:lnTo>
                    <a:lnTo>
                      <a:pt x="1428" y="286"/>
                    </a:lnTo>
                    <a:lnTo>
                      <a:pt x="1437" y="286"/>
                    </a:lnTo>
                    <a:lnTo>
                      <a:pt x="1437" y="297"/>
                    </a:lnTo>
                    <a:lnTo>
                      <a:pt x="1447" y="297"/>
                    </a:lnTo>
                    <a:lnTo>
                      <a:pt x="1447" y="307"/>
                    </a:lnTo>
                    <a:lnTo>
                      <a:pt x="1447" y="317"/>
                    </a:lnTo>
                    <a:lnTo>
                      <a:pt x="1447" y="327"/>
                    </a:lnTo>
                    <a:lnTo>
                      <a:pt x="1456" y="327"/>
                    </a:lnTo>
                    <a:lnTo>
                      <a:pt x="1456" y="338"/>
                    </a:lnTo>
                    <a:lnTo>
                      <a:pt x="1465" y="338"/>
                    </a:lnTo>
                    <a:lnTo>
                      <a:pt x="1465" y="348"/>
                    </a:lnTo>
                    <a:lnTo>
                      <a:pt x="1465" y="358"/>
                    </a:lnTo>
                    <a:lnTo>
                      <a:pt x="1465" y="368"/>
                    </a:lnTo>
                    <a:lnTo>
                      <a:pt x="1475" y="368"/>
                    </a:lnTo>
                    <a:lnTo>
                      <a:pt x="1465" y="368"/>
                    </a:lnTo>
                    <a:lnTo>
                      <a:pt x="1465" y="378"/>
                    </a:lnTo>
                    <a:lnTo>
                      <a:pt x="1465" y="389"/>
                    </a:lnTo>
                    <a:lnTo>
                      <a:pt x="1475" y="389"/>
                    </a:lnTo>
                    <a:lnTo>
                      <a:pt x="1475" y="399"/>
                    </a:lnTo>
                    <a:lnTo>
                      <a:pt x="1475" y="409"/>
                    </a:lnTo>
                    <a:lnTo>
                      <a:pt x="1484" y="409"/>
                    </a:lnTo>
                    <a:lnTo>
                      <a:pt x="1484" y="419"/>
                    </a:lnTo>
                    <a:lnTo>
                      <a:pt x="1484" y="430"/>
                    </a:lnTo>
                    <a:lnTo>
                      <a:pt x="1494" y="430"/>
                    </a:lnTo>
                    <a:lnTo>
                      <a:pt x="1494" y="440"/>
                    </a:lnTo>
                    <a:lnTo>
                      <a:pt x="1503" y="440"/>
                    </a:lnTo>
                    <a:lnTo>
                      <a:pt x="1503" y="450"/>
                    </a:lnTo>
                    <a:lnTo>
                      <a:pt x="1512" y="450"/>
                    </a:lnTo>
                    <a:lnTo>
                      <a:pt x="1522" y="450"/>
                    </a:lnTo>
                    <a:lnTo>
                      <a:pt x="1531" y="460"/>
                    </a:lnTo>
                    <a:lnTo>
                      <a:pt x="1522" y="460"/>
                    </a:lnTo>
                    <a:lnTo>
                      <a:pt x="1531" y="460"/>
                    </a:lnTo>
                    <a:lnTo>
                      <a:pt x="1531" y="470"/>
                    </a:lnTo>
                    <a:lnTo>
                      <a:pt x="1541" y="470"/>
                    </a:lnTo>
                    <a:lnTo>
                      <a:pt x="1550" y="481"/>
                    </a:lnTo>
                    <a:lnTo>
                      <a:pt x="1559" y="481"/>
                    </a:lnTo>
                    <a:lnTo>
                      <a:pt x="1569" y="481"/>
                    </a:lnTo>
                    <a:lnTo>
                      <a:pt x="1578" y="481"/>
                    </a:lnTo>
                    <a:lnTo>
                      <a:pt x="1578" y="491"/>
                    </a:lnTo>
                    <a:lnTo>
                      <a:pt x="1588" y="501"/>
                    </a:lnTo>
                    <a:lnTo>
                      <a:pt x="1588" y="491"/>
                    </a:lnTo>
                    <a:lnTo>
                      <a:pt x="1588" y="501"/>
                    </a:lnTo>
                    <a:lnTo>
                      <a:pt x="1597" y="501"/>
                    </a:lnTo>
                    <a:lnTo>
                      <a:pt x="1606" y="501"/>
                    </a:lnTo>
                    <a:lnTo>
                      <a:pt x="1616" y="511"/>
                    </a:lnTo>
                    <a:lnTo>
                      <a:pt x="1625" y="511"/>
                    </a:lnTo>
                    <a:lnTo>
                      <a:pt x="1625" y="522"/>
                    </a:lnTo>
                    <a:lnTo>
                      <a:pt x="1625" y="511"/>
                    </a:lnTo>
                    <a:lnTo>
                      <a:pt x="1625" y="522"/>
                    </a:lnTo>
                    <a:lnTo>
                      <a:pt x="1625" y="511"/>
                    </a:lnTo>
                    <a:lnTo>
                      <a:pt x="1634" y="511"/>
                    </a:lnTo>
                    <a:lnTo>
                      <a:pt x="1625" y="5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0" name="Freeform 444"/>
              <p:cNvSpPr>
                <a:spLocks/>
              </p:cNvSpPr>
              <p:nvPr/>
            </p:nvSpPr>
            <p:spPr bwMode="auto">
              <a:xfrm>
                <a:off x="4051" y="1477"/>
                <a:ext cx="1" cy="20"/>
              </a:xfrm>
              <a:custGeom>
                <a:avLst/>
                <a:gdLst>
                  <a:gd name="T0" fmla="*/ 0 w 1"/>
                  <a:gd name="T1" fmla="*/ 20 h 20"/>
                  <a:gd name="T2" fmla="*/ 0 w 1"/>
                  <a:gd name="T3" fmla="*/ 10 h 20"/>
                  <a:gd name="T4" fmla="*/ 0 w 1"/>
                  <a:gd name="T5" fmla="*/ 0 h 20"/>
                  <a:gd name="T6" fmla="*/ 0 w 1"/>
                  <a:gd name="T7" fmla="*/ 10 h 20"/>
                  <a:gd name="T8" fmla="*/ 0 w 1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2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1" name="Freeform 445"/>
              <p:cNvSpPr>
                <a:spLocks/>
              </p:cNvSpPr>
              <p:nvPr/>
            </p:nvSpPr>
            <p:spPr bwMode="auto">
              <a:xfrm>
                <a:off x="4079" y="1221"/>
                <a:ext cx="38" cy="51"/>
              </a:xfrm>
              <a:custGeom>
                <a:avLst/>
                <a:gdLst>
                  <a:gd name="T0" fmla="*/ 28 w 38"/>
                  <a:gd name="T1" fmla="*/ 10 h 51"/>
                  <a:gd name="T2" fmla="*/ 28 w 38"/>
                  <a:gd name="T3" fmla="*/ 0 h 51"/>
                  <a:gd name="T4" fmla="*/ 28 w 38"/>
                  <a:gd name="T5" fmla="*/ 10 h 51"/>
                  <a:gd name="T6" fmla="*/ 28 w 38"/>
                  <a:gd name="T7" fmla="*/ 0 h 51"/>
                  <a:gd name="T8" fmla="*/ 38 w 38"/>
                  <a:gd name="T9" fmla="*/ 0 h 51"/>
                  <a:gd name="T10" fmla="*/ 28 w 38"/>
                  <a:gd name="T11" fmla="*/ 10 h 51"/>
                  <a:gd name="T12" fmla="*/ 28 w 38"/>
                  <a:gd name="T13" fmla="*/ 21 h 51"/>
                  <a:gd name="T14" fmla="*/ 19 w 38"/>
                  <a:gd name="T15" fmla="*/ 21 h 51"/>
                  <a:gd name="T16" fmla="*/ 19 w 38"/>
                  <a:gd name="T17" fmla="*/ 31 h 51"/>
                  <a:gd name="T18" fmla="*/ 19 w 38"/>
                  <a:gd name="T19" fmla="*/ 41 h 51"/>
                  <a:gd name="T20" fmla="*/ 9 w 38"/>
                  <a:gd name="T21" fmla="*/ 41 h 51"/>
                  <a:gd name="T22" fmla="*/ 0 w 38"/>
                  <a:gd name="T23" fmla="*/ 51 h 51"/>
                  <a:gd name="T24" fmla="*/ 0 w 38"/>
                  <a:gd name="T25" fmla="*/ 41 h 51"/>
                  <a:gd name="T26" fmla="*/ 0 w 38"/>
                  <a:gd name="T27" fmla="*/ 31 h 51"/>
                  <a:gd name="T28" fmla="*/ 0 w 38"/>
                  <a:gd name="T29" fmla="*/ 21 h 51"/>
                  <a:gd name="T30" fmla="*/ 9 w 38"/>
                  <a:gd name="T31" fmla="*/ 21 h 51"/>
                  <a:gd name="T32" fmla="*/ 9 w 38"/>
                  <a:gd name="T33" fmla="*/ 10 h 51"/>
                  <a:gd name="T34" fmla="*/ 19 w 38"/>
                  <a:gd name="T35" fmla="*/ 10 h 51"/>
                  <a:gd name="T36" fmla="*/ 28 w 38"/>
                  <a:gd name="T37" fmla="*/ 10 h 51"/>
                  <a:gd name="T38" fmla="*/ 19 w 38"/>
                  <a:gd name="T39" fmla="*/ 10 h 51"/>
                  <a:gd name="T40" fmla="*/ 28 w 38"/>
                  <a:gd name="T41" fmla="*/ 1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51"/>
                  <a:gd name="T65" fmla="*/ 38 w 38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51">
                    <a:moveTo>
                      <a:pt x="28" y="10"/>
                    </a:moveTo>
                    <a:lnTo>
                      <a:pt x="28" y="0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28" y="10"/>
                    </a:lnTo>
                    <a:lnTo>
                      <a:pt x="28" y="21"/>
                    </a:lnTo>
                    <a:lnTo>
                      <a:pt x="19" y="21"/>
                    </a:lnTo>
                    <a:lnTo>
                      <a:pt x="19" y="31"/>
                    </a:lnTo>
                    <a:lnTo>
                      <a:pt x="19" y="41"/>
                    </a:lnTo>
                    <a:lnTo>
                      <a:pt x="9" y="4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9" y="21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28" y="10"/>
                    </a:lnTo>
                    <a:lnTo>
                      <a:pt x="19" y="1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2" name="Freeform 446"/>
              <p:cNvSpPr>
                <a:spLocks/>
              </p:cNvSpPr>
              <p:nvPr/>
            </p:nvSpPr>
            <p:spPr bwMode="auto">
              <a:xfrm>
                <a:off x="4041" y="1477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3" name="Freeform 447"/>
              <p:cNvSpPr>
                <a:spLocks/>
              </p:cNvSpPr>
              <p:nvPr/>
            </p:nvSpPr>
            <p:spPr bwMode="auto">
              <a:xfrm>
                <a:off x="4041" y="1497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4" name="Freeform 448"/>
              <p:cNvSpPr>
                <a:spLocks/>
              </p:cNvSpPr>
              <p:nvPr/>
            </p:nvSpPr>
            <p:spPr bwMode="auto">
              <a:xfrm>
                <a:off x="4041" y="1507"/>
                <a:ext cx="1" cy="21"/>
              </a:xfrm>
              <a:custGeom>
                <a:avLst/>
                <a:gdLst>
                  <a:gd name="T0" fmla="*/ 0 w 1"/>
                  <a:gd name="T1" fmla="*/ 11 h 21"/>
                  <a:gd name="T2" fmla="*/ 0 w 1"/>
                  <a:gd name="T3" fmla="*/ 0 h 21"/>
                  <a:gd name="T4" fmla="*/ 0 w 1"/>
                  <a:gd name="T5" fmla="*/ 11 h 21"/>
                  <a:gd name="T6" fmla="*/ 0 w 1"/>
                  <a:gd name="T7" fmla="*/ 21 h 21"/>
                  <a:gd name="T8" fmla="*/ 0 w 1"/>
                  <a:gd name="T9" fmla="*/ 1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1"/>
                  <a:gd name="T17" fmla="*/ 1 w 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5" name="Freeform 449"/>
              <p:cNvSpPr>
                <a:spLocks/>
              </p:cNvSpPr>
              <p:nvPr/>
            </p:nvSpPr>
            <p:spPr bwMode="auto">
              <a:xfrm>
                <a:off x="4041" y="1497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10 w 10"/>
                  <a:gd name="T5" fmla="*/ 0 h 10"/>
                  <a:gd name="T6" fmla="*/ 10 w 10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6" name="Freeform 450"/>
              <p:cNvSpPr>
                <a:spLocks/>
              </p:cNvSpPr>
              <p:nvPr/>
            </p:nvSpPr>
            <p:spPr bwMode="auto">
              <a:xfrm>
                <a:off x="4032" y="1487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7" name="Freeform 451"/>
              <p:cNvSpPr>
                <a:spLocks/>
              </p:cNvSpPr>
              <p:nvPr/>
            </p:nvSpPr>
            <p:spPr bwMode="auto">
              <a:xfrm>
                <a:off x="4032" y="151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8" name="Freeform 452"/>
              <p:cNvSpPr>
                <a:spLocks/>
              </p:cNvSpPr>
              <p:nvPr/>
            </p:nvSpPr>
            <p:spPr bwMode="auto">
              <a:xfrm>
                <a:off x="4032" y="1507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49" name="Freeform 453"/>
              <p:cNvSpPr>
                <a:spLocks/>
              </p:cNvSpPr>
              <p:nvPr/>
            </p:nvSpPr>
            <p:spPr bwMode="auto">
              <a:xfrm>
                <a:off x="4023" y="1354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0" name="Freeform 454"/>
              <p:cNvSpPr>
                <a:spLocks/>
              </p:cNvSpPr>
              <p:nvPr/>
            </p:nvSpPr>
            <p:spPr bwMode="auto">
              <a:xfrm>
                <a:off x="3957" y="146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1" name="Freeform 455"/>
              <p:cNvSpPr>
                <a:spLocks/>
              </p:cNvSpPr>
              <p:nvPr/>
            </p:nvSpPr>
            <p:spPr bwMode="auto">
              <a:xfrm>
                <a:off x="3938" y="149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2" name="Freeform 456"/>
              <p:cNvSpPr>
                <a:spLocks/>
              </p:cNvSpPr>
              <p:nvPr/>
            </p:nvSpPr>
            <p:spPr bwMode="auto">
              <a:xfrm>
                <a:off x="3769" y="945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3" name="Freeform 457"/>
              <p:cNvSpPr>
                <a:spLocks/>
              </p:cNvSpPr>
              <p:nvPr/>
            </p:nvSpPr>
            <p:spPr bwMode="auto">
              <a:xfrm>
                <a:off x="3760" y="96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4" name="Freeform 458"/>
              <p:cNvSpPr>
                <a:spLocks/>
              </p:cNvSpPr>
              <p:nvPr/>
            </p:nvSpPr>
            <p:spPr bwMode="auto">
              <a:xfrm>
                <a:off x="3750" y="945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5" name="Freeform 459"/>
              <p:cNvSpPr>
                <a:spLocks/>
              </p:cNvSpPr>
              <p:nvPr/>
            </p:nvSpPr>
            <p:spPr bwMode="auto">
              <a:xfrm>
                <a:off x="4004" y="1395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6" name="Freeform 460"/>
              <p:cNvSpPr>
                <a:spLocks/>
              </p:cNvSpPr>
              <p:nvPr/>
            </p:nvSpPr>
            <p:spPr bwMode="auto">
              <a:xfrm>
                <a:off x="3553" y="14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7" name="Freeform 461"/>
              <p:cNvSpPr>
                <a:spLocks/>
              </p:cNvSpPr>
              <p:nvPr/>
            </p:nvSpPr>
            <p:spPr bwMode="auto">
              <a:xfrm>
                <a:off x="3544" y="148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8" name="Freeform 462"/>
              <p:cNvSpPr>
                <a:spLocks/>
              </p:cNvSpPr>
              <p:nvPr/>
            </p:nvSpPr>
            <p:spPr bwMode="auto">
              <a:xfrm>
                <a:off x="3506" y="1477"/>
                <a:ext cx="38" cy="20"/>
              </a:xfrm>
              <a:custGeom>
                <a:avLst/>
                <a:gdLst>
                  <a:gd name="T0" fmla="*/ 0 w 38"/>
                  <a:gd name="T1" fmla="*/ 20 h 20"/>
                  <a:gd name="T2" fmla="*/ 19 w 38"/>
                  <a:gd name="T3" fmla="*/ 10 h 20"/>
                  <a:gd name="T4" fmla="*/ 28 w 38"/>
                  <a:gd name="T5" fmla="*/ 0 h 20"/>
                  <a:gd name="T6" fmla="*/ 38 w 38"/>
                  <a:gd name="T7" fmla="*/ 0 h 20"/>
                  <a:gd name="T8" fmla="*/ 38 w 38"/>
                  <a:gd name="T9" fmla="*/ 10 h 20"/>
                  <a:gd name="T10" fmla="*/ 38 w 38"/>
                  <a:gd name="T11" fmla="*/ 0 h 20"/>
                  <a:gd name="T12" fmla="*/ 28 w 38"/>
                  <a:gd name="T13" fmla="*/ 10 h 20"/>
                  <a:gd name="T14" fmla="*/ 28 w 38"/>
                  <a:gd name="T15" fmla="*/ 0 h 20"/>
                  <a:gd name="T16" fmla="*/ 28 w 38"/>
                  <a:gd name="T17" fmla="*/ 10 h 20"/>
                  <a:gd name="T18" fmla="*/ 19 w 38"/>
                  <a:gd name="T19" fmla="*/ 20 h 20"/>
                  <a:gd name="T20" fmla="*/ 19 w 38"/>
                  <a:gd name="T21" fmla="*/ 10 h 20"/>
                  <a:gd name="T22" fmla="*/ 9 w 38"/>
                  <a:gd name="T23" fmla="*/ 20 h 20"/>
                  <a:gd name="T24" fmla="*/ 0 w 38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0"/>
                  <a:gd name="T41" fmla="*/ 38 w 3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0">
                    <a:moveTo>
                      <a:pt x="0" y="20"/>
                    </a:moveTo>
                    <a:lnTo>
                      <a:pt x="19" y="1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38" y="10"/>
                    </a:lnTo>
                    <a:lnTo>
                      <a:pt x="38" y="0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9" y="10"/>
                    </a:lnTo>
                    <a:lnTo>
                      <a:pt x="9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59" name="Freeform 463"/>
              <p:cNvSpPr>
                <a:spLocks/>
              </p:cNvSpPr>
              <p:nvPr/>
            </p:nvSpPr>
            <p:spPr bwMode="auto">
              <a:xfrm>
                <a:off x="2867" y="1099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0" name="Freeform 464"/>
              <p:cNvSpPr>
                <a:spLocks/>
              </p:cNvSpPr>
              <p:nvPr/>
            </p:nvSpPr>
            <p:spPr bwMode="auto">
              <a:xfrm>
                <a:off x="2858" y="1088"/>
                <a:ext cx="9" cy="11"/>
              </a:xfrm>
              <a:custGeom>
                <a:avLst/>
                <a:gdLst>
                  <a:gd name="T0" fmla="*/ 9 w 9"/>
                  <a:gd name="T1" fmla="*/ 11 h 11"/>
                  <a:gd name="T2" fmla="*/ 9 w 9"/>
                  <a:gd name="T3" fmla="*/ 0 h 11"/>
                  <a:gd name="T4" fmla="*/ 0 w 9"/>
                  <a:gd name="T5" fmla="*/ 0 h 11"/>
                  <a:gd name="T6" fmla="*/ 9 w 9"/>
                  <a:gd name="T7" fmla="*/ 0 h 11"/>
                  <a:gd name="T8" fmla="*/ 9 w 9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11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1" name="Freeform 465"/>
              <p:cNvSpPr>
                <a:spLocks/>
              </p:cNvSpPr>
              <p:nvPr/>
            </p:nvSpPr>
            <p:spPr bwMode="auto">
              <a:xfrm>
                <a:off x="2839" y="557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2" name="Freeform 466"/>
              <p:cNvSpPr>
                <a:spLocks/>
              </p:cNvSpPr>
              <p:nvPr/>
            </p:nvSpPr>
            <p:spPr bwMode="auto">
              <a:xfrm>
                <a:off x="2839" y="55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3" name="Freeform 467"/>
              <p:cNvSpPr>
                <a:spLocks/>
              </p:cNvSpPr>
              <p:nvPr/>
            </p:nvSpPr>
            <p:spPr bwMode="auto">
              <a:xfrm>
                <a:off x="2839" y="56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4" name="Freeform 468"/>
              <p:cNvSpPr>
                <a:spLocks/>
              </p:cNvSpPr>
              <p:nvPr/>
            </p:nvSpPr>
            <p:spPr bwMode="auto">
              <a:xfrm>
                <a:off x="2839" y="546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5" name="Freeform 469"/>
              <p:cNvSpPr>
                <a:spLocks/>
              </p:cNvSpPr>
              <p:nvPr/>
            </p:nvSpPr>
            <p:spPr bwMode="auto">
              <a:xfrm>
                <a:off x="2830" y="546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6" name="Freeform 470"/>
              <p:cNvSpPr>
                <a:spLocks/>
              </p:cNvSpPr>
              <p:nvPr/>
            </p:nvSpPr>
            <p:spPr bwMode="auto">
              <a:xfrm>
                <a:off x="2830" y="608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0 h 10"/>
                  <a:gd name="T4" fmla="*/ 0 w 9"/>
                  <a:gd name="T5" fmla="*/ 10 h 10"/>
                  <a:gd name="T6" fmla="*/ 0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0"/>
                    </a:moveTo>
                    <a:lnTo>
                      <a:pt x="9" y="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7" name="Freeform 471"/>
              <p:cNvSpPr>
                <a:spLocks/>
              </p:cNvSpPr>
              <p:nvPr/>
            </p:nvSpPr>
            <p:spPr bwMode="auto">
              <a:xfrm>
                <a:off x="2839" y="55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8" name="Freeform 472"/>
              <p:cNvSpPr>
                <a:spLocks/>
              </p:cNvSpPr>
              <p:nvPr/>
            </p:nvSpPr>
            <p:spPr bwMode="auto">
              <a:xfrm>
                <a:off x="2820" y="638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69" name="Freeform 473"/>
              <p:cNvSpPr>
                <a:spLocks/>
              </p:cNvSpPr>
              <p:nvPr/>
            </p:nvSpPr>
            <p:spPr bwMode="auto">
              <a:xfrm>
                <a:off x="2820" y="618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10 w 10"/>
                  <a:gd name="T3" fmla="*/ 10 h 10"/>
                  <a:gd name="T4" fmla="*/ 0 w 10"/>
                  <a:gd name="T5" fmla="*/ 10 h 10"/>
                  <a:gd name="T6" fmla="*/ 0 w 10"/>
                  <a:gd name="T7" fmla="*/ 0 h 10"/>
                  <a:gd name="T8" fmla="*/ 0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10"/>
                    </a:move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0" name="Freeform 474"/>
              <p:cNvSpPr>
                <a:spLocks/>
              </p:cNvSpPr>
              <p:nvPr/>
            </p:nvSpPr>
            <p:spPr bwMode="auto">
              <a:xfrm>
                <a:off x="2820" y="577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1" name="Freeform 475"/>
              <p:cNvSpPr>
                <a:spLocks/>
              </p:cNvSpPr>
              <p:nvPr/>
            </p:nvSpPr>
            <p:spPr bwMode="auto">
              <a:xfrm>
                <a:off x="2820" y="60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w 1"/>
                  <a:gd name="T7" fmla="*/ 0 h 10"/>
                  <a:gd name="T8" fmla="*/ 0 w 1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0"/>
                  <a:gd name="T17" fmla="*/ 1 w 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2" name="Freeform 476"/>
              <p:cNvSpPr>
                <a:spLocks/>
              </p:cNvSpPr>
              <p:nvPr/>
            </p:nvSpPr>
            <p:spPr bwMode="auto">
              <a:xfrm>
                <a:off x="2820" y="618"/>
                <a:ext cx="10" cy="61"/>
              </a:xfrm>
              <a:custGeom>
                <a:avLst/>
                <a:gdLst>
                  <a:gd name="T0" fmla="*/ 0 w 10"/>
                  <a:gd name="T1" fmla="*/ 41 h 61"/>
                  <a:gd name="T2" fmla="*/ 0 w 10"/>
                  <a:gd name="T3" fmla="*/ 61 h 61"/>
                  <a:gd name="T4" fmla="*/ 0 w 10"/>
                  <a:gd name="T5" fmla="*/ 51 h 61"/>
                  <a:gd name="T6" fmla="*/ 0 w 10"/>
                  <a:gd name="T7" fmla="*/ 41 h 61"/>
                  <a:gd name="T8" fmla="*/ 0 w 10"/>
                  <a:gd name="T9" fmla="*/ 31 h 61"/>
                  <a:gd name="T10" fmla="*/ 10 w 10"/>
                  <a:gd name="T11" fmla="*/ 20 h 61"/>
                  <a:gd name="T12" fmla="*/ 10 w 10"/>
                  <a:gd name="T13" fmla="*/ 10 h 61"/>
                  <a:gd name="T14" fmla="*/ 10 w 10"/>
                  <a:gd name="T15" fmla="*/ 0 h 61"/>
                  <a:gd name="T16" fmla="*/ 10 w 10"/>
                  <a:gd name="T17" fmla="*/ 10 h 61"/>
                  <a:gd name="T18" fmla="*/ 0 w 10"/>
                  <a:gd name="T19" fmla="*/ 4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61"/>
                  <a:gd name="T32" fmla="*/ 10 w 10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61">
                    <a:moveTo>
                      <a:pt x="0" y="41"/>
                    </a:moveTo>
                    <a:lnTo>
                      <a:pt x="0" y="6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0" y="2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3" name="Freeform 477"/>
              <p:cNvSpPr>
                <a:spLocks/>
              </p:cNvSpPr>
              <p:nvPr/>
            </p:nvSpPr>
            <p:spPr bwMode="auto">
              <a:xfrm>
                <a:off x="2820" y="659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4" name="Freeform 478"/>
              <p:cNvSpPr>
                <a:spLocks/>
              </p:cNvSpPr>
              <p:nvPr/>
            </p:nvSpPr>
            <p:spPr bwMode="auto">
              <a:xfrm>
                <a:off x="2820" y="608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  <a:gd name="T6" fmla="*/ 0 w 1"/>
                  <a:gd name="T7" fmla="*/ 10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0"/>
                  <a:gd name="T17" fmla="*/ 1 w 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5" name="Freeform 479"/>
              <p:cNvSpPr>
                <a:spLocks/>
              </p:cNvSpPr>
              <p:nvPr/>
            </p:nvSpPr>
            <p:spPr bwMode="auto">
              <a:xfrm>
                <a:off x="2811" y="55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6" name="Freeform 480"/>
              <p:cNvSpPr>
                <a:spLocks/>
              </p:cNvSpPr>
              <p:nvPr/>
            </p:nvSpPr>
            <p:spPr bwMode="auto">
              <a:xfrm>
                <a:off x="2811" y="649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w 9"/>
                  <a:gd name="T7" fmla="*/ 0 h 1"/>
                  <a:gd name="T8" fmla="*/ 9 w 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"/>
                  <a:gd name="T17" fmla="*/ 9 w 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7" name="Freeform 481"/>
              <p:cNvSpPr>
                <a:spLocks/>
              </p:cNvSpPr>
              <p:nvPr/>
            </p:nvSpPr>
            <p:spPr bwMode="auto">
              <a:xfrm>
                <a:off x="2811" y="66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8" name="Freeform 482"/>
              <p:cNvSpPr>
                <a:spLocks/>
              </p:cNvSpPr>
              <p:nvPr/>
            </p:nvSpPr>
            <p:spPr bwMode="auto">
              <a:xfrm>
                <a:off x="2811" y="64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79" name="Freeform 483"/>
              <p:cNvSpPr>
                <a:spLocks/>
              </p:cNvSpPr>
              <p:nvPr/>
            </p:nvSpPr>
            <p:spPr bwMode="auto">
              <a:xfrm>
                <a:off x="2811" y="690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0" name="Freeform 484"/>
              <p:cNvSpPr>
                <a:spLocks/>
              </p:cNvSpPr>
              <p:nvPr/>
            </p:nvSpPr>
            <p:spPr bwMode="auto">
              <a:xfrm>
                <a:off x="2811" y="649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1" name="Freeform 485"/>
              <p:cNvSpPr>
                <a:spLocks/>
              </p:cNvSpPr>
              <p:nvPr/>
            </p:nvSpPr>
            <p:spPr bwMode="auto">
              <a:xfrm>
                <a:off x="2811" y="628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0 w 9"/>
                  <a:gd name="T3" fmla="*/ 0 h 10"/>
                  <a:gd name="T4" fmla="*/ 9 w 9"/>
                  <a:gd name="T5" fmla="*/ 0 h 10"/>
                  <a:gd name="T6" fmla="*/ 0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1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2" name="Freeform 486"/>
              <p:cNvSpPr>
                <a:spLocks/>
              </p:cNvSpPr>
              <p:nvPr/>
            </p:nvSpPr>
            <p:spPr bwMode="auto">
              <a:xfrm>
                <a:off x="2811" y="638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3" name="Freeform 487"/>
              <p:cNvSpPr>
                <a:spLocks/>
              </p:cNvSpPr>
              <p:nvPr/>
            </p:nvSpPr>
            <p:spPr bwMode="auto">
              <a:xfrm>
                <a:off x="2811" y="720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4" name="Freeform 488"/>
              <p:cNvSpPr>
                <a:spLocks/>
              </p:cNvSpPr>
              <p:nvPr/>
            </p:nvSpPr>
            <p:spPr bwMode="auto">
              <a:xfrm>
                <a:off x="2811" y="730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5" name="Freeform 489"/>
              <p:cNvSpPr>
                <a:spLocks/>
              </p:cNvSpPr>
              <p:nvPr/>
            </p:nvSpPr>
            <p:spPr bwMode="auto">
              <a:xfrm>
                <a:off x="2811" y="730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6" name="Freeform 490"/>
              <p:cNvSpPr>
                <a:spLocks/>
              </p:cNvSpPr>
              <p:nvPr/>
            </p:nvSpPr>
            <p:spPr bwMode="auto">
              <a:xfrm>
                <a:off x="2341" y="1630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7" name="Freeform 491"/>
              <p:cNvSpPr>
                <a:spLocks/>
              </p:cNvSpPr>
              <p:nvPr/>
            </p:nvSpPr>
            <p:spPr bwMode="auto">
              <a:xfrm>
                <a:off x="1872" y="1242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8" name="Freeform 492"/>
              <p:cNvSpPr>
                <a:spLocks/>
              </p:cNvSpPr>
              <p:nvPr/>
            </p:nvSpPr>
            <p:spPr bwMode="auto">
              <a:xfrm>
                <a:off x="1797" y="1119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9 w 9"/>
                  <a:gd name="T3" fmla="*/ 0 h 10"/>
                  <a:gd name="T4" fmla="*/ 9 w 9"/>
                  <a:gd name="T5" fmla="*/ 10 h 10"/>
                  <a:gd name="T6" fmla="*/ 0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89" name="Freeform 493"/>
              <p:cNvSpPr>
                <a:spLocks/>
              </p:cNvSpPr>
              <p:nvPr/>
            </p:nvSpPr>
            <p:spPr bwMode="auto">
              <a:xfrm>
                <a:off x="1768" y="1099"/>
                <a:ext cx="29" cy="10"/>
              </a:xfrm>
              <a:custGeom>
                <a:avLst/>
                <a:gdLst>
                  <a:gd name="T0" fmla="*/ 0 w 29"/>
                  <a:gd name="T1" fmla="*/ 0 h 10"/>
                  <a:gd name="T2" fmla="*/ 10 w 29"/>
                  <a:gd name="T3" fmla="*/ 0 h 10"/>
                  <a:gd name="T4" fmla="*/ 19 w 29"/>
                  <a:gd name="T5" fmla="*/ 0 h 10"/>
                  <a:gd name="T6" fmla="*/ 29 w 29"/>
                  <a:gd name="T7" fmla="*/ 0 h 10"/>
                  <a:gd name="T8" fmla="*/ 19 w 29"/>
                  <a:gd name="T9" fmla="*/ 0 h 10"/>
                  <a:gd name="T10" fmla="*/ 19 w 29"/>
                  <a:gd name="T11" fmla="*/ 10 h 10"/>
                  <a:gd name="T12" fmla="*/ 10 w 29"/>
                  <a:gd name="T13" fmla="*/ 10 h 10"/>
                  <a:gd name="T14" fmla="*/ 0 w 29"/>
                  <a:gd name="T15" fmla="*/ 10 h 10"/>
                  <a:gd name="T16" fmla="*/ 0 w 2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"/>
                  <a:gd name="T29" fmla="*/ 29 w 2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10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0" name="Freeform 494"/>
              <p:cNvSpPr>
                <a:spLocks/>
              </p:cNvSpPr>
              <p:nvPr/>
            </p:nvSpPr>
            <p:spPr bwMode="auto">
              <a:xfrm>
                <a:off x="1759" y="1068"/>
                <a:ext cx="19" cy="31"/>
              </a:xfrm>
              <a:custGeom>
                <a:avLst/>
                <a:gdLst>
                  <a:gd name="T0" fmla="*/ 0 w 19"/>
                  <a:gd name="T1" fmla="*/ 0 h 31"/>
                  <a:gd name="T2" fmla="*/ 9 w 19"/>
                  <a:gd name="T3" fmla="*/ 0 h 31"/>
                  <a:gd name="T4" fmla="*/ 9 w 19"/>
                  <a:gd name="T5" fmla="*/ 10 h 31"/>
                  <a:gd name="T6" fmla="*/ 19 w 19"/>
                  <a:gd name="T7" fmla="*/ 10 h 31"/>
                  <a:gd name="T8" fmla="*/ 9 w 19"/>
                  <a:gd name="T9" fmla="*/ 20 h 31"/>
                  <a:gd name="T10" fmla="*/ 9 w 19"/>
                  <a:gd name="T11" fmla="*/ 31 h 31"/>
                  <a:gd name="T12" fmla="*/ 9 w 19"/>
                  <a:gd name="T13" fmla="*/ 20 h 31"/>
                  <a:gd name="T14" fmla="*/ 0 w 19"/>
                  <a:gd name="T15" fmla="*/ 20 h 31"/>
                  <a:gd name="T16" fmla="*/ 0 w 19"/>
                  <a:gd name="T17" fmla="*/ 10 h 31"/>
                  <a:gd name="T18" fmla="*/ 0 w 19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31"/>
                  <a:gd name="T32" fmla="*/ 19 w 19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31"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9" y="20"/>
                    </a:lnTo>
                    <a:lnTo>
                      <a:pt x="9" y="31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1" name="Freeform 495"/>
              <p:cNvSpPr>
                <a:spLocks/>
              </p:cNvSpPr>
              <p:nvPr/>
            </p:nvSpPr>
            <p:spPr bwMode="auto">
              <a:xfrm>
                <a:off x="1750" y="1058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0 w 9"/>
                  <a:gd name="T3" fmla="*/ 0 h 10"/>
                  <a:gd name="T4" fmla="*/ 9 w 9"/>
                  <a:gd name="T5" fmla="*/ 0 h 10"/>
                  <a:gd name="T6" fmla="*/ 0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1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2" name="Freeform 496"/>
              <p:cNvSpPr>
                <a:spLocks/>
              </p:cNvSpPr>
              <p:nvPr/>
            </p:nvSpPr>
            <p:spPr bwMode="auto">
              <a:xfrm>
                <a:off x="4107" y="1129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0 h 10"/>
                  <a:gd name="T4" fmla="*/ 10 w 10"/>
                  <a:gd name="T5" fmla="*/ 10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0" y="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3" name="Freeform 497"/>
              <p:cNvSpPr>
                <a:spLocks/>
              </p:cNvSpPr>
              <p:nvPr/>
            </p:nvSpPr>
            <p:spPr bwMode="auto">
              <a:xfrm>
                <a:off x="1581" y="608"/>
                <a:ext cx="9" cy="30"/>
              </a:xfrm>
              <a:custGeom>
                <a:avLst/>
                <a:gdLst>
                  <a:gd name="T0" fmla="*/ 9 w 9"/>
                  <a:gd name="T1" fmla="*/ 0 h 30"/>
                  <a:gd name="T2" fmla="*/ 9 w 9"/>
                  <a:gd name="T3" fmla="*/ 10 h 30"/>
                  <a:gd name="T4" fmla="*/ 9 w 9"/>
                  <a:gd name="T5" fmla="*/ 0 h 30"/>
                  <a:gd name="T6" fmla="*/ 9 w 9"/>
                  <a:gd name="T7" fmla="*/ 10 h 30"/>
                  <a:gd name="T8" fmla="*/ 9 w 9"/>
                  <a:gd name="T9" fmla="*/ 20 h 30"/>
                  <a:gd name="T10" fmla="*/ 9 w 9"/>
                  <a:gd name="T11" fmla="*/ 10 h 30"/>
                  <a:gd name="T12" fmla="*/ 9 w 9"/>
                  <a:gd name="T13" fmla="*/ 20 h 30"/>
                  <a:gd name="T14" fmla="*/ 9 w 9"/>
                  <a:gd name="T15" fmla="*/ 30 h 30"/>
                  <a:gd name="T16" fmla="*/ 9 w 9"/>
                  <a:gd name="T17" fmla="*/ 20 h 30"/>
                  <a:gd name="T18" fmla="*/ 0 w 9"/>
                  <a:gd name="T19" fmla="*/ 20 h 30"/>
                  <a:gd name="T20" fmla="*/ 0 w 9"/>
                  <a:gd name="T21" fmla="*/ 10 h 30"/>
                  <a:gd name="T22" fmla="*/ 0 w 9"/>
                  <a:gd name="T23" fmla="*/ 20 h 30"/>
                  <a:gd name="T24" fmla="*/ 0 w 9"/>
                  <a:gd name="T25" fmla="*/ 10 h 30"/>
                  <a:gd name="T26" fmla="*/ 0 w 9"/>
                  <a:gd name="T27" fmla="*/ 0 h 30"/>
                  <a:gd name="T28" fmla="*/ 9 w 9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"/>
                  <a:gd name="T46" fmla="*/ 0 h 30"/>
                  <a:gd name="T47" fmla="*/ 9 w 9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" h="30">
                    <a:moveTo>
                      <a:pt x="9" y="0"/>
                    </a:moveTo>
                    <a:lnTo>
                      <a:pt x="9" y="10"/>
                    </a:lnTo>
                    <a:lnTo>
                      <a:pt x="9" y="0"/>
                    </a:lnTo>
                    <a:lnTo>
                      <a:pt x="9" y="10"/>
                    </a:lnTo>
                    <a:lnTo>
                      <a:pt x="9" y="20"/>
                    </a:lnTo>
                    <a:lnTo>
                      <a:pt x="9" y="10"/>
                    </a:lnTo>
                    <a:lnTo>
                      <a:pt x="9" y="20"/>
                    </a:lnTo>
                    <a:lnTo>
                      <a:pt x="9" y="30"/>
                    </a:lnTo>
                    <a:lnTo>
                      <a:pt x="9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4" name="Freeform 498"/>
              <p:cNvSpPr>
                <a:spLocks/>
              </p:cNvSpPr>
              <p:nvPr/>
            </p:nvSpPr>
            <p:spPr bwMode="auto">
              <a:xfrm>
                <a:off x="1571" y="587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5" name="Freeform 499"/>
              <p:cNvSpPr>
                <a:spLocks/>
              </p:cNvSpPr>
              <p:nvPr/>
            </p:nvSpPr>
            <p:spPr bwMode="auto">
              <a:xfrm>
                <a:off x="2830" y="60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6" name="Freeform 500"/>
              <p:cNvSpPr>
                <a:spLocks/>
              </p:cNvSpPr>
              <p:nvPr/>
            </p:nvSpPr>
            <p:spPr bwMode="auto">
              <a:xfrm>
                <a:off x="1562" y="587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7" name="Freeform 501"/>
              <p:cNvSpPr>
                <a:spLocks/>
              </p:cNvSpPr>
              <p:nvPr/>
            </p:nvSpPr>
            <p:spPr bwMode="auto">
              <a:xfrm>
                <a:off x="1562" y="598"/>
                <a:ext cx="28" cy="40"/>
              </a:xfrm>
              <a:custGeom>
                <a:avLst/>
                <a:gdLst>
                  <a:gd name="T0" fmla="*/ 9 w 28"/>
                  <a:gd name="T1" fmla="*/ 10 h 40"/>
                  <a:gd name="T2" fmla="*/ 0 w 28"/>
                  <a:gd name="T3" fmla="*/ 0 h 40"/>
                  <a:gd name="T4" fmla="*/ 9 w 28"/>
                  <a:gd name="T5" fmla="*/ 10 h 40"/>
                  <a:gd name="T6" fmla="*/ 9 w 28"/>
                  <a:gd name="T7" fmla="*/ 20 h 40"/>
                  <a:gd name="T8" fmla="*/ 19 w 28"/>
                  <a:gd name="T9" fmla="*/ 20 h 40"/>
                  <a:gd name="T10" fmla="*/ 19 w 28"/>
                  <a:gd name="T11" fmla="*/ 30 h 40"/>
                  <a:gd name="T12" fmla="*/ 19 w 28"/>
                  <a:gd name="T13" fmla="*/ 40 h 40"/>
                  <a:gd name="T14" fmla="*/ 28 w 28"/>
                  <a:gd name="T15" fmla="*/ 40 h 40"/>
                  <a:gd name="T16" fmla="*/ 19 w 28"/>
                  <a:gd name="T17" fmla="*/ 40 h 40"/>
                  <a:gd name="T18" fmla="*/ 19 w 28"/>
                  <a:gd name="T19" fmla="*/ 20 h 40"/>
                  <a:gd name="T20" fmla="*/ 9 w 28"/>
                  <a:gd name="T21" fmla="*/ 1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40"/>
                  <a:gd name="T35" fmla="*/ 28 w 2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40">
                    <a:moveTo>
                      <a:pt x="9" y="10"/>
                    </a:moveTo>
                    <a:lnTo>
                      <a:pt x="0" y="0"/>
                    </a:lnTo>
                    <a:lnTo>
                      <a:pt x="9" y="10"/>
                    </a:lnTo>
                    <a:lnTo>
                      <a:pt x="9" y="20"/>
                    </a:lnTo>
                    <a:lnTo>
                      <a:pt x="19" y="20"/>
                    </a:lnTo>
                    <a:lnTo>
                      <a:pt x="19" y="30"/>
                    </a:lnTo>
                    <a:lnTo>
                      <a:pt x="19" y="40"/>
                    </a:lnTo>
                    <a:lnTo>
                      <a:pt x="28" y="40"/>
                    </a:lnTo>
                    <a:lnTo>
                      <a:pt x="19" y="40"/>
                    </a:lnTo>
                    <a:lnTo>
                      <a:pt x="19" y="20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8" name="Freeform 502"/>
              <p:cNvSpPr>
                <a:spLocks/>
              </p:cNvSpPr>
              <p:nvPr/>
            </p:nvSpPr>
            <p:spPr bwMode="auto">
              <a:xfrm>
                <a:off x="1552" y="577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0 w 10"/>
                  <a:gd name="T5" fmla="*/ 0 h 10"/>
                  <a:gd name="T6" fmla="*/ 10 w 10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0"/>
                  <a:gd name="T14" fmla="*/ 10 w 10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799" name="Freeform 503"/>
              <p:cNvSpPr>
                <a:spLocks/>
              </p:cNvSpPr>
              <p:nvPr/>
            </p:nvSpPr>
            <p:spPr bwMode="auto">
              <a:xfrm>
                <a:off x="1496" y="536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0 w 9"/>
                  <a:gd name="T3" fmla="*/ 0 h 10"/>
                  <a:gd name="T4" fmla="*/ 9 w 9"/>
                  <a:gd name="T5" fmla="*/ 0 h 10"/>
                  <a:gd name="T6" fmla="*/ 0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1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0" name="Freeform 504"/>
              <p:cNvSpPr>
                <a:spLocks/>
              </p:cNvSpPr>
              <p:nvPr/>
            </p:nvSpPr>
            <p:spPr bwMode="auto">
              <a:xfrm>
                <a:off x="1496" y="536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1" name="Freeform 505"/>
              <p:cNvSpPr>
                <a:spLocks/>
              </p:cNvSpPr>
              <p:nvPr/>
            </p:nvSpPr>
            <p:spPr bwMode="auto">
              <a:xfrm>
                <a:off x="1487" y="536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2" name="Freeform 506"/>
              <p:cNvSpPr>
                <a:spLocks/>
              </p:cNvSpPr>
              <p:nvPr/>
            </p:nvSpPr>
            <p:spPr bwMode="auto">
              <a:xfrm>
                <a:off x="1477" y="546"/>
                <a:ext cx="28" cy="11"/>
              </a:xfrm>
              <a:custGeom>
                <a:avLst/>
                <a:gdLst>
                  <a:gd name="T0" fmla="*/ 0 w 28"/>
                  <a:gd name="T1" fmla="*/ 0 h 11"/>
                  <a:gd name="T2" fmla="*/ 10 w 28"/>
                  <a:gd name="T3" fmla="*/ 0 h 11"/>
                  <a:gd name="T4" fmla="*/ 19 w 28"/>
                  <a:gd name="T5" fmla="*/ 11 h 11"/>
                  <a:gd name="T6" fmla="*/ 28 w 28"/>
                  <a:gd name="T7" fmla="*/ 11 h 11"/>
                  <a:gd name="T8" fmla="*/ 19 w 28"/>
                  <a:gd name="T9" fmla="*/ 11 h 11"/>
                  <a:gd name="T10" fmla="*/ 10 w 28"/>
                  <a:gd name="T11" fmla="*/ 11 h 11"/>
                  <a:gd name="T12" fmla="*/ 0 w 28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1"/>
                  <a:gd name="T23" fmla="*/ 28 w 28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1">
                    <a:moveTo>
                      <a:pt x="0" y="0"/>
                    </a:moveTo>
                    <a:lnTo>
                      <a:pt x="10" y="0"/>
                    </a:lnTo>
                    <a:lnTo>
                      <a:pt x="19" y="11"/>
                    </a:lnTo>
                    <a:lnTo>
                      <a:pt x="28" y="11"/>
                    </a:lnTo>
                    <a:lnTo>
                      <a:pt x="19" y="11"/>
                    </a:lnTo>
                    <a:lnTo>
                      <a:pt x="1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3" name="Freeform 507"/>
              <p:cNvSpPr>
                <a:spLocks/>
              </p:cNvSpPr>
              <p:nvPr/>
            </p:nvSpPr>
            <p:spPr bwMode="auto">
              <a:xfrm>
                <a:off x="1581" y="62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4" name="Freeform 508"/>
              <p:cNvSpPr>
                <a:spLocks/>
              </p:cNvSpPr>
              <p:nvPr/>
            </p:nvSpPr>
            <p:spPr bwMode="auto">
              <a:xfrm>
                <a:off x="1364" y="700"/>
                <a:ext cx="19" cy="30"/>
              </a:xfrm>
              <a:custGeom>
                <a:avLst/>
                <a:gdLst>
                  <a:gd name="T0" fmla="*/ 19 w 19"/>
                  <a:gd name="T1" fmla="*/ 30 h 30"/>
                  <a:gd name="T2" fmla="*/ 10 w 19"/>
                  <a:gd name="T3" fmla="*/ 30 h 30"/>
                  <a:gd name="T4" fmla="*/ 10 w 19"/>
                  <a:gd name="T5" fmla="*/ 20 h 30"/>
                  <a:gd name="T6" fmla="*/ 10 w 19"/>
                  <a:gd name="T7" fmla="*/ 10 h 30"/>
                  <a:gd name="T8" fmla="*/ 0 w 19"/>
                  <a:gd name="T9" fmla="*/ 0 h 30"/>
                  <a:gd name="T10" fmla="*/ 10 w 19"/>
                  <a:gd name="T11" fmla="*/ 0 h 30"/>
                  <a:gd name="T12" fmla="*/ 10 w 19"/>
                  <a:gd name="T13" fmla="*/ 10 h 30"/>
                  <a:gd name="T14" fmla="*/ 19 w 19"/>
                  <a:gd name="T15" fmla="*/ 20 h 30"/>
                  <a:gd name="T16" fmla="*/ 19 w 19"/>
                  <a:gd name="T17" fmla="*/ 3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9" y="30"/>
                    </a:moveTo>
                    <a:lnTo>
                      <a:pt x="10" y="30"/>
                    </a:lnTo>
                    <a:lnTo>
                      <a:pt x="10" y="20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9" y="20"/>
                    </a:lnTo>
                    <a:lnTo>
                      <a:pt x="19" y="3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5" name="Freeform 509"/>
              <p:cNvSpPr>
                <a:spLocks/>
              </p:cNvSpPr>
              <p:nvPr/>
            </p:nvSpPr>
            <p:spPr bwMode="auto">
              <a:xfrm>
                <a:off x="1355" y="321"/>
                <a:ext cx="9" cy="11"/>
              </a:xfrm>
              <a:custGeom>
                <a:avLst/>
                <a:gdLst>
                  <a:gd name="T0" fmla="*/ 9 w 9"/>
                  <a:gd name="T1" fmla="*/ 0 h 11"/>
                  <a:gd name="T2" fmla="*/ 0 w 9"/>
                  <a:gd name="T3" fmla="*/ 0 h 11"/>
                  <a:gd name="T4" fmla="*/ 9 w 9"/>
                  <a:gd name="T5" fmla="*/ 0 h 11"/>
                  <a:gd name="T6" fmla="*/ 9 w 9"/>
                  <a:gd name="T7" fmla="*/ 11 h 11"/>
                  <a:gd name="T8" fmla="*/ 9 w 9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6" name="Freeform 510"/>
              <p:cNvSpPr>
                <a:spLocks/>
              </p:cNvSpPr>
              <p:nvPr/>
            </p:nvSpPr>
            <p:spPr bwMode="auto">
              <a:xfrm>
                <a:off x="1318" y="679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9 w 9"/>
                  <a:gd name="T3" fmla="*/ 0 h 11"/>
                  <a:gd name="T4" fmla="*/ 9 w 9"/>
                  <a:gd name="T5" fmla="*/ 11 h 11"/>
                  <a:gd name="T6" fmla="*/ 0 w 9"/>
                  <a:gd name="T7" fmla="*/ 11 h 11"/>
                  <a:gd name="T8" fmla="*/ 0 w 9"/>
                  <a:gd name="T9" fmla="*/ 0 h 11"/>
                  <a:gd name="T10" fmla="*/ 0 w 9"/>
                  <a:gd name="T11" fmla="*/ 11 h 11"/>
                  <a:gd name="T12" fmla="*/ 0 w 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0" y="0"/>
                    </a:moveTo>
                    <a:lnTo>
                      <a:pt x="9" y="0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7" name="Freeform 511"/>
              <p:cNvSpPr>
                <a:spLocks/>
              </p:cNvSpPr>
              <p:nvPr/>
            </p:nvSpPr>
            <p:spPr bwMode="auto">
              <a:xfrm>
                <a:off x="1308" y="669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8" name="Freeform 512"/>
              <p:cNvSpPr>
                <a:spLocks/>
              </p:cNvSpPr>
              <p:nvPr/>
            </p:nvSpPr>
            <p:spPr bwMode="auto">
              <a:xfrm>
                <a:off x="1308" y="679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0 h 1"/>
                  <a:gd name="T4" fmla="*/ 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09" name="Freeform 513"/>
              <p:cNvSpPr>
                <a:spLocks/>
              </p:cNvSpPr>
              <p:nvPr/>
            </p:nvSpPr>
            <p:spPr bwMode="auto">
              <a:xfrm>
                <a:off x="1308" y="669"/>
                <a:ext cx="10" cy="10"/>
              </a:xfrm>
              <a:custGeom>
                <a:avLst/>
                <a:gdLst>
                  <a:gd name="T0" fmla="*/ 10 w 10"/>
                  <a:gd name="T1" fmla="*/ 10 h 10"/>
                  <a:gd name="T2" fmla="*/ 0 w 10"/>
                  <a:gd name="T3" fmla="*/ 10 h 10"/>
                  <a:gd name="T4" fmla="*/ 10 w 10"/>
                  <a:gd name="T5" fmla="*/ 0 h 10"/>
                  <a:gd name="T6" fmla="*/ 0 w 10"/>
                  <a:gd name="T7" fmla="*/ 0 h 10"/>
                  <a:gd name="T8" fmla="*/ 10 w 10"/>
                  <a:gd name="T9" fmla="*/ 0 h 10"/>
                  <a:gd name="T10" fmla="*/ 0 w 10"/>
                  <a:gd name="T11" fmla="*/ 0 h 10"/>
                  <a:gd name="T12" fmla="*/ 10 w 10"/>
                  <a:gd name="T13" fmla="*/ 0 h 10"/>
                  <a:gd name="T14" fmla="*/ 10 w 10"/>
                  <a:gd name="T15" fmla="*/ 1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0"/>
                  <a:gd name="T26" fmla="*/ 10 w 10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0">
                    <a:moveTo>
                      <a:pt x="10" y="10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0" name="Freeform 514"/>
              <p:cNvSpPr>
                <a:spLocks/>
              </p:cNvSpPr>
              <p:nvPr/>
            </p:nvSpPr>
            <p:spPr bwMode="auto">
              <a:xfrm>
                <a:off x="1289" y="62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1" name="Freeform 515"/>
              <p:cNvSpPr>
                <a:spLocks/>
              </p:cNvSpPr>
              <p:nvPr/>
            </p:nvSpPr>
            <p:spPr bwMode="auto">
              <a:xfrm>
                <a:off x="1289" y="270"/>
                <a:ext cx="10" cy="21"/>
              </a:xfrm>
              <a:custGeom>
                <a:avLst/>
                <a:gdLst>
                  <a:gd name="T0" fmla="*/ 10 w 10"/>
                  <a:gd name="T1" fmla="*/ 21 h 21"/>
                  <a:gd name="T2" fmla="*/ 0 w 10"/>
                  <a:gd name="T3" fmla="*/ 21 h 21"/>
                  <a:gd name="T4" fmla="*/ 0 w 10"/>
                  <a:gd name="T5" fmla="*/ 11 h 21"/>
                  <a:gd name="T6" fmla="*/ 0 w 10"/>
                  <a:gd name="T7" fmla="*/ 0 h 21"/>
                  <a:gd name="T8" fmla="*/ 0 w 10"/>
                  <a:gd name="T9" fmla="*/ 11 h 21"/>
                  <a:gd name="T10" fmla="*/ 0 w 10"/>
                  <a:gd name="T11" fmla="*/ 21 h 21"/>
                  <a:gd name="T12" fmla="*/ 10 w 1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21"/>
                  <a:gd name="T23" fmla="*/ 10 w 1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21">
                    <a:moveTo>
                      <a:pt x="10" y="21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2" name="Freeform 516"/>
              <p:cNvSpPr>
                <a:spLocks/>
              </p:cNvSpPr>
              <p:nvPr/>
            </p:nvSpPr>
            <p:spPr bwMode="auto">
              <a:xfrm>
                <a:off x="1280" y="577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3" name="Freeform 517"/>
              <p:cNvSpPr>
                <a:spLocks/>
              </p:cNvSpPr>
              <p:nvPr/>
            </p:nvSpPr>
            <p:spPr bwMode="auto">
              <a:xfrm>
                <a:off x="1271" y="598"/>
                <a:ext cx="28" cy="30"/>
              </a:xfrm>
              <a:custGeom>
                <a:avLst/>
                <a:gdLst>
                  <a:gd name="T0" fmla="*/ 18 w 28"/>
                  <a:gd name="T1" fmla="*/ 10 h 30"/>
                  <a:gd name="T2" fmla="*/ 18 w 28"/>
                  <a:gd name="T3" fmla="*/ 20 h 30"/>
                  <a:gd name="T4" fmla="*/ 28 w 28"/>
                  <a:gd name="T5" fmla="*/ 30 h 30"/>
                  <a:gd name="T6" fmla="*/ 18 w 28"/>
                  <a:gd name="T7" fmla="*/ 30 h 30"/>
                  <a:gd name="T8" fmla="*/ 18 w 28"/>
                  <a:gd name="T9" fmla="*/ 20 h 30"/>
                  <a:gd name="T10" fmla="*/ 9 w 28"/>
                  <a:gd name="T11" fmla="*/ 20 h 30"/>
                  <a:gd name="T12" fmla="*/ 18 w 28"/>
                  <a:gd name="T13" fmla="*/ 20 h 30"/>
                  <a:gd name="T14" fmla="*/ 9 w 28"/>
                  <a:gd name="T15" fmla="*/ 20 h 30"/>
                  <a:gd name="T16" fmla="*/ 9 w 28"/>
                  <a:gd name="T17" fmla="*/ 10 h 30"/>
                  <a:gd name="T18" fmla="*/ 0 w 28"/>
                  <a:gd name="T19" fmla="*/ 10 h 30"/>
                  <a:gd name="T20" fmla="*/ 9 w 28"/>
                  <a:gd name="T21" fmla="*/ 0 h 30"/>
                  <a:gd name="T22" fmla="*/ 9 w 28"/>
                  <a:gd name="T23" fmla="*/ 10 h 30"/>
                  <a:gd name="T24" fmla="*/ 18 w 28"/>
                  <a:gd name="T25" fmla="*/ 1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0"/>
                  <a:gd name="T41" fmla="*/ 28 w 28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0">
                    <a:moveTo>
                      <a:pt x="18" y="10"/>
                    </a:moveTo>
                    <a:lnTo>
                      <a:pt x="18" y="20"/>
                    </a:lnTo>
                    <a:lnTo>
                      <a:pt x="28" y="30"/>
                    </a:lnTo>
                    <a:lnTo>
                      <a:pt x="18" y="30"/>
                    </a:lnTo>
                    <a:lnTo>
                      <a:pt x="18" y="20"/>
                    </a:lnTo>
                    <a:lnTo>
                      <a:pt x="9" y="20"/>
                    </a:lnTo>
                    <a:lnTo>
                      <a:pt x="18" y="20"/>
                    </a:lnTo>
                    <a:lnTo>
                      <a:pt x="9" y="2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9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4" name="Freeform 518"/>
              <p:cNvSpPr>
                <a:spLocks/>
              </p:cNvSpPr>
              <p:nvPr/>
            </p:nvSpPr>
            <p:spPr bwMode="auto">
              <a:xfrm>
                <a:off x="1271" y="567"/>
                <a:ext cx="9" cy="10"/>
              </a:xfrm>
              <a:custGeom>
                <a:avLst/>
                <a:gdLst>
                  <a:gd name="T0" fmla="*/ 9 w 9"/>
                  <a:gd name="T1" fmla="*/ 0 h 10"/>
                  <a:gd name="T2" fmla="*/ 0 w 9"/>
                  <a:gd name="T3" fmla="*/ 10 h 10"/>
                  <a:gd name="T4" fmla="*/ 0 w 9"/>
                  <a:gd name="T5" fmla="*/ 0 h 10"/>
                  <a:gd name="T6" fmla="*/ 9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9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5" name="Freeform 519"/>
              <p:cNvSpPr>
                <a:spLocks/>
              </p:cNvSpPr>
              <p:nvPr/>
            </p:nvSpPr>
            <p:spPr bwMode="auto">
              <a:xfrm>
                <a:off x="1261" y="51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0 h 10"/>
                  <a:gd name="T4" fmla="*/ 0 w 10"/>
                  <a:gd name="T5" fmla="*/ 10 h 10"/>
                  <a:gd name="T6" fmla="*/ 10 w 10"/>
                  <a:gd name="T7" fmla="*/ 10 h 10"/>
                  <a:gd name="T8" fmla="*/ 0 w 10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6" name="Freeform 520"/>
              <p:cNvSpPr>
                <a:spLocks/>
              </p:cNvSpPr>
              <p:nvPr/>
            </p:nvSpPr>
            <p:spPr bwMode="auto">
              <a:xfrm>
                <a:off x="1261" y="1395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10 h 10"/>
                  <a:gd name="T4" fmla="*/ 0 w 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7" name="Freeform 521"/>
              <p:cNvSpPr>
                <a:spLocks/>
              </p:cNvSpPr>
              <p:nvPr/>
            </p:nvSpPr>
            <p:spPr bwMode="auto">
              <a:xfrm>
                <a:off x="1233" y="1467"/>
                <a:ext cx="19" cy="20"/>
              </a:xfrm>
              <a:custGeom>
                <a:avLst/>
                <a:gdLst>
                  <a:gd name="T0" fmla="*/ 9 w 19"/>
                  <a:gd name="T1" fmla="*/ 0 h 20"/>
                  <a:gd name="T2" fmla="*/ 19 w 19"/>
                  <a:gd name="T3" fmla="*/ 0 h 20"/>
                  <a:gd name="T4" fmla="*/ 19 w 19"/>
                  <a:gd name="T5" fmla="*/ 10 h 20"/>
                  <a:gd name="T6" fmla="*/ 19 w 19"/>
                  <a:gd name="T7" fmla="*/ 20 h 20"/>
                  <a:gd name="T8" fmla="*/ 9 w 19"/>
                  <a:gd name="T9" fmla="*/ 20 h 20"/>
                  <a:gd name="T10" fmla="*/ 9 w 19"/>
                  <a:gd name="T11" fmla="*/ 10 h 20"/>
                  <a:gd name="T12" fmla="*/ 0 w 19"/>
                  <a:gd name="T13" fmla="*/ 10 h 20"/>
                  <a:gd name="T14" fmla="*/ 9 w 19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0"/>
                  <a:gd name="T26" fmla="*/ 19 w 19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0">
                    <a:moveTo>
                      <a:pt x="9" y="0"/>
                    </a:moveTo>
                    <a:lnTo>
                      <a:pt x="19" y="0"/>
                    </a:lnTo>
                    <a:lnTo>
                      <a:pt x="19" y="1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8" name="Freeform 522"/>
              <p:cNvSpPr>
                <a:spLocks/>
              </p:cNvSpPr>
              <p:nvPr/>
            </p:nvSpPr>
            <p:spPr bwMode="auto">
              <a:xfrm>
                <a:off x="1233" y="516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0 w 9"/>
                  <a:gd name="T3" fmla="*/ 0 h 10"/>
                  <a:gd name="T4" fmla="*/ 9 w 9"/>
                  <a:gd name="T5" fmla="*/ 0 h 10"/>
                  <a:gd name="T6" fmla="*/ 0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0"/>
                  <a:gd name="T14" fmla="*/ 9 w 9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0">
                    <a:moveTo>
                      <a:pt x="0" y="1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19" name="Freeform 523"/>
              <p:cNvSpPr>
                <a:spLocks/>
              </p:cNvSpPr>
              <p:nvPr/>
            </p:nvSpPr>
            <p:spPr bwMode="auto">
              <a:xfrm>
                <a:off x="1214" y="465"/>
                <a:ext cx="19" cy="30"/>
              </a:xfrm>
              <a:custGeom>
                <a:avLst/>
                <a:gdLst>
                  <a:gd name="T0" fmla="*/ 0 w 19"/>
                  <a:gd name="T1" fmla="*/ 30 h 30"/>
                  <a:gd name="T2" fmla="*/ 0 w 19"/>
                  <a:gd name="T3" fmla="*/ 20 h 30"/>
                  <a:gd name="T4" fmla="*/ 0 w 19"/>
                  <a:gd name="T5" fmla="*/ 10 h 30"/>
                  <a:gd name="T6" fmla="*/ 10 w 19"/>
                  <a:gd name="T7" fmla="*/ 10 h 30"/>
                  <a:gd name="T8" fmla="*/ 10 w 19"/>
                  <a:gd name="T9" fmla="*/ 0 h 30"/>
                  <a:gd name="T10" fmla="*/ 19 w 19"/>
                  <a:gd name="T11" fmla="*/ 0 h 30"/>
                  <a:gd name="T12" fmla="*/ 19 w 19"/>
                  <a:gd name="T13" fmla="*/ 10 h 30"/>
                  <a:gd name="T14" fmla="*/ 10 w 19"/>
                  <a:gd name="T15" fmla="*/ 10 h 30"/>
                  <a:gd name="T16" fmla="*/ 10 w 19"/>
                  <a:gd name="T17" fmla="*/ 20 h 30"/>
                  <a:gd name="T18" fmla="*/ 10 w 19"/>
                  <a:gd name="T19" fmla="*/ 30 h 30"/>
                  <a:gd name="T20" fmla="*/ 0 w 19"/>
                  <a:gd name="T21" fmla="*/ 3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30"/>
                  <a:gd name="T35" fmla="*/ 19 w 19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30">
                    <a:moveTo>
                      <a:pt x="0" y="30"/>
                    </a:moveTo>
                    <a:lnTo>
                      <a:pt x="0" y="2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10" y="10"/>
                    </a:lnTo>
                    <a:lnTo>
                      <a:pt x="10" y="20"/>
                    </a:lnTo>
                    <a:lnTo>
                      <a:pt x="1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0" name="Freeform 524"/>
              <p:cNvSpPr>
                <a:spLocks/>
              </p:cNvSpPr>
              <p:nvPr/>
            </p:nvSpPr>
            <p:spPr bwMode="auto">
              <a:xfrm>
                <a:off x="1214" y="495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1" name="Freeform 525"/>
              <p:cNvSpPr>
                <a:spLocks/>
              </p:cNvSpPr>
              <p:nvPr/>
            </p:nvSpPr>
            <p:spPr bwMode="auto">
              <a:xfrm>
                <a:off x="1205" y="454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0 h 11"/>
                  <a:gd name="T4" fmla="*/ 9 w 9"/>
                  <a:gd name="T5" fmla="*/ 0 h 11"/>
                  <a:gd name="T6" fmla="*/ 9 w 9"/>
                  <a:gd name="T7" fmla="*/ 11 h 11"/>
                  <a:gd name="T8" fmla="*/ 0 w 9"/>
                  <a:gd name="T9" fmla="*/ 0 h 11"/>
                  <a:gd name="T10" fmla="*/ 0 w 9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1"/>
                  <a:gd name="T20" fmla="*/ 9 w 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1">
                    <a:moveTo>
                      <a:pt x="0" y="11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11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2" name="Freeform 526"/>
              <p:cNvSpPr>
                <a:spLocks/>
              </p:cNvSpPr>
              <p:nvPr/>
            </p:nvSpPr>
            <p:spPr bwMode="auto">
              <a:xfrm>
                <a:off x="1186" y="383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3" name="Freeform 527"/>
              <p:cNvSpPr>
                <a:spLocks/>
              </p:cNvSpPr>
              <p:nvPr/>
            </p:nvSpPr>
            <p:spPr bwMode="auto">
              <a:xfrm>
                <a:off x="1167" y="700"/>
                <a:ext cx="19" cy="1"/>
              </a:xfrm>
              <a:custGeom>
                <a:avLst/>
                <a:gdLst>
                  <a:gd name="T0" fmla="*/ 19 w 19"/>
                  <a:gd name="T1" fmla="*/ 0 h 1"/>
                  <a:gd name="T2" fmla="*/ 10 w 19"/>
                  <a:gd name="T3" fmla="*/ 0 h 1"/>
                  <a:gd name="T4" fmla="*/ 0 w 19"/>
                  <a:gd name="T5" fmla="*/ 0 h 1"/>
                  <a:gd name="T6" fmla="*/ 10 w 19"/>
                  <a:gd name="T7" fmla="*/ 0 h 1"/>
                  <a:gd name="T8" fmla="*/ 19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"/>
                  <a:gd name="T17" fmla="*/ 19 w 1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">
                    <a:moveTo>
                      <a:pt x="19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4" name="Freeform 528"/>
              <p:cNvSpPr>
                <a:spLocks/>
              </p:cNvSpPr>
              <p:nvPr/>
            </p:nvSpPr>
            <p:spPr bwMode="auto">
              <a:xfrm>
                <a:off x="1130" y="321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5" name="Freeform 529"/>
              <p:cNvSpPr>
                <a:spLocks/>
              </p:cNvSpPr>
              <p:nvPr/>
            </p:nvSpPr>
            <p:spPr bwMode="auto">
              <a:xfrm>
                <a:off x="1120" y="270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6" name="Freeform 530"/>
              <p:cNvSpPr>
                <a:spLocks/>
              </p:cNvSpPr>
              <p:nvPr/>
            </p:nvSpPr>
            <p:spPr bwMode="auto">
              <a:xfrm>
                <a:off x="1120" y="679"/>
                <a:ext cx="38" cy="31"/>
              </a:xfrm>
              <a:custGeom>
                <a:avLst/>
                <a:gdLst>
                  <a:gd name="T0" fmla="*/ 38 w 38"/>
                  <a:gd name="T1" fmla="*/ 21 h 31"/>
                  <a:gd name="T2" fmla="*/ 38 w 38"/>
                  <a:gd name="T3" fmla="*/ 31 h 31"/>
                  <a:gd name="T4" fmla="*/ 38 w 38"/>
                  <a:gd name="T5" fmla="*/ 21 h 31"/>
                  <a:gd name="T6" fmla="*/ 28 w 38"/>
                  <a:gd name="T7" fmla="*/ 21 h 31"/>
                  <a:gd name="T8" fmla="*/ 28 w 38"/>
                  <a:gd name="T9" fmla="*/ 11 h 31"/>
                  <a:gd name="T10" fmla="*/ 19 w 38"/>
                  <a:gd name="T11" fmla="*/ 11 h 31"/>
                  <a:gd name="T12" fmla="*/ 10 w 38"/>
                  <a:gd name="T13" fmla="*/ 11 h 31"/>
                  <a:gd name="T14" fmla="*/ 10 w 38"/>
                  <a:gd name="T15" fmla="*/ 0 h 31"/>
                  <a:gd name="T16" fmla="*/ 0 w 38"/>
                  <a:gd name="T17" fmla="*/ 0 h 31"/>
                  <a:gd name="T18" fmla="*/ 10 w 38"/>
                  <a:gd name="T19" fmla="*/ 0 h 31"/>
                  <a:gd name="T20" fmla="*/ 19 w 38"/>
                  <a:gd name="T21" fmla="*/ 0 h 31"/>
                  <a:gd name="T22" fmla="*/ 28 w 38"/>
                  <a:gd name="T23" fmla="*/ 11 h 31"/>
                  <a:gd name="T24" fmla="*/ 38 w 38"/>
                  <a:gd name="T25" fmla="*/ 11 h 31"/>
                  <a:gd name="T26" fmla="*/ 38 w 38"/>
                  <a:gd name="T27" fmla="*/ 21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31"/>
                  <a:gd name="T44" fmla="*/ 38 w 38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31">
                    <a:moveTo>
                      <a:pt x="38" y="21"/>
                    </a:moveTo>
                    <a:lnTo>
                      <a:pt x="38" y="31"/>
                    </a:lnTo>
                    <a:lnTo>
                      <a:pt x="38" y="21"/>
                    </a:lnTo>
                    <a:lnTo>
                      <a:pt x="28" y="21"/>
                    </a:lnTo>
                    <a:lnTo>
                      <a:pt x="28" y="11"/>
                    </a:lnTo>
                    <a:lnTo>
                      <a:pt x="19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28" y="11"/>
                    </a:lnTo>
                    <a:lnTo>
                      <a:pt x="38" y="11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7" name="Freeform 531"/>
              <p:cNvSpPr>
                <a:spLocks/>
              </p:cNvSpPr>
              <p:nvPr/>
            </p:nvSpPr>
            <p:spPr bwMode="auto">
              <a:xfrm>
                <a:off x="1111" y="1446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8" name="Freeform 532"/>
              <p:cNvSpPr>
                <a:spLocks/>
              </p:cNvSpPr>
              <p:nvPr/>
            </p:nvSpPr>
            <p:spPr bwMode="auto">
              <a:xfrm>
                <a:off x="1111" y="526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29" name="Rectangle 533"/>
              <p:cNvSpPr>
                <a:spLocks noChangeArrowheads="1"/>
              </p:cNvSpPr>
              <p:nvPr/>
            </p:nvSpPr>
            <p:spPr bwMode="auto">
              <a:xfrm>
                <a:off x="1111" y="301"/>
                <a:ext cx="9" cy="10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0" name="Freeform 534"/>
              <p:cNvSpPr>
                <a:spLocks/>
              </p:cNvSpPr>
              <p:nvPr/>
            </p:nvSpPr>
            <p:spPr bwMode="auto">
              <a:xfrm>
                <a:off x="1111" y="516"/>
                <a:ext cx="1" cy="20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10 h 20"/>
                  <a:gd name="T4" fmla="*/ 0 w 1"/>
                  <a:gd name="T5" fmla="*/ 20 h 20"/>
                  <a:gd name="T6" fmla="*/ 0 w 1"/>
                  <a:gd name="T7" fmla="*/ 10 h 20"/>
                  <a:gd name="T8" fmla="*/ 0 w 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1" name="Freeform 535"/>
              <p:cNvSpPr>
                <a:spLocks/>
              </p:cNvSpPr>
              <p:nvPr/>
            </p:nvSpPr>
            <p:spPr bwMode="auto">
              <a:xfrm>
                <a:off x="1111" y="546"/>
                <a:ext cx="1" cy="31"/>
              </a:xfrm>
              <a:custGeom>
                <a:avLst/>
                <a:gdLst>
                  <a:gd name="T0" fmla="*/ 0 w 1"/>
                  <a:gd name="T1" fmla="*/ 31 h 31"/>
                  <a:gd name="T2" fmla="*/ 0 w 1"/>
                  <a:gd name="T3" fmla="*/ 21 h 31"/>
                  <a:gd name="T4" fmla="*/ 0 w 1"/>
                  <a:gd name="T5" fmla="*/ 11 h 31"/>
                  <a:gd name="T6" fmla="*/ 0 w 1"/>
                  <a:gd name="T7" fmla="*/ 0 h 31"/>
                  <a:gd name="T8" fmla="*/ 0 w 1"/>
                  <a:gd name="T9" fmla="*/ 11 h 31"/>
                  <a:gd name="T10" fmla="*/ 0 w 1"/>
                  <a:gd name="T11" fmla="*/ 21 h 31"/>
                  <a:gd name="T12" fmla="*/ 0 w 1"/>
                  <a:gd name="T13" fmla="*/ 3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31"/>
                  <a:gd name="T23" fmla="*/ 1 w 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31">
                    <a:moveTo>
                      <a:pt x="0" y="31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2" name="Freeform 536"/>
              <p:cNvSpPr>
                <a:spLocks/>
              </p:cNvSpPr>
              <p:nvPr/>
            </p:nvSpPr>
            <p:spPr bwMode="auto">
              <a:xfrm>
                <a:off x="1111" y="61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3" name="Freeform 537"/>
              <p:cNvSpPr>
                <a:spLocks/>
              </p:cNvSpPr>
              <p:nvPr/>
            </p:nvSpPr>
            <p:spPr bwMode="auto">
              <a:xfrm>
                <a:off x="1102" y="60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4" name="Freeform 538"/>
              <p:cNvSpPr>
                <a:spLocks/>
              </p:cNvSpPr>
              <p:nvPr/>
            </p:nvSpPr>
            <p:spPr bwMode="auto">
              <a:xfrm>
                <a:off x="1092" y="577"/>
                <a:ext cx="28" cy="102"/>
              </a:xfrm>
              <a:custGeom>
                <a:avLst/>
                <a:gdLst>
                  <a:gd name="T0" fmla="*/ 10 w 28"/>
                  <a:gd name="T1" fmla="*/ 31 h 102"/>
                  <a:gd name="T2" fmla="*/ 10 w 28"/>
                  <a:gd name="T3" fmla="*/ 41 h 102"/>
                  <a:gd name="T4" fmla="*/ 10 w 28"/>
                  <a:gd name="T5" fmla="*/ 51 h 102"/>
                  <a:gd name="T6" fmla="*/ 10 w 28"/>
                  <a:gd name="T7" fmla="*/ 41 h 102"/>
                  <a:gd name="T8" fmla="*/ 10 w 28"/>
                  <a:gd name="T9" fmla="*/ 51 h 102"/>
                  <a:gd name="T10" fmla="*/ 0 w 28"/>
                  <a:gd name="T11" fmla="*/ 51 h 102"/>
                  <a:gd name="T12" fmla="*/ 10 w 28"/>
                  <a:gd name="T13" fmla="*/ 61 h 102"/>
                  <a:gd name="T14" fmla="*/ 10 w 28"/>
                  <a:gd name="T15" fmla="*/ 51 h 102"/>
                  <a:gd name="T16" fmla="*/ 10 w 28"/>
                  <a:gd name="T17" fmla="*/ 61 h 102"/>
                  <a:gd name="T18" fmla="*/ 0 w 28"/>
                  <a:gd name="T19" fmla="*/ 61 h 102"/>
                  <a:gd name="T20" fmla="*/ 10 w 28"/>
                  <a:gd name="T21" fmla="*/ 61 h 102"/>
                  <a:gd name="T22" fmla="*/ 10 w 28"/>
                  <a:gd name="T23" fmla="*/ 72 h 102"/>
                  <a:gd name="T24" fmla="*/ 19 w 28"/>
                  <a:gd name="T25" fmla="*/ 72 h 102"/>
                  <a:gd name="T26" fmla="*/ 19 w 28"/>
                  <a:gd name="T27" fmla="*/ 82 h 102"/>
                  <a:gd name="T28" fmla="*/ 19 w 28"/>
                  <a:gd name="T29" fmla="*/ 92 h 102"/>
                  <a:gd name="T30" fmla="*/ 28 w 28"/>
                  <a:gd name="T31" fmla="*/ 92 h 102"/>
                  <a:gd name="T32" fmla="*/ 28 w 28"/>
                  <a:gd name="T33" fmla="*/ 102 h 102"/>
                  <a:gd name="T34" fmla="*/ 19 w 28"/>
                  <a:gd name="T35" fmla="*/ 102 h 102"/>
                  <a:gd name="T36" fmla="*/ 19 w 28"/>
                  <a:gd name="T37" fmla="*/ 92 h 102"/>
                  <a:gd name="T38" fmla="*/ 10 w 28"/>
                  <a:gd name="T39" fmla="*/ 82 h 102"/>
                  <a:gd name="T40" fmla="*/ 19 w 28"/>
                  <a:gd name="T41" fmla="*/ 82 h 102"/>
                  <a:gd name="T42" fmla="*/ 19 w 28"/>
                  <a:gd name="T43" fmla="*/ 72 h 102"/>
                  <a:gd name="T44" fmla="*/ 10 w 28"/>
                  <a:gd name="T45" fmla="*/ 72 h 102"/>
                  <a:gd name="T46" fmla="*/ 10 w 28"/>
                  <a:gd name="T47" fmla="*/ 61 h 102"/>
                  <a:gd name="T48" fmla="*/ 0 w 28"/>
                  <a:gd name="T49" fmla="*/ 61 h 102"/>
                  <a:gd name="T50" fmla="*/ 0 w 28"/>
                  <a:gd name="T51" fmla="*/ 72 h 102"/>
                  <a:gd name="T52" fmla="*/ 0 w 28"/>
                  <a:gd name="T53" fmla="*/ 61 h 102"/>
                  <a:gd name="T54" fmla="*/ 10 w 28"/>
                  <a:gd name="T55" fmla="*/ 41 h 102"/>
                  <a:gd name="T56" fmla="*/ 10 w 28"/>
                  <a:gd name="T57" fmla="*/ 31 h 102"/>
                  <a:gd name="T58" fmla="*/ 10 w 28"/>
                  <a:gd name="T59" fmla="*/ 21 h 102"/>
                  <a:gd name="T60" fmla="*/ 19 w 28"/>
                  <a:gd name="T61" fmla="*/ 0 h 102"/>
                  <a:gd name="T62" fmla="*/ 19 w 28"/>
                  <a:gd name="T63" fmla="*/ 10 h 102"/>
                  <a:gd name="T64" fmla="*/ 10 w 28"/>
                  <a:gd name="T65" fmla="*/ 21 h 102"/>
                  <a:gd name="T66" fmla="*/ 10 w 28"/>
                  <a:gd name="T67" fmla="*/ 31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102"/>
                  <a:gd name="T104" fmla="*/ 28 w 28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102">
                    <a:moveTo>
                      <a:pt x="10" y="31"/>
                    </a:moveTo>
                    <a:lnTo>
                      <a:pt x="10" y="41"/>
                    </a:lnTo>
                    <a:lnTo>
                      <a:pt x="10" y="51"/>
                    </a:lnTo>
                    <a:lnTo>
                      <a:pt x="10" y="41"/>
                    </a:lnTo>
                    <a:lnTo>
                      <a:pt x="10" y="51"/>
                    </a:lnTo>
                    <a:lnTo>
                      <a:pt x="0" y="51"/>
                    </a:lnTo>
                    <a:lnTo>
                      <a:pt x="10" y="61"/>
                    </a:lnTo>
                    <a:lnTo>
                      <a:pt x="10" y="51"/>
                    </a:lnTo>
                    <a:lnTo>
                      <a:pt x="10" y="61"/>
                    </a:lnTo>
                    <a:lnTo>
                      <a:pt x="0" y="61"/>
                    </a:lnTo>
                    <a:lnTo>
                      <a:pt x="10" y="61"/>
                    </a:lnTo>
                    <a:lnTo>
                      <a:pt x="10" y="72"/>
                    </a:lnTo>
                    <a:lnTo>
                      <a:pt x="19" y="72"/>
                    </a:lnTo>
                    <a:lnTo>
                      <a:pt x="19" y="82"/>
                    </a:lnTo>
                    <a:lnTo>
                      <a:pt x="19" y="92"/>
                    </a:lnTo>
                    <a:lnTo>
                      <a:pt x="28" y="92"/>
                    </a:lnTo>
                    <a:lnTo>
                      <a:pt x="28" y="102"/>
                    </a:lnTo>
                    <a:lnTo>
                      <a:pt x="19" y="102"/>
                    </a:lnTo>
                    <a:lnTo>
                      <a:pt x="19" y="92"/>
                    </a:lnTo>
                    <a:lnTo>
                      <a:pt x="10" y="82"/>
                    </a:lnTo>
                    <a:lnTo>
                      <a:pt x="19" y="82"/>
                    </a:lnTo>
                    <a:lnTo>
                      <a:pt x="19" y="72"/>
                    </a:lnTo>
                    <a:lnTo>
                      <a:pt x="10" y="72"/>
                    </a:lnTo>
                    <a:lnTo>
                      <a:pt x="10" y="61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61"/>
                    </a:lnTo>
                    <a:lnTo>
                      <a:pt x="10" y="41"/>
                    </a:lnTo>
                    <a:lnTo>
                      <a:pt x="10" y="31"/>
                    </a:lnTo>
                    <a:lnTo>
                      <a:pt x="10" y="21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10" y="2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5" name="Freeform 539"/>
              <p:cNvSpPr>
                <a:spLocks/>
              </p:cNvSpPr>
              <p:nvPr/>
            </p:nvSpPr>
            <p:spPr bwMode="auto">
              <a:xfrm>
                <a:off x="1083" y="137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6" name="Freeform 540"/>
              <p:cNvSpPr>
                <a:spLocks/>
              </p:cNvSpPr>
              <p:nvPr/>
            </p:nvSpPr>
            <p:spPr bwMode="auto">
              <a:xfrm>
                <a:off x="1055" y="25"/>
                <a:ext cx="47" cy="61"/>
              </a:xfrm>
              <a:custGeom>
                <a:avLst/>
                <a:gdLst>
                  <a:gd name="T0" fmla="*/ 37 w 47"/>
                  <a:gd name="T1" fmla="*/ 0 h 61"/>
                  <a:gd name="T2" fmla="*/ 37 w 47"/>
                  <a:gd name="T3" fmla="*/ 10 h 61"/>
                  <a:gd name="T4" fmla="*/ 37 w 47"/>
                  <a:gd name="T5" fmla="*/ 20 h 61"/>
                  <a:gd name="T6" fmla="*/ 47 w 47"/>
                  <a:gd name="T7" fmla="*/ 20 h 61"/>
                  <a:gd name="T8" fmla="*/ 47 w 47"/>
                  <a:gd name="T9" fmla="*/ 31 h 61"/>
                  <a:gd name="T10" fmla="*/ 47 w 47"/>
                  <a:gd name="T11" fmla="*/ 41 h 61"/>
                  <a:gd name="T12" fmla="*/ 37 w 47"/>
                  <a:gd name="T13" fmla="*/ 41 h 61"/>
                  <a:gd name="T14" fmla="*/ 37 w 47"/>
                  <a:gd name="T15" fmla="*/ 51 h 61"/>
                  <a:gd name="T16" fmla="*/ 37 w 47"/>
                  <a:gd name="T17" fmla="*/ 61 h 61"/>
                  <a:gd name="T18" fmla="*/ 28 w 47"/>
                  <a:gd name="T19" fmla="*/ 61 h 61"/>
                  <a:gd name="T20" fmla="*/ 18 w 47"/>
                  <a:gd name="T21" fmla="*/ 61 h 61"/>
                  <a:gd name="T22" fmla="*/ 9 w 47"/>
                  <a:gd name="T23" fmla="*/ 51 h 61"/>
                  <a:gd name="T24" fmla="*/ 0 w 47"/>
                  <a:gd name="T25" fmla="*/ 51 h 61"/>
                  <a:gd name="T26" fmla="*/ 0 w 47"/>
                  <a:gd name="T27" fmla="*/ 41 h 61"/>
                  <a:gd name="T28" fmla="*/ 9 w 47"/>
                  <a:gd name="T29" fmla="*/ 41 h 61"/>
                  <a:gd name="T30" fmla="*/ 9 w 47"/>
                  <a:gd name="T31" fmla="*/ 31 h 61"/>
                  <a:gd name="T32" fmla="*/ 9 w 47"/>
                  <a:gd name="T33" fmla="*/ 20 h 61"/>
                  <a:gd name="T34" fmla="*/ 9 w 47"/>
                  <a:gd name="T35" fmla="*/ 10 h 61"/>
                  <a:gd name="T36" fmla="*/ 18 w 47"/>
                  <a:gd name="T37" fmla="*/ 0 h 61"/>
                  <a:gd name="T38" fmla="*/ 28 w 47"/>
                  <a:gd name="T39" fmla="*/ 0 h 61"/>
                  <a:gd name="T40" fmla="*/ 37 w 47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61"/>
                  <a:gd name="T65" fmla="*/ 47 w 47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61">
                    <a:moveTo>
                      <a:pt x="37" y="0"/>
                    </a:moveTo>
                    <a:lnTo>
                      <a:pt x="37" y="10"/>
                    </a:lnTo>
                    <a:lnTo>
                      <a:pt x="37" y="20"/>
                    </a:lnTo>
                    <a:lnTo>
                      <a:pt x="47" y="20"/>
                    </a:lnTo>
                    <a:lnTo>
                      <a:pt x="47" y="31"/>
                    </a:lnTo>
                    <a:lnTo>
                      <a:pt x="47" y="41"/>
                    </a:lnTo>
                    <a:lnTo>
                      <a:pt x="37" y="41"/>
                    </a:lnTo>
                    <a:lnTo>
                      <a:pt x="37" y="51"/>
                    </a:lnTo>
                    <a:lnTo>
                      <a:pt x="37" y="61"/>
                    </a:lnTo>
                    <a:lnTo>
                      <a:pt x="28" y="61"/>
                    </a:lnTo>
                    <a:lnTo>
                      <a:pt x="18" y="61"/>
                    </a:lnTo>
                    <a:lnTo>
                      <a:pt x="9" y="51"/>
                    </a:lnTo>
                    <a:lnTo>
                      <a:pt x="0" y="51"/>
                    </a:lnTo>
                    <a:lnTo>
                      <a:pt x="0" y="41"/>
                    </a:lnTo>
                    <a:lnTo>
                      <a:pt x="9" y="41"/>
                    </a:lnTo>
                    <a:lnTo>
                      <a:pt x="9" y="31"/>
                    </a:lnTo>
                    <a:lnTo>
                      <a:pt x="9" y="20"/>
                    </a:lnTo>
                    <a:lnTo>
                      <a:pt x="9" y="10"/>
                    </a:lnTo>
                    <a:lnTo>
                      <a:pt x="18" y="0"/>
                    </a:lnTo>
                    <a:lnTo>
                      <a:pt x="28" y="0"/>
                    </a:lnTo>
                    <a:lnTo>
                      <a:pt x="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7" name="Freeform 541"/>
              <p:cNvSpPr>
                <a:spLocks/>
              </p:cNvSpPr>
              <p:nvPr/>
            </p:nvSpPr>
            <p:spPr bwMode="auto">
              <a:xfrm>
                <a:off x="1055" y="9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8" name="Freeform 542"/>
              <p:cNvSpPr>
                <a:spLocks/>
              </p:cNvSpPr>
              <p:nvPr/>
            </p:nvSpPr>
            <p:spPr bwMode="auto">
              <a:xfrm>
                <a:off x="1017" y="97"/>
                <a:ext cx="19" cy="20"/>
              </a:xfrm>
              <a:custGeom>
                <a:avLst/>
                <a:gdLst>
                  <a:gd name="T0" fmla="*/ 0 w 19"/>
                  <a:gd name="T1" fmla="*/ 0 h 20"/>
                  <a:gd name="T2" fmla="*/ 9 w 19"/>
                  <a:gd name="T3" fmla="*/ 0 h 20"/>
                  <a:gd name="T4" fmla="*/ 9 w 19"/>
                  <a:gd name="T5" fmla="*/ 10 h 20"/>
                  <a:gd name="T6" fmla="*/ 19 w 19"/>
                  <a:gd name="T7" fmla="*/ 10 h 20"/>
                  <a:gd name="T8" fmla="*/ 19 w 19"/>
                  <a:gd name="T9" fmla="*/ 20 h 20"/>
                  <a:gd name="T10" fmla="*/ 9 w 19"/>
                  <a:gd name="T11" fmla="*/ 20 h 20"/>
                  <a:gd name="T12" fmla="*/ 9 w 19"/>
                  <a:gd name="T13" fmla="*/ 10 h 20"/>
                  <a:gd name="T14" fmla="*/ 0 w 19"/>
                  <a:gd name="T15" fmla="*/ 10 h 20"/>
                  <a:gd name="T16" fmla="*/ 0 w 19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0"/>
                  <a:gd name="T29" fmla="*/ 19 w 19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0">
                    <a:moveTo>
                      <a:pt x="0" y="0"/>
                    </a:moveTo>
                    <a:lnTo>
                      <a:pt x="9" y="0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19" y="20"/>
                    </a:lnTo>
                    <a:lnTo>
                      <a:pt x="9" y="20"/>
                    </a:lnTo>
                    <a:lnTo>
                      <a:pt x="9" y="1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39" name="Freeform 543"/>
              <p:cNvSpPr>
                <a:spLocks/>
              </p:cNvSpPr>
              <p:nvPr/>
            </p:nvSpPr>
            <p:spPr bwMode="auto">
              <a:xfrm>
                <a:off x="1008" y="97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0" name="Freeform 544"/>
              <p:cNvSpPr>
                <a:spLocks/>
              </p:cNvSpPr>
              <p:nvPr/>
            </p:nvSpPr>
            <p:spPr bwMode="auto">
              <a:xfrm>
                <a:off x="1008" y="86"/>
                <a:ext cx="1" cy="11"/>
              </a:xfrm>
              <a:custGeom>
                <a:avLst/>
                <a:gdLst>
                  <a:gd name="T0" fmla="*/ 0 w 1"/>
                  <a:gd name="T1" fmla="*/ 0 h 11"/>
                  <a:gd name="T2" fmla="*/ 0 w 1"/>
                  <a:gd name="T3" fmla="*/ 11 h 11"/>
                  <a:gd name="T4" fmla="*/ 0 w 1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0"/>
                    </a:move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1" name="Freeform 545"/>
              <p:cNvSpPr>
                <a:spLocks/>
              </p:cNvSpPr>
              <p:nvPr/>
            </p:nvSpPr>
            <p:spPr bwMode="auto">
              <a:xfrm>
                <a:off x="1008" y="66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2" name="Freeform 546"/>
              <p:cNvSpPr>
                <a:spLocks/>
              </p:cNvSpPr>
              <p:nvPr/>
            </p:nvSpPr>
            <p:spPr bwMode="auto">
              <a:xfrm>
                <a:off x="989" y="383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3" name="Freeform 547"/>
              <p:cNvSpPr>
                <a:spLocks/>
              </p:cNvSpPr>
              <p:nvPr/>
            </p:nvSpPr>
            <p:spPr bwMode="auto">
              <a:xfrm>
                <a:off x="989" y="342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4" name="Freeform 548"/>
              <p:cNvSpPr>
                <a:spLocks/>
              </p:cNvSpPr>
              <p:nvPr/>
            </p:nvSpPr>
            <p:spPr bwMode="auto">
              <a:xfrm>
                <a:off x="979" y="362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5" name="Freeform 549"/>
              <p:cNvSpPr>
                <a:spLocks/>
              </p:cNvSpPr>
              <p:nvPr/>
            </p:nvSpPr>
            <p:spPr bwMode="auto">
              <a:xfrm>
                <a:off x="970" y="373"/>
                <a:ext cx="19" cy="10"/>
              </a:xfrm>
              <a:custGeom>
                <a:avLst/>
                <a:gdLst>
                  <a:gd name="T0" fmla="*/ 19 w 19"/>
                  <a:gd name="T1" fmla="*/ 10 h 10"/>
                  <a:gd name="T2" fmla="*/ 9 w 19"/>
                  <a:gd name="T3" fmla="*/ 0 h 10"/>
                  <a:gd name="T4" fmla="*/ 0 w 19"/>
                  <a:gd name="T5" fmla="*/ 0 h 10"/>
                  <a:gd name="T6" fmla="*/ 9 w 19"/>
                  <a:gd name="T7" fmla="*/ 0 h 10"/>
                  <a:gd name="T8" fmla="*/ 19 w 19"/>
                  <a:gd name="T9" fmla="*/ 0 h 10"/>
                  <a:gd name="T10" fmla="*/ 19 w 19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19" y="1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6" name="Freeform 550"/>
              <p:cNvSpPr>
                <a:spLocks/>
              </p:cNvSpPr>
              <p:nvPr/>
            </p:nvSpPr>
            <p:spPr bwMode="auto">
              <a:xfrm>
                <a:off x="942" y="4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7" name="Freeform 551"/>
              <p:cNvSpPr>
                <a:spLocks/>
              </p:cNvSpPr>
              <p:nvPr/>
            </p:nvSpPr>
            <p:spPr bwMode="auto">
              <a:xfrm>
                <a:off x="932" y="-26"/>
                <a:ext cx="57" cy="82"/>
              </a:xfrm>
              <a:custGeom>
                <a:avLst/>
                <a:gdLst>
                  <a:gd name="T0" fmla="*/ 0 w 57"/>
                  <a:gd name="T1" fmla="*/ 0 h 82"/>
                  <a:gd name="T2" fmla="*/ 10 w 57"/>
                  <a:gd name="T3" fmla="*/ 0 h 82"/>
                  <a:gd name="T4" fmla="*/ 0 w 57"/>
                  <a:gd name="T5" fmla="*/ 0 h 82"/>
                  <a:gd name="T6" fmla="*/ 10 w 57"/>
                  <a:gd name="T7" fmla="*/ 0 h 82"/>
                  <a:gd name="T8" fmla="*/ 19 w 57"/>
                  <a:gd name="T9" fmla="*/ 10 h 82"/>
                  <a:gd name="T10" fmla="*/ 19 w 57"/>
                  <a:gd name="T11" fmla="*/ 20 h 82"/>
                  <a:gd name="T12" fmla="*/ 29 w 57"/>
                  <a:gd name="T13" fmla="*/ 20 h 82"/>
                  <a:gd name="T14" fmla="*/ 29 w 57"/>
                  <a:gd name="T15" fmla="*/ 30 h 82"/>
                  <a:gd name="T16" fmla="*/ 29 w 57"/>
                  <a:gd name="T17" fmla="*/ 41 h 82"/>
                  <a:gd name="T18" fmla="*/ 38 w 57"/>
                  <a:gd name="T19" fmla="*/ 41 h 82"/>
                  <a:gd name="T20" fmla="*/ 47 w 57"/>
                  <a:gd name="T21" fmla="*/ 41 h 82"/>
                  <a:gd name="T22" fmla="*/ 47 w 57"/>
                  <a:gd name="T23" fmla="*/ 51 h 82"/>
                  <a:gd name="T24" fmla="*/ 47 w 57"/>
                  <a:gd name="T25" fmla="*/ 61 h 82"/>
                  <a:gd name="T26" fmla="*/ 57 w 57"/>
                  <a:gd name="T27" fmla="*/ 71 h 82"/>
                  <a:gd name="T28" fmla="*/ 47 w 57"/>
                  <a:gd name="T29" fmla="*/ 71 h 82"/>
                  <a:gd name="T30" fmla="*/ 57 w 57"/>
                  <a:gd name="T31" fmla="*/ 71 h 82"/>
                  <a:gd name="T32" fmla="*/ 57 w 57"/>
                  <a:gd name="T33" fmla="*/ 82 h 82"/>
                  <a:gd name="T34" fmla="*/ 47 w 57"/>
                  <a:gd name="T35" fmla="*/ 82 h 82"/>
                  <a:gd name="T36" fmla="*/ 47 w 57"/>
                  <a:gd name="T37" fmla="*/ 71 h 82"/>
                  <a:gd name="T38" fmla="*/ 38 w 57"/>
                  <a:gd name="T39" fmla="*/ 71 h 82"/>
                  <a:gd name="T40" fmla="*/ 38 w 57"/>
                  <a:gd name="T41" fmla="*/ 61 h 82"/>
                  <a:gd name="T42" fmla="*/ 29 w 57"/>
                  <a:gd name="T43" fmla="*/ 51 h 82"/>
                  <a:gd name="T44" fmla="*/ 19 w 57"/>
                  <a:gd name="T45" fmla="*/ 51 h 82"/>
                  <a:gd name="T46" fmla="*/ 19 w 57"/>
                  <a:gd name="T47" fmla="*/ 41 h 82"/>
                  <a:gd name="T48" fmla="*/ 10 w 57"/>
                  <a:gd name="T49" fmla="*/ 41 h 82"/>
                  <a:gd name="T50" fmla="*/ 10 w 57"/>
                  <a:gd name="T51" fmla="*/ 30 h 82"/>
                  <a:gd name="T52" fmla="*/ 0 w 57"/>
                  <a:gd name="T53" fmla="*/ 30 h 82"/>
                  <a:gd name="T54" fmla="*/ 0 w 57"/>
                  <a:gd name="T55" fmla="*/ 20 h 82"/>
                  <a:gd name="T56" fmla="*/ 0 w 57"/>
                  <a:gd name="T57" fmla="*/ 10 h 82"/>
                  <a:gd name="T58" fmla="*/ 0 w 57"/>
                  <a:gd name="T59" fmla="*/ 0 h 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7"/>
                  <a:gd name="T91" fmla="*/ 0 h 82"/>
                  <a:gd name="T92" fmla="*/ 57 w 57"/>
                  <a:gd name="T93" fmla="*/ 82 h 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7" h="82">
                    <a:moveTo>
                      <a:pt x="0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9" y="10"/>
                    </a:lnTo>
                    <a:lnTo>
                      <a:pt x="19" y="20"/>
                    </a:lnTo>
                    <a:lnTo>
                      <a:pt x="29" y="20"/>
                    </a:lnTo>
                    <a:lnTo>
                      <a:pt x="29" y="30"/>
                    </a:lnTo>
                    <a:lnTo>
                      <a:pt x="29" y="41"/>
                    </a:lnTo>
                    <a:lnTo>
                      <a:pt x="38" y="41"/>
                    </a:lnTo>
                    <a:lnTo>
                      <a:pt x="47" y="41"/>
                    </a:lnTo>
                    <a:lnTo>
                      <a:pt x="47" y="51"/>
                    </a:lnTo>
                    <a:lnTo>
                      <a:pt x="47" y="61"/>
                    </a:lnTo>
                    <a:lnTo>
                      <a:pt x="57" y="71"/>
                    </a:lnTo>
                    <a:lnTo>
                      <a:pt x="47" y="71"/>
                    </a:lnTo>
                    <a:lnTo>
                      <a:pt x="57" y="71"/>
                    </a:lnTo>
                    <a:lnTo>
                      <a:pt x="57" y="82"/>
                    </a:lnTo>
                    <a:lnTo>
                      <a:pt x="47" y="82"/>
                    </a:lnTo>
                    <a:lnTo>
                      <a:pt x="47" y="71"/>
                    </a:lnTo>
                    <a:lnTo>
                      <a:pt x="38" y="71"/>
                    </a:lnTo>
                    <a:lnTo>
                      <a:pt x="38" y="61"/>
                    </a:lnTo>
                    <a:lnTo>
                      <a:pt x="29" y="51"/>
                    </a:lnTo>
                    <a:lnTo>
                      <a:pt x="19" y="51"/>
                    </a:lnTo>
                    <a:lnTo>
                      <a:pt x="19" y="41"/>
                    </a:lnTo>
                    <a:lnTo>
                      <a:pt x="10" y="41"/>
                    </a:lnTo>
                    <a:lnTo>
                      <a:pt x="10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8" name="Freeform 552"/>
              <p:cNvSpPr>
                <a:spLocks/>
              </p:cNvSpPr>
              <p:nvPr/>
            </p:nvSpPr>
            <p:spPr bwMode="auto">
              <a:xfrm>
                <a:off x="895" y="-302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49" name="Freeform 553"/>
              <p:cNvSpPr>
                <a:spLocks/>
              </p:cNvSpPr>
              <p:nvPr/>
            </p:nvSpPr>
            <p:spPr bwMode="auto">
              <a:xfrm>
                <a:off x="867" y="229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0" name="Freeform 554"/>
              <p:cNvSpPr>
                <a:spLocks/>
              </p:cNvSpPr>
              <p:nvPr/>
            </p:nvSpPr>
            <p:spPr bwMode="auto">
              <a:xfrm>
                <a:off x="867" y="199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1" name="Freeform 555"/>
              <p:cNvSpPr>
                <a:spLocks/>
              </p:cNvSpPr>
              <p:nvPr/>
            </p:nvSpPr>
            <p:spPr bwMode="auto">
              <a:xfrm>
                <a:off x="857" y="229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10" y="0"/>
                    </a:move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2" name="Freeform 556"/>
              <p:cNvSpPr>
                <a:spLocks/>
              </p:cNvSpPr>
              <p:nvPr/>
            </p:nvSpPr>
            <p:spPr bwMode="auto">
              <a:xfrm>
                <a:off x="839" y="311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3" name="Freeform 557"/>
              <p:cNvSpPr>
                <a:spLocks/>
              </p:cNvSpPr>
              <p:nvPr/>
            </p:nvSpPr>
            <p:spPr bwMode="auto">
              <a:xfrm>
                <a:off x="839" y="-88"/>
                <a:ext cx="1" cy="11"/>
              </a:xfrm>
              <a:custGeom>
                <a:avLst/>
                <a:gdLst>
                  <a:gd name="T0" fmla="*/ 0 w 1"/>
                  <a:gd name="T1" fmla="*/ 11 h 11"/>
                  <a:gd name="T2" fmla="*/ 0 w 1"/>
                  <a:gd name="T3" fmla="*/ 0 h 11"/>
                  <a:gd name="T4" fmla="*/ 0 w 1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"/>
                  <a:gd name="T11" fmla="*/ 1 w 1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4" name="Rectangle 558"/>
              <p:cNvSpPr>
                <a:spLocks noChangeArrowheads="1"/>
              </p:cNvSpPr>
              <p:nvPr/>
            </p:nvSpPr>
            <p:spPr bwMode="auto">
              <a:xfrm>
                <a:off x="792" y="1528"/>
                <a:ext cx="9" cy="10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5" name="Freeform 559"/>
              <p:cNvSpPr>
                <a:spLocks/>
              </p:cNvSpPr>
              <p:nvPr/>
            </p:nvSpPr>
            <p:spPr bwMode="auto">
              <a:xfrm>
                <a:off x="745" y="209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0 w 9"/>
                  <a:gd name="T3" fmla="*/ 0 h 10"/>
                  <a:gd name="T4" fmla="*/ 9 w 9"/>
                  <a:gd name="T5" fmla="*/ 0 h 10"/>
                  <a:gd name="T6" fmla="*/ 0 w 9"/>
                  <a:gd name="T7" fmla="*/ 0 h 10"/>
                  <a:gd name="T8" fmla="*/ 0 w 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0" y="1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6" name="Freeform 560"/>
              <p:cNvSpPr>
                <a:spLocks/>
              </p:cNvSpPr>
              <p:nvPr/>
            </p:nvSpPr>
            <p:spPr bwMode="auto">
              <a:xfrm>
                <a:off x="726" y="137"/>
                <a:ext cx="28" cy="52"/>
              </a:xfrm>
              <a:custGeom>
                <a:avLst/>
                <a:gdLst>
                  <a:gd name="T0" fmla="*/ 19 w 28"/>
                  <a:gd name="T1" fmla="*/ 52 h 52"/>
                  <a:gd name="T2" fmla="*/ 9 w 28"/>
                  <a:gd name="T3" fmla="*/ 52 h 52"/>
                  <a:gd name="T4" fmla="*/ 9 w 28"/>
                  <a:gd name="T5" fmla="*/ 41 h 52"/>
                  <a:gd name="T6" fmla="*/ 0 w 28"/>
                  <a:gd name="T7" fmla="*/ 41 h 52"/>
                  <a:gd name="T8" fmla="*/ 9 w 28"/>
                  <a:gd name="T9" fmla="*/ 41 h 52"/>
                  <a:gd name="T10" fmla="*/ 9 w 28"/>
                  <a:gd name="T11" fmla="*/ 31 h 52"/>
                  <a:gd name="T12" fmla="*/ 9 w 28"/>
                  <a:gd name="T13" fmla="*/ 21 h 52"/>
                  <a:gd name="T14" fmla="*/ 9 w 28"/>
                  <a:gd name="T15" fmla="*/ 11 h 52"/>
                  <a:gd name="T16" fmla="*/ 9 w 28"/>
                  <a:gd name="T17" fmla="*/ 0 h 52"/>
                  <a:gd name="T18" fmla="*/ 19 w 28"/>
                  <a:gd name="T19" fmla="*/ 0 h 52"/>
                  <a:gd name="T20" fmla="*/ 19 w 28"/>
                  <a:gd name="T21" fmla="*/ 11 h 52"/>
                  <a:gd name="T22" fmla="*/ 19 w 28"/>
                  <a:gd name="T23" fmla="*/ 21 h 52"/>
                  <a:gd name="T24" fmla="*/ 28 w 28"/>
                  <a:gd name="T25" fmla="*/ 31 h 52"/>
                  <a:gd name="T26" fmla="*/ 19 w 28"/>
                  <a:gd name="T27" fmla="*/ 41 h 52"/>
                  <a:gd name="T28" fmla="*/ 19 w 28"/>
                  <a:gd name="T29" fmla="*/ 52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52"/>
                  <a:gd name="T47" fmla="*/ 28 w 28"/>
                  <a:gd name="T48" fmla="*/ 52 h 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52">
                    <a:moveTo>
                      <a:pt x="19" y="52"/>
                    </a:moveTo>
                    <a:lnTo>
                      <a:pt x="9" y="52"/>
                    </a:lnTo>
                    <a:lnTo>
                      <a:pt x="9" y="41"/>
                    </a:lnTo>
                    <a:lnTo>
                      <a:pt x="0" y="41"/>
                    </a:lnTo>
                    <a:lnTo>
                      <a:pt x="9" y="41"/>
                    </a:lnTo>
                    <a:lnTo>
                      <a:pt x="9" y="31"/>
                    </a:lnTo>
                    <a:lnTo>
                      <a:pt x="9" y="21"/>
                    </a:lnTo>
                    <a:lnTo>
                      <a:pt x="9" y="11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19" y="11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19" y="41"/>
                    </a:lnTo>
                    <a:lnTo>
                      <a:pt x="19" y="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D4A9"/>
                  </a:gs>
                  <a:gs pos="100000">
                    <a:srgbClr val="808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7" name="Freeform 561"/>
              <p:cNvSpPr>
                <a:spLocks/>
              </p:cNvSpPr>
              <p:nvPr/>
            </p:nvSpPr>
            <p:spPr bwMode="auto">
              <a:xfrm>
                <a:off x="707" y="14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8" name="Freeform 562"/>
              <p:cNvSpPr>
                <a:spLocks/>
              </p:cNvSpPr>
              <p:nvPr/>
            </p:nvSpPr>
            <p:spPr bwMode="auto">
              <a:xfrm>
                <a:off x="698" y="14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9 w 9"/>
                  <a:gd name="T3" fmla="*/ 0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0" y="0"/>
                    </a:move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59" name="Freeform 563"/>
              <p:cNvSpPr>
                <a:spLocks/>
              </p:cNvSpPr>
              <p:nvPr/>
            </p:nvSpPr>
            <p:spPr bwMode="auto">
              <a:xfrm>
                <a:off x="698" y="148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60" name="Freeform 564"/>
              <p:cNvSpPr>
                <a:spLocks/>
              </p:cNvSpPr>
              <p:nvPr/>
            </p:nvSpPr>
            <p:spPr bwMode="auto">
              <a:xfrm>
                <a:off x="632" y="-149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0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"/>
                  <a:gd name="T11" fmla="*/ 9 w 9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61" name="Freeform 565"/>
              <p:cNvSpPr>
                <a:spLocks/>
              </p:cNvSpPr>
              <p:nvPr/>
            </p:nvSpPr>
            <p:spPr bwMode="auto">
              <a:xfrm>
                <a:off x="500" y="-425"/>
                <a:ext cx="1" cy="10"/>
              </a:xfrm>
              <a:custGeom>
                <a:avLst/>
                <a:gdLst>
                  <a:gd name="T0" fmla="*/ 0 w 1"/>
                  <a:gd name="T1" fmla="*/ 10 h 10"/>
                  <a:gd name="T2" fmla="*/ 0 w 1"/>
                  <a:gd name="T3" fmla="*/ 0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0"/>
                  <a:gd name="T11" fmla="*/ 1 w 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0">
                    <a:moveTo>
                      <a:pt x="0" y="10"/>
                    </a:move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862" name="Freeform 566"/>
              <p:cNvSpPr>
                <a:spLocks/>
              </p:cNvSpPr>
              <p:nvPr/>
            </p:nvSpPr>
            <p:spPr bwMode="auto">
              <a:xfrm>
                <a:off x="359" y="25"/>
                <a:ext cx="19" cy="51"/>
              </a:xfrm>
              <a:custGeom>
                <a:avLst/>
                <a:gdLst>
                  <a:gd name="T0" fmla="*/ 10 w 19"/>
                  <a:gd name="T1" fmla="*/ 10 h 51"/>
                  <a:gd name="T2" fmla="*/ 10 w 19"/>
                  <a:gd name="T3" fmla="*/ 0 h 51"/>
                  <a:gd name="T4" fmla="*/ 10 w 19"/>
                  <a:gd name="T5" fmla="*/ 10 h 51"/>
                  <a:gd name="T6" fmla="*/ 10 w 19"/>
                  <a:gd name="T7" fmla="*/ 20 h 51"/>
                  <a:gd name="T8" fmla="*/ 19 w 19"/>
                  <a:gd name="T9" fmla="*/ 20 h 51"/>
                  <a:gd name="T10" fmla="*/ 19 w 19"/>
                  <a:gd name="T11" fmla="*/ 31 h 51"/>
                  <a:gd name="T12" fmla="*/ 19 w 19"/>
                  <a:gd name="T13" fmla="*/ 41 h 51"/>
                  <a:gd name="T14" fmla="*/ 19 w 19"/>
                  <a:gd name="T15" fmla="*/ 51 h 51"/>
                  <a:gd name="T16" fmla="*/ 10 w 19"/>
                  <a:gd name="T17" fmla="*/ 51 h 51"/>
                  <a:gd name="T18" fmla="*/ 10 w 19"/>
                  <a:gd name="T19" fmla="*/ 41 h 51"/>
                  <a:gd name="T20" fmla="*/ 10 w 19"/>
                  <a:gd name="T21" fmla="*/ 31 h 51"/>
                  <a:gd name="T22" fmla="*/ 10 w 19"/>
                  <a:gd name="T23" fmla="*/ 20 h 51"/>
                  <a:gd name="T24" fmla="*/ 0 w 19"/>
                  <a:gd name="T25" fmla="*/ 20 h 51"/>
                  <a:gd name="T26" fmla="*/ 0 w 19"/>
                  <a:gd name="T27" fmla="*/ 10 h 51"/>
                  <a:gd name="T28" fmla="*/ 10 w 19"/>
                  <a:gd name="T29" fmla="*/ 1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51"/>
                  <a:gd name="T47" fmla="*/ 19 w 19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51">
                    <a:moveTo>
                      <a:pt x="10" y="10"/>
                    </a:moveTo>
                    <a:lnTo>
                      <a:pt x="10" y="0"/>
                    </a:lnTo>
                    <a:lnTo>
                      <a:pt x="10" y="10"/>
                    </a:lnTo>
                    <a:lnTo>
                      <a:pt x="10" y="20"/>
                    </a:lnTo>
                    <a:lnTo>
                      <a:pt x="19" y="20"/>
                    </a:lnTo>
                    <a:lnTo>
                      <a:pt x="19" y="31"/>
                    </a:lnTo>
                    <a:lnTo>
                      <a:pt x="19" y="41"/>
                    </a:lnTo>
                    <a:lnTo>
                      <a:pt x="19" y="51"/>
                    </a:lnTo>
                    <a:lnTo>
                      <a:pt x="10" y="51"/>
                    </a:lnTo>
                    <a:lnTo>
                      <a:pt x="10" y="41"/>
                    </a:lnTo>
                    <a:lnTo>
                      <a:pt x="10" y="31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733" name="Text Box 567"/>
            <p:cNvSpPr txBox="1">
              <a:spLocks noChangeArrowheads="1"/>
            </p:cNvSpPr>
            <p:nvPr/>
          </p:nvSpPr>
          <p:spPr bwMode="auto">
            <a:xfrm>
              <a:off x="-42" y="-1324"/>
              <a:ext cx="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_tradnl" sz="700" smtClean="0">
                  <a:solidFill>
                    <a:prstClr val="black"/>
                  </a:solidFill>
                </a:rPr>
                <a:t>   </a:t>
              </a:r>
              <a:endParaRPr lang="es-ES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5" name="Group 568"/>
          <p:cNvGrpSpPr>
            <a:grpSpLocks/>
          </p:cNvGrpSpPr>
          <p:nvPr/>
        </p:nvGrpSpPr>
        <p:grpSpPr bwMode="auto">
          <a:xfrm>
            <a:off x="2427288" y="2533650"/>
            <a:ext cx="514350" cy="280988"/>
            <a:chOff x="1390" y="1381"/>
            <a:chExt cx="324" cy="177"/>
          </a:xfrm>
        </p:grpSpPr>
        <p:grpSp>
          <p:nvGrpSpPr>
            <p:cNvPr id="24473" name="Group 569"/>
            <p:cNvGrpSpPr>
              <a:grpSpLocks noChangeAspect="1"/>
            </p:cNvGrpSpPr>
            <p:nvPr/>
          </p:nvGrpSpPr>
          <p:grpSpPr bwMode="auto">
            <a:xfrm>
              <a:off x="1390" y="1421"/>
              <a:ext cx="324" cy="137"/>
              <a:chOff x="839" y="-1300"/>
              <a:chExt cx="1134" cy="466"/>
            </a:xfrm>
          </p:grpSpPr>
          <p:sp>
            <p:nvSpPr>
              <p:cNvPr id="24475" name="AutoShape 570"/>
              <p:cNvSpPr>
                <a:spLocks noChangeAspect="1" noChangeArrowheads="1" noTextEdit="1"/>
              </p:cNvSpPr>
              <p:nvPr/>
            </p:nvSpPr>
            <p:spPr bwMode="auto">
              <a:xfrm>
                <a:off x="839" y="-1300"/>
                <a:ext cx="1134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24476" name="Group 571"/>
              <p:cNvGrpSpPr>
                <a:grpSpLocks/>
              </p:cNvGrpSpPr>
              <p:nvPr/>
            </p:nvGrpSpPr>
            <p:grpSpPr bwMode="auto">
              <a:xfrm>
                <a:off x="865" y="-1274"/>
                <a:ext cx="1058" cy="396"/>
                <a:chOff x="865" y="-1274"/>
                <a:chExt cx="1058" cy="396"/>
              </a:xfrm>
            </p:grpSpPr>
            <p:sp>
              <p:nvSpPr>
                <p:cNvPr id="24532" name="Freeform 572"/>
                <p:cNvSpPr>
                  <a:spLocks/>
                </p:cNvSpPr>
                <p:nvPr/>
              </p:nvSpPr>
              <p:spPr bwMode="auto">
                <a:xfrm>
                  <a:off x="865" y="-1233"/>
                  <a:ext cx="1058" cy="355"/>
                </a:xfrm>
                <a:custGeom>
                  <a:avLst/>
                  <a:gdLst>
                    <a:gd name="T0" fmla="*/ 899 w 1058"/>
                    <a:gd name="T1" fmla="*/ 218 h 355"/>
                    <a:gd name="T2" fmla="*/ 917 w 1058"/>
                    <a:gd name="T3" fmla="*/ 255 h 355"/>
                    <a:gd name="T4" fmla="*/ 963 w 1058"/>
                    <a:gd name="T5" fmla="*/ 264 h 355"/>
                    <a:gd name="T6" fmla="*/ 999 w 1058"/>
                    <a:gd name="T7" fmla="*/ 268 h 355"/>
                    <a:gd name="T8" fmla="*/ 1022 w 1058"/>
                    <a:gd name="T9" fmla="*/ 300 h 355"/>
                    <a:gd name="T10" fmla="*/ 1026 w 1058"/>
                    <a:gd name="T11" fmla="*/ 328 h 355"/>
                    <a:gd name="T12" fmla="*/ 977 w 1058"/>
                    <a:gd name="T13" fmla="*/ 346 h 355"/>
                    <a:gd name="T14" fmla="*/ 945 w 1058"/>
                    <a:gd name="T15" fmla="*/ 350 h 355"/>
                    <a:gd name="T16" fmla="*/ 890 w 1058"/>
                    <a:gd name="T17" fmla="*/ 337 h 355"/>
                    <a:gd name="T18" fmla="*/ 840 w 1058"/>
                    <a:gd name="T19" fmla="*/ 341 h 355"/>
                    <a:gd name="T20" fmla="*/ 763 w 1058"/>
                    <a:gd name="T21" fmla="*/ 346 h 355"/>
                    <a:gd name="T22" fmla="*/ 704 w 1058"/>
                    <a:gd name="T23" fmla="*/ 350 h 355"/>
                    <a:gd name="T24" fmla="*/ 731 w 1058"/>
                    <a:gd name="T25" fmla="*/ 318 h 355"/>
                    <a:gd name="T26" fmla="*/ 768 w 1058"/>
                    <a:gd name="T27" fmla="*/ 282 h 355"/>
                    <a:gd name="T28" fmla="*/ 749 w 1058"/>
                    <a:gd name="T29" fmla="*/ 268 h 355"/>
                    <a:gd name="T30" fmla="*/ 690 w 1058"/>
                    <a:gd name="T31" fmla="*/ 259 h 355"/>
                    <a:gd name="T32" fmla="*/ 654 w 1058"/>
                    <a:gd name="T33" fmla="*/ 246 h 355"/>
                    <a:gd name="T34" fmla="*/ 631 w 1058"/>
                    <a:gd name="T35" fmla="*/ 223 h 355"/>
                    <a:gd name="T36" fmla="*/ 627 w 1058"/>
                    <a:gd name="T37" fmla="*/ 182 h 355"/>
                    <a:gd name="T38" fmla="*/ 590 w 1058"/>
                    <a:gd name="T39" fmla="*/ 168 h 355"/>
                    <a:gd name="T40" fmla="*/ 527 w 1058"/>
                    <a:gd name="T41" fmla="*/ 164 h 355"/>
                    <a:gd name="T42" fmla="*/ 499 w 1058"/>
                    <a:gd name="T43" fmla="*/ 155 h 355"/>
                    <a:gd name="T44" fmla="*/ 486 w 1058"/>
                    <a:gd name="T45" fmla="*/ 155 h 355"/>
                    <a:gd name="T46" fmla="*/ 440 w 1058"/>
                    <a:gd name="T47" fmla="*/ 118 h 355"/>
                    <a:gd name="T48" fmla="*/ 381 w 1058"/>
                    <a:gd name="T49" fmla="*/ 118 h 355"/>
                    <a:gd name="T50" fmla="*/ 363 w 1058"/>
                    <a:gd name="T51" fmla="*/ 114 h 355"/>
                    <a:gd name="T52" fmla="*/ 345 w 1058"/>
                    <a:gd name="T53" fmla="*/ 105 h 355"/>
                    <a:gd name="T54" fmla="*/ 309 w 1058"/>
                    <a:gd name="T55" fmla="*/ 109 h 355"/>
                    <a:gd name="T56" fmla="*/ 300 w 1058"/>
                    <a:gd name="T57" fmla="*/ 82 h 355"/>
                    <a:gd name="T58" fmla="*/ 290 w 1058"/>
                    <a:gd name="T59" fmla="*/ 55 h 355"/>
                    <a:gd name="T60" fmla="*/ 209 w 1058"/>
                    <a:gd name="T61" fmla="*/ 64 h 355"/>
                    <a:gd name="T62" fmla="*/ 159 w 1058"/>
                    <a:gd name="T63" fmla="*/ 100 h 355"/>
                    <a:gd name="T64" fmla="*/ 127 w 1058"/>
                    <a:gd name="T65" fmla="*/ 109 h 355"/>
                    <a:gd name="T66" fmla="*/ 91 w 1058"/>
                    <a:gd name="T67" fmla="*/ 132 h 355"/>
                    <a:gd name="T68" fmla="*/ 41 w 1058"/>
                    <a:gd name="T69" fmla="*/ 132 h 355"/>
                    <a:gd name="T70" fmla="*/ 13 w 1058"/>
                    <a:gd name="T71" fmla="*/ 137 h 355"/>
                    <a:gd name="T72" fmla="*/ 68 w 1058"/>
                    <a:gd name="T73" fmla="*/ 123 h 355"/>
                    <a:gd name="T74" fmla="*/ 59 w 1058"/>
                    <a:gd name="T75" fmla="*/ 82 h 355"/>
                    <a:gd name="T76" fmla="*/ 91 w 1058"/>
                    <a:gd name="T77" fmla="*/ 55 h 355"/>
                    <a:gd name="T78" fmla="*/ 122 w 1058"/>
                    <a:gd name="T79" fmla="*/ 41 h 355"/>
                    <a:gd name="T80" fmla="*/ 154 w 1058"/>
                    <a:gd name="T81" fmla="*/ 37 h 355"/>
                    <a:gd name="T82" fmla="*/ 218 w 1058"/>
                    <a:gd name="T83" fmla="*/ 18 h 355"/>
                    <a:gd name="T84" fmla="*/ 254 w 1058"/>
                    <a:gd name="T85" fmla="*/ 5 h 355"/>
                    <a:gd name="T86" fmla="*/ 318 w 1058"/>
                    <a:gd name="T87" fmla="*/ 5 h 355"/>
                    <a:gd name="T88" fmla="*/ 363 w 1058"/>
                    <a:gd name="T89" fmla="*/ 14 h 355"/>
                    <a:gd name="T90" fmla="*/ 409 w 1058"/>
                    <a:gd name="T91" fmla="*/ 14 h 355"/>
                    <a:gd name="T92" fmla="*/ 422 w 1058"/>
                    <a:gd name="T93" fmla="*/ 14 h 355"/>
                    <a:gd name="T94" fmla="*/ 481 w 1058"/>
                    <a:gd name="T95" fmla="*/ 27 h 355"/>
                    <a:gd name="T96" fmla="*/ 522 w 1058"/>
                    <a:gd name="T97" fmla="*/ 50 h 355"/>
                    <a:gd name="T98" fmla="*/ 559 w 1058"/>
                    <a:gd name="T99" fmla="*/ 87 h 355"/>
                    <a:gd name="T100" fmla="*/ 609 w 1058"/>
                    <a:gd name="T101" fmla="*/ 96 h 355"/>
                    <a:gd name="T102" fmla="*/ 631 w 1058"/>
                    <a:gd name="T103" fmla="*/ 100 h 355"/>
                    <a:gd name="T104" fmla="*/ 672 w 1058"/>
                    <a:gd name="T105" fmla="*/ 118 h 355"/>
                    <a:gd name="T106" fmla="*/ 699 w 1058"/>
                    <a:gd name="T107" fmla="*/ 127 h 355"/>
                    <a:gd name="T108" fmla="*/ 699 w 1058"/>
                    <a:gd name="T109" fmla="*/ 123 h 355"/>
                    <a:gd name="T110" fmla="*/ 713 w 1058"/>
                    <a:gd name="T111" fmla="*/ 132 h 355"/>
                    <a:gd name="T112" fmla="*/ 727 w 1058"/>
                    <a:gd name="T113" fmla="*/ 155 h 355"/>
                    <a:gd name="T114" fmla="*/ 745 w 1058"/>
                    <a:gd name="T115" fmla="*/ 164 h 355"/>
                    <a:gd name="T116" fmla="*/ 777 w 1058"/>
                    <a:gd name="T117" fmla="*/ 177 h 355"/>
                    <a:gd name="T118" fmla="*/ 813 w 1058"/>
                    <a:gd name="T119" fmla="*/ 200 h 355"/>
                    <a:gd name="T120" fmla="*/ 867 w 1058"/>
                    <a:gd name="T121" fmla="*/ 223 h 3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058"/>
                    <a:gd name="T184" fmla="*/ 0 h 355"/>
                    <a:gd name="T185" fmla="*/ 1058 w 1058"/>
                    <a:gd name="T186" fmla="*/ 355 h 3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058" h="355">
                      <a:moveTo>
                        <a:pt x="872" y="223"/>
                      </a:moveTo>
                      <a:lnTo>
                        <a:pt x="877" y="223"/>
                      </a:lnTo>
                      <a:lnTo>
                        <a:pt x="872" y="223"/>
                      </a:lnTo>
                      <a:lnTo>
                        <a:pt x="877" y="223"/>
                      </a:lnTo>
                      <a:lnTo>
                        <a:pt x="881" y="223"/>
                      </a:lnTo>
                      <a:lnTo>
                        <a:pt x="881" y="218"/>
                      </a:lnTo>
                      <a:lnTo>
                        <a:pt x="886" y="218"/>
                      </a:lnTo>
                      <a:lnTo>
                        <a:pt x="886" y="223"/>
                      </a:lnTo>
                      <a:lnTo>
                        <a:pt x="890" y="223"/>
                      </a:lnTo>
                      <a:lnTo>
                        <a:pt x="890" y="218"/>
                      </a:lnTo>
                      <a:lnTo>
                        <a:pt x="886" y="218"/>
                      </a:lnTo>
                      <a:lnTo>
                        <a:pt x="890" y="218"/>
                      </a:lnTo>
                      <a:lnTo>
                        <a:pt x="895" y="218"/>
                      </a:lnTo>
                      <a:lnTo>
                        <a:pt x="899" y="218"/>
                      </a:lnTo>
                      <a:lnTo>
                        <a:pt x="899" y="223"/>
                      </a:lnTo>
                      <a:lnTo>
                        <a:pt x="899" y="218"/>
                      </a:lnTo>
                      <a:lnTo>
                        <a:pt x="904" y="218"/>
                      </a:lnTo>
                      <a:lnTo>
                        <a:pt x="908" y="218"/>
                      </a:lnTo>
                      <a:lnTo>
                        <a:pt x="908" y="223"/>
                      </a:lnTo>
                      <a:lnTo>
                        <a:pt x="913" y="223"/>
                      </a:lnTo>
                      <a:lnTo>
                        <a:pt x="917" y="227"/>
                      </a:lnTo>
                      <a:lnTo>
                        <a:pt x="917" y="232"/>
                      </a:lnTo>
                      <a:lnTo>
                        <a:pt x="917" y="237"/>
                      </a:lnTo>
                      <a:lnTo>
                        <a:pt x="913" y="237"/>
                      </a:lnTo>
                      <a:lnTo>
                        <a:pt x="913" y="241"/>
                      </a:lnTo>
                      <a:lnTo>
                        <a:pt x="908" y="241"/>
                      </a:lnTo>
                      <a:lnTo>
                        <a:pt x="908" y="246"/>
                      </a:lnTo>
                      <a:lnTo>
                        <a:pt x="913" y="246"/>
                      </a:lnTo>
                      <a:lnTo>
                        <a:pt x="917" y="246"/>
                      </a:lnTo>
                      <a:lnTo>
                        <a:pt x="917" y="250"/>
                      </a:lnTo>
                      <a:lnTo>
                        <a:pt x="922" y="250"/>
                      </a:lnTo>
                      <a:lnTo>
                        <a:pt x="917" y="255"/>
                      </a:lnTo>
                      <a:lnTo>
                        <a:pt x="922" y="255"/>
                      </a:lnTo>
                      <a:lnTo>
                        <a:pt x="927" y="259"/>
                      </a:lnTo>
                      <a:lnTo>
                        <a:pt x="931" y="259"/>
                      </a:lnTo>
                      <a:lnTo>
                        <a:pt x="936" y="259"/>
                      </a:lnTo>
                      <a:lnTo>
                        <a:pt x="931" y="259"/>
                      </a:lnTo>
                      <a:lnTo>
                        <a:pt x="936" y="259"/>
                      </a:lnTo>
                      <a:lnTo>
                        <a:pt x="940" y="259"/>
                      </a:lnTo>
                      <a:lnTo>
                        <a:pt x="945" y="259"/>
                      </a:lnTo>
                      <a:lnTo>
                        <a:pt x="949" y="259"/>
                      </a:lnTo>
                      <a:lnTo>
                        <a:pt x="954" y="259"/>
                      </a:lnTo>
                      <a:lnTo>
                        <a:pt x="958" y="264"/>
                      </a:lnTo>
                      <a:lnTo>
                        <a:pt x="954" y="264"/>
                      </a:lnTo>
                      <a:lnTo>
                        <a:pt x="958" y="264"/>
                      </a:lnTo>
                      <a:lnTo>
                        <a:pt x="963" y="264"/>
                      </a:lnTo>
                      <a:lnTo>
                        <a:pt x="958" y="264"/>
                      </a:lnTo>
                      <a:lnTo>
                        <a:pt x="963" y="264"/>
                      </a:lnTo>
                      <a:lnTo>
                        <a:pt x="963" y="268"/>
                      </a:lnTo>
                      <a:lnTo>
                        <a:pt x="963" y="264"/>
                      </a:lnTo>
                      <a:lnTo>
                        <a:pt x="967" y="264"/>
                      </a:lnTo>
                      <a:lnTo>
                        <a:pt x="972" y="264"/>
                      </a:lnTo>
                      <a:lnTo>
                        <a:pt x="977" y="264"/>
                      </a:lnTo>
                      <a:lnTo>
                        <a:pt x="981" y="264"/>
                      </a:lnTo>
                      <a:lnTo>
                        <a:pt x="977" y="264"/>
                      </a:lnTo>
                      <a:lnTo>
                        <a:pt x="981" y="268"/>
                      </a:lnTo>
                      <a:lnTo>
                        <a:pt x="981" y="264"/>
                      </a:lnTo>
                      <a:lnTo>
                        <a:pt x="981" y="268"/>
                      </a:lnTo>
                      <a:lnTo>
                        <a:pt x="986" y="268"/>
                      </a:lnTo>
                      <a:lnTo>
                        <a:pt x="990" y="268"/>
                      </a:lnTo>
                      <a:lnTo>
                        <a:pt x="995" y="273"/>
                      </a:lnTo>
                      <a:lnTo>
                        <a:pt x="995" y="268"/>
                      </a:lnTo>
                      <a:lnTo>
                        <a:pt x="999" y="273"/>
                      </a:lnTo>
                      <a:lnTo>
                        <a:pt x="999" y="268"/>
                      </a:lnTo>
                      <a:lnTo>
                        <a:pt x="999" y="273"/>
                      </a:lnTo>
                      <a:lnTo>
                        <a:pt x="999" y="277"/>
                      </a:lnTo>
                      <a:lnTo>
                        <a:pt x="1004" y="277"/>
                      </a:lnTo>
                      <a:lnTo>
                        <a:pt x="1004" y="282"/>
                      </a:lnTo>
                      <a:lnTo>
                        <a:pt x="1004" y="277"/>
                      </a:lnTo>
                      <a:lnTo>
                        <a:pt x="1004" y="282"/>
                      </a:lnTo>
                      <a:lnTo>
                        <a:pt x="1008" y="282"/>
                      </a:lnTo>
                      <a:lnTo>
                        <a:pt x="1013" y="282"/>
                      </a:lnTo>
                      <a:lnTo>
                        <a:pt x="1008" y="287"/>
                      </a:lnTo>
                      <a:lnTo>
                        <a:pt x="1013" y="287"/>
                      </a:lnTo>
                      <a:lnTo>
                        <a:pt x="1017" y="287"/>
                      </a:lnTo>
                      <a:lnTo>
                        <a:pt x="1017" y="291"/>
                      </a:lnTo>
                      <a:lnTo>
                        <a:pt x="1022" y="296"/>
                      </a:lnTo>
                      <a:lnTo>
                        <a:pt x="1017" y="296"/>
                      </a:lnTo>
                      <a:lnTo>
                        <a:pt x="1022" y="296"/>
                      </a:lnTo>
                      <a:lnTo>
                        <a:pt x="1022" y="300"/>
                      </a:lnTo>
                      <a:lnTo>
                        <a:pt x="1026" y="300"/>
                      </a:lnTo>
                      <a:lnTo>
                        <a:pt x="1031" y="305"/>
                      </a:lnTo>
                      <a:lnTo>
                        <a:pt x="1036" y="305"/>
                      </a:lnTo>
                      <a:lnTo>
                        <a:pt x="1040" y="305"/>
                      </a:lnTo>
                      <a:lnTo>
                        <a:pt x="1045" y="305"/>
                      </a:lnTo>
                      <a:lnTo>
                        <a:pt x="1049" y="305"/>
                      </a:lnTo>
                      <a:lnTo>
                        <a:pt x="1054" y="305"/>
                      </a:lnTo>
                      <a:lnTo>
                        <a:pt x="1058" y="309"/>
                      </a:lnTo>
                      <a:lnTo>
                        <a:pt x="1058" y="314"/>
                      </a:lnTo>
                      <a:lnTo>
                        <a:pt x="1058" y="318"/>
                      </a:lnTo>
                      <a:lnTo>
                        <a:pt x="1049" y="323"/>
                      </a:lnTo>
                      <a:lnTo>
                        <a:pt x="1049" y="328"/>
                      </a:lnTo>
                      <a:lnTo>
                        <a:pt x="1045" y="328"/>
                      </a:lnTo>
                      <a:lnTo>
                        <a:pt x="1040" y="328"/>
                      </a:lnTo>
                      <a:lnTo>
                        <a:pt x="1036" y="328"/>
                      </a:lnTo>
                      <a:lnTo>
                        <a:pt x="1026" y="328"/>
                      </a:lnTo>
                      <a:lnTo>
                        <a:pt x="1022" y="328"/>
                      </a:lnTo>
                      <a:lnTo>
                        <a:pt x="1022" y="332"/>
                      </a:lnTo>
                      <a:lnTo>
                        <a:pt x="1017" y="332"/>
                      </a:lnTo>
                      <a:lnTo>
                        <a:pt x="1013" y="332"/>
                      </a:lnTo>
                      <a:lnTo>
                        <a:pt x="1008" y="332"/>
                      </a:lnTo>
                      <a:lnTo>
                        <a:pt x="1004" y="332"/>
                      </a:lnTo>
                      <a:lnTo>
                        <a:pt x="999" y="332"/>
                      </a:lnTo>
                      <a:lnTo>
                        <a:pt x="995" y="332"/>
                      </a:lnTo>
                      <a:lnTo>
                        <a:pt x="990" y="332"/>
                      </a:lnTo>
                      <a:lnTo>
                        <a:pt x="986" y="332"/>
                      </a:lnTo>
                      <a:lnTo>
                        <a:pt x="990" y="337"/>
                      </a:lnTo>
                      <a:lnTo>
                        <a:pt x="986" y="337"/>
                      </a:lnTo>
                      <a:lnTo>
                        <a:pt x="981" y="341"/>
                      </a:lnTo>
                      <a:lnTo>
                        <a:pt x="977" y="337"/>
                      </a:lnTo>
                      <a:lnTo>
                        <a:pt x="977" y="341"/>
                      </a:lnTo>
                      <a:lnTo>
                        <a:pt x="977" y="346"/>
                      </a:lnTo>
                      <a:lnTo>
                        <a:pt x="972" y="346"/>
                      </a:lnTo>
                      <a:lnTo>
                        <a:pt x="967" y="346"/>
                      </a:lnTo>
                      <a:lnTo>
                        <a:pt x="963" y="346"/>
                      </a:lnTo>
                      <a:lnTo>
                        <a:pt x="958" y="346"/>
                      </a:lnTo>
                      <a:lnTo>
                        <a:pt x="963" y="341"/>
                      </a:lnTo>
                      <a:lnTo>
                        <a:pt x="958" y="341"/>
                      </a:lnTo>
                      <a:lnTo>
                        <a:pt x="963" y="341"/>
                      </a:lnTo>
                      <a:lnTo>
                        <a:pt x="958" y="341"/>
                      </a:lnTo>
                      <a:lnTo>
                        <a:pt x="958" y="337"/>
                      </a:lnTo>
                      <a:lnTo>
                        <a:pt x="958" y="341"/>
                      </a:lnTo>
                      <a:lnTo>
                        <a:pt x="954" y="341"/>
                      </a:lnTo>
                      <a:lnTo>
                        <a:pt x="954" y="346"/>
                      </a:lnTo>
                      <a:lnTo>
                        <a:pt x="954" y="341"/>
                      </a:lnTo>
                      <a:lnTo>
                        <a:pt x="954" y="346"/>
                      </a:lnTo>
                      <a:lnTo>
                        <a:pt x="949" y="346"/>
                      </a:lnTo>
                      <a:lnTo>
                        <a:pt x="945" y="350"/>
                      </a:lnTo>
                      <a:lnTo>
                        <a:pt x="940" y="346"/>
                      </a:lnTo>
                      <a:lnTo>
                        <a:pt x="940" y="350"/>
                      </a:lnTo>
                      <a:lnTo>
                        <a:pt x="936" y="346"/>
                      </a:lnTo>
                      <a:lnTo>
                        <a:pt x="931" y="350"/>
                      </a:lnTo>
                      <a:lnTo>
                        <a:pt x="931" y="346"/>
                      </a:lnTo>
                      <a:lnTo>
                        <a:pt x="927" y="350"/>
                      </a:lnTo>
                      <a:lnTo>
                        <a:pt x="922" y="350"/>
                      </a:lnTo>
                      <a:lnTo>
                        <a:pt x="913" y="346"/>
                      </a:lnTo>
                      <a:lnTo>
                        <a:pt x="908" y="341"/>
                      </a:lnTo>
                      <a:lnTo>
                        <a:pt x="904" y="341"/>
                      </a:lnTo>
                      <a:lnTo>
                        <a:pt x="899" y="341"/>
                      </a:lnTo>
                      <a:lnTo>
                        <a:pt x="895" y="341"/>
                      </a:lnTo>
                      <a:lnTo>
                        <a:pt x="890" y="341"/>
                      </a:lnTo>
                      <a:lnTo>
                        <a:pt x="890" y="337"/>
                      </a:lnTo>
                      <a:lnTo>
                        <a:pt x="890" y="332"/>
                      </a:lnTo>
                      <a:lnTo>
                        <a:pt x="890" y="337"/>
                      </a:lnTo>
                      <a:lnTo>
                        <a:pt x="886" y="337"/>
                      </a:lnTo>
                      <a:lnTo>
                        <a:pt x="890" y="341"/>
                      </a:lnTo>
                      <a:lnTo>
                        <a:pt x="886" y="341"/>
                      </a:lnTo>
                      <a:lnTo>
                        <a:pt x="886" y="337"/>
                      </a:lnTo>
                      <a:lnTo>
                        <a:pt x="886" y="341"/>
                      </a:lnTo>
                      <a:lnTo>
                        <a:pt x="881" y="341"/>
                      </a:lnTo>
                      <a:lnTo>
                        <a:pt x="877" y="341"/>
                      </a:lnTo>
                      <a:lnTo>
                        <a:pt x="872" y="341"/>
                      </a:lnTo>
                      <a:lnTo>
                        <a:pt x="867" y="341"/>
                      </a:lnTo>
                      <a:lnTo>
                        <a:pt x="863" y="337"/>
                      </a:lnTo>
                      <a:lnTo>
                        <a:pt x="858" y="337"/>
                      </a:lnTo>
                      <a:lnTo>
                        <a:pt x="854" y="337"/>
                      </a:lnTo>
                      <a:lnTo>
                        <a:pt x="849" y="337"/>
                      </a:lnTo>
                      <a:lnTo>
                        <a:pt x="845" y="337"/>
                      </a:lnTo>
                      <a:lnTo>
                        <a:pt x="845" y="341"/>
                      </a:lnTo>
                      <a:lnTo>
                        <a:pt x="840" y="341"/>
                      </a:lnTo>
                      <a:lnTo>
                        <a:pt x="836" y="341"/>
                      </a:lnTo>
                      <a:lnTo>
                        <a:pt x="827" y="341"/>
                      </a:lnTo>
                      <a:lnTo>
                        <a:pt x="822" y="341"/>
                      </a:lnTo>
                      <a:lnTo>
                        <a:pt x="817" y="341"/>
                      </a:lnTo>
                      <a:lnTo>
                        <a:pt x="808" y="341"/>
                      </a:lnTo>
                      <a:lnTo>
                        <a:pt x="799" y="341"/>
                      </a:lnTo>
                      <a:lnTo>
                        <a:pt x="795" y="341"/>
                      </a:lnTo>
                      <a:lnTo>
                        <a:pt x="790" y="341"/>
                      </a:lnTo>
                      <a:lnTo>
                        <a:pt x="786" y="346"/>
                      </a:lnTo>
                      <a:lnTo>
                        <a:pt x="781" y="346"/>
                      </a:lnTo>
                      <a:lnTo>
                        <a:pt x="781" y="350"/>
                      </a:lnTo>
                      <a:lnTo>
                        <a:pt x="777" y="350"/>
                      </a:lnTo>
                      <a:lnTo>
                        <a:pt x="777" y="346"/>
                      </a:lnTo>
                      <a:lnTo>
                        <a:pt x="772" y="350"/>
                      </a:lnTo>
                      <a:lnTo>
                        <a:pt x="768" y="346"/>
                      </a:lnTo>
                      <a:lnTo>
                        <a:pt x="763" y="346"/>
                      </a:lnTo>
                      <a:lnTo>
                        <a:pt x="758" y="346"/>
                      </a:lnTo>
                      <a:lnTo>
                        <a:pt x="754" y="346"/>
                      </a:lnTo>
                      <a:lnTo>
                        <a:pt x="749" y="346"/>
                      </a:lnTo>
                      <a:lnTo>
                        <a:pt x="745" y="346"/>
                      </a:lnTo>
                      <a:lnTo>
                        <a:pt x="745" y="350"/>
                      </a:lnTo>
                      <a:lnTo>
                        <a:pt x="749" y="350"/>
                      </a:lnTo>
                      <a:lnTo>
                        <a:pt x="745" y="350"/>
                      </a:lnTo>
                      <a:lnTo>
                        <a:pt x="740" y="350"/>
                      </a:lnTo>
                      <a:lnTo>
                        <a:pt x="736" y="350"/>
                      </a:lnTo>
                      <a:lnTo>
                        <a:pt x="731" y="350"/>
                      </a:lnTo>
                      <a:lnTo>
                        <a:pt x="727" y="350"/>
                      </a:lnTo>
                      <a:lnTo>
                        <a:pt x="722" y="350"/>
                      </a:lnTo>
                      <a:lnTo>
                        <a:pt x="718" y="350"/>
                      </a:lnTo>
                      <a:lnTo>
                        <a:pt x="713" y="355"/>
                      </a:lnTo>
                      <a:lnTo>
                        <a:pt x="708" y="355"/>
                      </a:lnTo>
                      <a:lnTo>
                        <a:pt x="704" y="350"/>
                      </a:lnTo>
                      <a:lnTo>
                        <a:pt x="708" y="350"/>
                      </a:lnTo>
                      <a:lnTo>
                        <a:pt x="704" y="350"/>
                      </a:lnTo>
                      <a:lnTo>
                        <a:pt x="708" y="350"/>
                      </a:lnTo>
                      <a:lnTo>
                        <a:pt x="704" y="350"/>
                      </a:lnTo>
                      <a:lnTo>
                        <a:pt x="708" y="346"/>
                      </a:lnTo>
                      <a:lnTo>
                        <a:pt x="713" y="346"/>
                      </a:lnTo>
                      <a:lnTo>
                        <a:pt x="713" y="341"/>
                      </a:lnTo>
                      <a:lnTo>
                        <a:pt x="713" y="337"/>
                      </a:lnTo>
                      <a:lnTo>
                        <a:pt x="718" y="337"/>
                      </a:lnTo>
                      <a:lnTo>
                        <a:pt x="718" y="332"/>
                      </a:lnTo>
                      <a:lnTo>
                        <a:pt x="722" y="332"/>
                      </a:lnTo>
                      <a:lnTo>
                        <a:pt x="722" y="328"/>
                      </a:lnTo>
                      <a:lnTo>
                        <a:pt x="727" y="328"/>
                      </a:lnTo>
                      <a:lnTo>
                        <a:pt x="731" y="328"/>
                      </a:lnTo>
                      <a:lnTo>
                        <a:pt x="731" y="323"/>
                      </a:lnTo>
                      <a:lnTo>
                        <a:pt x="731" y="318"/>
                      </a:lnTo>
                      <a:lnTo>
                        <a:pt x="736" y="318"/>
                      </a:lnTo>
                      <a:lnTo>
                        <a:pt x="740" y="314"/>
                      </a:lnTo>
                      <a:lnTo>
                        <a:pt x="745" y="314"/>
                      </a:lnTo>
                      <a:lnTo>
                        <a:pt x="749" y="309"/>
                      </a:lnTo>
                      <a:lnTo>
                        <a:pt x="754" y="309"/>
                      </a:lnTo>
                      <a:lnTo>
                        <a:pt x="754" y="305"/>
                      </a:lnTo>
                      <a:lnTo>
                        <a:pt x="758" y="309"/>
                      </a:lnTo>
                      <a:lnTo>
                        <a:pt x="758" y="305"/>
                      </a:lnTo>
                      <a:lnTo>
                        <a:pt x="763" y="305"/>
                      </a:lnTo>
                      <a:lnTo>
                        <a:pt x="763" y="300"/>
                      </a:lnTo>
                      <a:lnTo>
                        <a:pt x="768" y="300"/>
                      </a:lnTo>
                      <a:lnTo>
                        <a:pt x="768" y="296"/>
                      </a:lnTo>
                      <a:lnTo>
                        <a:pt x="768" y="291"/>
                      </a:lnTo>
                      <a:lnTo>
                        <a:pt x="772" y="287"/>
                      </a:lnTo>
                      <a:lnTo>
                        <a:pt x="768" y="287"/>
                      </a:lnTo>
                      <a:lnTo>
                        <a:pt x="768" y="282"/>
                      </a:lnTo>
                      <a:lnTo>
                        <a:pt x="768" y="277"/>
                      </a:lnTo>
                      <a:lnTo>
                        <a:pt x="768" y="282"/>
                      </a:lnTo>
                      <a:lnTo>
                        <a:pt x="763" y="282"/>
                      </a:lnTo>
                      <a:lnTo>
                        <a:pt x="758" y="277"/>
                      </a:lnTo>
                      <a:lnTo>
                        <a:pt x="758" y="282"/>
                      </a:lnTo>
                      <a:lnTo>
                        <a:pt x="763" y="282"/>
                      </a:lnTo>
                      <a:lnTo>
                        <a:pt x="758" y="282"/>
                      </a:lnTo>
                      <a:lnTo>
                        <a:pt x="758" y="277"/>
                      </a:lnTo>
                      <a:lnTo>
                        <a:pt x="754" y="277"/>
                      </a:lnTo>
                      <a:lnTo>
                        <a:pt x="754" y="273"/>
                      </a:lnTo>
                      <a:lnTo>
                        <a:pt x="758" y="273"/>
                      </a:lnTo>
                      <a:lnTo>
                        <a:pt x="758" y="268"/>
                      </a:lnTo>
                      <a:lnTo>
                        <a:pt x="754" y="268"/>
                      </a:lnTo>
                      <a:lnTo>
                        <a:pt x="749" y="268"/>
                      </a:lnTo>
                      <a:lnTo>
                        <a:pt x="754" y="264"/>
                      </a:lnTo>
                      <a:lnTo>
                        <a:pt x="749" y="268"/>
                      </a:lnTo>
                      <a:lnTo>
                        <a:pt x="749" y="264"/>
                      </a:lnTo>
                      <a:lnTo>
                        <a:pt x="754" y="264"/>
                      </a:lnTo>
                      <a:lnTo>
                        <a:pt x="749" y="264"/>
                      </a:lnTo>
                      <a:lnTo>
                        <a:pt x="745" y="259"/>
                      </a:lnTo>
                      <a:lnTo>
                        <a:pt x="740" y="264"/>
                      </a:lnTo>
                      <a:lnTo>
                        <a:pt x="736" y="264"/>
                      </a:lnTo>
                      <a:lnTo>
                        <a:pt x="731" y="264"/>
                      </a:lnTo>
                      <a:lnTo>
                        <a:pt x="727" y="264"/>
                      </a:lnTo>
                      <a:lnTo>
                        <a:pt x="722" y="264"/>
                      </a:lnTo>
                      <a:lnTo>
                        <a:pt x="718" y="264"/>
                      </a:lnTo>
                      <a:lnTo>
                        <a:pt x="713" y="264"/>
                      </a:lnTo>
                      <a:lnTo>
                        <a:pt x="708" y="264"/>
                      </a:lnTo>
                      <a:lnTo>
                        <a:pt x="704" y="264"/>
                      </a:lnTo>
                      <a:lnTo>
                        <a:pt x="699" y="264"/>
                      </a:lnTo>
                      <a:lnTo>
                        <a:pt x="695" y="259"/>
                      </a:lnTo>
                      <a:lnTo>
                        <a:pt x="690" y="259"/>
                      </a:lnTo>
                      <a:lnTo>
                        <a:pt x="690" y="264"/>
                      </a:lnTo>
                      <a:lnTo>
                        <a:pt x="686" y="264"/>
                      </a:lnTo>
                      <a:lnTo>
                        <a:pt x="681" y="264"/>
                      </a:lnTo>
                      <a:lnTo>
                        <a:pt x="677" y="264"/>
                      </a:lnTo>
                      <a:lnTo>
                        <a:pt x="677" y="259"/>
                      </a:lnTo>
                      <a:lnTo>
                        <a:pt x="668" y="259"/>
                      </a:lnTo>
                      <a:lnTo>
                        <a:pt x="668" y="255"/>
                      </a:lnTo>
                      <a:lnTo>
                        <a:pt x="663" y="255"/>
                      </a:lnTo>
                      <a:lnTo>
                        <a:pt x="668" y="255"/>
                      </a:lnTo>
                      <a:lnTo>
                        <a:pt x="663" y="255"/>
                      </a:lnTo>
                      <a:lnTo>
                        <a:pt x="663" y="250"/>
                      </a:lnTo>
                      <a:lnTo>
                        <a:pt x="658" y="250"/>
                      </a:lnTo>
                      <a:lnTo>
                        <a:pt x="658" y="246"/>
                      </a:lnTo>
                      <a:lnTo>
                        <a:pt x="658" y="250"/>
                      </a:lnTo>
                      <a:lnTo>
                        <a:pt x="658" y="246"/>
                      </a:lnTo>
                      <a:lnTo>
                        <a:pt x="654" y="246"/>
                      </a:lnTo>
                      <a:lnTo>
                        <a:pt x="654" y="241"/>
                      </a:lnTo>
                      <a:lnTo>
                        <a:pt x="649" y="241"/>
                      </a:lnTo>
                      <a:lnTo>
                        <a:pt x="649" y="237"/>
                      </a:lnTo>
                      <a:lnTo>
                        <a:pt x="645" y="237"/>
                      </a:lnTo>
                      <a:lnTo>
                        <a:pt x="640" y="237"/>
                      </a:lnTo>
                      <a:lnTo>
                        <a:pt x="640" y="232"/>
                      </a:lnTo>
                      <a:lnTo>
                        <a:pt x="636" y="232"/>
                      </a:lnTo>
                      <a:lnTo>
                        <a:pt x="640" y="227"/>
                      </a:lnTo>
                      <a:lnTo>
                        <a:pt x="636" y="227"/>
                      </a:lnTo>
                      <a:lnTo>
                        <a:pt x="636" y="232"/>
                      </a:lnTo>
                      <a:lnTo>
                        <a:pt x="636" y="227"/>
                      </a:lnTo>
                      <a:lnTo>
                        <a:pt x="631" y="223"/>
                      </a:lnTo>
                      <a:lnTo>
                        <a:pt x="636" y="227"/>
                      </a:lnTo>
                      <a:lnTo>
                        <a:pt x="631" y="227"/>
                      </a:lnTo>
                      <a:lnTo>
                        <a:pt x="631" y="218"/>
                      </a:lnTo>
                      <a:lnTo>
                        <a:pt x="631" y="223"/>
                      </a:lnTo>
                      <a:lnTo>
                        <a:pt x="636" y="223"/>
                      </a:lnTo>
                      <a:lnTo>
                        <a:pt x="631" y="218"/>
                      </a:lnTo>
                      <a:lnTo>
                        <a:pt x="636" y="218"/>
                      </a:lnTo>
                      <a:lnTo>
                        <a:pt x="631" y="218"/>
                      </a:lnTo>
                      <a:lnTo>
                        <a:pt x="631" y="214"/>
                      </a:lnTo>
                      <a:lnTo>
                        <a:pt x="631" y="209"/>
                      </a:lnTo>
                      <a:lnTo>
                        <a:pt x="631" y="205"/>
                      </a:lnTo>
                      <a:lnTo>
                        <a:pt x="627" y="205"/>
                      </a:lnTo>
                      <a:lnTo>
                        <a:pt x="631" y="205"/>
                      </a:lnTo>
                      <a:lnTo>
                        <a:pt x="631" y="200"/>
                      </a:lnTo>
                      <a:lnTo>
                        <a:pt x="627" y="200"/>
                      </a:lnTo>
                      <a:lnTo>
                        <a:pt x="627" y="196"/>
                      </a:lnTo>
                      <a:lnTo>
                        <a:pt x="627" y="191"/>
                      </a:lnTo>
                      <a:lnTo>
                        <a:pt x="622" y="187"/>
                      </a:lnTo>
                      <a:lnTo>
                        <a:pt x="627" y="187"/>
                      </a:lnTo>
                      <a:lnTo>
                        <a:pt x="627" y="182"/>
                      </a:lnTo>
                      <a:lnTo>
                        <a:pt x="622" y="182"/>
                      </a:lnTo>
                      <a:lnTo>
                        <a:pt x="622" y="187"/>
                      </a:lnTo>
                      <a:lnTo>
                        <a:pt x="622" y="182"/>
                      </a:lnTo>
                      <a:lnTo>
                        <a:pt x="618" y="177"/>
                      </a:lnTo>
                      <a:lnTo>
                        <a:pt x="618" y="173"/>
                      </a:lnTo>
                      <a:lnTo>
                        <a:pt x="613" y="173"/>
                      </a:lnTo>
                      <a:lnTo>
                        <a:pt x="609" y="173"/>
                      </a:lnTo>
                      <a:lnTo>
                        <a:pt x="609" y="168"/>
                      </a:lnTo>
                      <a:lnTo>
                        <a:pt x="613" y="168"/>
                      </a:lnTo>
                      <a:lnTo>
                        <a:pt x="609" y="168"/>
                      </a:lnTo>
                      <a:lnTo>
                        <a:pt x="609" y="164"/>
                      </a:lnTo>
                      <a:lnTo>
                        <a:pt x="604" y="164"/>
                      </a:lnTo>
                      <a:lnTo>
                        <a:pt x="599" y="168"/>
                      </a:lnTo>
                      <a:lnTo>
                        <a:pt x="599" y="164"/>
                      </a:lnTo>
                      <a:lnTo>
                        <a:pt x="595" y="168"/>
                      </a:lnTo>
                      <a:lnTo>
                        <a:pt x="590" y="168"/>
                      </a:lnTo>
                      <a:lnTo>
                        <a:pt x="581" y="168"/>
                      </a:lnTo>
                      <a:lnTo>
                        <a:pt x="577" y="168"/>
                      </a:lnTo>
                      <a:lnTo>
                        <a:pt x="572" y="173"/>
                      </a:lnTo>
                      <a:lnTo>
                        <a:pt x="563" y="173"/>
                      </a:lnTo>
                      <a:lnTo>
                        <a:pt x="554" y="173"/>
                      </a:lnTo>
                      <a:lnTo>
                        <a:pt x="549" y="168"/>
                      </a:lnTo>
                      <a:lnTo>
                        <a:pt x="545" y="168"/>
                      </a:lnTo>
                      <a:lnTo>
                        <a:pt x="540" y="168"/>
                      </a:lnTo>
                      <a:lnTo>
                        <a:pt x="531" y="164"/>
                      </a:lnTo>
                      <a:lnTo>
                        <a:pt x="536" y="164"/>
                      </a:lnTo>
                      <a:lnTo>
                        <a:pt x="531" y="164"/>
                      </a:lnTo>
                      <a:lnTo>
                        <a:pt x="531" y="168"/>
                      </a:lnTo>
                      <a:lnTo>
                        <a:pt x="531" y="164"/>
                      </a:lnTo>
                      <a:lnTo>
                        <a:pt x="531" y="168"/>
                      </a:lnTo>
                      <a:lnTo>
                        <a:pt x="527" y="168"/>
                      </a:lnTo>
                      <a:lnTo>
                        <a:pt x="527" y="164"/>
                      </a:lnTo>
                      <a:lnTo>
                        <a:pt x="522" y="164"/>
                      </a:lnTo>
                      <a:lnTo>
                        <a:pt x="522" y="159"/>
                      </a:lnTo>
                      <a:lnTo>
                        <a:pt x="518" y="159"/>
                      </a:lnTo>
                      <a:lnTo>
                        <a:pt x="513" y="159"/>
                      </a:lnTo>
                      <a:lnTo>
                        <a:pt x="509" y="159"/>
                      </a:lnTo>
                      <a:lnTo>
                        <a:pt x="509" y="155"/>
                      </a:lnTo>
                      <a:lnTo>
                        <a:pt x="504" y="155"/>
                      </a:lnTo>
                      <a:lnTo>
                        <a:pt x="504" y="159"/>
                      </a:lnTo>
                      <a:lnTo>
                        <a:pt x="504" y="155"/>
                      </a:lnTo>
                      <a:lnTo>
                        <a:pt x="504" y="159"/>
                      </a:lnTo>
                      <a:lnTo>
                        <a:pt x="499" y="159"/>
                      </a:lnTo>
                      <a:lnTo>
                        <a:pt x="504" y="159"/>
                      </a:lnTo>
                      <a:lnTo>
                        <a:pt x="499" y="159"/>
                      </a:lnTo>
                      <a:lnTo>
                        <a:pt x="499" y="155"/>
                      </a:lnTo>
                      <a:lnTo>
                        <a:pt x="499" y="150"/>
                      </a:lnTo>
                      <a:lnTo>
                        <a:pt x="499" y="155"/>
                      </a:lnTo>
                      <a:lnTo>
                        <a:pt x="499" y="159"/>
                      </a:lnTo>
                      <a:lnTo>
                        <a:pt x="495" y="159"/>
                      </a:lnTo>
                      <a:lnTo>
                        <a:pt x="499" y="159"/>
                      </a:lnTo>
                      <a:lnTo>
                        <a:pt x="499" y="155"/>
                      </a:lnTo>
                      <a:lnTo>
                        <a:pt x="495" y="159"/>
                      </a:lnTo>
                      <a:lnTo>
                        <a:pt x="495" y="155"/>
                      </a:lnTo>
                      <a:lnTo>
                        <a:pt x="499" y="155"/>
                      </a:lnTo>
                      <a:lnTo>
                        <a:pt x="495" y="155"/>
                      </a:lnTo>
                      <a:lnTo>
                        <a:pt x="499" y="150"/>
                      </a:lnTo>
                      <a:lnTo>
                        <a:pt x="495" y="150"/>
                      </a:lnTo>
                      <a:lnTo>
                        <a:pt x="495" y="155"/>
                      </a:lnTo>
                      <a:lnTo>
                        <a:pt x="490" y="155"/>
                      </a:lnTo>
                      <a:lnTo>
                        <a:pt x="486" y="155"/>
                      </a:lnTo>
                      <a:lnTo>
                        <a:pt x="486" y="150"/>
                      </a:lnTo>
                      <a:lnTo>
                        <a:pt x="481" y="155"/>
                      </a:lnTo>
                      <a:lnTo>
                        <a:pt x="486" y="155"/>
                      </a:lnTo>
                      <a:lnTo>
                        <a:pt x="481" y="155"/>
                      </a:lnTo>
                      <a:lnTo>
                        <a:pt x="481" y="150"/>
                      </a:lnTo>
                      <a:lnTo>
                        <a:pt x="481" y="146"/>
                      </a:lnTo>
                      <a:lnTo>
                        <a:pt x="477" y="146"/>
                      </a:lnTo>
                      <a:lnTo>
                        <a:pt x="472" y="146"/>
                      </a:lnTo>
                      <a:lnTo>
                        <a:pt x="468" y="146"/>
                      </a:lnTo>
                      <a:lnTo>
                        <a:pt x="463" y="141"/>
                      </a:lnTo>
                      <a:lnTo>
                        <a:pt x="459" y="141"/>
                      </a:lnTo>
                      <a:lnTo>
                        <a:pt x="459" y="137"/>
                      </a:lnTo>
                      <a:lnTo>
                        <a:pt x="454" y="137"/>
                      </a:lnTo>
                      <a:lnTo>
                        <a:pt x="454" y="132"/>
                      </a:lnTo>
                      <a:lnTo>
                        <a:pt x="449" y="132"/>
                      </a:lnTo>
                      <a:lnTo>
                        <a:pt x="449" y="127"/>
                      </a:lnTo>
                      <a:lnTo>
                        <a:pt x="445" y="123"/>
                      </a:lnTo>
                      <a:lnTo>
                        <a:pt x="440" y="123"/>
                      </a:lnTo>
                      <a:lnTo>
                        <a:pt x="440" y="118"/>
                      </a:lnTo>
                      <a:lnTo>
                        <a:pt x="440" y="123"/>
                      </a:lnTo>
                      <a:lnTo>
                        <a:pt x="436" y="123"/>
                      </a:lnTo>
                      <a:lnTo>
                        <a:pt x="436" y="118"/>
                      </a:lnTo>
                      <a:lnTo>
                        <a:pt x="431" y="118"/>
                      </a:lnTo>
                      <a:lnTo>
                        <a:pt x="427" y="118"/>
                      </a:lnTo>
                      <a:lnTo>
                        <a:pt x="427" y="123"/>
                      </a:lnTo>
                      <a:lnTo>
                        <a:pt x="422" y="123"/>
                      </a:lnTo>
                      <a:lnTo>
                        <a:pt x="418" y="118"/>
                      </a:lnTo>
                      <a:lnTo>
                        <a:pt x="413" y="123"/>
                      </a:lnTo>
                      <a:lnTo>
                        <a:pt x="413" y="118"/>
                      </a:lnTo>
                      <a:lnTo>
                        <a:pt x="409" y="118"/>
                      </a:lnTo>
                      <a:lnTo>
                        <a:pt x="404" y="123"/>
                      </a:lnTo>
                      <a:lnTo>
                        <a:pt x="400" y="123"/>
                      </a:lnTo>
                      <a:lnTo>
                        <a:pt x="395" y="123"/>
                      </a:lnTo>
                      <a:lnTo>
                        <a:pt x="390" y="123"/>
                      </a:lnTo>
                      <a:lnTo>
                        <a:pt x="381" y="118"/>
                      </a:lnTo>
                      <a:lnTo>
                        <a:pt x="377" y="118"/>
                      </a:lnTo>
                      <a:lnTo>
                        <a:pt x="377" y="114"/>
                      </a:lnTo>
                      <a:lnTo>
                        <a:pt x="372" y="109"/>
                      </a:lnTo>
                      <a:lnTo>
                        <a:pt x="372" y="105"/>
                      </a:lnTo>
                      <a:lnTo>
                        <a:pt x="372" y="100"/>
                      </a:lnTo>
                      <a:lnTo>
                        <a:pt x="368" y="96"/>
                      </a:lnTo>
                      <a:lnTo>
                        <a:pt x="363" y="96"/>
                      </a:lnTo>
                      <a:lnTo>
                        <a:pt x="368" y="105"/>
                      </a:lnTo>
                      <a:lnTo>
                        <a:pt x="368" y="109"/>
                      </a:lnTo>
                      <a:lnTo>
                        <a:pt x="368" y="114"/>
                      </a:lnTo>
                      <a:lnTo>
                        <a:pt x="368" y="118"/>
                      </a:lnTo>
                      <a:lnTo>
                        <a:pt x="363" y="123"/>
                      </a:lnTo>
                      <a:lnTo>
                        <a:pt x="363" y="118"/>
                      </a:lnTo>
                      <a:lnTo>
                        <a:pt x="368" y="118"/>
                      </a:lnTo>
                      <a:lnTo>
                        <a:pt x="368" y="114"/>
                      </a:lnTo>
                      <a:lnTo>
                        <a:pt x="363" y="114"/>
                      </a:lnTo>
                      <a:lnTo>
                        <a:pt x="363" y="109"/>
                      </a:lnTo>
                      <a:lnTo>
                        <a:pt x="363" y="114"/>
                      </a:lnTo>
                      <a:lnTo>
                        <a:pt x="359" y="114"/>
                      </a:lnTo>
                      <a:lnTo>
                        <a:pt x="359" y="109"/>
                      </a:lnTo>
                      <a:lnTo>
                        <a:pt x="359" y="114"/>
                      </a:lnTo>
                      <a:lnTo>
                        <a:pt x="359" y="118"/>
                      </a:lnTo>
                      <a:lnTo>
                        <a:pt x="359" y="114"/>
                      </a:lnTo>
                      <a:lnTo>
                        <a:pt x="359" y="118"/>
                      </a:lnTo>
                      <a:lnTo>
                        <a:pt x="354" y="118"/>
                      </a:lnTo>
                      <a:lnTo>
                        <a:pt x="354" y="114"/>
                      </a:lnTo>
                      <a:lnTo>
                        <a:pt x="354" y="118"/>
                      </a:lnTo>
                      <a:lnTo>
                        <a:pt x="350" y="118"/>
                      </a:lnTo>
                      <a:lnTo>
                        <a:pt x="350" y="114"/>
                      </a:lnTo>
                      <a:lnTo>
                        <a:pt x="350" y="109"/>
                      </a:lnTo>
                      <a:lnTo>
                        <a:pt x="345" y="109"/>
                      </a:lnTo>
                      <a:lnTo>
                        <a:pt x="345" y="105"/>
                      </a:lnTo>
                      <a:lnTo>
                        <a:pt x="345" y="109"/>
                      </a:lnTo>
                      <a:lnTo>
                        <a:pt x="340" y="105"/>
                      </a:lnTo>
                      <a:lnTo>
                        <a:pt x="340" y="109"/>
                      </a:lnTo>
                      <a:lnTo>
                        <a:pt x="340" y="105"/>
                      </a:lnTo>
                      <a:lnTo>
                        <a:pt x="336" y="105"/>
                      </a:lnTo>
                      <a:lnTo>
                        <a:pt x="331" y="109"/>
                      </a:lnTo>
                      <a:lnTo>
                        <a:pt x="331" y="105"/>
                      </a:lnTo>
                      <a:lnTo>
                        <a:pt x="327" y="105"/>
                      </a:lnTo>
                      <a:lnTo>
                        <a:pt x="322" y="105"/>
                      </a:lnTo>
                      <a:lnTo>
                        <a:pt x="322" y="109"/>
                      </a:lnTo>
                      <a:lnTo>
                        <a:pt x="318" y="105"/>
                      </a:lnTo>
                      <a:lnTo>
                        <a:pt x="313" y="105"/>
                      </a:lnTo>
                      <a:lnTo>
                        <a:pt x="313" y="109"/>
                      </a:lnTo>
                      <a:lnTo>
                        <a:pt x="309" y="109"/>
                      </a:lnTo>
                      <a:lnTo>
                        <a:pt x="309" y="105"/>
                      </a:lnTo>
                      <a:lnTo>
                        <a:pt x="309" y="109"/>
                      </a:lnTo>
                      <a:lnTo>
                        <a:pt x="304" y="105"/>
                      </a:lnTo>
                      <a:lnTo>
                        <a:pt x="304" y="100"/>
                      </a:lnTo>
                      <a:lnTo>
                        <a:pt x="300" y="100"/>
                      </a:lnTo>
                      <a:lnTo>
                        <a:pt x="295" y="96"/>
                      </a:lnTo>
                      <a:lnTo>
                        <a:pt x="286" y="91"/>
                      </a:lnTo>
                      <a:lnTo>
                        <a:pt x="281" y="91"/>
                      </a:lnTo>
                      <a:lnTo>
                        <a:pt x="277" y="91"/>
                      </a:lnTo>
                      <a:lnTo>
                        <a:pt x="277" y="87"/>
                      </a:lnTo>
                      <a:lnTo>
                        <a:pt x="272" y="87"/>
                      </a:lnTo>
                      <a:lnTo>
                        <a:pt x="272" y="82"/>
                      </a:lnTo>
                      <a:lnTo>
                        <a:pt x="277" y="82"/>
                      </a:lnTo>
                      <a:lnTo>
                        <a:pt x="281" y="82"/>
                      </a:lnTo>
                      <a:lnTo>
                        <a:pt x="286" y="82"/>
                      </a:lnTo>
                      <a:lnTo>
                        <a:pt x="290" y="82"/>
                      </a:lnTo>
                      <a:lnTo>
                        <a:pt x="295" y="82"/>
                      </a:lnTo>
                      <a:lnTo>
                        <a:pt x="300" y="82"/>
                      </a:lnTo>
                      <a:lnTo>
                        <a:pt x="304" y="82"/>
                      </a:lnTo>
                      <a:lnTo>
                        <a:pt x="309" y="82"/>
                      </a:lnTo>
                      <a:lnTo>
                        <a:pt x="313" y="77"/>
                      </a:lnTo>
                      <a:lnTo>
                        <a:pt x="318" y="77"/>
                      </a:lnTo>
                      <a:lnTo>
                        <a:pt x="322" y="77"/>
                      </a:lnTo>
                      <a:lnTo>
                        <a:pt x="322" y="73"/>
                      </a:lnTo>
                      <a:lnTo>
                        <a:pt x="322" y="68"/>
                      </a:lnTo>
                      <a:lnTo>
                        <a:pt x="327" y="73"/>
                      </a:lnTo>
                      <a:lnTo>
                        <a:pt x="327" y="68"/>
                      </a:lnTo>
                      <a:lnTo>
                        <a:pt x="322" y="68"/>
                      </a:lnTo>
                      <a:lnTo>
                        <a:pt x="322" y="64"/>
                      </a:lnTo>
                      <a:lnTo>
                        <a:pt x="313" y="59"/>
                      </a:lnTo>
                      <a:lnTo>
                        <a:pt x="309" y="59"/>
                      </a:lnTo>
                      <a:lnTo>
                        <a:pt x="300" y="55"/>
                      </a:lnTo>
                      <a:lnTo>
                        <a:pt x="295" y="55"/>
                      </a:lnTo>
                      <a:lnTo>
                        <a:pt x="290" y="55"/>
                      </a:lnTo>
                      <a:lnTo>
                        <a:pt x="281" y="55"/>
                      </a:lnTo>
                      <a:lnTo>
                        <a:pt x="277" y="59"/>
                      </a:lnTo>
                      <a:lnTo>
                        <a:pt x="277" y="55"/>
                      </a:lnTo>
                      <a:lnTo>
                        <a:pt x="268" y="55"/>
                      </a:lnTo>
                      <a:lnTo>
                        <a:pt x="263" y="55"/>
                      </a:lnTo>
                      <a:lnTo>
                        <a:pt x="254" y="55"/>
                      </a:lnTo>
                      <a:lnTo>
                        <a:pt x="245" y="55"/>
                      </a:lnTo>
                      <a:lnTo>
                        <a:pt x="241" y="55"/>
                      </a:lnTo>
                      <a:lnTo>
                        <a:pt x="236" y="55"/>
                      </a:lnTo>
                      <a:lnTo>
                        <a:pt x="231" y="55"/>
                      </a:lnTo>
                      <a:lnTo>
                        <a:pt x="227" y="55"/>
                      </a:lnTo>
                      <a:lnTo>
                        <a:pt x="222" y="55"/>
                      </a:lnTo>
                      <a:lnTo>
                        <a:pt x="218" y="50"/>
                      </a:lnTo>
                      <a:lnTo>
                        <a:pt x="213" y="55"/>
                      </a:lnTo>
                      <a:lnTo>
                        <a:pt x="213" y="59"/>
                      </a:lnTo>
                      <a:lnTo>
                        <a:pt x="209" y="64"/>
                      </a:lnTo>
                      <a:lnTo>
                        <a:pt x="204" y="64"/>
                      </a:lnTo>
                      <a:lnTo>
                        <a:pt x="200" y="68"/>
                      </a:lnTo>
                      <a:lnTo>
                        <a:pt x="195" y="68"/>
                      </a:lnTo>
                      <a:lnTo>
                        <a:pt x="195" y="73"/>
                      </a:lnTo>
                      <a:lnTo>
                        <a:pt x="191" y="73"/>
                      </a:lnTo>
                      <a:lnTo>
                        <a:pt x="186" y="73"/>
                      </a:lnTo>
                      <a:lnTo>
                        <a:pt x="181" y="73"/>
                      </a:lnTo>
                      <a:lnTo>
                        <a:pt x="181" y="77"/>
                      </a:lnTo>
                      <a:lnTo>
                        <a:pt x="181" y="82"/>
                      </a:lnTo>
                      <a:lnTo>
                        <a:pt x="177" y="91"/>
                      </a:lnTo>
                      <a:lnTo>
                        <a:pt x="172" y="91"/>
                      </a:lnTo>
                      <a:lnTo>
                        <a:pt x="168" y="91"/>
                      </a:lnTo>
                      <a:lnTo>
                        <a:pt x="163" y="91"/>
                      </a:lnTo>
                      <a:lnTo>
                        <a:pt x="163" y="96"/>
                      </a:lnTo>
                      <a:lnTo>
                        <a:pt x="159" y="96"/>
                      </a:lnTo>
                      <a:lnTo>
                        <a:pt x="159" y="100"/>
                      </a:lnTo>
                      <a:lnTo>
                        <a:pt x="154" y="105"/>
                      </a:lnTo>
                      <a:lnTo>
                        <a:pt x="154" y="100"/>
                      </a:lnTo>
                      <a:lnTo>
                        <a:pt x="154" y="105"/>
                      </a:lnTo>
                      <a:lnTo>
                        <a:pt x="154" y="100"/>
                      </a:lnTo>
                      <a:lnTo>
                        <a:pt x="150" y="105"/>
                      </a:lnTo>
                      <a:lnTo>
                        <a:pt x="154" y="105"/>
                      </a:lnTo>
                      <a:lnTo>
                        <a:pt x="150" y="105"/>
                      </a:lnTo>
                      <a:lnTo>
                        <a:pt x="150" y="109"/>
                      </a:lnTo>
                      <a:lnTo>
                        <a:pt x="145" y="105"/>
                      </a:lnTo>
                      <a:lnTo>
                        <a:pt x="145" y="109"/>
                      </a:lnTo>
                      <a:lnTo>
                        <a:pt x="141" y="109"/>
                      </a:lnTo>
                      <a:lnTo>
                        <a:pt x="141" y="105"/>
                      </a:lnTo>
                      <a:lnTo>
                        <a:pt x="136" y="105"/>
                      </a:lnTo>
                      <a:lnTo>
                        <a:pt x="136" y="100"/>
                      </a:lnTo>
                      <a:lnTo>
                        <a:pt x="131" y="105"/>
                      </a:lnTo>
                      <a:lnTo>
                        <a:pt x="127" y="109"/>
                      </a:lnTo>
                      <a:lnTo>
                        <a:pt x="127" y="105"/>
                      </a:lnTo>
                      <a:lnTo>
                        <a:pt x="122" y="105"/>
                      </a:lnTo>
                      <a:lnTo>
                        <a:pt x="122" y="109"/>
                      </a:lnTo>
                      <a:lnTo>
                        <a:pt x="118" y="109"/>
                      </a:lnTo>
                      <a:lnTo>
                        <a:pt x="113" y="109"/>
                      </a:lnTo>
                      <a:lnTo>
                        <a:pt x="113" y="105"/>
                      </a:lnTo>
                      <a:lnTo>
                        <a:pt x="113" y="109"/>
                      </a:lnTo>
                      <a:lnTo>
                        <a:pt x="109" y="109"/>
                      </a:lnTo>
                      <a:lnTo>
                        <a:pt x="104" y="109"/>
                      </a:lnTo>
                      <a:lnTo>
                        <a:pt x="100" y="109"/>
                      </a:lnTo>
                      <a:lnTo>
                        <a:pt x="95" y="114"/>
                      </a:lnTo>
                      <a:lnTo>
                        <a:pt x="95" y="118"/>
                      </a:lnTo>
                      <a:lnTo>
                        <a:pt x="95" y="123"/>
                      </a:lnTo>
                      <a:lnTo>
                        <a:pt x="91" y="127"/>
                      </a:lnTo>
                      <a:lnTo>
                        <a:pt x="95" y="132"/>
                      </a:lnTo>
                      <a:lnTo>
                        <a:pt x="91" y="132"/>
                      </a:lnTo>
                      <a:lnTo>
                        <a:pt x="91" y="137"/>
                      </a:lnTo>
                      <a:lnTo>
                        <a:pt x="86" y="132"/>
                      </a:lnTo>
                      <a:lnTo>
                        <a:pt x="81" y="132"/>
                      </a:lnTo>
                      <a:lnTo>
                        <a:pt x="77" y="132"/>
                      </a:lnTo>
                      <a:lnTo>
                        <a:pt x="77" y="137"/>
                      </a:lnTo>
                      <a:lnTo>
                        <a:pt x="68" y="137"/>
                      </a:lnTo>
                      <a:lnTo>
                        <a:pt x="63" y="137"/>
                      </a:lnTo>
                      <a:lnTo>
                        <a:pt x="59" y="141"/>
                      </a:lnTo>
                      <a:lnTo>
                        <a:pt x="50" y="150"/>
                      </a:lnTo>
                      <a:lnTo>
                        <a:pt x="45" y="150"/>
                      </a:lnTo>
                      <a:lnTo>
                        <a:pt x="41" y="150"/>
                      </a:lnTo>
                      <a:lnTo>
                        <a:pt x="41" y="146"/>
                      </a:lnTo>
                      <a:lnTo>
                        <a:pt x="50" y="141"/>
                      </a:lnTo>
                      <a:lnTo>
                        <a:pt x="45" y="137"/>
                      </a:lnTo>
                      <a:lnTo>
                        <a:pt x="45" y="132"/>
                      </a:lnTo>
                      <a:lnTo>
                        <a:pt x="41" y="132"/>
                      </a:lnTo>
                      <a:lnTo>
                        <a:pt x="36" y="132"/>
                      </a:lnTo>
                      <a:lnTo>
                        <a:pt x="27" y="137"/>
                      </a:lnTo>
                      <a:lnTo>
                        <a:pt x="22" y="141"/>
                      </a:lnTo>
                      <a:lnTo>
                        <a:pt x="18" y="146"/>
                      </a:lnTo>
                      <a:lnTo>
                        <a:pt x="13" y="146"/>
                      </a:lnTo>
                      <a:lnTo>
                        <a:pt x="4" y="146"/>
                      </a:lnTo>
                      <a:lnTo>
                        <a:pt x="0" y="141"/>
                      </a:lnTo>
                      <a:lnTo>
                        <a:pt x="0" y="137"/>
                      </a:lnTo>
                      <a:lnTo>
                        <a:pt x="4" y="137"/>
                      </a:lnTo>
                      <a:lnTo>
                        <a:pt x="9" y="137"/>
                      </a:lnTo>
                      <a:lnTo>
                        <a:pt x="13" y="137"/>
                      </a:lnTo>
                      <a:lnTo>
                        <a:pt x="13" y="132"/>
                      </a:lnTo>
                      <a:lnTo>
                        <a:pt x="9" y="137"/>
                      </a:lnTo>
                      <a:lnTo>
                        <a:pt x="9" y="132"/>
                      </a:lnTo>
                      <a:lnTo>
                        <a:pt x="13" y="132"/>
                      </a:lnTo>
                      <a:lnTo>
                        <a:pt x="13" y="137"/>
                      </a:lnTo>
                      <a:lnTo>
                        <a:pt x="18" y="137"/>
                      </a:lnTo>
                      <a:lnTo>
                        <a:pt x="18" y="132"/>
                      </a:lnTo>
                      <a:lnTo>
                        <a:pt x="22" y="132"/>
                      </a:lnTo>
                      <a:lnTo>
                        <a:pt x="27" y="132"/>
                      </a:lnTo>
                      <a:lnTo>
                        <a:pt x="32" y="127"/>
                      </a:lnTo>
                      <a:lnTo>
                        <a:pt x="36" y="127"/>
                      </a:lnTo>
                      <a:lnTo>
                        <a:pt x="41" y="123"/>
                      </a:lnTo>
                      <a:lnTo>
                        <a:pt x="45" y="123"/>
                      </a:lnTo>
                      <a:lnTo>
                        <a:pt x="50" y="127"/>
                      </a:lnTo>
                      <a:lnTo>
                        <a:pt x="54" y="123"/>
                      </a:lnTo>
                      <a:lnTo>
                        <a:pt x="59" y="123"/>
                      </a:lnTo>
                      <a:lnTo>
                        <a:pt x="59" y="127"/>
                      </a:lnTo>
                      <a:lnTo>
                        <a:pt x="63" y="127"/>
                      </a:lnTo>
                      <a:lnTo>
                        <a:pt x="63" y="123"/>
                      </a:lnTo>
                      <a:lnTo>
                        <a:pt x="63" y="127"/>
                      </a:lnTo>
                      <a:lnTo>
                        <a:pt x="68" y="123"/>
                      </a:lnTo>
                      <a:lnTo>
                        <a:pt x="63" y="123"/>
                      </a:lnTo>
                      <a:lnTo>
                        <a:pt x="68" y="118"/>
                      </a:lnTo>
                      <a:lnTo>
                        <a:pt x="63" y="123"/>
                      </a:lnTo>
                      <a:lnTo>
                        <a:pt x="63" y="118"/>
                      </a:lnTo>
                      <a:lnTo>
                        <a:pt x="59" y="118"/>
                      </a:lnTo>
                      <a:lnTo>
                        <a:pt x="59" y="114"/>
                      </a:lnTo>
                      <a:lnTo>
                        <a:pt x="54" y="114"/>
                      </a:lnTo>
                      <a:lnTo>
                        <a:pt x="54" y="109"/>
                      </a:lnTo>
                      <a:lnTo>
                        <a:pt x="54" y="114"/>
                      </a:lnTo>
                      <a:lnTo>
                        <a:pt x="54" y="109"/>
                      </a:lnTo>
                      <a:lnTo>
                        <a:pt x="54" y="105"/>
                      </a:lnTo>
                      <a:lnTo>
                        <a:pt x="50" y="105"/>
                      </a:lnTo>
                      <a:lnTo>
                        <a:pt x="54" y="100"/>
                      </a:lnTo>
                      <a:lnTo>
                        <a:pt x="54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63" y="82"/>
                      </a:lnTo>
                      <a:lnTo>
                        <a:pt x="63" y="77"/>
                      </a:lnTo>
                      <a:lnTo>
                        <a:pt x="68" y="77"/>
                      </a:lnTo>
                      <a:lnTo>
                        <a:pt x="68" y="73"/>
                      </a:lnTo>
                      <a:lnTo>
                        <a:pt x="72" y="73"/>
                      </a:lnTo>
                      <a:lnTo>
                        <a:pt x="72" y="68"/>
                      </a:lnTo>
                      <a:lnTo>
                        <a:pt x="77" y="64"/>
                      </a:lnTo>
                      <a:lnTo>
                        <a:pt x="77" y="68"/>
                      </a:ln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81" y="59"/>
                      </a:lnTo>
                      <a:lnTo>
                        <a:pt x="81" y="64"/>
                      </a:lnTo>
                      <a:lnTo>
                        <a:pt x="86" y="64"/>
                      </a:lnTo>
                      <a:lnTo>
                        <a:pt x="86" y="59"/>
                      </a:lnTo>
                      <a:lnTo>
                        <a:pt x="91" y="59"/>
                      </a:lnTo>
                      <a:lnTo>
                        <a:pt x="91" y="55"/>
                      </a:lnTo>
                      <a:lnTo>
                        <a:pt x="86" y="55"/>
                      </a:lnTo>
                      <a:lnTo>
                        <a:pt x="91" y="50"/>
                      </a:lnTo>
                      <a:lnTo>
                        <a:pt x="91" y="55"/>
                      </a:lnTo>
                      <a:lnTo>
                        <a:pt x="95" y="55"/>
                      </a:lnTo>
                      <a:lnTo>
                        <a:pt x="100" y="55"/>
                      </a:lnTo>
                      <a:lnTo>
                        <a:pt x="100" y="50"/>
                      </a:lnTo>
                      <a:lnTo>
                        <a:pt x="104" y="50"/>
                      </a:lnTo>
                      <a:lnTo>
                        <a:pt x="109" y="50"/>
                      </a:lnTo>
                      <a:lnTo>
                        <a:pt x="113" y="50"/>
                      </a:lnTo>
                      <a:lnTo>
                        <a:pt x="113" y="46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7" y="41"/>
                      </a:lnTo>
                      <a:lnTo>
                        <a:pt x="127" y="46"/>
                      </a:lnTo>
                      <a:lnTo>
                        <a:pt x="131" y="41"/>
                      </a:lnTo>
                      <a:lnTo>
                        <a:pt x="127" y="41"/>
                      </a:lnTo>
                      <a:lnTo>
                        <a:pt x="131" y="41"/>
                      </a:lnTo>
                      <a:lnTo>
                        <a:pt x="136" y="41"/>
                      </a:lnTo>
                      <a:lnTo>
                        <a:pt x="136" y="37"/>
                      </a:lnTo>
                      <a:lnTo>
                        <a:pt x="141" y="37"/>
                      </a:lnTo>
                      <a:lnTo>
                        <a:pt x="145" y="37"/>
                      </a:lnTo>
                      <a:lnTo>
                        <a:pt x="145" y="32"/>
                      </a:lnTo>
                      <a:lnTo>
                        <a:pt x="150" y="32"/>
                      </a:lnTo>
                      <a:lnTo>
                        <a:pt x="145" y="32"/>
                      </a:lnTo>
                      <a:lnTo>
                        <a:pt x="150" y="32"/>
                      </a:lnTo>
                      <a:lnTo>
                        <a:pt x="154" y="32"/>
                      </a:lnTo>
                      <a:lnTo>
                        <a:pt x="150" y="37"/>
                      </a:lnTo>
                      <a:lnTo>
                        <a:pt x="154" y="37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3" y="27"/>
                      </a:lnTo>
                      <a:lnTo>
                        <a:pt x="168" y="23"/>
                      </a:lnTo>
                      <a:lnTo>
                        <a:pt x="172" y="23"/>
                      </a:lnTo>
                      <a:lnTo>
                        <a:pt x="177" y="23"/>
                      </a:lnTo>
                      <a:lnTo>
                        <a:pt x="181" y="23"/>
                      </a:lnTo>
                      <a:lnTo>
                        <a:pt x="186" y="18"/>
                      </a:lnTo>
                      <a:lnTo>
                        <a:pt x="191" y="23"/>
                      </a:lnTo>
                      <a:lnTo>
                        <a:pt x="191" y="18"/>
                      </a:lnTo>
                      <a:lnTo>
                        <a:pt x="195" y="23"/>
                      </a:lnTo>
                      <a:lnTo>
                        <a:pt x="195" y="18"/>
                      </a:lnTo>
                      <a:lnTo>
                        <a:pt x="204" y="18"/>
                      </a:lnTo>
                      <a:lnTo>
                        <a:pt x="209" y="18"/>
                      </a:lnTo>
                      <a:lnTo>
                        <a:pt x="213" y="18"/>
                      </a:lnTo>
                      <a:lnTo>
                        <a:pt x="218" y="18"/>
                      </a:lnTo>
                      <a:lnTo>
                        <a:pt x="222" y="18"/>
                      </a:lnTo>
                      <a:lnTo>
                        <a:pt x="227" y="18"/>
                      </a:lnTo>
                      <a:lnTo>
                        <a:pt x="231" y="18"/>
                      </a:lnTo>
                      <a:lnTo>
                        <a:pt x="231" y="14"/>
                      </a:lnTo>
                      <a:lnTo>
                        <a:pt x="236" y="14"/>
                      </a:lnTo>
                      <a:lnTo>
                        <a:pt x="241" y="14"/>
                      </a:lnTo>
                      <a:lnTo>
                        <a:pt x="241" y="9"/>
                      </a:lnTo>
                      <a:lnTo>
                        <a:pt x="245" y="14"/>
                      </a:lnTo>
                      <a:lnTo>
                        <a:pt x="245" y="9"/>
                      </a:lnTo>
                      <a:lnTo>
                        <a:pt x="250" y="9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4" y="9"/>
                      </a:lnTo>
                      <a:lnTo>
                        <a:pt x="259" y="9"/>
                      </a:lnTo>
                      <a:lnTo>
                        <a:pt x="259" y="5"/>
                      </a:lnTo>
                      <a:lnTo>
                        <a:pt x="254" y="5"/>
                      </a:lnTo>
                      <a:lnTo>
                        <a:pt x="259" y="5"/>
                      </a:lnTo>
                      <a:lnTo>
                        <a:pt x="263" y="5"/>
                      </a:lnTo>
                      <a:lnTo>
                        <a:pt x="268" y="0"/>
                      </a:lnTo>
                      <a:lnTo>
                        <a:pt x="277" y="5"/>
                      </a:lnTo>
                      <a:lnTo>
                        <a:pt x="281" y="5"/>
                      </a:lnTo>
                      <a:lnTo>
                        <a:pt x="281" y="0"/>
                      </a:lnTo>
                      <a:lnTo>
                        <a:pt x="286" y="0"/>
                      </a:lnTo>
                      <a:lnTo>
                        <a:pt x="286" y="5"/>
                      </a:lnTo>
                      <a:lnTo>
                        <a:pt x="286" y="0"/>
                      </a:lnTo>
                      <a:lnTo>
                        <a:pt x="290" y="0"/>
                      </a:lnTo>
                      <a:lnTo>
                        <a:pt x="290" y="5"/>
                      </a:lnTo>
                      <a:lnTo>
                        <a:pt x="300" y="5"/>
                      </a:lnTo>
                      <a:lnTo>
                        <a:pt x="304" y="5"/>
                      </a:lnTo>
                      <a:lnTo>
                        <a:pt x="309" y="5"/>
                      </a:lnTo>
                      <a:lnTo>
                        <a:pt x="313" y="5"/>
                      </a:lnTo>
                      <a:lnTo>
                        <a:pt x="318" y="5"/>
                      </a:lnTo>
                      <a:lnTo>
                        <a:pt x="322" y="5"/>
                      </a:lnTo>
                      <a:lnTo>
                        <a:pt x="327" y="5"/>
                      </a:lnTo>
                      <a:lnTo>
                        <a:pt x="331" y="5"/>
                      </a:lnTo>
                      <a:lnTo>
                        <a:pt x="331" y="9"/>
                      </a:lnTo>
                      <a:lnTo>
                        <a:pt x="336" y="9"/>
                      </a:lnTo>
                      <a:lnTo>
                        <a:pt x="336" y="14"/>
                      </a:lnTo>
                      <a:lnTo>
                        <a:pt x="331" y="18"/>
                      </a:lnTo>
                      <a:lnTo>
                        <a:pt x="336" y="18"/>
                      </a:lnTo>
                      <a:lnTo>
                        <a:pt x="336" y="14"/>
                      </a:lnTo>
                      <a:lnTo>
                        <a:pt x="340" y="9"/>
                      </a:lnTo>
                      <a:lnTo>
                        <a:pt x="345" y="14"/>
                      </a:lnTo>
                      <a:lnTo>
                        <a:pt x="350" y="9"/>
                      </a:lnTo>
                      <a:lnTo>
                        <a:pt x="354" y="9"/>
                      </a:lnTo>
                      <a:lnTo>
                        <a:pt x="359" y="9"/>
                      </a:lnTo>
                      <a:lnTo>
                        <a:pt x="363" y="9"/>
                      </a:lnTo>
                      <a:lnTo>
                        <a:pt x="363" y="14"/>
                      </a:lnTo>
                      <a:lnTo>
                        <a:pt x="368" y="14"/>
                      </a:lnTo>
                      <a:lnTo>
                        <a:pt x="368" y="18"/>
                      </a:lnTo>
                      <a:lnTo>
                        <a:pt x="372" y="18"/>
                      </a:lnTo>
                      <a:lnTo>
                        <a:pt x="377" y="18"/>
                      </a:lnTo>
                      <a:lnTo>
                        <a:pt x="377" y="14"/>
                      </a:lnTo>
                      <a:lnTo>
                        <a:pt x="381" y="14"/>
                      </a:lnTo>
                      <a:lnTo>
                        <a:pt x="381" y="9"/>
                      </a:lnTo>
                      <a:lnTo>
                        <a:pt x="386" y="9"/>
                      </a:lnTo>
                      <a:lnTo>
                        <a:pt x="386" y="14"/>
                      </a:lnTo>
                      <a:lnTo>
                        <a:pt x="386" y="9"/>
                      </a:lnTo>
                      <a:lnTo>
                        <a:pt x="390" y="9"/>
                      </a:lnTo>
                      <a:lnTo>
                        <a:pt x="386" y="14"/>
                      </a:lnTo>
                      <a:lnTo>
                        <a:pt x="390" y="14"/>
                      </a:lnTo>
                      <a:lnTo>
                        <a:pt x="395" y="14"/>
                      </a:lnTo>
                      <a:lnTo>
                        <a:pt x="400" y="14"/>
                      </a:lnTo>
                      <a:lnTo>
                        <a:pt x="409" y="14"/>
                      </a:lnTo>
                      <a:lnTo>
                        <a:pt x="413" y="9"/>
                      </a:lnTo>
                      <a:lnTo>
                        <a:pt x="413" y="14"/>
                      </a:lnTo>
                      <a:lnTo>
                        <a:pt x="413" y="9"/>
                      </a:lnTo>
                      <a:lnTo>
                        <a:pt x="413" y="14"/>
                      </a:lnTo>
                      <a:lnTo>
                        <a:pt x="418" y="14"/>
                      </a:lnTo>
                      <a:lnTo>
                        <a:pt x="422" y="14"/>
                      </a:lnTo>
                      <a:lnTo>
                        <a:pt x="422" y="9"/>
                      </a:lnTo>
                      <a:lnTo>
                        <a:pt x="427" y="9"/>
                      </a:lnTo>
                      <a:lnTo>
                        <a:pt x="422" y="9"/>
                      </a:lnTo>
                      <a:lnTo>
                        <a:pt x="422" y="5"/>
                      </a:lnTo>
                      <a:lnTo>
                        <a:pt x="427" y="5"/>
                      </a:lnTo>
                      <a:lnTo>
                        <a:pt x="422" y="5"/>
                      </a:lnTo>
                      <a:lnTo>
                        <a:pt x="427" y="5"/>
                      </a:lnTo>
                      <a:lnTo>
                        <a:pt x="427" y="9"/>
                      </a:lnTo>
                      <a:lnTo>
                        <a:pt x="422" y="9"/>
                      </a:lnTo>
                      <a:lnTo>
                        <a:pt x="422" y="14"/>
                      </a:lnTo>
                      <a:lnTo>
                        <a:pt x="427" y="14"/>
                      </a:lnTo>
                      <a:lnTo>
                        <a:pt x="427" y="18"/>
                      </a:lnTo>
                      <a:lnTo>
                        <a:pt x="431" y="18"/>
                      </a:lnTo>
                      <a:lnTo>
                        <a:pt x="431" y="23"/>
                      </a:lnTo>
                      <a:lnTo>
                        <a:pt x="436" y="23"/>
                      </a:lnTo>
                      <a:lnTo>
                        <a:pt x="440" y="23"/>
                      </a:lnTo>
                      <a:lnTo>
                        <a:pt x="440" y="27"/>
                      </a:lnTo>
                      <a:lnTo>
                        <a:pt x="445" y="27"/>
                      </a:lnTo>
                      <a:lnTo>
                        <a:pt x="449" y="27"/>
                      </a:lnTo>
                      <a:lnTo>
                        <a:pt x="454" y="32"/>
                      </a:lnTo>
                      <a:lnTo>
                        <a:pt x="459" y="32"/>
                      </a:lnTo>
                      <a:lnTo>
                        <a:pt x="463" y="32"/>
                      </a:lnTo>
                      <a:lnTo>
                        <a:pt x="468" y="27"/>
                      </a:lnTo>
                      <a:lnTo>
                        <a:pt x="472" y="27"/>
                      </a:lnTo>
                      <a:lnTo>
                        <a:pt x="477" y="27"/>
                      </a:lnTo>
                      <a:lnTo>
                        <a:pt x="481" y="27"/>
                      </a:lnTo>
                      <a:lnTo>
                        <a:pt x="486" y="32"/>
                      </a:lnTo>
                      <a:lnTo>
                        <a:pt x="486" y="37"/>
                      </a:lnTo>
                      <a:lnTo>
                        <a:pt x="490" y="37"/>
                      </a:lnTo>
                      <a:lnTo>
                        <a:pt x="495" y="37"/>
                      </a:lnTo>
                      <a:lnTo>
                        <a:pt x="499" y="37"/>
                      </a:lnTo>
                      <a:lnTo>
                        <a:pt x="504" y="32"/>
                      </a:lnTo>
                      <a:lnTo>
                        <a:pt x="504" y="37"/>
                      </a:lnTo>
                      <a:lnTo>
                        <a:pt x="499" y="37"/>
                      </a:lnTo>
                      <a:lnTo>
                        <a:pt x="499" y="41"/>
                      </a:lnTo>
                      <a:lnTo>
                        <a:pt x="504" y="41"/>
                      </a:lnTo>
                      <a:lnTo>
                        <a:pt x="509" y="46"/>
                      </a:lnTo>
                      <a:lnTo>
                        <a:pt x="513" y="46"/>
                      </a:lnTo>
                      <a:lnTo>
                        <a:pt x="513" y="50"/>
                      </a:lnTo>
                      <a:lnTo>
                        <a:pt x="513" y="46"/>
                      </a:lnTo>
                      <a:lnTo>
                        <a:pt x="518" y="46"/>
                      </a:lnTo>
                      <a:lnTo>
                        <a:pt x="522" y="50"/>
                      </a:lnTo>
                      <a:lnTo>
                        <a:pt x="522" y="55"/>
                      </a:lnTo>
                      <a:lnTo>
                        <a:pt x="522" y="59"/>
                      </a:lnTo>
                      <a:lnTo>
                        <a:pt x="527" y="59"/>
                      </a:lnTo>
                      <a:lnTo>
                        <a:pt x="527" y="64"/>
                      </a:lnTo>
                      <a:lnTo>
                        <a:pt x="531" y="68"/>
                      </a:lnTo>
                      <a:lnTo>
                        <a:pt x="531" y="73"/>
                      </a:lnTo>
                      <a:lnTo>
                        <a:pt x="536" y="73"/>
                      </a:lnTo>
                      <a:lnTo>
                        <a:pt x="536" y="68"/>
                      </a:lnTo>
                      <a:lnTo>
                        <a:pt x="536" y="73"/>
                      </a:lnTo>
                      <a:lnTo>
                        <a:pt x="540" y="73"/>
                      </a:lnTo>
                      <a:lnTo>
                        <a:pt x="540" y="77"/>
                      </a:lnTo>
                      <a:lnTo>
                        <a:pt x="545" y="77"/>
                      </a:lnTo>
                      <a:lnTo>
                        <a:pt x="545" y="82"/>
                      </a:lnTo>
                      <a:lnTo>
                        <a:pt x="549" y="82"/>
                      </a:lnTo>
                      <a:lnTo>
                        <a:pt x="554" y="87"/>
                      </a:lnTo>
                      <a:lnTo>
                        <a:pt x="559" y="87"/>
                      </a:lnTo>
                      <a:lnTo>
                        <a:pt x="563" y="87"/>
                      </a:lnTo>
                      <a:lnTo>
                        <a:pt x="568" y="87"/>
                      </a:lnTo>
                      <a:lnTo>
                        <a:pt x="572" y="87"/>
                      </a:lnTo>
                      <a:lnTo>
                        <a:pt x="577" y="87"/>
                      </a:lnTo>
                      <a:lnTo>
                        <a:pt x="581" y="87"/>
                      </a:lnTo>
                      <a:lnTo>
                        <a:pt x="577" y="87"/>
                      </a:lnTo>
                      <a:lnTo>
                        <a:pt x="581" y="87"/>
                      </a:lnTo>
                      <a:lnTo>
                        <a:pt x="586" y="87"/>
                      </a:lnTo>
                      <a:lnTo>
                        <a:pt x="590" y="87"/>
                      </a:lnTo>
                      <a:lnTo>
                        <a:pt x="595" y="87"/>
                      </a:lnTo>
                      <a:lnTo>
                        <a:pt x="599" y="87"/>
                      </a:lnTo>
                      <a:lnTo>
                        <a:pt x="604" y="87"/>
                      </a:lnTo>
                      <a:lnTo>
                        <a:pt x="604" y="91"/>
                      </a:lnTo>
                      <a:lnTo>
                        <a:pt x="609" y="96"/>
                      </a:lnTo>
                      <a:lnTo>
                        <a:pt x="609" y="91"/>
                      </a:lnTo>
                      <a:lnTo>
                        <a:pt x="609" y="96"/>
                      </a:lnTo>
                      <a:lnTo>
                        <a:pt x="609" y="91"/>
                      </a:lnTo>
                      <a:lnTo>
                        <a:pt x="613" y="91"/>
                      </a:lnTo>
                      <a:lnTo>
                        <a:pt x="609" y="91"/>
                      </a:lnTo>
                      <a:lnTo>
                        <a:pt x="613" y="87"/>
                      </a:lnTo>
                      <a:lnTo>
                        <a:pt x="613" y="91"/>
                      </a:lnTo>
                      <a:lnTo>
                        <a:pt x="609" y="91"/>
                      </a:lnTo>
                      <a:lnTo>
                        <a:pt x="609" y="87"/>
                      </a:lnTo>
                      <a:lnTo>
                        <a:pt x="613" y="87"/>
                      </a:lnTo>
                      <a:lnTo>
                        <a:pt x="609" y="87"/>
                      </a:lnTo>
                      <a:lnTo>
                        <a:pt x="613" y="87"/>
                      </a:lnTo>
                      <a:lnTo>
                        <a:pt x="613" y="91"/>
                      </a:lnTo>
                      <a:lnTo>
                        <a:pt x="618" y="87"/>
                      </a:lnTo>
                      <a:lnTo>
                        <a:pt x="618" y="91"/>
                      </a:lnTo>
                      <a:lnTo>
                        <a:pt x="622" y="91"/>
                      </a:lnTo>
                      <a:lnTo>
                        <a:pt x="627" y="96"/>
                      </a:lnTo>
                      <a:lnTo>
                        <a:pt x="631" y="100"/>
                      </a:lnTo>
                      <a:lnTo>
                        <a:pt x="636" y="100"/>
                      </a:lnTo>
                      <a:lnTo>
                        <a:pt x="640" y="100"/>
                      </a:lnTo>
                      <a:lnTo>
                        <a:pt x="636" y="100"/>
                      </a:lnTo>
                      <a:lnTo>
                        <a:pt x="640" y="100"/>
                      </a:lnTo>
                      <a:lnTo>
                        <a:pt x="645" y="100"/>
                      </a:lnTo>
                      <a:lnTo>
                        <a:pt x="645" y="105"/>
                      </a:lnTo>
                      <a:lnTo>
                        <a:pt x="645" y="100"/>
                      </a:lnTo>
                      <a:lnTo>
                        <a:pt x="645" y="105"/>
                      </a:lnTo>
                      <a:lnTo>
                        <a:pt x="649" y="109"/>
                      </a:lnTo>
                      <a:lnTo>
                        <a:pt x="654" y="109"/>
                      </a:lnTo>
                      <a:lnTo>
                        <a:pt x="658" y="114"/>
                      </a:lnTo>
                      <a:lnTo>
                        <a:pt x="663" y="114"/>
                      </a:lnTo>
                      <a:lnTo>
                        <a:pt x="668" y="114"/>
                      </a:lnTo>
                      <a:lnTo>
                        <a:pt x="672" y="114"/>
                      </a:lnTo>
                      <a:lnTo>
                        <a:pt x="668" y="118"/>
                      </a:lnTo>
                      <a:lnTo>
                        <a:pt x="672" y="118"/>
                      </a:lnTo>
                      <a:lnTo>
                        <a:pt x="677" y="118"/>
                      </a:lnTo>
                      <a:lnTo>
                        <a:pt x="677" y="123"/>
                      </a:lnTo>
                      <a:lnTo>
                        <a:pt x="677" y="127"/>
                      </a:lnTo>
                      <a:lnTo>
                        <a:pt x="681" y="127"/>
                      </a:lnTo>
                      <a:lnTo>
                        <a:pt x="681" y="132"/>
                      </a:lnTo>
                      <a:lnTo>
                        <a:pt x="686" y="132"/>
                      </a:lnTo>
                      <a:lnTo>
                        <a:pt x="686" y="137"/>
                      </a:lnTo>
                      <a:lnTo>
                        <a:pt x="690" y="137"/>
                      </a:lnTo>
                      <a:lnTo>
                        <a:pt x="690" y="141"/>
                      </a:lnTo>
                      <a:lnTo>
                        <a:pt x="695" y="141"/>
                      </a:lnTo>
                      <a:lnTo>
                        <a:pt x="695" y="137"/>
                      </a:lnTo>
                      <a:lnTo>
                        <a:pt x="695" y="132"/>
                      </a:lnTo>
                      <a:lnTo>
                        <a:pt x="695" y="127"/>
                      </a:lnTo>
                      <a:lnTo>
                        <a:pt x="695" y="132"/>
                      </a:lnTo>
                      <a:lnTo>
                        <a:pt x="699" y="132"/>
                      </a:lnTo>
                      <a:lnTo>
                        <a:pt x="699" y="127"/>
                      </a:lnTo>
                      <a:lnTo>
                        <a:pt x="695" y="123"/>
                      </a:lnTo>
                      <a:lnTo>
                        <a:pt x="695" y="127"/>
                      </a:lnTo>
                      <a:lnTo>
                        <a:pt x="695" y="123"/>
                      </a:lnTo>
                      <a:lnTo>
                        <a:pt x="695" y="127"/>
                      </a:lnTo>
                      <a:lnTo>
                        <a:pt x="690" y="127"/>
                      </a:lnTo>
                      <a:lnTo>
                        <a:pt x="686" y="123"/>
                      </a:lnTo>
                      <a:lnTo>
                        <a:pt x="686" y="118"/>
                      </a:lnTo>
                      <a:lnTo>
                        <a:pt x="686" y="114"/>
                      </a:lnTo>
                      <a:lnTo>
                        <a:pt x="686" y="118"/>
                      </a:lnTo>
                      <a:lnTo>
                        <a:pt x="686" y="114"/>
                      </a:lnTo>
                      <a:lnTo>
                        <a:pt x="690" y="118"/>
                      </a:lnTo>
                      <a:lnTo>
                        <a:pt x="695" y="118"/>
                      </a:lnTo>
                      <a:lnTo>
                        <a:pt x="699" y="118"/>
                      </a:lnTo>
                      <a:lnTo>
                        <a:pt x="699" y="114"/>
                      </a:lnTo>
                      <a:lnTo>
                        <a:pt x="704" y="118"/>
                      </a:lnTo>
                      <a:lnTo>
                        <a:pt x="699" y="123"/>
                      </a:lnTo>
                      <a:lnTo>
                        <a:pt x="704" y="118"/>
                      </a:lnTo>
                      <a:lnTo>
                        <a:pt x="704" y="123"/>
                      </a:lnTo>
                      <a:lnTo>
                        <a:pt x="704" y="118"/>
                      </a:lnTo>
                      <a:lnTo>
                        <a:pt x="708" y="118"/>
                      </a:lnTo>
                      <a:lnTo>
                        <a:pt x="713" y="123"/>
                      </a:lnTo>
                      <a:lnTo>
                        <a:pt x="713" y="118"/>
                      </a:lnTo>
                      <a:lnTo>
                        <a:pt x="718" y="123"/>
                      </a:lnTo>
                      <a:lnTo>
                        <a:pt x="718" y="127"/>
                      </a:lnTo>
                      <a:lnTo>
                        <a:pt x="713" y="127"/>
                      </a:lnTo>
                      <a:lnTo>
                        <a:pt x="713" y="132"/>
                      </a:lnTo>
                      <a:lnTo>
                        <a:pt x="718" y="132"/>
                      </a:lnTo>
                      <a:lnTo>
                        <a:pt x="713" y="132"/>
                      </a:lnTo>
                      <a:lnTo>
                        <a:pt x="713" y="137"/>
                      </a:lnTo>
                      <a:lnTo>
                        <a:pt x="713" y="132"/>
                      </a:lnTo>
                      <a:lnTo>
                        <a:pt x="708" y="132"/>
                      </a:lnTo>
                      <a:lnTo>
                        <a:pt x="713" y="132"/>
                      </a:lnTo>
                      <a:lnTo>
                        <a:pt x="708" y="132"/>
                      </a:lnTo>
                      <a:lnTo>
                        <a:pt x="708" y="137"/>
                      </a:lnTo>
                      <a:lnTo>
                        <a:pt x="713" y="137"/>
                      </a:lnTo>
                      <a:lnTo>
                        <a:pt x="708" y="137"/>
                      </a:lnTo>
                      <a:lnTo>
                        <a:pt x="708" y="132"/>
                      </a:lnTo>
                      <a:lnTo>
                        <a:pt x="704" y="132"/>
                      </a:lnTo>
                      <a:lnTo>
                        <a:pt x="699" y="132"/>
                      </a:lnTo>
                      <a:lnTo>
                        <a:pt x="695" y="132"/>
                      </a:lnTo>
                      <a:lnTo>
                        <a:pt x="695" y="137"/>
                      </a:lnTo>
                      <a:lnTo>
                        <a:pt x="699" y="141"/>
                      </a:lnTo>
                      <a:lnTo>
                        <a:pt x="704" y="141"/>
                      </a:lnTo>
                      <a:lnTo>
                        <a:pt x="704" y="146"/>
                      </a:lnTo>
                      <a:lnTo>
                        <a:pt x="708" y="150"/>
                      </a:lnTo>
                      <a:lnTo>
                        <a:pt x="713" y="150"/>
                      </a:lnTo>
                      <a:lnTo>
                        <a:pt x="722" y="150"/>
                      </a:lnTo>
                      <a:lnTo>
                        <a:pt x="727" y="155"/>
                      </a:lnTo>
                      <a:lnTo>
                        <a:pt x="727" y="150"/>
                      </a:lnTo>
                      <a:lnTo>
                        <a:pt x="731" y="150"/>
                      </a:lnTo>
                      <a:lnTo>
                        <a:pt x="731" y="155"/>
                      </a:lnTo>
                      <a:lnTo>
                        <a:pt x="736" y="155"/>
                      </a:lnTo>
                      <a:lnTo>
                        <a:pt x="736" y="150"/>
                      </a:lnTo>
                      <a:lnTo>
                        <a:pt x="731" y="150"/>
                      </a:lnTo>
                      <a:lnTo>
                        <a:pt x="736" y="150"/>
                      </a:lnTo>
                      <a:lnTo>
                        <a:pt x="736" y="155"/>
                      </a:lnTo>
                      <a:lnTo>
                        <a:pt x="740" y="155"/>
                      </a:lnTo>
                      <a:lnTo>
                        <a:pt x="736" y="155"/>
                      </a:lnTo>
                      <a:lnTo>
                        <a:pt x="736" y="150"/>
                      </a:lnTo>
                      <a:lnTo>
                        <a:pt x="731" y="155"/>
                      </a:lnTo>
                      <a:lnTo>
                        <a:pt x="736" y="159"/>
                      </a:lnTo>
                      <a:lnTo>
                        <a:pt x="736" y="164"/>
                      </a:lnTo>
                      <a:lnTo>
                        <a:pt x="740" y="164"/>
                      </a:lnTo>
                      <a:lnTo>
                        <a:pt x="745" y="164"/>
                      </a:lnTo>
                      <a:lnTo>
                        <a:pt x="745" y="159"/>
                      </a:lnTo>
                      <a:lnTo>
                        <a:pt x="740" y="159"/>
                      </a:lnTo>
                      <a:lnTo>
                        <a:pt x="740" y="155"/>
                      </a:lnTo>
                      <a:lnTo>
                        <a:pt x="740" y="150"/>
                      </a:lnTo>
                      <a:lnTo>
                        <a:pt x="736" y="150"/>
                      </a:lnTo>
                      <a:lnTo>
                        <a:pt x="736" y="146"/>
                      </a:lnTo>
                      <a:lnTo>
                        <a:pt x="740" y="150"/>
                      </a:lnTo>
                      <a:lnTo>
                        <a:pt x="745" y="150"/>
                      </a:lnTo>
                      <a:lnTo>
                        <a:pt x="749" y="155"/>
                      </a:lnTo>
                      <a:lnTo>
                        <a:pt x="754" y="159"/>
                      </a:lnTo>
                      <a:lnTo>
                        <a:pt x="758" y="159"/>
                      </a:lnTo>
                      <a:lnTo>
                        <a:pt x="763" y="164"/>
                      </a:lnTo>
                      <a:lnTo>
                        <a:pt x="768" y="168"/>
                      </a:lnTo>
                      <a:lnTo>
                        <a:pt x="772" y="168"/>
                      </a:lnTo>
                      <a:lnTo>
                        <a:pt x="777" y="173"/>
                      </a:lnTo>
                      <a:lnTo>
                        <a:pt x="777" y="177"/>
                      </a:lnTo>
                      <a:lnTo>
                        <a:pt x="781" y="177"/>
                      </a:lnTo>
                      <a:lnTo>
                        <a:pt x="781" y="182"/>
                      </a:lnTo>
                      <a:lnTo>
                        <a:pt x="781" y="187"/>
                      </a:lnTo>
                      <a:lnTo>
                        <a:pt x="781" y="182"/>
                      </a:lnTo>
                      <a:lnTo>
                        <a:pt x="786" y="182"/>
                      </a:lnTo>
                      <a:lnTo>
                        <a:pt x="786" y="187"/>
                      </a:lnTo>
                      <a:lnTo>
                        <a:pt x="790" y="187"/>
                      </a:lnTo>
                      <a:lnTo>
                        <a:pt x="795" y="187"/>
                      </a:lnTo>
                      <a:lnTo>
                        <a:pt x="795" y="191"/>
                      </a:lnTo>
                      <a:lnTo>
                        <a:pt x="799" y="191"/>
                      </a:lnTo>
                      <a:lnTo>
                        <a:pt x="804" y="191"/>
                      </a:lnTo>
                      <a:lnTo>
                        <a:pt x="808" y="196"/>
                      </a:lnTo>
                      <a:lnTo>
                        <a:pt x="813" y="196"/>
                      </a:lnTo>
                      <a:lnTo>
                        <a:pt x="813" y="191"/>
                      </a:lnTo>
                      <a:lnTo>
                        <a:pt x="813" y="196"/>
                      </a:lnTo>
                      <a:lnTo>
                        <a:pt x="813" y="200"/>
                      </a:lnTo>
                      <a:lnTo>
                        <a:pt x="817" y="200"/>
                      </a:lnTo>
                      <a:lnTo>
                        <a:pt x="822" y="200"/>
                      </a:lnTo>
                      <a:lnTo>
                        <a:pt x="822" y="205"/>
                      </a:lnTo>
                      <a:lnTo>
                        <a:pt x="822" y="200"/>
                      </a:lnTo>
                      <a:lnTo>
                        <a:pt x="822" y="205"/>
                      </a:lnTo>
                      <a:lnTo>
                        <a:pt x="827" y="200"/>
                      </a:lnTo>
                      <a:lnTo>
                        <a:pt x="831" y="200"/>
                      </a:lnTo>
                      <a:lnTo>
                        <a:pt x="836" y="200"/>
                      </a:lnTo>
                      <a:lnTo>
                        <a:pt x="840" y="205"/>
                      </a:lnTo>
                      <a:lnTo>
                        <a:pt x="845" y="205"/>
                      </a:lnTo>
                      <a:lnTo>
                        <a:pt x="854" y="209"/>
                      </a:lnTo>
                      <a:lnTo>
                        <a:pt x="858" y="214"/>
                      </a:lnTo>
                      <a:lnTo>
                        <a:pt x="863" y="214"/>
                      </a:lnTo>
                      <a:lnTo>
                        <a:pt x="863" y="218"/>
                      </a:lnTo>
                      <a:lnTo>
                        <a:pt x="863" y="223"/>
                      </a:lnTo>
                      <a:lnTo>
                        <a:pt x="867" y="223"/>
                      </a:lnTo>
                      <a:lnTo>
                        <a:pt x="863" y="218"/>
                      </a:lnTo>
                      <a:lnTo>
                        <a:pt x="867" y="218"/>
                      </a:lnTo>
                      <a:lnTo>
                        <a:pt x="872" y="218"/>
                      </a:lnTo>
                      <a:lnTo>
                        <a:pt x="872" y="223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3" name="Freeform 573"/>
                <p:cNvSpPr>
                  <a:spLocks/>
                </p:cNvSpPr>
                <p:nvPr/>
              </p:nvSpPr>
              <p:spPr bwMode="auto">
                <a:xfrm>
                  <a:off x="865" y="-1233"/>
                  <a:ext cx="872" cy="223"/>
                </a:xfrm>
                <a:custGeom>
                  <a:avLst/>
                  <a:gdLst>
                    <a:gd name="T0" fmla="*/ 422 w 872"/>
                    <a:gd name="T1" fmla="*/ 123 h 223"/>
                    <a:gd name="T2" fmla="*/ 377 w 872"/>
                    <a:gd name="T3" fmla="*/ 118 h 223"/>
                    <a:gd name="T4" fmla="*/ 368 w 872"/>
                    <a:gd name="T5" fmla="*/ 118 h 223"/>
                    <a:gd name="T6" fmla="*/ 359 w 872"/>
                    <a:gd name="T7" fmla="*/ 114 h 223"/>
                    <a:gd name="T8" fmla="*/ 345 w 872"/>
                    <a:gd name="T9" fmla="*/ 109 h 223"/>
                    <a:gd name="T10" fmla="*/ 322 w 872"/>
                    <a:gd name="T11" fmla="*/ 105 h 223"/>
                    <a:gd name="T12" fmla="*/ 300 w 872"/>
                    <a:gd name="T13" fmla="*/ 100 h 223"/>
                    <a:gd name="T14" fmla="*/ 286 w 872"/>
                    <a:gd name="T15" fmla="*/ 82 h 223"/>
                    <a:gd name="T16" fmla="*/ 322 w 872"/>
                    <a:gd name="T17" fmla="*/ 68 h 223"/>
                    <a:gd name="T18" fmla="*/ 281 w 872"/>
                    <a:gd name="T19" fmla="*/ 55 h 223"/>
                    <a:gd name="T20" fmla="*/ 227 w 872"/>
                    <a:gd name="T21" fmla="*/ 55 h 223"/>
                    <a:gd name="T22" fmla="*/ 191 w 872"/>
                    <a:gd name="T23" fmla="*/ 73 h 223"/>
                    <a:gd name="T24" fmla="*/ 159 w 872"/>
                    <a:gd name="T25" fmla="*/ 96 h 223"/>
                    <a:gd name="T26" fmla="*/ 145 w 872"/>
                    <a:gd name="T27" fmla="*/ 105 h 223"/>
                    <a:gd name="T28" fmla="*/ 122 w 872"/>
                    <a:gd name="T29" fmla="*/ 109 h 223"/>
                    <a:gd name="T30" fmla="*/ 95 w 872"/>
                    <a:gd name="T31" fmla="*/ 123 h 223"/>
                    <a:gd name="T32" fmla="*/ 63 w 872"/>
                    <a:gd name="T33" fmla="*/ 137 h 223"/>
                    <a:gd name="T34" fmla="*/ 36 w 872"/>
                    <a:gd name="T35" fmla="*/ 132 h 223"/>
                    <a:gd name="T36" fmla="*/ 13 w 872"/>
                    <a:gd name="T37" fmla="*/ 137 h 223"/>
                    <a:gd name="T38" fmla="*/ 32 w 872"/>
                    <a:gd name="T39" fmla="*/ 127 h 223"/>
                    <a:gd name="T40" fmla="*/ 63 w 872"/>
                    <a:gd name="T41" fmla="*/ 127 h 223"/>
                    <a:gd name="T42" fmla="*/ 54 w 872"/>
                    <a:gd name="T43" fmla="*/ 114 h 223"/>
                    <a:gd name="T44" fmla="*/ 68 w 872"/>
                    <a:gd name="T45" fmla="*/ 77 h 223"/>
                    <a:gd name="T46" fmla="*/ 86 w 872"/>
                    <a:gd name="T47" fmla="*/ 64 h 223"/>
                    <a:gd name="T48" fmla="*/ 104 w 872"/>
                    <a:gd name="T49" fmla="*/ 50 h 223"/>
                    <a:gd name="T50" fmla="*/ 127 w 872"/>
                    <a:gd name="T51" fmla="*/ 41 h 223"/>
                    <a:gd name="T52" fmla="*/ 150 w 872"/>
                    <a:gd name="T53" fmla="*/ 32 h 223"/>
                    <a:gd name="T54" fmla="*/ 172 w 872"/>
                    <a:gd name="T55" fmla="*/ 23 h 223"/>
                    <a:gd name="T56" fmla="*/ 213 w 872"/>
                    <a:gd name="T57" fmla="*/ 18 h 223"/>
                    <a:gd name="T58" fmla="*/ 245 w 872"/>
                    <a:gd name="T59" fmla="*/ 9 h 223"/>
                    <a:gd name="T60" fmla="*/ 268 w 872"/>
                    <a:gd name="T61" fmla="*/ 0 h 223"/>
                    <a:gd name="T62" fmla="*/ 304 w 872"/>
                    <a:gd name="T63" fmla="*/ 5 h 223"/>
                    <a:gd name="T64" fmla="*/ 331 w 872"/>
                    <a:gd name="T65" fmla="*/ 18 h 223"/>
                    <a:gd name="T66" fmla="*/ 368 w 872"/>
                    <a:gd name="T67" fmla="*/ 14 h 223"/>
                    <a:gd name="T68" fmla="*/ 390 w 872"/>
                    <a:gd name="T69" fmla="*/ 9 h 223"/>
                    <a:gd name="T70" fmla="*/ 418 w 872"/>
                    <a:gd name="T71" fmla="*/ 14 h 223"/>
                    <a:gd name="T72" fmla="*/ 422 w 872"/>
                    <a:gd name="T73" fmla="*/ 9 h 223"/>
                    <a:gd name="T74" fmla="*/ 449 w 872"/>
                    <a:gd name="T75" fmla="*/ 27 h 223"/>
                    <a:gd name="T76" fmla="*/ 490 w 872"/>
                    <a:gd name="T77" fmla="*/ 37 h 223"/>
                    <a:gd name="T78" fmla="*/ 513 w 872"/>
                    <a:gd name="T79" fmla="*/ 50 h 223"/>
                    <a:gd name="T80" fmla="*/ 536 w 872"/>
                    <a:gd name="T81" fmla="*/ 73 h 223"/>
                    <a:gd name="T82" fmla="*/ 563 w 872"/>
                    <a:gd name="T83" fmla="*/ 87 h 223"/>
                    <a:gd name="T84" fmla="*/ 599 w 872"/>
                    <a:gd name="T85" fmla="*/ 87 h 223"/>
                    <a:gd name="T86" fmla="*/ 613 w 872"/>
                    <a:gd name="T87" fmla="*/ 91 h 223"/>
                    <a:gd name="T88" fmla="*/ 627 w 872"/>
                    <a:gd name="T89" fmla="*/ 96 h 223"/>
                    <a:gd name="T90" fmla="*/ 649 w 872"/>
                    <a:gd name="T91" fmla="*/ 109 h 223"/>
                    <a:gd name="T92" fmla="*/ 677 w 872"/>
                    <a:gd name="T93" fmla="*/ 127 h 223"/>
                    <a:gd name="T94" fmla="*/ 695 w 872"/>
                    <a:gd name="T95" fmla="*/ 127 h 223"/>
                    <a:gd name="T96" fmla="*/ 686 w 872"/>
                    <a:gd name="T97" fmla="*/ 118 h 223"/>
                    <a:gd name="T98" fmla="*/ 704 w 872"/>
                    <a:gd name="T99" fmla="*/ 118 h 223"/>
                    <a:gd name="T100" fmla="*/ 718 w 872"/>
                    <a:gd name="T101" fmla="*/ 132 h 223"/>
                    <a:gd name="T102" fmla="*/ 708 w 872"/>
                    <a:gd name="T103" fmla="*/ 132 h 223"/>
                    <a:gd name="T104" fmla="*/ 722 w 872"/>
                    <a:gd name="T105" fmla="*/ 150 h 223"/>
                    <a:gd name="T106" fmla="*/ 740 w 872"/>
                    <a:gd name="T107" fmla="*/ 155 h 223"/>
                    <a:gd name="T108" fmla="*/ 740 w 872"/>
                    <a:gd name="T109" fmla="*/ 155 h 223"/>
                    <a:gd name="T110" fmla="*/ 768 w 872"/>
                    <a:gd name="T111" fmla="*/ 168 h 223"/>
                    <a:gd name="T112" fmla="*/ 790 w 872"/>
                    <a:gd name="T113" fmla="*/ 187 h 223"/>
                    <a:gd name="T114" fmla="*/ 817 w 872"/>
                    <a:gd name="T115" fmla="*/ 200 h 223"/>
                    <a:gd name="T116" fmla="*/ 854 w 872"/>
                    <a:gd name="T117" fmla="*/ 209 h 22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72"/>
                    <a:gd name="T178" fmla="*/ 0 h 223"/>
                    <a:gd name="T179" fmla="*/ 872 w 872"/>
                    <a:gd name="T180" fmla="*/ 223 h 22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72" h="223">
                      <a:moveTo>
                        <a:pt x="445" y="123"/>
                      </a:moveTo>
                      <a:lnTo>
                        <a:pt x="440" y="123"/>
                      </a:lnTo>
                      <a:lnTo>
                        <a:pt x="440" y="118"/>
                      </a:lnTo>
                      <a:lnTo>
                        <a:pt x="440" y="123"/>
                      </a:lnTo>
                      <a:lnTo>
                        <a:pt x="436" y="123"/>
                      </a:lnTo>
                      <a:lnTo>
                        <a:pt x="436" y="118"/>
                      </a:lnTo>
                      <a:lnTo>
                        <a:pt x="431" y="118"/>
                      </a:lnTo>
                      <a:lnTo>
                        <a:pt x="427" y="118"/>
                      </a:lnTo>
                      <a:lnTo>
                        <a:pt x="427" y="123"/>
                      </a:lnTo>
                      <a:lnTo>
                        <a:pt x="422" y="123"/>
                      </a:lnTo>
                      <a:lnTo>
                        <a:pt x="418" y="118"/>
                      </a:lnTo>
                      <a:lnTo>
                        <a:pt x="413" y="123"/>
                      </a:lnTo>
                      <a:lnTo>
                        <a:pt x="413" y="118"/>
                      </a:lnTo>
                      <a:lnTo>
                        <a:pt x="409" y="118"/>
                      </a:lnTo>
                      <a:lnTo>
                        <a:pt x="404" y="123"/>
                      </a:lnTo>
                      <a:lnTo>
                        <a:pt x="400" y="123"/>
                      </a:lnTo>
                      <a:lnTo>
                        <a:pt x="395" y="123"/>
                      </a:lnTo>
                      <a:lnTo>
                        <a:pt x="390" y="123"/>
                      </a:lnTo>
                      <a:lnTo>
                        <a:pt x="381" y="118"/>
                      </a:lnTo>
                      <a:lnTo>
                        <a:pt x="377" y="118"/>
                      </a:lnTo>
                      <a:lnTo>
                        <a:pt x="377" y="114"/>
                      </a:lnTo>
                      <a:lnTo>
                        <a:pt x="372" y="109"/>
                      </a:lnTo>
                      <a:lnTo>
                        <a:pt x="372" y="105"/>
                      </a:lnTo>
                      <a:lnTo>
                        <a:pt x="372" y="100"/>
                      </a:lnTo>
                      <a:lnTo>
                        <a:pt x="368" y="96"/>
                      </a:lnTo>
                      <a:lnTo>
                        <a:pt x="363" y="96"/>
                      </a:lnTo>
                      <a:lnTo>
                        <a:pt x="368" y="105"/>
                      </a:lnTo>
                      <a:lnTo>
                        <a:pt x="368" y="109"/>
                      </a:lnTo>
                      <a:lnTo>
                        <a:pt x="368" y="114"/>
                      </a:lnTo>
                      <a:lnTo>
                        <a:pt x="368" y="118"/>
                      </a:lnTo>
                      <a:lnTo>
                        <a:pt x="363" y="123"/>
                      </a:lnTo>
                      <a:lnTo>
                        <a:pt x="363" y="118"/>
                      </a:lnTo>
                      <a:lnTo>
                        <a:pt x="368" y="118"/>
                      </a:lnTo>
                      <a:lnTo>
                        <a:pt x="368" y="114"/>
                      </a:lnTo>
                      <a:lnTo>
                        <a:pt x="363" y="114"/>
                      </a:lnTo>
                      <a:lnTo>
                        <a:pt x="363" y="109"/>
                      </a:lnTo>
                      <a:lnTo>
                        <a:pt x="363" y="114"/>
                      </a:lnTo>
                      <a:lnTo>
                        <a:pt x="359" y="114"/>
                      </a:lnTo>
                      <a:lnTo>
                        <a:pt x="359" y="109"/>
                      </a:lnTo>
                      <a:lnTo>
                        <a:pt x="359" y="114"/>
                      </a:lnTo>
                      <a:lnTo>
                        <a:pt x="359" y="118"/>
                      </a:lnTo>
                      <a:lnTo>
                        <a:pt x="359" y="114"/>
                      </a:lnTo>
                      <a:lnTo>
                        <a:pt x="359" y="118"/>
                      </a:lnTo>
                      <a:lnTo>
                        <a:pt x="354" y="118"/>
                      </a:lnTo>
                      <a:lnTo>
                        <a:pt x="354" y="114"/>
                      </a:lnTo>
                      <a:lnTo>
                        <a:pt x="354" y="118"/>
                      </a:lnTo>
                      <a:lnTo>
                        <a:pt x="350" y="118"/>
                      </a:lnTo>
                      <a:lnTo>
                        <a:pt x="350" y="114"/>
                      </a:lnTo>
                      <a:lnTo>
                        <a:pt x="350" y="109"/>
                      </a:lnTo>
                      <a:lnTo>
                        <a:pt x="345" y="109"/>
                      </a:lnTo>
                      <a:lnTo>
                        <a:pt x="345" y="105"/>
                      </a:lnTo>
                      <a:lnTo>
                        <a:pt x="345" y="109"/>
                      </a:lnTo>
                      <a:lnTo>
                        <a:pt x="340" y="105"/>
                      </a:lnTo>
                      <a:lnTo>
                        <a:pt x="340" y="109"/>
                      </a:lnTo>
                      <a:lnTo>
                        <a:pt x="340" y="105"/>
                      </a:lnTo>
                      <a:lnTo>
                        <a:pt x="336" y="105"/>
                      </a:lnTo>
                      <a:lnTo>
                        <a:pt x="331" y="109"/>
                      </a:lnTo>
                      <a:lnTo>
                        <a:pt x="331" y="105"/>
                      </a:lnTo>
                      <a:lnTo>
                        <a:pt x="327" y="105"/>
                      </a:lnTo>
                      <a:lnTo>
                        <a:pt x="322" y="105"/>
                      </a:lnTo>
                      <a:lnTo>
                        <a:pt x="322" y="109"/>
                      </a:lnTo>
                      <a:lnTo>
                        <a:pt x="318" y="105"/>
                      </a:lnTo>
                      <a:lnTo>
                        <a:pt x="313" y="105"/>
                      </a:lnTo>
                      <a:lnTo>
                        <a:pt x="313" y="109"/>
                      </a:lnTo>
                      <a:lnTo>
                        <a:pt x="309" y="109"/>
                      </a:lnTo>
                      <a:lnTo>
                        <a:pt x="309" y="105"/>
                      </a:lnTo>
                      <a:lnTo>
                        <a:pt x="309" y="109"/>
                      </a:lnTo>
                      <a:lnTo>
                        <a:pt x="304" y="105"/>
                      </a:lnTo>
                      <a:lnTo>
                        <a:pt x="304" y="100"/>
                      </a:lnTo>
                      <a:lnTo>
                        <a:pt x="300" y="100"/>
                      </a:lnTo>
                      <a:lnTo>
                        <a:pt x="295" y="96"/>
                      </a:lnTo>
                      <a:lnTo>
                        <a:pt x="286" y="91"/>
                      </a:lnTo>
                      <a:lnTo>
                        <a:pt x="281" y="91"/>
                      </a:lnTo>
                      <a:lnTo>
                        <a:pt x="277" y="91"/>
                      </a:lnTo>
                      <a:lnTo>
                        <a:pt x="277" y="87"/>
                      </a:lnTo>
                      <a:lnTo>
                        <a:pt x="272" y="87"/>
                      </a:lnTo>
                      <a:lnTo>
                        <a:pt x="272" y="82"/>
                      </a:lnTo>
                      <a:lnTo>
                        <a:pt x="277" y="82"/>
                      </a:lnTo>
                      <a:lnTo>
                        <a:pt x="281" y="82"/>
                      </a:lnTo>
                      <a:lnTo>
                        <a:pt x="286" y="82"/>
                      </a:lnTo>
                      <a:lnTo>
                        <a:pt x="290" y="82"/>
                      </a:lnTo>
                      <a:lnTo>
                        <a:pt x="295" y="82"/>
                      </a:lnTo>
                      <a:lnTo>
                        <a:pt x="300" y="82"/>
                      </a:lnTo>
                      <a:lnTo>
                        <a:pt x="304" y="82"/>
                      </a:lnTo>
                      <a:lnTo>
                        <a:pt x="309" y="82"/>
                      </a:lnTo>
                      <a:lnTo>
                        <a:pt x="313" y="77"/>
                      </a:lnTo>
                      <a:lnTo>
                        <a:pt x="318" y="77"/>
                      </a:lnTo>
                      <a:lnTo>
                        <a:pt x="322" y="77"/>
                      </a:lnTo>
                      <a:lnTo>
                        <a:pt x="322" y="73"/>
                      </a:lnTo>
                      <a:lnTo>
                        <a:pt x="322" y="68"/>
                      </a:lnTo>
                      <a:lnTo>
                        <a:pt x="327" y="73"/>
                      </a:lnTo>
                      <a:lnTo>
                        <a:pt x="327" y="68"/>
                      </a:lnTo>
                      <a:lnTo>
                        <a:pt x="322" y="68"/>
                      </a:lnTo>
                      <a:lnTo>
                        <a:pt x="322" y="64"/>
                      </a:lnTo>
                      <a:lnTo>
                        <a:pt x="313" y="59"/>
                      </a:lnTo>
                      <a:lnTo>
                        <a:pt x="309" y="59"/>
                      </a:lnTo>
                      <a:lnTo>
                        <a:pt x="300" y="55"/>
                      </a:lnTo>
                      <a:lnTo>
                        <a:pt x="295" y="55"/>
                      </a:lnTo>
                      <a:lnTo>
                        <a:pt x="290" y="55"/>
                      </a:lnTo>
                      <a:lnTo>
                        <a:pt x="281" y="55"/>
                      </a:lnTo>
                      <a:lnTo>
                        <a:pt x="277" y="59"/>
                      </a:lnTo>
                      <a:lnTo>
                        <a:pt x="277" y="55"/>
                      </a:lnTo>
                      <a:lnTo>
                        <a:pt x="268" y="55"/>
                      </a:lnTo>
                      <a:lnTo>
                        <a:pt x="263" y="55"/>
                      </a:lnTo>
                      <a:lnTo>
                        <a:pt x="254" y="55"/>
                      </a:lnTo>
                      <a:lnTo>
                        <a:pt x="245" y="55"/>
                      </a:lnTo>
                      <a:lnTo>
                        <a:pt x="241" y="55"/>
                      </a:lnTo>
                      <a:lnTo>
                        <a:pt x="236" y="55"/>
                      </a:lnTo>
                      <a:lnTo>
                        <a:pt x="231" y="55"/>
                      </a:lnTo>
                      <a:lnTo>
                        <a:pt x="227" y="55"/>
                      </a:lnTo>
                      <a:lnTo>
                        <a:pt x="222" y="55"/>
                      </a:lnTo>
                      <a:lnTo>
                        <a:pt x="218" y="50"/>
                      </a:lnTo>
                      <a:lnTo>
                        <a:pt x="213" y="55"/>
                      </a:lnTo>
                      <a:lnTo>
                        <a:pt x="213" y="59"/>
                      </a:lnTo>
                      <a:lnTo>
                        <a:pt x="209" y="64"/>
                      </a:lnTo>
                      <a:lnTo>
                        <a:pt x="204" y="64"/>
                      </a:lnTo>
                      <a:lnTo>
                        <a:pt x="200" y="68"/>
                      </a:lnTo>
                      <a:lnTo>
                        <a:pt x="195" y="68"/>
                      </a:lnTo>
                      <a:lnTo>
                        <a:pt x="195" y="73"/>
                      </a:lnTo>
                      <a:lnTo>
                        <a:pt x="191" y="73"/>
                      </a:lnTo>
                      <a:lnTo>
                        <a:pt x="186" y="73"/>
                      </a:lnTo>
                      <a:lnTo>
                        <a:pt x="181" y="73"/>
                      </a:lnTo>
                      <a:lnTo>
                        <a:pt x="181" y="77"/>
                      </a:lnTo>
                      <a:lnTo>
                        <a:pt x="181" y="82"/>
                      </a:lnTo>
                      <a:lnTo>
                        <a:pt x="177" y="91"/>
                      </a:lnTo>
                      <a:lnTo>
                        <a:pt x="172" y="91"/>
                      </a:lnTo>
                      <a:lnTo>
                        <a:pt x="168" y="91"/>
                      </a:lnTo>
                      <a:lnTo>
                        <a:pt x="163" y="91"/>
                      </a:lnTo>
                      <a:lnTo>
                        <a:pt x="163" y="96"/>
                      </a:lnTo>
                      <a:lnTo>
                        <a:pt x="159" y="96"/>
                      </a:lnTo>
                      <a:lnTo>
                        <a:pt x="159" y="100"/>
                      </a:lnTo>
                      <a:lnTo>
                        <a:pt x="154" y="105"/>
                      </a:lnTo>
                      <a:lnTo>
                        <a:pt x="154" y="100"/>
                      </a:lnTo>
                      <a:lnTo>
                        <a:pt x="154" y="105"/>
                      </a:lnTo>
                      <a:lnTo>
                        <a:pt x="154" y="100"/>
                      </a:lnTo>
                      <a:lnTo>
                        <a:pt x="150" y="105"/>
                      </a:lnTo>
                      <a:lnTo>
                        <a:pt x="154" y="105"/>
                      </a:lnTo>
                      <a:lnTo>
                        <a:pt x="150" y="105"/>
                      </a:lnTo>
                      <a:lnTo>
                        <a:pt x="150" y="109"/>
                      </a:lnTo>
                      <a:lnTo>
                        <a:pt x="145" y="105"/>
                      </a:lnTo>
                      <a:lnTo>
                        <a:pt x="145" y="109"/>
                      </a:lnTo>
                      <a:lnTo>
                        <a:pt x="141" y="109"/>
                      </a:lnTo>
                      <a:lnTo>
                        <a:pt x="141" y="105"/>
                      </a:lnTo>
                      <a:lnTo>
                        <a:pt x="136" y="105"/>
                      </a:lnTo>
                      <a:lnTo>
                        <a:pt x="136" y="100"/>
                      </a:lnTo>
                      <a:lnTo>
                        <a:pt x="131" y="105"/>
                      </a:lnTo>
                      <a:lnTo>
                        <a:pt x="127" y="109"/>
                      </a:lnTo>
                      <a:lnTo>
                        <a:pt x="127" y="105"/>
                      </a:lnTo>
                      <a:lnTo>
                        <a:pt x="122" y="105"/>
                      </a:lnTo>
                      <a:lnTo>
                        <a:pt x="122" y="109"/>
                      </a:lnTo>
                      <a:lnTo>
                        <a:pt x="118" y="109"/>
                      </a:lnTo>
                      <a:lnTo>
                        <a:pt x="113" y="109"/>
                      </a:lnTo>
                      <a:lnTo>
                        <a:pt x="113" y="105"/>
                      </a:lnTo>
                      <a:lnTo>
                        <a:pt x="113" y="109"/>
                      </a:lnTo>
                      <a:lnTo>
                        <a:pt x="109" y="109"/>
                      </a:lnTo>
                      <a:lnTo>
                        <a:pt x="104" y="109"/>
                      </a:lnTo>
                      <a:lnTo>
                        <a:pt x="100" y="109"/>
                      </a:lnTo>
                      <a:lnTo>
                        <a:pt x="95" y="114"/>
                      </a:lnTo>
                      <a:lnTo>
                        <a:pt x="95" y="118"/>
                      </a:lnTo>
                      <a:lnTo>
                        <a:pt x="95" y="123"/>
                      </a:lnTo>
                      <a:lnTo>
                        <a:pt x="91" y="127"/>
                      </a:lnTo>
                      <a:lnTo>
                        <a:pt x="95" y="132"/>
                      </a:lnTo>
                      <a:lnTo>
                        <a:pt x="91" y="132"/>
                      </a:lnTo>
                      <a:lnTo>
                        <a:pt x="91" y="137"/>
                      </a:lnTo>
                      <a:lnTo>
                        <a:pt x="86" y="132"/>
                      </a:lnTo>
                      <a:lnTo>
                        <a:pt x="81" y="132"/>
                      </a:lnTo>
                      <a:lnTo>
                        <a:pt x="77" y="132"/>
                      </a:lnTo>
                      <a:lnTo>
                        <a:pt x="77" y="137"/>
                      </a:lnTo>
                      <a:lnTo>
                        <a:pt x="68" y="137"/>
                      </a:lnTo>
                      <a:lnTo>
                        <a:pt x="63" y="137"/>
                      </a:lnTo>
                      <a:lnTo>
                        <a:pt x="59" y="141"/>
                      </a:lnTo>
                      <a:lnTo>
                        <a:pt x="50" y="150"/>
                      </a:lnTo>
                      <a:lnTo>
                        <a:pt x="45" y="150"/>
                      </a:lnTo>
                      <a:lnTo>
                        <a:pt x="41" y="150"/>
                      </a:lnTo>
                      <a:lnTo>
                        <a:pt x="41" y="146"/>
                      </a:lnTo>
                      <a:lnTo>
                        <a:pt x="50" y="141"/>
                      </a:lnTo>
                      <a:lnTo>
                        <a:pt x="45" y="137"/>
                      </a:lnTo>
                      <a:lnTo>
                        <a:pt x="45" y="132"/>
                      </a:lnTo>
                      <a:lnTo>
                        <a:pt x="41" y="132"/>
                      </a:lnTo>
                      <a:lnTo>
                        <a:pt x="36" y="132"/>
                      </a:lnTo>
                      <a:lnTo>
                        <a:pt x="27" y="137"/>
                      </a:lnTo>
                      <a:lnTo>
                        <a:pt x="22" y="141"/>
                      </a:lnTo>
                      <a:lnTo>
                        <a:pt x="18" y="146"/>
                      </a:lnTo>
                      <a:lnTo>
                        <a:pt x="13" y="146"/>
                      </a:lnTo>
                      <a:lnTo>
                        <a:pt x="4" y="146"/>
                      </a:lnTo>
                      <a:lnTo>
                        <a:pt x="0" y="141"/>
                      </a:lnTo>
                      <a:lnTo>
                        <a:pt x="0" y="137"/>
                      </a:lnTo>
                      <a:lnTo>
                        <a:pt x="4" y="137"/>
                      </a:lnTo>
                      <a:lnTo>
                        <a:pt x="9" y="137"/>
                      </a:lnTo>
                      <a:lnTo>
                        <a:pt x="13" y="137"/>
                      </a:lnTo>
                      <a:lnTo>
                        <a:pt x="13" y="132"/>
                      </a:lnTo>
                      <a:lnTo>
                        <a:pt x="9" y="137"/>
                      </a:lnTo>
                      <a:lnTo>
                        <a:pt x="9" y="132"/>
                      </a:lnTo>
                      <a:lnTo>
                        <a:pt x="13" y="132"/>
                      </a:lnTo>
                      <a:lnTo>
                        <a:pt x="13" y="137"/>
                      </a:lnTo>
                      <a:lnTo>
                        <a:pt x="18" y="137"/>
                      </a:lnTo>
                      <a:lnTo>
                        <a:pt x="18" y="132"/>
                      </a:lnTo>
                      <a:lnTo>
                        <a:pt x="22" y="132"/>
                      </a:lnTo>
                      <a:lnTo>
                        <a:pt x="27" y="132"/>
                      </a:lnTo>
                      <a:lnTo>
                        <a:pt x="32" y="127"/>
                      </a:lnTo>
                      <a:lnTo>
                        <a:pt x="36" y="127"/>
                      </a:lnTo>
                      <a:lnTo>
                        <a:pt x="41" y="123"/>
                      </a:lnTo>
                      <a:lnTo>
                        <a:pt x="45" y="123"/>
                      </a:lnTo>
                      <a:lnTo>
                        <a:pt x="50" y="127"/>
                      </a:lnTo>
                      <a:lnTo>
                        <a:pt x="54" y="123"/>
                      </a:lnTo>
                      <a:lnTo>
                        <a:pt x="59" y="123"/>
                      </a:lnTo>
                      <a:lnTo>
                        <a:pt x="59" y="127"/>
                      </a:lnTo>
                      <a:lnTo>
                        <a:pt x="63" y="127"/>
                      </a:lnTo>
                      <a:lnTo>
                        <a:pt x="63" y="123"/>
                      </a:lnTo>
                      <a:lnTo>
                        <a:pt x="63" y="127"/>
                      </a:lnTo>
                      <a:lnTo>
                        <a:pt x="68" y="123"/>
                      </a:lnTo>
                      <a:lnTo>
                        <a:pt x="63" y="123"/>
                      </a:lnTo>
                      <a:lnTo>
                        <a:pt x="68" y="118"/>
                      </a:lnTo>
                      <a:lnTo>
                        <a:pt x="63" y="123"/>
                      </a:lnTo>
                      <a:lnTo>
                        <a:pt x="63" y="118"/>
                      </a:lnTo>
                      <a:lnTo>
                        <a:pt x="59" y="118"/>
                      </a:lnTo>
                      <a:lnTo>
                        <a:pt x="59" y="114"/>
                      </a:lnTo>
                      <a:lnTo>
                        <a:pt x="54" y="114"/>
                      </a:lnTo>
                      <a:lnTo>
                        <a:pt x="54" y="109"/>
                      </a:lnTo>
                      <a:lnTo>
                        <a:pt x="54" y="114"/>
                      </a:lnTo>
                      <a:lnTo>
                        <a:pt x="54" y="109"/>
                      </a:lnTo>
                      <a:lnTo>
                        <a:pt x="54" y="105"/>
                      </a:lnTo>
                      <a:lnTo>
                        <a:pt x="50" y="105"/>
                      </a:lnTo>
                      <a:lnTo>
                        <a:pt x="54" y="100"/>
                      </a:lnTo>
                      <a:lnTo>
                        <a:pt x="54" y="91"/>
                      </a:lnTo>
                      <a:lnTo>
                        <a:pt x="59" y="87"/>
                      </a:lnTo>
                      <a:lnTo>
                        <a:pt x="59" y="82"/>
                      </a:lnTo>
                      <a:lnTo>
                        <a:pt x="63" y="82"/>
                      </a:lnTo>
                      <a:lnTo>
                        <a:pt x="63" y="77"/>
                      </a:lnTo>
                      <a:lnTo>
                        <a:pt x="68" y="77"/>
                      </a:lnTo>
                      <a:lnTo>
                        <a:pt x="68" y="73"/>
                      </a:lnTo>
                      <a:lnTo>
                        <a:pt x="72" y="73"/>
                      </a:lnTo>
                      <a:lnTo>
                        <a:pt x="72" y="68"/>
                      </a:lnTo>
                      <a:lnTo>
                        <a:pt x="77" y="64"/>
                      </a:lnTo>
                      <a:lnTo>
                        <a:pt x="77" y="68"/>
                      </a:lnTo>
                      <a:lnTo>
                        <a:pt x="81" y="68"/>
                      </a:lnTo>
                      <a:lnTo>
                        <a:pt x="81" y="64"/>
                      </a:lnTo>
                      <a:lnTo>
                        <a:pt x="81" y="59"/>
                      </a:lnTo>
                      <a:lnTo>
                        <a:pt x="81" y="64"/>
                      </a:lnTo>
                      <a:lnTo>
                        <a:pt x="86" y="64"/>
                      </a:lnTo>
                      <a:lnTo>
                        <a:pt x="86" y="59"/>
                      </a:lnTo>
                      <a:lnTo>
                        <a:pt x="91" y="59"/>
                      </a:lnTo>
                      <a:lnTo>
                        <a:pt x="91" y="55"/>
                      </a:lnTo>
                      <a:lnTo>
                        <a:pt x="86" y="55"/>
                      </a:lnTo>
                      <a:lnTo>
                        <a:pt x="91" y="50"/>
                      </a:lnTo>
                      <a:lnTo>
                        <a:pt x="91" y="55"/>
                      </a:lnTo>
                      <a:lnTo>
                        <a:pt x="95" y="55"/>
                      </a:lnTo>
                      <a:lnTo>
                        <a:pt x="100" y="55"/>
                      </a:lnTo>
                      <a:lnTo>
                        <a:pt x="100" y="50"/>
                      </a:lnTo>
                      <a:lnTo>
                        <a:pt x="104" y="50"/>
                      </a:lnTo>
                      <a:lnTo>
                        <a:pt x="109" y="50"/>
                      </a:lnTo>
                      <a:lnTo>
                        <a:pt x="113" y="50"/>
                      </a:lnTo>
                      <a:lnTo>
                        <a:pt x="113" y="46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2" y="46"/>
                      </a:lnTo>
                      <a:lnTo>
                        <a:pt x="122" y="41"/>
                      </a:lnTo>
                      <a:lnTo>
                        <a:pt x="127" y="41"/>
                      </a:lnTo>
                      <a:lnTo>
                        <a:pt x="127" y="46"/>
                      </a:lnTo>
                      <a:lnTo>
                        <a:pt x="131" y="41"/>
                      </a:lnTo>
                      <a:lnTo>
                        <a:pt x="127" y="41"/>
                      </a:lnTo>
                      <a:lnTo>
                        <a:pt x="131" y="41"/>
                      </a:lnTo>
                      <a:lnTo>
                        <a:pt x="136" y="41"/>
                      </a:lnTo>
                      <a:lnTo>
                        <a:pt x="136" y="37"/>
                      </a:lnTo>
                      <a:lnTo>
                        <a:pt x="141" y="37"/>
                      </a:lnTo>
                      <a:lnTo>
                        <a:pt x="145" y="37"/>
                      </a:lnTo>
                      <a:lnTo>
                        <a:pt x="145" y="32"/>
                      </a:lnTo>
                      <a:lnTo>
                        <a:pt x="150" y="32"/>
                      </a:lnTo>
                      <a:lnTo>
                        <a:pt x="145" y="32"/>
                      </a:lnTo>
                      <a:lnTo>
                        <a:pt x="150" y="32"/>
                      </a:lnTo>
                      <a:lnTo>
                        <a:pt x="154" y="32"/>
                      </a:lnTo>
                      <a:lnTo>
                        <a:pt x="150" y="37"/>
                      </a:lnTo>
                      <a:lnTo>
                        <a:pt x="154" y="37"/>
                      </a:lnTo>
                      <a:lnTo>
                        <a:pt x="154" y="32"/>
                      </a:lnTo>
                      <a:lnTo>
                        <a:pt x="159" y="27"/>
                      </a:lnTo>
                      <a:lnTo>
                        <a:pt x="163" y="27"/>
                      </a:lnTo>
                      <a:lnTo>
                        <a:pt x="168" y="23"/>
                      </a:lnTo>
                      <a:lnTo>
                        <a:pt x="172" y="23"/>
                      </a:lnTo>
                      <a:lnTo>
                        <a:pt x="177" y="23"/>
                      </a:lnTo>
                      <a:lnTo>
                        <a:pt x="181" y="23"/>
                      </a:lnTo>
                      <a:lnTo>
                        <a:pt x="186" y="18"/>
                      </a:lnTo>
                      <a:lnTo>
                        <a:pt x="191" y="23"/>
                      </a:lnTo>
                      <a:lnTo>
                        <a:pt x="191" y="18"/>
                      </a:lnTo>
                      <a:lnTo>
                        <a:pt x="195" y="23"/>
                      </a:lnTo>
                      <a:lnTo>
                        <a:pt x="195" y="18"/>
                      </a:lnTo>
                      <a:lnTo>
                        <a:pt x="204" y="18"/>
                      </a:lnTo>
                      <a:lnTo>
                        <a:pt x="209" y="18"/>
                      </a:lnTo>
                      <a:lnTo>
                        <a:pt x="213" y="18"/>
                      </a:lnTo>
                      <a:lnTo>
                        <a:pt x="218" y="18"/>
                      </a:lnTo>
                      <a:lnTo>
                        <a:pt x="222" y="18"/>
                      </a:lnTo>
                      <a:lnTo>
                        <a:pt x="227" y="18"/>
                      </a:lnTo>
                      <a:lnTo>
                        <a:pt x="231" y="18"/>
                      </a:lnTo>
                      <a:lnTo>
                        <a:pt x="231" y="14"/>
                      </a:lnTo>
                      <a:lnTo>
                        <a:pt x="236" y="14"/>
                      </a:lnTo>
                      <a:lnTo>
                        <a:pt x="241" y="14"/>
                      </a:lnTo>
                      <a:lnTo>
                        <a:pt x="241" y="9"/>
                      </a:lnTo>
                      <a:lnTo>
                        <a:pt x="245" y="14"/>
                      </a:lnTo>
                      <a:lnTo>
                        <a:pt x="245" y="9"/>
                      </a:lnTo>
                      <a:lnTo>
                        <a:pt x="250" y="9"/>
                      </a:lnTo>
                      <a:lnTo>
                        <a:pt x="250" y="5"/>
                      </a:lnTo>
                      <a:lnTo>
                        <a:pt x="254" y="5"/>
                      </a:lnTo>
                      <a:lnTo>
                        <a:pt x="254" y="9"/>
                      </a:lnTo>
                      <a:lnTo>
                        <a:pt x="259" y="9"/>
                      </a:lnTo>
                      <a:lnTo>
                        <a:pt x="259" y="5"/>
                      </a:lnTo>
                      <a:lnTo>
                        <a:pt x="254" y="5"/>
                      </a:lnTo>
                      <a:lnTo>
                        <a:pt x="259" y="5"/>
                      </a:lnTo>
                      <a:lnTo>
                        <a:pt x="263" y="5"/>
                      </a:lnTo>
                      <a:lnTo>
                        <a:pt x="268" y="0"/>
                      </a:lnTo>
                      <a:lnTo>
                        <a:pt x="277" y="5"/>
                      </a:lnTo>
                      <a:lnTo>
                        <a:pt x="281" y="5"/>
                      </a:lnTo>
                      <a:lnTo>
                        <a:pt x="281" y="0"/>
                      </a:lnTo>
                      <a:lnTo>
                        <a:pt x="286" y="0"/>
                      </a:lnTo>
                      <a:lnTo>
                        <a:pt x="286" y="5"/>
                      </a:lnTo>
                      <a:lnTo>
                        <a:pt x="286" y="0"/>
                      </a:lnTo>
                      <a:lnTo>
                        <a:pt x="290" y="0"/>
                      </a:lnTo>
                      <a:lnTo>
                        <a:pt x="290" y="5"/>
                      </a:lnTo>
                      <a:lnTo>
                        <a:pt x="300" y="5"/>
                      </a:lnTo>
                      <a:lnTo>
                        <a:pt x="304" y="5"/>
                      </a:lnTo>
                      <a:lnTo>
                        <a:pt x="309" y="5"/>
                      </a:lnTo>
                      <a:lnTo>
                        <a:pt x="313" y="5"/>
                      </a:lnTo>
                      <a:lnTo>
                        <a:pt x="318" y="5"/>
                      </a:lnTo>
                      <a:lnTo>
                        <a:pt x="322" y="5"/>
                      </a:lnTo>
                      <a:lnTo>
                        <a:pt x="327" y="5"/>
                      </a:lnTo>
                      <a:lnTo>
                        <a:pt x="331" y="5"/>
                      </a:lnTo>
                      <a:lnTo>
                        <a:pt x="331" y="9"/>
                      </a:lnTo>
                      <a:lnTo>
                        <a:pt x="336" y="9"/>
                      </a:lnTo>
                      <a:lnTo>
                        <a:pt x="336" y="14"/>
                      </a:lnTo>
                      <a:lnTo>
                        <a:pt x="331" y="18"/>
                      </a:lnTo>
                      <a:lnTo>
                        <a:pt x="336" y="18"/>
                      </a:lnTo>
                      <a:lnTo>
                        <a:pt x="336" y="14"/>
                      </a:lnTo>
                      <a:lnTo>
                        <a:pt x="340" y="9"/>
                      </a:lnTo>
                      <a:lnTo>
                        <a:pt x="345" y="14"/>
                      </a:lnTo>
                      <a:lnTo>
                        <a:pt x="350" y="9"/>
                      </a:lnTo>
                      <a:lnTo>
                        <a:pt x="354" y="9"/>
                      </a:lnTo>
                      <a:lnTo>
                        <a:pt x="359" y="9"/>
                      </a:lnTo>
                      <a:lnTo>
                        <a:pt x="363" y="9"/>
                      </a:lnTo>
                      <a:lnTo>
                        <a:pt x="363" y="14"/>
                      </a:lnTo>
                      <a:lnTo>
                        <a:pt x="368" y="14"/>
                      </a:lnTo>
                      <a:lnTo>
                        <a:pt x="368" y="18"/>
                      </a:lnTo>
                      <a:lnTo>
                        <a:pt x="372" y="18"/>
                      </a:lnTo>
                      <a:lnTo>
                        <a:pt x="377" y="18"/>
                      </a:lnTo>
                      <a:lnTo>
                        <a:pt x="377" y="14"/>
                      </a:lnTo>
                      <a:lnTo>
                        <a:pt x="381" y="14"/>
                      </a:lnTo>
                      <a:lnTo>
                        <a:pt x="381" y="9"/>
                      </a:lnTo>
                      <a:lnTo>
                        <a:pt x="386" y="9"/>
                      </a:lnTo>
                      <a:lnTo>
                        <a:pt x="386" y="14"/>
                      </a:lnTo>
                      <a:lnTo>
                        <a:pt x="386" y="9"/>
                      </a:lnTo>
                      <a:lnTo>
                        <a:pt x="390" y="9"/>
                      </a:lnTo>
                      <a:lnTo>
                        <a:pt x="386" y="14"/>
                      </a:lnTo>
                      <a:lnTo>
                        <a:pt x="390" y="14"/>
                      </a:lnTo>
                      <a:lnTo>
                        <a:pt x="395" y="14"/>
                      </a:lnTo>
                      <a:lnTo>
                        <a:pt x="400" y="14"/>
                      </a:lnTo>
                      <a:lnTo>
                        <a:pt x="409" y="14"/>
                      </a:lnTo>
                      <a:lnTo>
                        <a:pt x="413" y="9"/>
                      </a:lnTo>
                      <a:lnTo>
                        <a:pt x="413" y="14"/>
                      </a:lnTo>
                      <a:lnTo>
                        <a:pt x="413" y="9"/>
                      </a:lnTo>
                      <a:lnTo>
                        <a:pt x="413" y="14"/>
                      </a:lnTo>
                      <a:lnTo>
                        <a:pt x="418" y="14"/>
                      </a:lnTo>
                      <a:lnTo>
                        <a:pt x="422" y="14"/>
                      </a:lnTo>
                      <a:lnTo>
                        <a:pt x="422" y="9"/>
                      </a:lnTo>
                      <a:lnTo>
                        <a:pt x="427" y="9"/>
                      </a:lnTo>
                      <a:lnTo>
                        <a:pt x="422" y="9"/>
                      </a:lnTo>
                      <a:lnTo>
                        <a:pt x="422" y="5"/>
                      </a:lnTo>
                      <a:lnTo>
                        <a:pt x="427" y="5"/>
                      </a:lnTo>
                      <a:lnTo>
                        <a:pt x="422" y="5"/>
                      </a:lnTo>
                      <a:lnTo>
                        <a:pt x="427" y="5"/>
                      </a:lnTo>
                      <a:lnTo>
                        <a:pt x="427" y="9"/>
                      </a:lnTo>
                      <a:lnTo>
                        <a:pt x="422" y="9"/>
                      </a:lnTo>
                      <a:lnTo>
                        <a:pt x="422" y="14"/>
                      </a:lnTo>
                      <a:lnTo>
                        <a:pt x="427" y="14"/>
                      </a:lnTo>
                      <a:lnTo>
                        <a:pt x="427" y="18"/>
                      </a:lnTo>
                      <a:lnTo>
                        <a:pt x="431" y="18"/>
                      </a:lnTo>
                      <a:lnTo>
                        <a:pt x="431" y="23"/>
                      </a:lnTo>
                      <a:lnTo>
                        <a:pt x="436" y="23"/>
                      </a:lnTo>
                      <a:lnTo>
                        <a:pt x="440" y="23"/>
                      </a:lnTo>
                      <a:lnTo>
                        <a:pt x="440" y="27"/>
                      </a:lnTo>
                      <a:lnTo>
                        <a:pt x="445" y="27"/>
                      </a:lnTo>
                      <a:lnTo>
                        <a:pt x="449" y="27"/>
                      </a:lnTo>
                      <a:lnTo>
                        <a:pt x="454" y="32"/>
                      </a:lnTo>
                      <a:lnTo>
                        <a:pt x="459" y="32"/>
                      </a:lnTo>
                      <a:lnTo>
                        <a:pt x="463" y="32"/>
                      </a:lnTo>
                      <a:lnTo>
                        <a:pt x="468" y="27"/>
                      </a:lnTo>
                      <a:lnTo>
                        <a:pt x="472" y="27"/>
                      </a:lnTo>
                      <a:lnTo>
                        <a:pt x="477" y="27"/>
                      </a:lnTo>
                      <a:lnTo>
                        <a:pt x="481" y="27"/>
                      </a:lnTo>
                      <a:lnTo>
                        <a:pt x="486" y="32"/>
                      </a:lnTo>
                      <a:lnTo>
                        <a:pt x="486" y="37"/>
                      </a:lnTo>
                      <a:lnTo>
                        <a:pt x="490" y="37"/>
                      </a:lnTo>
                      <a:lnTo>
                        <a:pt x="495" y="37"/>
                      </a:lnTo>
                      <a:lnTo>
                        <a:pt x="499" y="37"/>
                      </a:lnTo>
                      <a:lnTo>
                        <a:pt x="504" y="32"/>
                      </a:lnTo>
                      <a:lnTo>
                        <a:pt x="504" y="37"/>
                      </a:lnTo>
                      <a:lnTo>
                        <a:pt x="499" y="37"/>
                      </a:lnTo>
                      <a:lnTo>
                        <a:pt x="499" y="41"/>
                      </a:lnTo>
                      <a:lnTo>
                        <a:pt x="504" y="41"/>
                      </a:lnTo>
                      <a:lnTo>
                        <a:pt x="509" y="46"/>
                      </a:lnTo>
                      <a:lnTo>
                        <a:pt x="513" y="46"/>
                      </a:lnTo>
                      <a:lnTo>
                        <a:pt x="513" y="50"/>
                      </a:lnTo>
                      <a:lnTo>
                        <a:pt x="513" y="46"/>
                      </a:lnTo>
                      <a:lnTo>
                        <a:pt x="518" y="46"/>
                      </a:lnTo>
                      <a:lnTo>
                        <a:pt x="522" y="50"/>
                      </a:lnTo>
                      <a:lnTo>
                        <a:pt x="522" y="55"/>
                      </a:lnTo>
                      <a:lnTo>
                        <a:pt x="522" y="59"/>
                      </a:lnTo>
                      <a:lnTo>
                        <a:pt x="527" y="59"/>
                      </a:lnTo>
                      <a:lnTo>
                        <a:pt x="527" y="64"/>
                      </a:lnTo>
                      <a:lnTo>
                        <a:pt x="531" y="68"/>
                      </a:lnTo>
                      <a:lnTo>
                        <a:pt x="531" y="73"/>
                      </a:lnTo>
                      <a:lnTo>
                        <a:pt x="536" y="73"/>
                      </a:lnTo>
                      <a:lnTo>
                        <a:pt x="536" y="68"/>
                      </a:lnTo>
                      <a:lnTo>
                        <a:pt x="536" y="73"/>
                      </a:lnTo>
                      <a:lnTo>
                        <a:pt x="540" y="73"/>
                      </a:lnTo>
                      <a:lnTo>
                        <a:pt x="540" y="77"/>
                      </a:lnTo>
                      <a:lnTo>
                        <a:pt x="545" y="77"/>
                      </a:lnTo>
                      <a:lnTo>
                        <a:pt x="545" y="82"/>
                      </a:lnTo>
                      <a:lnTo>
                        <a:pt x="549" y="82"/>
                      </a:lnTo>
                      <a:lnTo>
                        <a:pt x="554" y="87"/>
                      </a:lnTo>
                      <a:lnTo>
                        <a:pt x="559" y="87"/>
                      </a:lnTo>
                      <a:lnTo>
                        <a:pt x="563" y="87"/>
                      </a:lnTo>
                      <a:lnTo>
                        <a:pt x="568" y="87"/>
                      </a:lnTo>
                      <a:lnTo>
                        <a:pt x="572" y="87"/>
                      </a:lnTo>
                      <a:lnTo>
                        <a:pt x="577" y="87"/>
                      </a:lnTo>
                      <a:lnTo>
                        <a:pt x="581" y="87"/>
                      </a:lnTo>
                      <a:lnTo>
                        <a:pt x="577" y="87"/>
                      </a:lnTo>
                      <a:lnTo>
                        <a:pt x="581" y="87"/>
                      </a:lnTo>
                      <a:lnTo>
                        <a:pt x="586" y="87"/>
                      </a:lnTo>
                      <a:lnTo>
                        <a:pt x="590" y="87"/>
                      </a:lnTo>
                      <a:lnTo>
                        <a:pt x="595" y="87"/>
                      </a:lnTo>
                      <a:lnTo>
                        <a:pt x="599" y="87"/>
                      </a:lnTo>
                      <a:lnTo>
                        <a:pt x="604" y="87"/>
                      </a:lnTo>
                      <a:lnTo>
                        <a:pt x="604" y="91"/>
                      </a:lnTo>
                      <a:lnTo>
                        <a:pt x="609" y="96"/>
                      </a:lnTo>
                      <a:lnTo>
                        <a:pt x="609" y="91"/>
                      </a:lnTo>
                      <a:lnTo>
                        <a:pt x="609" y="96"/>
                      </a:lnTo>
                      <a:lnTo>
                        <a:pt x="609" y="91"/>
                      </a:lnTo>
                      <a:lnTo>
                        <a:pt x="613" y="91"/>
                      </a:lnTo>
                      <a:lnTo>
                        <a:pt x="609" y="91"/>
                      </a:lnTo>
                      <a:lnTo>
                        <a:pt x="613" y="87"/>
                      </a:lnTo>
                      <a:lnTo>
                        <a:pt x="613" y="91"/>
                      </a:lnTo>
                      <a:lnTo>
                        <a:pt x="609" y="91"/>
                      </a:lnTo>
                      <a:lnTo>
                        <a:pt x="609" y="87"/>
                      </a:lnTo>
                      <a:lnTo>
                        <a:pt x="613" y="87"/>
                      </a:lnTo>
                      <a:lnTo>
                        <a:pt x="609" y="87"/>
                      </a:lnTo>
                      <a:lnTo>
                        <a:pt x="613" y="87"/>
                      </a:lnTo>
                      <a:lnTo>
                        <a:pt x="613" y="91"/>
                      </a:lnTo>
                      <a:lnTo>
                        <a:pt x="618" y="87"/>
                      </a:lnTo>
                      <a:lnTo>
                        <a:pt x="618" y="91"/>
                      </a:lnTo>
                      <a:lnTo>
                        <a:pt x="622" y="91"/>
                      </a:lnTo>
                      <a:lnTo>
                        <a:pt x="627" y="96"/>
                      </a:lnTo>
                      <a:lnTo>
                        <a:pt x="631" y="100"/>
                      </a:lnTo>
                      <a:lnTo>
                        <a:pt x="636" y="100"/>
                      </a:lnTo>
                      <a:lnTo>
                        <a:pt x="640" y="100"/>
                      </a:lnTo>
                      <a:lnTo>
                        <a:pt x="636" y="100"/>
                      </a:lnTo>
                      <a:lnTo>
                        <a:pt x="640" y="100"/>
                      </a:lnTo>
                      <a:lnTo>
                        <a:pt x="645" y="100"/>
                      </a:lnTo>
                      <a:lnTo>
                        <a:pt x="645" y="105"/>
                      </a:lnTo>
                      <a:lnTo>
                        <a:pt x="645" y="100"/>
                      </a:lnTo>
                      <a:lnTo>
                        <a:pt x="645" y="105"/>
                      </a:lnTo>
                      <a:lnTo>
                        <a:pt x="649" y="109"/>
                      </a:lnTo>
                      <a:lnTo>
                        <a:pt x="654" y="109"/>
                      </a:lnTo>
                      <a:lnTo>
                        <a:pt x="658" y="114"/>
                      </a:lnTo>
                      <a:lnTo>
                        <a:pt x="663" y="114"/>
                      </a:lnTo>
                      <a:lnTo>
                        <a:pt x="668" y="114"/>
                      </a:lnTo>
                      <a:lnTo>
                        <a:pt x="672" y="114"/>
                      </a:lnTo>
                      <a:lnTo>
                        <a:pt x="668" y="118"/>
                      </a:lnTo>
                      <a:lnTo>
                        <a:pt x="672" y="118"/>
                      </a:lnTo>
                      <a:lnTo>
                        <a:pt x="677" y="118"/>
                      </a:lnTo>
                      <a:lnTo>
                        <a:pt x="677" y="123"/>
                      </a:lnTo>
                      <a:lnTo>
                        <a:pt x="677" y="127"/>
                      </a:lnTo>
                      <a:lnTo>
                        <a:pt x="681" y="127"/>
                      </a:lnTo>
                      <a:lnTo>
                        <a:pt x="681" y="132"/>
                      </a:lnTo>
                      <a:lnTo>
                        <a:pt x="686" y="132"/>
                      </a:lnTo>
                      <a:lnTo>
                        <a:pt x="686" y="137"/>
                      </a:lnTo>
                      <a:lnTo>
                        <a:pt x="690" y="137"/>
                      </a:lnTo>
                      <a:lnTo>
                        <a:pt x="690" y="141"/>
                      </a:lnTo>
                      <a:lnTo>
                        <a:pt x="695" y="141"/>
                      </a:lnTo>
                      <a:lnTo>
                        <a:pt x="695" y="137"/>
                      </a:lnTo>
                      <a:lnTo>
                        <a:pt x="695" y="132"/>
                      </a:lnTo>
                      <a:lnTo>
                        <a:pt x="695" y="127"/>
                      </a:lnTo>
                      <a:lnTo>
                        <a:pt x="695" y="132"/>
                      </a:lnTo>
                      <a:lnTo>
                        <a:pt x="699" y="132"/>
                      </a:lnTo>
                      <a:lnTo>
                        <a:pt x="699" y="127"/>
                      </a:lnTo>
                      <a:lnTo>
                        <a:pt x="695" y="123"/>
                      </a:lnTo>
                      <a:lnTo>
                        <a:pt x="695" y="127"/>
                      </a:lnTo>
                      <a:lnTo>
                        <a:pt x="695" y="123"/>
                      </a:lnTo>
                      <a:lnTo>
                        <a:pt x="695" y="127"/>
                      </a:lnTo>
                      <a:lnTo>
                        <a:pt x="690" y="127"/>
                      </a:lnTo>
                      <a:lnTo>
                        <a:pt x="686" y="123"/>
                      </a:lnTo>
                      <a:lnTo>
                        <a:pt x="686" y="118"/>
                      </a:lnTo>
                      <a:lnTo>
                        <a:pt x="686" y="114"/>
                      </a:lnTo>
                      <a:lnTo>
                        <a:pt x="686" y="118"/>
                      </a:lnTo>
                      <a:lnTo>
                        <a:pt x="686" y="114"/>
                      </a:lnTo>
                      <a:lnTo>
                        <a:pt x="690" y="118"/>
                      </a:lnTo>
                      <a:lnTo>
                        <a:pt x="695" y="118"/>
                      </a:lnTo>
                      <a:lnTo>
                        <a:pt x="699" y="118"/>
                      </a:lnTo>
                      <a:lnTo>
                        <a:pt x="699" y="114"/>
                      </a:lnTo>
                      <a:lnTo>
                        <a:pt x="704" y="118"/>
                      </a:lnTo>
                      <a:lnTo>
                        <a:pt x="699" y="123"/>
                      </a:lnTo>
                      <a:lnTo>
                        <a:pt x="704" y="118"/>
                      </a:lnTo>
                      <a:lnTo>
                        <a:pt x="704" y="123"/>
                      </a:lnTo>
                      <a:lnTo>
                        <a:pt x="704" y="118"/>
                      </a:lnTo>
                      <a:lnTo>
                        <a:pt x="708" y="118"/>
                      </a:lnTo>
                      <a:lnTo>
                        <a:pt x="713" y="123"/>
                      </a:lnTo>
                      <a:lnTo>
                        <a:pt x="713" y="118"/>
                      </a:lnTo>
                      <a:lnTo>
                        <a:pt x="718" y="123"/>
                      </a:lnTo>
                      <a:lnTo>
                        <a:pt x="718" y="127"/>
                      </a:lnTo>
                      <a:lnTo>
                        <a:pt x="713" y="127"/>
                      </a:lnTo>
                      <a:lnTo>
                        <a:pt x="713" y="132"/>
                      </a:lnTo>
                      <a:lnTo>
                        <a:pt x="718" y="132"/>
                      </a:lnTo>
                      <a:lnTo>
                        <a:pt x="713" y="132"/>
                      </a:lnTo>
                      <a:lnTo>
                        <a:pt x="713" y="137"/>
                      </a:lnTo>
                      <a:lnTo>
                        <a:pt x="713" y="132"/>
                      </a:lnTo>
                      <a:lnTo>
                        <a:pt x="708" y="132"/>
                      </a:lnTo>
                      <a:lnTo>
                        <a:pt x="713" y="132"/>
                      </a:lnTo>
                      <a:lnTo>
                        <a:pt x="708" y="132"/>
                      </a:lnTo>
                      <a:lnTo>
                        <a:pt x="708" y="137"/>
                      </a:lnTo>
                      <a:lnTo>
                        <a:pt x="713" y="137"/>
                      </a:lnTo>
                      <a:lnTo>
                        <a:pt x="708" y="137"/>
                      </a:lnTo>
                      <a:lnTo>
                        <a:pt x="708" y="132"/>
                      </a:lnTo>
                      <a:lnTo>
                        <a:pt x="704" y="132"/>
                      </a:lnTo>
                      <a:lnTo>
                        <a:pt x="699" y="132"/>
                      </a:lnTo>
                      <a:lnTo>
                        <a:pt x="695" y="132"/>
                      </a:lnTo>
                      <a:lnTo>
                        <a:pt x="695" y="137"/>
                      </a:lnTo>
                      <a:lnTo>
                        <a:pt x="699" y="141"/>
                      </a:lnTo>
                      <a:lnTo>
                        <a:pt x="704" y="141"/>
                      </a:lnTo>
                      <a:lnTo>
                        <a:pt x="704" y="146"/>
                      </a:lnTo>
                      <a:lnTo>
                        <a:pt x="708" y="150"/>
                      </a:lnTo>
                      <a:lnTo>
                        <a:pt x="713" y="150"/>
                      </a:lnTo>
                      <a:lnTo>
                        <a:pt x="722" y="150"/>
                      </a:lnTo>
                      <a:lnTo>
                        <a:pt x="727" y="155"/>
                      </a:lnTo>
                      <a:lnTo>
                        <a:pt x="727" y="150"/>
                      </a:lnTo>
                      <a:lnTo>
                        <a:pt x="731" y="150"/>
                      </a:lnTo>
                      <a:lnTo>
                        <a:pt x="731" y="155"/>
                      </a:lnTo>
                      <a:lnTo>
                        <a:pt x="736" y="155"/>
                      </a:lnTo>
                      <a:lnTo>
                        <a:pt x="736" y="150"/>
                      </a:lnTo>
                      <a:lnTo>
                        <a:pt x="731" y="150"/>
                      </a:lnTo>
                      <a:lnTo>
                        <a:pt x="736" y="150"/>
                      </a:lnTo>
                      <a:lnTo>
                        <a:pt x="736" y="155"/>
                      </a:lnTo>
                      <a:lnTo>
                        <a:pt x="740" y="155"/>
                      </a:lnTo>
                      <a:lnTo>
                        <a:pt x="736" y="155"/>
                      </a:lnTo>
                      <a:lnTo>
                        <a:pt x="736" y="150"/>
                      </a:lnTo>
                      <a:lnTo>
                        <a:pt x="731" y="155"/>
                      </a:lnTo>
                      <a:lnTo>
                        <a:pt x="736" y="159"/>
                      </a:lnTo>
                      <a:lnTo>
                        <a:pt x="736" y="164"/>
                      </a:lnTo>
                      <a:lnTo>
                        <a:pt x="740" y="164"/>
                      </a:lnTo>
                      <a:lnTo>
                        <a:pt x="745" y="164"/>
                      </a:lnTo>
                      <a:lnTo>
                        <a:pt x="745" y="159"/>
                      </a:lnTo>
                      <a:lnTo>
                        <a:pt x="740" y="159"/>
                      </a:lnTo>
                      <a:lnTo>
                        <a:pt x="740" y="155"/>
                      </a:lnTo>
                      <a:lnTo>
                        <a:pt x="740" y="150"/>
                      </a:lnTo>
                      <a:lnTo>
                        <a:pt x="736" y="150"/>
                      </a:lnTo>
                      <a:lnTo>
                        <a:pt x="736" y="146"/>
                      </a:lnTo>
                      <a:lnTo>
                        <a:pt x="740" y="150"/>
                      </a:lnTo>
                      <a:lnTo>
                        <a:pt x="745" y="150"/>
                      </a:lnTo>
                      <a:lnTo>
                        <a:pt x="749" y="155"/>
                      </a:lnTo>
                      <a:lnTo>
                        <a:pt x="754" y="159"/>
                      </a:lnTo>
                      <a:lnTo>
                        <a:pt x="758" y="159"/>
                      </a:lnTo>
                      <a:lnTo>
                        <a:pt x="763" y="164"/>
                      </a:lnTo>
                      <a:lnTo>
                        <a:pt x="768" y="168"/>
                      </a:lnTo>
                      <a:lnTo>
                        <a:pt x="772" y="168"/>
                      </a:lnTo>
                      <a:lnTo>
                        <a:pt x="777" y="173"/>
                      </a:lnTo>
                      <a:lnTo>
                        <a:pt x="777" y="177"/>
                      </a:lnTo>
                      <a:lnTo>
                        <a:pt x="781" y="177"/>
                      </a:lnTo>
                      <a:lnTo>
                        <a:pt x="781" y="182"/>
                      </a:lnTo>
                      <a:lnTo>
                        <a:pt x="781" y="187"/>
                      </a:lnTo>
                      <a:lnTo>
                        <a:pt x="781" y="182"/>
                      </a:lnTo>
                      <a:lnTo>
                        <a:pt x="786" y="182"/>
                      </a:lnTo>
                      <a:lnTo>
                        <a:pt x="786" y="187"/>
                      </a:lnTo>
                      <a:lnTo>
                        <a:pt x="790" y="187"/>
                      </a:lnTo>
                      <a:lnTo>
                        <a:pt x="795" y="187"/>
                      </a:lnTo>
                      <a:lnTo>
                        <a:pt x="795" y="191"/>
                      </a:lnTo>
                      <a:lnTo>
                        <a:pt x="799" y="191"/>
                      </a:lnTo>
                      <a:lnTo>
                        <a:pt x="804" y="191"/>
                      </a:lnTo>
                      <a:lnTo>
                        <a:pt x="808" y="196"/>
                      </a:lnTo>
                      <a:lnTo>
                        <a:pt x="813" y="196"/>
                      </a:lnTo>
                      <a:lnTo>
                        <a:pt x="813" y="191"/>
                      </a:lnTo>
                      <a:lnTo>
                        <a:pt x="813" y="196"/>
                      </a:lnTo>
                      <a:lnTo>
                        <a:pt x="813" y="200"/>
                      </a:lnTo>
                      <a:lnTo>
                        <a:pt x="817" y="200"/>
                      </a:lnTo>
                      <a:lnTo>
                        <a:pt x="822" y="200"/>
                      </a:lnTo>
                      <a:lnTo>
                        <a:pt x="822" y="205"/>
                      </a:lnTo>
                      <a:lnTo>
                        <a:pt x="822" y="200"/>
                      </a:lnTo>
                      <a:lnTo>
                        <a:pt x="822" y="205"/>
                      </a:lnTo>
                      <a:lnTo>
                        <a:pt x="827" y="200"/>
                      </a:lnTo>
                      <a:lnTo>
                        <a:pt x="831" y="200"/>
                      </a:lnTo>
                      <a:lnTo>
                        <a:pt x="836" y="200"/>
                      </a:lnTo>
                      <a:lnTo>
                        <a:pt x="840" y="205"/>
                      </a:lnTo>
                      <a:lnTo>
                        <a:pt x="845" y="205"/>
                      </a:lnTo>
                      <a:lnTo>
                        <a:pt x="854" y="209"/>
                      </a:lnTo>
                      <a:lnTo>
                        <a:pt x="858" y="214"/>
                      </a:lnTo>
                      <a:lnTo>
                        <a:pt x="863" y="214"/>
                      </a:lnTo>
                      <a:lnTo>
                        <a:pt x="863" y="218"/>
                      </a:lnTo>
                      <a:lnTo>
                        <a:pt x="863" y="223"/>
                      </a:lnTo>
                      <a:lnTo>
                        <a:pt x="867" y="223"/>
                      </a:lnTo>
                      <a:lnTo>
                        <a:pt x="863" y="218"/>
                      </a:lnTo>
                      <a:lnTo>
                        <a:pt x="867" y="218"/>
                      </a:lnTo>
                      <a:lnTo>
                        <a:pt x="872" y="218"/>
                      </a:lnTo>
                      <a:lnTo>
                        <a:pt x="872" y="2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4" name="Freeform 574"/>
                <p:cNvSpPr>
                  <a:spLocks/>
                </p:cNvSpPr>
                <p:nvPr/>
              </p:nvSpPr>
              <p:spPr bwMode="auto">
                <a:xfrm>
                  <a:off x="1310" y="-1110"/>
                  <a:ext cx="613" cy="232"/>
                </a:xfrm>
                <a:custGeom>
                  <a:avLst/>
                  <a:gdLst>
                    <a:gd name="T0" fmla="*/ 436 w 613"/>
                    <a:gd name="T1" fmla="*/ 95 h 232"/>
                    <a:gd name="T2" fmla="*/ 445 w 613"/>
                    <a:gd name="T3" fmla="*/ 95 h 232"/>
                    <a:gd name="T4" fmla="*/ 463 w 613"/>
                    <a:gd name="T5" fmla="*/ 95 h 232"/>
                    <a:gd name="T6" fmla="*/ 468 w 613"/>
                    <a:gd name="T7" fmla="*/ 114 h 232"/>
                    <a:gd name="T8" fmla="*/ 472 w 613"/>
                    <a:gd name="T9" fmla="*/ 127 h 232"/>
                    <a:gd name="T10" fmla="*/ 491 w 613"/>
                    <a:gd name="T11" fmla="*/ 136 h 232"/>
                    <a:gd name="T12" fmla="*/ 509 w 613"/>
                    <a:gd name="T13" fmla="*/ 136 h 232"/>
                    <a:gd name="T14" fmla="*/ 518 w 613"/>
                    <a:gd name="T15" fmla="*/ 141 h 232"/>
                    <a:gd name="T16" fmla="*/ 536 w 613"/>
                    <a:gd name="T17" fmla="*/ 141 h 232"/>
                    <a:gd name="T18" fmla="*/ 545 w 613"/>
                    <a:gd name="T19" fmla="*/ 145 h 232"/>
                    <a:gd name="T20" fmla="*/ 554 w 613"/>
                    <a:gd name="T21" fmla="*/ 154 h 232"/>
                    <a:gd name="T22" fmla="*/ 568 w 613"/>
                    <a:gd name="T23" fmla="*/ 159 h 232"/>
                    <a:gd name="T24" fmla="*/ 572 w 613"/>
                    <a:gd name="T25" fmla="*/ 173 h 232"/>
                    <a:gd name="T26" fmla="*/ 595 w 613"/>
                    <a:gd name="T27" fmla="*/ 182 h 232"/>
                    <a:gd name="T28" fmla="*/ 613 w 613"/>
                    <a:gd name="T29" fmla="*/ 195 h 232"/>
                    <a:gd name="T30" fmla="*/ 581 w 613"/>
                    <a:gd name="T31" fmla="*/ 205 h 232"/>
                    <a:gd name="T32" fmla="*/ 559 w 613"/>
                    <a:gd name="T33" fmla="*/ 209 h 232"/>
                    <a:gd name="T34" fmla="*/ 541 w 613"/>
                    <a:gd name="T35" fmla="*/ 214 h 232"/>
                    <a:gd name="T36" fmla="*/ 522 w 613"/>
                    <a:gd name="T37" fmla="*/ 223 h 232"/>
                    <a:gd name="T38" fmla="*/ 513 w 613"/>
                    <a:gd name="T39" fmla="*/ 218 h 232"/>
                    <a:gd name="T40" fmla="*/ 509 w 613"/>
                    <a:gd name="T41" fmla="*/ 223 h 232"/>
                    <a:gd name="T42" fmla="*/ 486 w 613"/>
                    <a:gd name="T43" fmla="*/ 227 h 232"/>
                    <a:gd name="T44" fmla="*/ 459 w 613"/>
                    <a:gd name="T45" fmla="*/ 218 h 232"/>
                    <a:gd name="T46" fmla="*/ 445 w 613"/>
                    <a:gd name="T47" fmla="*/ 214 h 232"/>
                    <a:gd name="T48" fmla="*/ 436 w 613"/>
                    <a:gd name="T49" fmla="*/ 218 h 232"/>
                    <a:gd name="T50" fmla="*/ 409 w 613"/>
                    <a:gd name="T51" fmla="*/ 214 h 232"/>
                    <a:gd name="T52" fmla="*/ 382 w 613"/>
                    <a:gd name="T53" fmla="*/ 218 h 232"/>
                    <a:gd name="T54" fmla="*/ 345 w 613"/>
                    <a:gd name="T55" fmla="*/ 218 h 232"/>
                    <a:gd name="T56" fmla="*/ 327 w 613"/>
                    <a:gd name="T57" fmla="*/ 227 h 232"/>
                    <a:gd name="T58" fmla="*/ 300 w 613"/>
                    <a:gd name="T59" fmla="*/ 223 h 232"/>
                    <a:gd name="T60" fmla="*/ 286 w 613"/>
                    <a:gd name="T61" fmla="*/ 227 h 232"/>
                    <a:gd name="T62" fmla="*/ 259 w 613"/>
                    <a:gd name="T63" fmla="*/ 227 h 232"/>
                    <a:gd name="T64" fmla="*/ 268 w 613"/>
                    <a:gd name="T65" fmla="*/ 223 h 232"/>
                    <a:gd name="T66" fmla="*/ 277 w 613"/>
                    <a:gd name="T67" fmla="*/ 205 h 232"/>
                    <a:gd name="T68" fmla="*/ 295 w 613"/>
                    <a:gd name="T69" fmla="*/ 191 h 232"/>
                    <a:gd name="T70" fmla="*/ 313 w 613"/>
                    <a:gd name="T71" fmla="*/ 182 h 232"/>
                    <a:gd name="T72" fmla="*/ 327 w 613"/>
                    <a:gd name="T73" fmla="*/ 164 h 232"/>
                    <a:gd name="T74" fmla="*/ 313 w 613"/>
                    <a:gd name="T75" fmla="*/ 154 h 232"/>
                    <a:gd name="T76" fmla="*/ 309 w 613"/>
                    <a:gd name="T77" fmla="*/ 150 h 232"/>
                    <a:gd name="T78" fmla="*/ 304 w 613"/>
                    <a:gd name="T79" fmla="*/ 145 h 232"/>
                    <a:gd name="T80" fmla="*/ 291 w 613"/>
                    <a:gd name="T81" fmla="*/ 141 h 232"/>
                    <a:gd name="T82" fmla="*/ 263 w 613"/>
                    <a:gd name="T83" fmla="*/ 141 h 232"/>
                    <a:gd name="T84" fmla="*/ 241 w 613"/>
                    <a:gd name="T85" fmla="*/ 141 h 232"/>
                    <a:gd name="T86" fmla="*/ 218 w 613"/>
                    <a:gd name="T87" fmla="*/ 132 h 232"/>
                    <a:gd name="T88" fmla="*/ 213 w 613"/>
                    <a:gd name="T89" fmla="*/ 127 h 232"/>
                    <a:gd name="T90" fmla="*/ 200 w 613"/>
                    <a:gd name="T91" fmla="*/ 114 h 232"/>
                    <a:gd name="T92" fmla="*/ 191 w 613"/>
                    <a:gd name="T93" fmla="*/ 109 h 232"/>
                    <a:gd name="T94" fmla="*/ 186 w 613"/>
                    <a:gd name="T95" fmla="*/ 100 h 232"/>
                    <a:gd name="T96" fmla="*/ 186 w 613"/>
                    <a:gd name="T97" fmla="*/ 86 h 232"/>
                    <a:gd name="T98" fmla="*/ 182 w 613"/>
                    <a:gd name="T99" fmla="*/ 73 h 232"/>
                    <a:gd name="T100" fmla="*/ 177 w 613"/>
                    <a:gd name="T101" fmla="*/ 64 h 232"/>
                    <a:gd name="T102" fmla="*/ 164 w 613"/>
                    <a:gd name="T103" fmla="*/ 45 h 232"/>
                    <a:gd name="T104" fmla="*/ 154 w 613"/>
                    <a:gd name="T105" fmla="*/ 41 h 232"/>
                    <a:gd name="T106" fmla="*/ 118 w 613"/>
                    <a:gd name="T107" fmla="*/ 50 h 232"/>
                    <a:gd name="T108" fmla="*/ 91 w 613"/>
                    <a:gd name="T109" fmla="*/ 41 h 232"/>
                    <a:gd name="T110" fmla="*/ 82 w 613"/>
                    <a:gd name="T111" fmla="*/ 41 h 232"/>
                    <a:gd name="T112" fmla="*/ 64 w 613"/>
                    <a:gd name="T113" fmla="*/ 32 h 232"/>
                    <a:gd name="T114" fmla="*/ 59 w 613"/>
                    <a:gd name="T115" fmla="*/ 36 h 232"/>
                    <a:gd name="T116" fmla="*/ 50 w 613"/>
                    <a:gd name="T117" fmla="*/ 36 h 232"/>
                    <a:gd name="T118" fmla="*/ 50 w 613"/>
                    <a:gd name="T119" fmla="*/ 32 h 232"/>
                    <a:gd name="T120" fmla="*/ 41 w 613"/>
                    <a:gd name="T121" fmla="*/ 27 h 232"/>
                    <a:gd name="T122" fmla="*/ 32 w 613"/>
                    <a:gd name="T123" fmla="*/ 23 h 232"/>
                    <a:gd name="T124" fmla="*/ 9 w 613"/>
                    <a:gd name="T125" fmla="*/ 14 h 2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13"/>
                    <a:gd name="T190" fmla="*/ 0 h 232"/>
                    <a:gd name="T191" fmla="*/ 613 w 613"/>
                    <a:gd name="T192" fmla="*/ 232 h 23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13" h="232">
                      <a:moveTo>
                        <a:pt x="427" y="100"/>
                      </a:moveTo>
                      <a:lnTo>
                        <a:pt x="432" y="100"/>
                      </a:lnTo>
                      <a:lnTo>
                        <a:pt x="427" y="100"/>
                      </a:lnTo>
                      <a:lnTo>
                        <a:pt x="432" y="100"/>
                      </a:lnTo>
                      <a:lnTo>
                        <a:pt x="436" y="100"/>
                      </a:lnTo>
                      <a:lnTo>
                        <a:pt x="436" y="95"/>
                      </a:lnTo>
                      <a:lnTo>
                        <a:pt x="441" y="95"/>
                      </a:lnTo>
                      <a:lnTo>
                        <a:pt x="441" y="100"/>
                      </a:lnTo>
                      <a:lnTo>
                        <a:pt x="445" y="100"/>
                      </a:lnTo>
                      <a:lnTo>
                        <a:pt x="445" y="95"/>
                      </a:lnTo>
                      <a:lnTo>
                        <a:pt x="441" y="95"/>
                      </a:lnTo>
                      <a:lnTo>
                        <a:pt x="445" y="95"/>
                      </a:lnTo>
                      <a:lnTo>
                        <a:pt x="450" y="95"/>
                      </a:lnTo>
                      <a:lnTo>
                        <a:pt x="454" y="95"/>
                      </a:lnTo>
                      <a:lnTo>
                        <a:pt x="454" y="100"/>
                      </a:lnTo>
                      <a:lnTo>
                        <a:pt x="454" y="95"/>
                      </a:lnTo>
                      <a:lnTo>
                        <a:pt x="459" y="95"/>
                      </a:lnTo>
                      <a:lnTo>
                        <a:pt x="463" y="95"/>
                      </a:lnTo>
                      <a:lnTo>
                        <a:pt x="463" y="100"/>
                      </a:lnTo>
                      <a:lnTo>
                        <a:pt x="468" y="100"/>
                      </a:lnTo>
                      <a:lnTo>
                        <a:pt x="472" y="104"/>
                      </a:lnTo>
                      <a:lnTo>
                        <a:pt x="472" y="109"/>
                      </a:lnTo>
                      <a:lnTo>
                        <a:pt x="472" y="114"/>
                      </a:lnTo>
                      <a:lnTo>
                        <a:pt x="468" y="114"/>
                      </a:lnTo>
                      <a:lnTo>
                        <a:pt x="468" y="118"/>
                      </a:lnTo>
                      <a:lnTo>
                        <a:pt x="463" y="118"/>
                      </a:lnTo>
                      <a:lnTo>
                        <a:pt x="463" y="123"/>
                      </a:lnTo>
                      <a:lnTo>
                        <a:pt x="468" y="123"/>
                      </a:lnTo>
                      <a:lnTo>
                        <a:pt x="472" y="123"/>
                      </a:lnTo>
                      <a:lnTo>
                        <a:pt x="472" y="127"/>
                      </a:lnTo>
                      <a:lnTo>
                        <a:pt x="477" y="127"/>
                      </a:lnTo>
                      <a:lnTo>
                        <a:pt x="472" y="132"/>
                      </a:lnTo>
                      <a:lnTo>
                        <a:pt x="477" y="132"/>
                      </a:lnTo>
                      <a:lnTo>
                        <a:pt x="482" y="136"/>
                      </a:lnTo>
                      <a:lnTo>
                        <a:pt x="486" y="136"/>
                      </a:lnTo>
                      <a:lnTo>
                        <a:pt x="491" y="136"/>
                      </a:lnTo>
                      <a:lnTo>
                        <a:pt x="486" y="136"/>
                      </a:lnTo>
                      <a:lnTo>
                        <a:pt x="491" y="136"/>
                      </a:lnTo>
                      <a:lnTo>
                        <a:pt x="495" y="136"/>
                      </a:lnTo>
                      <a:lnTo>
                        <a:pt x="500" y="136"/>
                      </a:lnTo>
                      <a:lnTo>
                        <a:pt x="504" y="136"/>
                      </a:lnTo>
                      <a:lnTo>
                        <a:pt x="509" y="136"/>
                      </a:lnTo>
                      <a:lnTo>
                        <a:pt x="513" y="141"/>
                      </a:lnTo>
                      <a:lnTo>
                        <a:pt x="509" y="141"/>
                      </a:lnTo>
                      <a:lnTo>
                        <a:pt x="513" y="141"/>
                      </a:lnTo>
                      <a:lnTo>
                        <a:pt x="518" y="141"/>
                      </a:lnTo>
                      <a:lnTo>
                        <a:pt x="513" y="141"/>
                      </a:lnTo>
                      <a:lnTo>
                        <a:pt x="518" y="141"/>
                      </a:lnTo>
                      <a:lnTo>
                        <a:pt x="518" y="145"/>
                      </a:lnTo>
                      <a:lnTo>
                        <a:pt x="518" y="141"/>
                      </a:lnTo>
                      <a:lnTo>
                        <a:pt x="522" y="141"/>
                      </a:lnTo>
                      <a:lnTo>
                        <a:pt x="527" y="141"/>
                      </a:lnTo>
                      <a:lnTo>
                        <a:pt x="532" y="141"/>
                      </a:lnTo>
                      <a:lnTo>
                        <a:pt x="536" y="141"/>
                      </a:lnTo>
                      <a:lnTo>
                        <a:pt x="532" y="141"/>
                      </a:lnTo>
                      <a:lnTo>
                        <a:pt x="536" y="145"/>
                      </a:lnTo>
                      <a:lnTo>
                        <a:pt x="536" y="141"/>
                      </a:lnTo>
                      <a:lnTo>
                        <a:pt x="536" y="145"/>
                      </a:lnTo>
                      <a:lnTo>
                        <a:pt x="541" y="145"/>
                      </a:lnTo>
                      <a:lnTo>
                        <a:pt x="545" y="145"/>
                      </a:lnTo>
                      <a:lnTo>
                        <a:pt x="550" y="150"/>
                      </a:lnTo>
                      <a:lnTo>
                        <a:pt x="550" y="145"/>
                      </a:lnTo>
                      <a:lnTo>
                        <a:pt x="554" y="150"/>
                      </a:lnTo>
                      <a:lnTo>
                        <a:pt x="554" y="145"/>
                      </a:lnTo>
                      <a:lnTo>
                        <a:pt x="554" y="150"/>
                      </a:lnTo>
                      <a:lnTo>
                        <a:pt x="554" y="154"/>
                      </a:lnTo>
                      <a:lnTo>
                        <a:pt x="559" y="154"/>
                      </a:lnTo>
                      <a:lnTo>
                        <a:pt x="559" y="159"/>
                      </a:lnTo>
                      <a:lnTo>
                        <a:pt x="559" y="154"/>
                      </a:lnTo>
                      <a:lnTo>
                        <a:pt x="559" y="159"/>
                      </a:lnTo>
                      <a:lnTo>
                        <a:pt x="563" y="159"/>
                      </a:lnTo>
                      <a:lnTo>
                        <a:pt x="568" y="159"/>
                      </a:lnTo>
                      <a:lnTo>
                        <a:pt x="563" y="164"/>
                      </a:lnTo>
                      <a:lnTo>
                        <a:pt x="568" y="164"/>
                      </a:lnTo>
                      <a:lnTo>
                        <a:pt x="572" y="164"/>
                      </a:lnTo>
                      <a:lnTo>
                        <a:pt x="572" y="168"/>
                      </a:lnTo>
                      <a:lnTo>
                        <a:pt x="577" y="173"/>
                      </a:lnTo>
                      <a:lnTo>
                        <a:pt x="572" y="173"/>
                      </a:lnTo>
                      <a:lnTo>
                        <a:pt x="577" y="173"/>
                      </a:lnTo>
                      <a:lnTo>
                        <a:pt x="577" y="177"/>
                      </a:lnTo>
                      <a:lnTo>
                        <a:pt x="581" y="177"/>
                      </a:lnTo>
                      <a:lnTo>
                        <a:pt x="586" y="182"/>
                      </a:lnTo>
                      <a:lnTo>
                        <a:pt x="591" y="182"/>
                      </a:lnTo>
                      <a:lnTo>
                        <a:pt x="595" y="182"/>
                      </a:lnTo>
                      <a:lnTo>
                        <a:pt x="600" y="182"/>
                      </a:lnTo>
                      <a:lnTo>
                        <a:pt x="604" y="182"/>
                      </a:lnTo>
                      <a:lnTo>
                        <a:pt x="609" y="182"/>
                      </a:lnTo>
                      <a:lnTo>
                        <a:pt x="613" y="186"/>
                      </a:lnTo>
                      <a:lnTo>
                        <a:pt x="613" y="191"/>
                      </a:lnTo>
                      <a:lnTo>
                        <a:pt x="613" y="195"/>
                      </a:lnTo>
                      <a:lnTo>
                        <a:pt x="604" y="200"/>
                      </a:lnTo>
                      <a:lnTo>
                        <a:pt x="604" y="205"/>
                      </a:lnTo>
                      <a:lnTo>
                        <a:pt x="600" y="205"/>
                      </a:lnTo>
                      <a:lnTo>
                        <a:pt x="595" y="205"/>
                      </a:lnTo>
                      <a:lnTo>
                        <a:pt x="591" y="205"/>
                      </a:lnTo>
                      <a:lnTo>
                        <a:pt x="581" y="205"/>
                      </a:lnTo>
                      <a:lnTo>
                        <a:pt x="577" y="205"/>
                      </a:lnTo>
                      <a:lnTo>
                        <a:pt x="577" y="209"/>
                      </a:lnTo>
                      <a:lnTo>
                        <a:pt x="572" y="209"/>
                      </a:lnTo>
                      <a:lnTo>
                        <a:pt x="568" y="209"/>
                      </a:lnTo>
                      <a:lnTo>
                        <a:pt x="563" y="209"/>
                      </a:lnTo>
                      <a:lnTo>
                        <a:pt x="559" y="209"/>
                      </a:lnTo>
                      <a:lnTo>
                        <a:pt x="554" y="209"/>
                      </a:lnTo>
                      <a:lnTo>
                        <a:pt x="550" y="209"/>
                      </a:lnTo>
                      <a:lnTo>
                        <a:pt x="545" y="209"/>
                      </a:lnTo>
                      <a:lnTo>
                        <a:pt x="541" y="209"/>
                      </a:lnTo>
                      <a:lnTo>
                        <a:pt x="545" y="214"/>
                      </a:lnTo>
                      <a:lnTo>
                        <a:pt x="541" y="214"/>
                      </a:lnTo>
                      <a:lnTo>
                        <a:pt x="536" y="218"/>
                      </a:lnTo>
                      <a:lnTo>
                        <a:pt x="532" y="214"/>
                      </a:lnTo>
                      <a:lnTo>
                        <a:pt x="532" y="218"/>
                      </a:lnTo>
                      <a:lnTo>
                        <a:pt x="532" y="223"/>
                      </a:lnTo>
                      <a:lnTo>
                        <a:pt x="527" y="223"/>
                      </a:lnTo>
                      <a:lnTo>
                        <a:pt x="522" y="223"/>
                      </a:lnTo>
                      <a:lnTo>
                        <a:pt x="518" y="223"/>
                      </a:lnTo>
                      <a:lnTo>
                        <a:pt x="513" y="223"/>
                      </a:lnTo>
                      <a:lnTo>
                        <a:pt x="518" y="218"/>
                      </a:lnTo>
                      <a:lnTo>
                        <a:pt x="513" y="218"/>
                      </a:lnTo>
                      <a:lnTo>
                        <a:pt x="518" y="218"/>
                      </a:lnTo>
                      <a:lnTo>
                        <a:pt x="513" y="218"/>
                      </a:lnTo>
                      <a:lnTo>
                        <a:pt x="513" y="214"/>
                      </a:lnTo>
                      <a:lnTo>
                        <a:pt x="513" y="218"/>
                      </a:lnTo>
                      <a:lnTo>
                        <a:pt x="509" y="218"/>
                      </a:lnTo>
                      <a:lnTo>
                        <a:pt x="509" y="223"/>
                      </a:lnTo>
                      <a:lnTo>
                        <a:pt x="509" y="218"/>
                      </a:lnTo>
                      <a:lnTo>
                        <a:pt x="509" y="223"/>
                      </a:lnTo>
                      <a:lnTo>
                        <a:pt x="504" y="223"/>
                      </a:lnTo>
                      <a:lnTo>
                        <a:pt x="500" y="227"/>
                      </a:lnTo>
                      <a:lnTo>
                        <a:pt x="495" y="223"/>
                      </a:lnTo>
                      <a:lnTo>
                        <a:pt x="495" y="227"/>
                      </a:lnTo>
                      <a:lnTo>
                        <a:pt x="491" y="223"/>
                      </a:lnTo>
                      <a:lnTo>
                        <a:pt x="486" y="227"/>
                      </a:lnTo>
                      <a:lnTo>
                        <a:pt x="486" y="223"/>
                      </a:lnTo>
                      <a:lnTo>
                        <a:pt x="482" y="227"/>
                      </a:lnTo>
                      <a:lnTo>
                        <a:pt x="477" y="227"/>
                      </a:lnTo>
                      <a:lnTo>
                        <a:pt x="468" y="223"/>
                      </a:lnTo>
                      <a:lnTo>
                        <a:pt x="463" y="218"/>
                      </a:lnTo>
                      <a:lnTo>
                        <a:pt x="459" y="218"/>
                      </a:lnTo>
                      <a:lnTo>
                        <a:pt x="454" y="218"/>
                      </a:lnTo>
                      <a:lnTo>
                        <a:pt x="450" y="218"/>
                      </a:lnTo>
                      <a:lnTo>
                        <a:pt x="445" y="218"/>
                      </a:lnTo>
                      <a:lnTo>
                        <a:pt x="445" y="214"/>
                      </a:lnTo>
                      <a:lnTo>
                        <a:pt x="445" y="209"/>
                      </a:lnTo>
                      <a:lnTo>
                        <a:pt x="445" y="214"/>
                      </a:lnTo>
                      <a:lnTo>
                        <a:pt x="441" y="214"/>
                      </a:lnTo>
                      <a:lnTo>
                        <a:pt x="445" y="218"/>
                      </a:lnTo>
                      <a:lnTo>
                        <a:pt x="441" y="218"/>
                      </a:lnTo>
                      <a:lnTo>
                        <a:pt x="441" y="214"/>
                      </a:lnTo>
                      <a:lnTo>
                        <a:pt x="441" y="218"/>
                      </a:lnTo>
                      <a:lnTo>
                        <a:pt x="436" y="218"/>
                      </a:lnTo>
                      <a:lnTo>
                        <a:pt x="432" y="218"/>
                      </a:lnTo>
                      <a:lnTo>
                        <a:pt x="427" y="218"/>
                      </a:lnTo>
                      <a:lnTo>
                        <a:pt x="422" y="218"/>
                      </a:lnTo>
                      <a:lnTo>
                        <a:pt x="418" y="214"/>
                      </a:lnTo>
                      <a:lnTo>
                        <a:pt x="413" y="214"/>
                      </a:lnTo>
                      <a:lnTo>
                        <a:pt x="409" y="214"/>
                      </a:lnTo>
                      <a:lnTo>
                        <a:pt x="404" y="214"/>
                      </a:lnTo>
                      <a:lnTo>
                        <a:pt x="400" y="214"/>
                      </a:lnTo>
                      <a:lnTo>
                        <a:pt x="400" y="218"/>
                      </a:lnTo>
                      <a:lnTo>
                        <a:pt x="395" y="218"/>
                      </a:lnTo>
                      <a:lnTo>
                        <a:pt x="391" y="218"/>
                      </a:lnTo>
                      <a:lnTo>
                        <a:pt x="382" y="218"/>
                      </a:lnTo>
                      <a:lnTo>
                        <a:pt x="377" y="218"/>
                      </a:lnTo>
                      <a:lnTo>
                        <a:pt x="372" y="218"/>
                      </a:lnTo>
                      <a:lnTo>
                        <a:pt x="363" y="218"/>
                      </a:lnTo>
                      <a:lnTo>
                        <a:pt x="354" y="218"/>
                      </a:lnTo>
                      <a:lnTo>
                        <a:pt x="350" y="218"/>
                      </a:lnTo>
                      <a:lnTo>
                        <a:pt x="345" y="218"/>
                      </a:lnTo>
                      <a:lnTo>
                        <a:pt x="341" y="223"/>
                      </a:lnTo>
                      <a:lnTo>
                        <a:pt x="336" y="223"/>
                      </a:lnTo>
                      <a:lnTo>
                        <a:pt x="336" y="227"/>
                      </a:lnTo>
                      <a:lnTo>
                        <a:pt x="332" y="227"/>
                      </a:lnTo>
                      <a:lnTo>
                        <a:pt x="332" y="223"/>
                      </a:lnTo>
                      <a:lnTo>
                        <a:pt x="327" y="227"/>
                      </a:lnTo>
                      <a:lnTo>
                        <a:pt x="323" y="223"/>
                      </a:lnTo>
                      <a:lnTo>
                        <a:pt x="318" y="223"/>
                      </a:lnTo>
                      <a:lnTo>
                        <a:pt x="313" y="223"/>
                      </a:lnTo>
                      <a:lnTo>
                        <a:pt x="309" y="223"/>
                      </a:lnTo>
                      <a:lnTo>
                        <a:pt x="304" y="223"/>
                      </a:lnTo>
                      <a:lnTo>
                        <a:pt x="300" y="223"/>
                      </a:lnTo>
                      <a:lnTo>
                        <a:pt x="300" y="227"/>
                      </a:lnTo>
                      <a:lnTo>
                        <a:pt x="304" y="227"/>
                      </a:lnTo>
                      <a:lnTo>
                        <a:pt x="300" y="227"/>
                      </a:lnTo>
                      <a:lnTo>
                        <a:pt x="295" y="227"/>
                      </a:lnTo>
                      <a:lnTo>
                        <a:pt x="291" y="227"/>
                      </a:lnTo>
                      <a:lnTo>
                        <a:pt x="286" y="227"/>
                      </a:lnTo>
                      <a:lnTo>
                        <a:pt x="282" y="227"/>
                      </a:lnTo>
                      <a:lnTo>
                        <a:pt x="277" y="227"/>
                      </a:lnTo>
                      <a:lnTo>
                        <a:pt x="273" y="227"/>
                      </a:lnTo>
                      <a:lnTo>
                        <a:pt x="268" y="232"/>
                      </a:lnTo>
                      <a:lnTo>
                        <a:pt x="263" y="232"/>
                      </a:lnTo>
                      <a:lnTo>
                        <a:pt x="259" y="227"/>
                      </a:lnTo>
                      <a:lnTo>
                        <a:pt x="263" y="227"/>
                      </a:lnTo>
                      <a:lnTo>
                        <a:pt x="259" y="227"/>
                      </a:lnTo>
                      <a:lnTo>
                        <a:pt x="263" y="227"/>
                      </a:lnTo>
                      <a:lnTo>
                        <a:pt x="259" y="227"/>
                      </a:lnTo>
                      <a:lnTo>
                        <a:pt x="263" y="223"/>
                      </a:lnTo>
                      <a:lnTo>
                        <a:pt x="268" y="223"/>
                      </a:lnTo>
                      <a:lnTo>
                        <a:pt x="268" y="218"/>
                      </a:lnTo>
                      <a:lnTo>
                        <a:pt x="268" y="214"/>
                      </a:lnTo>
                      <a:lnTo>
                        <a:pt x="273" y="214"/>
                      </a:lnTo>
                      <a:lnTo>
                        <a:pt x="273" y="209"/>
                      </a:lnTo>
                      <a:lnTo>
                        <a:pt x="277" y="209"/>
                      </a:lnTo>
                      <a:lnTo>
                        <a:pt x="277" y="205"/>
                      </a:lnTo>
                      <a:lnTo>
                        <a:pt x="282" y="205"/>
                      </a:lnTo>
                      <a:lnTo>
                        <a:pt x="286" y="205"/>
                      </a:lnTo>
                      <a:lnTo>
                        <a:pt x="286" y="200"/>
                      </a:lnTo>
                      <a:lnTo>
                        <a:pt x="286" y="195"/>
                      </a:lnTo>
                      <a:lnTo>
                        <a:pt x="291" y="195"/>
                      </a:lnTo>
                      <a:lnTo>
                        <a:pt x="295" y="191"/>
                      </a:lnTo>
                      <a:lnTo>
                        <a:pt x="300" y="191"/>
                      </a:lnTo>
                      <a:lnTo>
                        <a:pt x="304" y="186"/>
                      </a:lnTo>
                      <a:lnTo>
                        <a:pt x="309" y="186"/>
                      </a:lnTo>
                      <a:lnTo>
                        <a:pt x="309" y="182"/>
                      </a:lnTo>
                      <a:lnTo>
                        <a:pt x="313" y="186"/>
                      </a:lnTo>
                      <a:lnTo>
                        <a:pt x="313" y="182"/>
                      </a:lnTo>
                      <a:lnTo>
                        <a:pt x="318" y="182"/>
                      </a:lnTo>
                      <a:lnTo>
                        <a:pt x="318" y="177"/>
                      </a:lnTo>
                      <a:lnTo>
                        <a:pt x="323" y="177"/>
                      </a:lnTo>
                      <a:lnTo>
                        <a:pt x="323" y="173"/>
                      </a:lnTo>
                      <a:lnTo>
                        <a:pt x="323" y="168"/>
                      </a:lnTo>
                      <a:lnTo>
                        <a:pt x="327" y="164"/>
                      </a:lnTo>
                      <a:lnTo>
                        <a:pt x="323" y="164"/>
                      </a:lnTo>
                      <a:lnTo>
                        <a:pt x="323" y="159"/>
                      </a:lnTo>
                      <a:lnTo>
                        <a:pt x="323" y="154"/>
                      </a:lnTo>
                      <a:lnTo>
                        <a:pt x="323" y="159"/>
                      </a:lnTo>
                      <a:lnTo>
                        <a:pt x="318" y="159"/>
                      </a:lnTo>
                      <a:lnTo>
                        <a:pt x="313" y="154"/>
                      </a:lnTo>
                      <a:lnTo>
                        <a:pt x="313" y="159"/>
                      </a:lnTo>
                      <a:lnTo>
                        <a:pt x="318" y="159"/>
                      </a:lnTo>
                      <a:lnTo>
                        <a:pt x="313" y="159"/>
                      </a:lnTo>
                      <a:lnTo>
                        <a:pt x="313" y="154"/>
                      </a:lnTo>
                      <a:lnTo>
                        <a:pt x="309" y="154"/>
                      </a:lnTo>
                      <a:lnTo>
                        <a:pt x="309" y="150"/>
                      </a:lnTo>
                      <a:lnTo>
                        <a:pt x="313" y="150"/>
                      </a:lnTo>
                      <a:lnTo>
                        <a:pt x="313" y="145"/>
                      </a:lnTo>
                      <a:lnTo>
                        <a:pt x="309" y="145"/>
                      </a:lnTo>
                      <a:lnTo>
                        <a:pt x="304" y="145"/>
                      </a:lnTo>
                      <a:lnTo>
                        <a:pt x="309" y="141"/>
                      </a:lnTo>
                      <a:lnTo>
                        <a:pt x="304" y="145"/>
                      </a:lnTo>
                      <a:lnTo>
                        <a:pt x="304" y="141"/>
                      </a:lnTo>
                      <a:lnTo>
                        <a:pt x="309" y="141"/>
                      </a:lnTo>
                      <a:lnTo>
                        <a:pt x="304" y="141"/>
                      </a:lnTo>
                      <a:lnTo>
                        <a:pt x="300" y="136"/>
                      </a:lnTo>
                      <a:lnTo>
                        <a:pt x="295" y="141"/>
                      </a:lnTo>
                      <a:lnTo>
                        <a:pt x="291" y="141"/>
                      </a:lnTo>
                      <a:lnTo>
                        <a:pt x="286" y="141"/>
                      </a:lnTo>
                      <a:lnTo>
                        <a:pt x="282" y="141"/>
                      </a:lnTo>
                      <a:lnTo>
                        <a:pt x="277" y="141"/>
                      </a:lnTo>
                      <a:lnTo>
                        <a:pt x="273" y="141"/>
                      </a:lnTo>
                      <a:lnTo>
                        <a:pt x="268" y="141"/>
                      </a:lnTo>
                      <a:lnTo>
                        <a:pt x="263" y="141"/>
                      </a:lnTo>
                      <a:lnTo>
                        <a:pt x="259" y="141"/>
                      </a:lnTo>
                      <a:lnTo>
                        <a:pt x="254" y="141"/>
                      </a:lnTo>
                      <a:lnTo>
                        <a:pt x="250" y="136"/>
                      </a:lnTo>
                      <a:lnTo>
                        <a:pt x="245" y="136"/>
                      </a:lnTo>
                      <a:lnTo>
                        <a:pt x="245" y="141"/>
                      </a:lnTo>
                      <a:lnTo>
                        <a:pt x="241" y="141"/>
                      </a:lnTo>
                      <a:lnTo>
                        <a:pt x="236" y="141"/>
                      </a:lnTo>
                      <a:lnTo>
                        <a:pt x="232" y="141"/>
                      </a:lnTo>
                      <a:lnTo>
                        <a:pt x="232" y="136"/>
                      </a:lnTo>
                      <a:lnTo>
                        <a:pt x="223" y="136"/>
                      </a:lnTo>
                      <a:lnTo>
                        <a:pt x="223" y="132"/>
                      </a:lnTo>
                      <a:lnTo>
                        <a:pt x="218" y="132"/>
                      </a:lnTo>
                      <a:lnTo>
                        <a:pt x="223" y="132"/>
                      </a:lnTo>
                      <a:lnTo>
                        <a:pt x="218" y="132"/>
                      </a:lnTo>
                      <a:lnTo>
                        <a:pt x="218" y="127"/>
                      </a:lnTo>
                      <a:lnTo>
                        <a:pt x="213" y="127"/>
                      </a:lnTo>
                      <a:lnTo>
                        <a:pt x="213" y="123"/>
                      </a:lnTo>
                      <a:lnTo>
                        <a:pt x="213" y="127"/>
                      </a:lnTo>
                      <a:lnTo>
                        <a:pt x="213" y="123"/>
                      </a:lnTo>
                      <a:lnTo>
                        <a:pt x="209" y="123"/>
                      </a:lnTo>
                      <a:lnTo>
                        <a:pt x="209" y="118"/>
                      </a:lnTo>
                      <a:lnTo>
                        <a:pt x="204" y="118"/>
                      </a:lnTo>
                      <a:lnTo>
                        <a:pt x="204" y="114"/>
                      </a:lnTo>
                      <a:lnTo>
                        <a:pt x="200" y="114"/>
                      </a:lnTo>
                      <a:lnTo>
                        <a:pt x="195" y="114"/>
                      </a:lnTo>
                      <a:lnTo>
                        <a:pt x="195" y="109"/>
                      </a:lnTo>
                      <a:lnTo>
                        <a:pt x="191" y="109"/>
                      </a:lnTo>
                      <a:lnTo>
                        <a:pt x="195" y="104"/>
                      </a:lnTo>
                      <a:lnTo>
                        <a:pt x="191" y="104"/>
                      </a:lnTo>
                      <a:lnTo>
                        <a:pt x="191" y="109"/>
                      </a:lnTo>
                      <a:lnTo>
                        <a:pt x="191" y="104"/>
                      </a:lnTo>
                      <a:lnTo>
                        <a:pt x="186" y="100"/>
                      </a:lnTo>
                      <a:lnTo>
                        <a:pt x="191" y="104"/>
                      </a:lnTo>
                      <a:lnTo>
                        <a:pt x="186" y="104"/>
                      </a:lnTo>
                      <a:lnTo>
                        <a:pt x="186" y="95"/>
                      </a:lnTo>
                      <a:lnTo>
                        <a:pt x="186" y="100"/>
                      </a:lnTo>
                      <a:lnTo>
                        <a:pt x="191" y="100"/>
                      </a:lnTo>
                      <a:lnTo>
                        <a:pt x="186" y="95"/>
                      </a:lnTo>
                      <a:lnTo>
                        <a:pt x="191" y="95"/>
                      </a:lnTo>
                      <a:lnTo>
                        <a:pt x="186" y="95"/>
                      </a:lnTo>
                      <a:lnTo>
                        <a:pt x="186" y="91"/>
                      </a:lnTo>
                      <a:lnTo>
                        <a:pt x="186" y="86"/>
                      </a:lnTo>
                      <a:lnTo>
                        <a:pt x="186" y="82"/>
                      </a:lnTo>
                      <a:lnTo>
                        <a:pt x="182" y="82"/>
                      </a:lnTo>
                      <a:lnTo>
                        <a:pt x="186" y="82"/>
                      </a:lnTo>
                      <a:lnTo>
                        <a:pt x="186" y="77"/>
                      </a:lnTo>
                      <a:lnTo>
                        <a:pt x="182" y="77"/>
                      </a:lnTo>
                      <a:lnTo>
                        <a:pt x="182" y="73"/>
                      </a:lnTo>
                      <a:lnTo>
                        <a:pt x="182" y="68"/>
                      </a:lnTo>
                      <a:lnTo>
                        <a:pt x="177" y="64"/>
                      </a:lnTo>
                      <a:lnTo>
                        <a:pt x="182" y="64"/>
                      </a:lnTo>
                      <a:lnTo>
                        <a:pt x="182" y="59"/>
                      </a:lnTo>
                      <a:lnTo>
                        <a:pt x="177" y="59"/>
                      </a:lnTo>
                      <a:lnTo>
                        <a:pt x="177" y="64"/>
                      </a:lnTo>
                      <a:lnTo>
                        <a:pt x="177" y="59"/>
                      </a:lnTo>
                      <a:lnTo>
                        <a:pt x="173" y="54"/>
                      </a:lnTo>
                      <a:lnTo>
                        <a:pt x="173" y="50"/>
                      </a:lnTo>
                      <a:lnTo>
                        <a:pt x="168" y="50"/>
                      </a:lnTo>
                      <a:lnTo>
                        <a:pt x="164" y="50"/>
                      </a:lnTo>
                      <a:lnTo>
                        <a:pt x="164" y="45"/>
                      </a:lnTo>
                      <a:lnTo>
                        <a:pt x="168" y="45"/>
                      </a:lnTo>
                      <a:lnTo>
                        <a:pt x="164" y="45"/>
                      </a:lnTo>
                      <a:lnTo>
                        <a:pt x="164" y="41"/>
                      </a:lnTo>
                      <a:lnTo>
                        <a:pt x="159" y="41"/>
                      </a:lnTo>
                      <a:lnTo>
                        <a:pt x="154" y="45"/>
                      </a:lnTo>
                      <a:lnTo>
                        <a:pt x="154" y="41"/>
                      </a:lnTo>
                      <a:lnTo>
                        <a:pt x="150" y="45"/>
                      </a:lnTo>
                      <a:lnTo>
                        <a:pt x="145" y="45"/>
                      </a:lnTo>
                      <a:lnTo>
                        <a:pt x="136" y="45"/>
                      </a:lnTo>
                      <a:lnTo>
                        <a:pt x="132" y="45"/>
                      </a:lnTo>
                      <a:lnTo>
                        <a:pt x="127" y="50"/>
                      </a:lnTo>
                      <a:lnTo>
                        <a:pt x="118" y="50"/>
                      </a:lnTo>
                      <a:lnTo>
                        <a:pt x="109" y="50"/>
                      </a:lnTo>
                      <a:lnTo>
                        <a:pt x="104" y="45"/>
                      </a:lnTo>
                      <a:lnTo>
                        <a:pt x="100" y="45"/>
                      </a:lnTo>
                      <a:lnTo>
                        <a:pt x="95" y="45"/>
                      </a:lnTo>
                      <a:lnTo>
                        <a:pt x="86" y="41"/>
                      </a:lnTo>
                      <a:lnTo>
                        <a:pt x="91" y="41"/>
                      </a:lnTo>
                      <a:lnTo>
                        <a:pt x="86" y="41"/>
                      </a:lnTo>
                      <a:lnTo>
                        <a:pt x="86" y="45"/>
                      </a:lnTo>
                      <a:lnTo>
                        <a:pt x="86" y="41"/>
                      </a:lnTo>
                      <a:lnTo>
                        <a:pt x="86" y="45"/>
                      </a:lnTo>
                      <a:lnTo>
                        <a:pt x="82" y="45"/>
                      </a:lnTo>
                      <a:lnTo>
                        <a:pt x="82" y="41"/>
                      </a:lnTo>
                      <a:lnTo>
                        <a:pt x="77" y="41"/>
                      </a:lnTo>
                      <a:lnTo>
                        <a:pt x="77" y="36"/>
                      </a:lnTo>
                      <a:lnTo>
                        <a:pt x="73" y="36"/>
                      </a:lnTo>
                      <a:lnTo>
                        <a:pt x="68" y="36"/>
                      </a:lnTo>
                      <a:lnTo>
                        <a:pt x="64" y="36"/>
                      </a:lnTo>
                      <a:lnTo>
                        <a:pt x="64" y="32"/>
                      </a:lnTo>
                      <a:lnTo>
                        <a:pt x="59" y="32"/>
                      </a:lnTo>
                      <a:lnTo>
                        <a:pt x="59" y="36"/>
                      </a:lnTo>
                      <a:lnTo>
                        <a:pt x="59" y="32"/>
                      </a:lnTo>
                      <a:lnTo>
                        <a:pt x="59" y="36"/>
                      </a:lnTo>
                      <a:lnTo>
                        <a:pt x="54" y="36"/>
                      </a:lnTo>
                      <a:lnTo>
                        <a:pt x="59" y="36"/>
                      </a:lnTo>
                      <a:lnTo>
                        <a:pt x="54" y="36"/>
                      </a:lnTo>
                      <a:lnTo>
                        <a:pt x="54" y="32"/>
                      </a:lnTo>
                      <a:lnTo>
                        <a:pt x="54" y="27"/>
                      </a:lnTo>
                      <a:lnTo>
                        <a:pt x="54" y="32"/>
                      </a:lnTo>
                      <a:lnTo>
                        <a:pt x="54" y="36"/>
                      </a:lnTo>
                      <a:lnTo>
                        <a:pt x="50" y="36"/>
                      </a:lnTo>
                      <a:lnTo>
                        <a:pt x="54" y="36"/>
                      </a:lnTo>
                      <a:lnTo>
                        <a:pt x="54" y="32"/>
                      </a:lnTo>
                      <a:lnTo>
                        <a:pt x="50" y="36"/>
                      </a:lnTo>
                      <a:lnTo>
                        <a:pt x="50" y="32"/>
                      </a:lnTo>
                      <a:lnTo>
                        <a:pt x="54" y="32"/>
                      </a:lnTo>
                      <a:lnTo>
                        <a:pt x="50" y="32"/>
                      </a:lnTo>
                      <a:lnTo>
                        <a:pt x="54" y="27"/>
                      </a:lnTo>
                      <a:lnTo>
                        <a:pt x="50" y="27"/>
                      </a:lnTo>
                      <a:lnTo>
                        <a:pt x="50" y="32"/>
                      </a:lnTo>
                      <a:lnTo>
                        <a:pt x="45" y="32"/>
                      </a:lnTo>
                      <a:lnTo>
                        <a:pt x="41" y="32"/>
                      </a:lnTo>
                      <a:lnTo>
                        <a:pt x="41" y="27"/>
                      </a:lnTo>
                      <a:lnTo>
                        <a:pt x="36" y="32"/>
                      </a:lnTo>
                      <a:lnTo>
                        <a:pt x="41" y="32"/>
                      </a:lnTo>
                      <a:lnTo>
                        <a:pt x="36" y="32"/>
                      </a:lnTo>
                      <a:lnTo>
                        <a:pt x="36" y="27"/>
                      </a:lnTo>
                      <a:lnTo>
                        <a:pt x="36" y="23"/>
                      </a:lnTo>
                      <a:lnTo>
                        <a:pt x="32" y="23"/>
                      </a:lnTo>
                      <a:lnTo>
                        <a:pt x="27" y="23"/>
                      </a:lnTo>
                      <a:lnTo>
                        <a:pt x="23" y="23"/>
                      </a:lnTo>
                      <a:lnTo>
                        <a:pt x="18" y="18"/>
                      </a:lnTo>
                      <a:lnTo>
                        <a:pt x="14" y="18"/>
                      </a:lnTo>
                      <a:lnTo>
                        <a:pt x="14" y="14"/>
                      </a:lnTo>
                      <a:lnTo>
                        <a:pt x="9" y="14"/>
                      </a:lnTo>
                      <a:lnTo>
                        <a:pt x="9" y="9"/>
                      </a:lnTo>
                      <a:lnTo>
                        <a:pt x="4" y="9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5" name="Rectangle 575"/>
                <p:cNvSpPr>
                  <a:spLocks noChangeArrowheads="1"/>
                </p:cNvSpPr>
                <p:nvPr/>
              </p:nvSpPr>
              <p:spPr bwMode="auto">
                <a:xfrm>
                  <a:off x="1251" y="-1233"/>
                  <a:ext cx="4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6" name="Freeform 576"/>
                <p:cNvSpPr>
                  <a:spLocks/>
                </p:cNvSpPr>
                <p:nvPr/>
              </p:nvSpPr>
              <p:spPr bwMode="auto">
                <a:xfrm>
                  <a:off x="1255" y="-1233"/>
                  <a:ext cx="19" cy="9"/>
                </a:xfrm>
                <a:custGeom>
                  <a:avLst/>
                  <a:gdLst>
                    <a:gd name="T0" fmla="*/ 5 w 19"/>
                    <a:gd name="T1" fmla="*/ 9 h 9"/>
                    <a:gd name="T2" fmla="*/ 5 w 19"/>
                    <a:gd name="T3" fmla="*/ 5 h 9"/>
                    <a:gd name="T4" fmla="*/ 10 w 19"/>
                    <a:gd name="T5" fmla="*/ 5 h 9"/>
                    <a:gd name="T6" fmla="*/ 14 w 19"/>
                    <a:gd name="T7" fmla="*/ 5 h 9"/>
                    <a:gd name="T8" fmla="*/ 10 w 19"/>
                    <a:gd name="T9" fmla="*/ 5 h 9"/>
                    <a:gd name="T10" fmla="*/ 14 w 19"/>
                    <a:gd name="T11" fmla="*/ 0 h 9"/>
                    <a:gd name="T12" fmla="*/ 14 w 19"/>
                    <a:gd name="T13" fmla="*/ 5 h 9"/>
                    <a:gd name="T14" fmla="*/ 19 w 19"/>
                    <a:gd name="T15" fmla="*/ 5 h 9"/>
                    <a:gd name="T16" fmla="*/ 14 w 19"/>
                    <a:gd name="T17" fmla="*/ 9 h 9"/>
                    <a:gd name="T18" fmla="*/ 10 w 19"/>
                    <a:gd name="T19" fmla="*/ 9 h 9"/>
                    <a:gd name="T20" fmla="*/ 10 w 19"/>
                    <a:gd name="T21" fmla="*/ 5 h 9"/>
                    <a:gd name="T22" fmla="*/ 10 w 19"/>
                    <a:gd name="T23" fmla="*/ 9 h 9"/>
                    <a:gd name="T24" fmla="*/ 5 w 19"/>
                    <a:gd name="T25" fmla="*/ 9 h 9"/>
                    <a:gd name="T26" fmla="*/ 0 w 19"/>
                    <a:gd name="T27" fmla="*/ 9 h 9"/>
                    <a:gd name="T28" fmla="*/ 5 w 19"/>
                    <a:gd name="T29" fmla="*/ 9 h 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9"/>
                    <a:gd name="T46" fmla="*/ 0 h 9"/>
                    <a:gd name="T47" fmla="*/ 19 w 19"/>
                    <a:gd name="T48" fmla="*/ 9 h 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9" h="9">
                      <a:moveTo>
                        <a:pt x="5" y="9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10" y="9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7" name="Freeform 577"/>
                <p:cNvSpPr>
                  <a:spLocks/>
                </p:cNvSpPr>
                <p:nvPr/>
              </p:nvSpPr>
              <p:spPr bwMode="auto">
                <a:xfrm>
                  <a:off x="1255" y="-1242"/>
                  <a:ext cx="10" cy="5"/>
                </a:xfrm>
                <a:custGeom>
                  <a:avLst/>
                  <a:gdLst>
                    <a:gd name="T0" fmla="*/ 5 w 10"/>
                    <a:gd name="T1" fmla="*/ 0 h 5"/>
                    <a:gd name="T2" fmla="*/ 5 w 10"/>
                    <a:gd name="T3" fmla="*/ 5 h 5"/>
                    <a:gd name="T4" fmla="*/ 10 w 10"/>
                    <a:gd name="T5" fmla="*/ 5 h 5"/>
                    <a:gd name="T6" fmla="*/ 5 w 10"/>
                    <a:gd name="T7" fmla="*/ 5 h 5"/>
                    <a:gd name="T8" fmla="*/ 0 w 10"/>
                    <a:gd name="T9" fmla="*/ 5 h 5"/>
                    <a:gd name="T10" fmla="*/ 5 w 10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5"/>
                    <a:gd name="T20" fmla="*/ 10 w 10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8" name="Freeform 578"/>
                <p:cNvSpPr>
                  <a:spLocks/>
                </p:cNvSpPr>
                <p:nvPr/>
              </p:nvSpPr>
              <p:spPr bwMode="auto">
                <a:xfrm>
                  <a:off x="1583" y="-1087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39" name="Freeform 579"/>
                <p:cNvSpPr>
                  <a:spLocks/>
                </p:cNvSpPr>
                <p:nvPr/>
              </p:nvSpPr>
              <p:spPr bwMode="auto">
                <a:xfrm>
                  <a:off x="1265" y="-123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0" name="Freeform 580"/>
                <p:cNvSpPr>
                  <a:spLocks/>
                </p:cNvSpPr>
                <p:nvPr/>
              </p:nvSpPr>
              <p:spPr bwMode="auto">
                <a:xfrm>
                  <a:off x="1265" y="-1237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4 h 4"/>
                    <a:gd name="T6" fmla="*/ 4 w 4"/>
                    <a:gd name="T7" fmla="*/ 0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1" name="Freeform 581"/>
                <p:cNvSpPr>
                  <a:spLocks/>
                </p:cNvSpPr>
                <p:nvPr/>
              </p:nvSpPr>
              <p:spPr bwMode="auto">
                <a:xfrm>
                  <a:off x="1274" y="-123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2" name="Rectangle 582"/>
                <p:cNvSpPr>
                  <a:spLocks noChangeArrowheads="1"/>
                </p:cNvSpPr>
                <p:nvPr/>
              </p:nvSpPr>
              <p:spPr bwMode="auto">
                <a:xfrm>
                  <a:off x="1237" y="-1233"/>
                  <a:ext cx="5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3" name="Freeform 583"/>
                <p:cNvSpPr>
                  <a:spLocks/>
                </p:cNvSpPr>
                <p:nvPr/>
              </p:nvSpPr>
              <p:spPr bwMode="auto">
                <a:xfrm>
                  <a:off x="1278" y="-122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4" name="Rectangle 584"/>
                <p:cNvSpPr>
                  <a:spLocks noChangeArrowheads="1"/>
                </p:cNvSpPr>
                <p:nvPr/>
              </p:nvSpPr>
              <p:spPr bwMode="auto">
                <a:xfrm>
                  <a:off x="1278" y="-1233"/>
                  <a:ext cx="5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5" name="Freeform 585"/>
                <p:cNvSpPr>
                  <a:spLocks/>
                </p:cNvSpPr>
                <p:nvPr/>
              </p:nvSpPr>
              <p:spPr bwMode="auto">
                <a:xfrm>
                  <a:off x="1287" y="-1233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6" name="Freeform 586"/>
                <p:cNvSpPr>
                  <a:spLocks/>
                </p:cNvSpPr>
                <p:nvPr/>
              </p:nvSpPr>
              <p:spPr bwMode="auto">
                <a:xfrm>
                  <a:off x="1292" y="-1233"/>
                  <a:ext cx="13" cy="5"/>
                </a:xfrm>
                <a:custGeom>
                  <a:avLst/>
                  <a:gdLst>
                    <a:gd name="T0" fmla="*/ 9 w 13"/>
                    <a:gd name="T1" fmla="*/ 5 h 5"/>
                    <a:gd name="T2" fmla="*/ 4 w 13"/>
                    <a:gd name="T3" fmla="*/ 5 h 5"/>
                    <a:gd name="T4" fmla="*/ 4 w 13"/>
                    <a:gd name="T5" fmla="*/ 0 h 5"/>
                    <a:gd name="T6" fmla="*/ 4 w 13"/>
                    <a:gd name="T7" fmla="*/ 5 h 5"/>
                    <a:gd name="T8" fmla="*/ 4 w 13"/>
                    <a:gd name="T9" fmla="*/ 0 h 5"/>
                    <a:gd name="T10" fmla="*/ 4 w 13"/>
                    <a:gd name="T11" fmla="*/ 5 h 5"/>
                    <a:gd name="T12" fmla="*/ 0 w 13"/>
                    <a:gd name="T13" fmla="*/ 5 h 5"/>
                    <a:gd name="T14" fmla="*/ 0 w 13"/>
                    <a:gd name="T15" fmla="*/ 0 h 5"/>
                    <a:gd name="T16" fmla="*/ 0 w 13"/>
                    <a:gd name="T17" fmla="*/ 5 h 5"/>
                    <a:gd name="T18" fmla="*/ 0 w 13"/>
                    <a:gd name="T19" fmla="*/ 0 h 5"/>
                    <a:gd name="T20" fmla="*/ 4 w 13"/>
                    <a:gd name="T21" fmla="*/ 0 h 5"/>
                    <a:gd name="T22" fmla="*/ 9 w 13"/>
                    <a:gd name="T23" fmla="*/ 5 h 5"/>
                    <a:gd name="T24" fmla="*/ 9 w 13"/>
                    <a:gd name="T25" fmla="*/ 0 h 5"/>
                    <a:gd name="T26" fmla="*/ 9 w 13"/>
                    <a:gd name="T27" fmla="*/ 5 h 5"/>
                    <a:gd name="T28" fmla="*/ 9 w 13"/>
                    <a:gd name="T29" fmla="*/ 0 h 5"/>
                    <a:gd name="T30" fmla="*/ 13 w 13"/>
                    <a:gd name="T31" fmla="*/ 5 h 5"/>
                    <a:gd name="T32" fmla="*/ 9 w 13"/>
                    <a:gd name="T33" fmla="*/ 5 h 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5"/>
                    <a:gd name="T53" fmla="*/ 13 w 13"/>
                    <a:gd name="T54" fmla="*/ 5 h 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5">
                      <a:moveTo>
                        <a:pt x="9" y="5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13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7" name="Freeform 587"/>
                <p:cNvSpPr>
                  <a:spLocks/>
                </p:cNvSpPr>
                <p:nvPr/>
              </p:nvSpPr>
              <p:spPr bwMode="auto">
                <a:xfrm>
                  <a:off x="1292" y="-123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8" name="Freeform 588"/>
                <p:cNvSpPr>
                  <a:spLocks/>
                </p:cNvSpPr>
                <p:nvPr/>
              </p:nvSpPr>
              <p:spPr bwMode="auto">
                <a:xfrm>
                  <a:off x="1292" y="-12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49" name="Freeform 589"/>
                <p:cNvSpPr>
                  <a:spLocks/>
                </p:cNvSpPr>
                <p:nvPr/>
              </p:nvSpPr>
              <p:spPr bwMode="auto">
                <a:xfrm>
                  <a:off x="1292" y="-1224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0" name="Freeform 590"/>
                <p:cNvSpPr>
                  <a:spLocks/>
                </p:cNvSpPr>
                <p:nvPr/>
              </p:nvSpPr>
              <p:spPr bwMode="auto">
                <a:xfrm>
                  <a:off x="1301" y="-1224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1" name="Freeform 591"/>
                <p:cNvSpPr>
                  <a:spLocks/>
                </p:cNvSpPr>
                <p:nvPr/>
              </p:nvSpPr>
              <p:spPr bwMode="auto">
                <a:xfrm>
                  <a:off x="1305" y="-12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2" name="Freeform 592"/>
                <p:cNvSpPr>
                  <a:spLocks/>
                </p:cNvSpPr>
                <p:nvPr/>
              </p:nvSpPr>
              <p:spPr bwMode="auto">
                <a:xfrm>
                  <a:off x="1305" y="-1228"/>
                  <a:ext cx="9" cy="4"/>
                </a:xfrm>
                <a:custGeom>
                  <a:avLst/>
                  <a:gdLst>
                    <a:gd name="T0" fmla="*/ 5 w 9"/>
                    <a:gd name="T1" fmla="*/ 0 h 4"/>
                    <a:gd name="T2" fmla="*/ 0 w 9"/>
                    <a:gd name="T3" fmla="*/ 4 h 4"/>
                    <a:gd name="T4" fmla="*/ 0 w 9"/>
                    <a:gd name="T5" fmla="*/ 0 h 4"/>
                    <a:gd name="T6" fmla="*/ 5 w 9"/>
                    <a:gd name="T7" fmla="*/ 0 h 4"/>
                    <a:gd name="T8" fmla="*/ 9 w 9"/>
                    <a:gd name="T9" fmla="*/ 0 h 4"/>
                    <a:gd name="T10" fmla="*/ 5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4"/>
                    <a:gd name="T20" fmla="*/ 9 w 9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3" name="Freeform 593"/>
                <p:cNvSpPr>
                  <a:spLocks/>
                </p:cNvSpPr>
                <p:nvPr/>
              </p:nvSpPr>
              <p:spPr bwMode="auto">
                <a:xfrm>
                  <a:off x="1310" y="-12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4" name="Freeform 594"/>
                <p:cNvSpPr>
                  <a:spLocks/>
                </p:cNvSpPr>
                <p:nvPr/>
              </p:nvSpPr>
              <p:spPr bwMode="auto">
                <a:xfrm>
                  <a:off x="1310" y="-1215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5" name="Freeform 595"/>
                <p:cNvSpPr>
                  <a:spLocks/>
                </p:cNvSpPr>
                <p:nvPr/>
              </p:nvSpPr>
              <p:spPr bwMode="auto">
                <a:xfrm>
                  <a:off x="1310" y="-122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6" name="Freeform 596"/>
                <p:cNvSpPr>
                  <a:spLocks/>
                </p:cNvSpPr>
                <p:nvPr/>
              </p:nvSpPr>
              <p:spPr bwMode="auto">
                <a:xfrm>
                  <a:off x="1310" y="-1228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4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0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7" name="Freeform 597"/>
                <p:cNvSpPr>
                  <a:spLocks/>
                </p:cNvSpPr>
                <p:nvPr/>
              </p:nvSpPr>
              <p:spPr bwMode="auto">
                <a:xfrm>
                  <a:off x="1310" y="-1224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8" name="Freeform 598"/>
                <p:cNvSpPr>
                  <a:spLocks/>
                </p:cNvSpPr>
                <p:nvPr/>
              </p:nvSpPr>
              <p:spPr bwMode="auto">
                <a:xfrm>
                  <a:off x="1314" y="-12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59" name="Freeform 599"/>
                <p:cNvSpPr>
                  <a:spLocks/>
                </p:cNvSpPr>
                <p:nvPr/>
              </p:nvSpPr>
              <p:spPr bwMode="auto">
                <a:xfrm>
                  <a:off x="1314" y="-1215"/>
                  <a:ext cx="19" cy="9"/>
                </a:xfrm>
                <a:custGeom>
                  <a:avLst/>
                  <a:gdLst>
                    <a:gd name="T0" fmla="*/ 14 w 19"/>
                    <a:gd name="T1" fmla="*/ 0 h 9"/>
                    <a:gd name="T2" fmla="*/ 14 w 19"/>
                    <a:gd name="T3" fmla="*/ 5 h 9"/>
                    <a:gd name="T4" fmla="*/ 10 w 19"/>
                    <a:gd name="T5" fmla="*/ 5 h 9"/>
                    <a:gd name="T6" fmla="*/ 14 w 19"/>
                    <a:gd name="T7" fmla="*/ 5 h 9"/>
                    <a:gd name="T8" fmla="*/ 10 w 19"/>
                    <a:gd name="T9" fmla="*/ 5 h 9"/>
                    <a:gd name="T10" fmla="*/ 14 w 19"/>
                    <a:gd name="T11" fmla="*/ 5 h 9"/>
                    <a:gd name="T12" fmla="*/ 14 w 19"/>
                    <a:gd name="T13" fmla="*/ 9 h 9"/>
                    <a:gd name="T14" fmla="*/ 14 w 19"/>
                    <a:gd name="T15" fmla="*/ 5 h 9"/>
                    <a:gd name="T16" fmla="*/ 14 w 19"/>
                    <a:gd name="T17" fmla="*/ 0 h 9"/>
                    <a:gd name="T18" fmla="*/ 14 w 19"/>
                    <a:gd name="T19" fmla="*/ 5 h 9"/>
                    <a:gd name="T20" fmla="*/ 19 w 19"/>
                    <a:gd name="T21" fmla="*/ 5 h 9"/>
                    <a:gd name="T22" fmla="*/ 14 w 19"/>
                    <a:gd name="T23" fmla="*/ 5 h 9"/>
                    <a:gd name="T24" fmla="*/ 14 w 19"/>
                    <a:gd name="T25" fmla="*/ 9 h 9"/>
                    <a:gd name="T26" fmla="*/ 10 w 19"/>
                    <a:gd name="T27" fmla="*/ 9 h 9"/>
                    <a:gd name="T28" fmla="*/ 10 w 19"/>
                    <a:gd name="T29" fmla="*/ 5 h 9"/>
                    <a:gd name="T30" fmla="*/ 5 w 19"/>
                    <a:gd name="T31" fmla="*/ 9 h 9"/>
                    <a:gd name="T32" fmla="*/ 5 w 19"/>
                    <a:gd name="T33" fmla="*/ 5 h 9"/>
                    <a:gd name="T34" fmla="*/ 5 w 19"/>
                    <a:gd name="T35" fmla="*/ 9 h 9"/>
                    <a:gd name="T36" fmla="*/ 0 w 19"/>
                    <a:gd name="T37" fmla="*/ 5 h 9"/>
                    <a:gd name="T38" fmla="*/ 5 w 19"/>
                    <a:gd name="T39" fmla="*/ 5 h 9"/>
                    <a:gd name="T40" fmla="*/ 10 w 19"/>
                    <a:gd name="T41" fmla="*/ 5 h 9"/>
                    <a:gd name="T42" fmla="*/ 10 w 19"/>
                    <a:gd name="T43" fmla="*/ 0 h 9"/>
                    <a:gd name="T44" fmla="*/ 14 w 19"/>
                    <a:gd name="T45" fmla="*/ 0 h 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9"/>
                    <a:gd name="T71" fmla="*/ 19 w 19"/>
                    <a:gd name="T72" fmla="*/ 9 h 9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9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0" name="Rectangle 600"/>
                <p:cNvSpPr>
                  <a:spLocks noChangeArrowheads="1"/>
                </p:cNvSpPr>
                <p:nvPr/>
              </p:nvSpPr>
              <p:spPr bwMode="auto">
                <a:xfrm>
                  <a:off x="1319" y="-1228"/>
                  <a:ext cx="5" cy="4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1" name="Freeform 601"/>
                <p:cNvSpPr>
                  <a:spLocks/>
                </p:cNvSpPr>
                <p:nvPr/>
              </p:nvSpPr>
              <p:spPr bwMode="auto">
                <a:xfrm>
                  <a:off x="1319" y="-122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2" name="Freeform 602"/>
                <p:cNvSpPr>
                  <a:spLocks/>
                </p:cNvSpPr>
                <p:nvPr/>
              </p:nvSpPr>
              <p:spPr bwMode="auto">
                <a:xfrm>
                  <a:off x="1324" y="-12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3" name="Freeform 603"/>
                <p:cNvSpPr>
                  <a:spLocks/>
                </p:cNvSpPr>
                <p:nvPr/>
              </p:nvSpPr>
              <p:spPr bwMode="auto">
                <a:xfrm>
                  <a:off x="1324" y="-1224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5 h 5"/>
                    <a:gd name="T6" fmla="*/ 0 w 4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4" name="Freeform 604"/>
                <p:cNvSpPr>
                  <a:spLocks/>
                </p:cNvSpPr>
                <p:nvPr/>
              </p:nvSpPr>
              <p:spPr bwMode="auto">
                <a:xfrm>
                  <a:off x="1324" y="-1224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5" name="Freeform 605"/>
                <p:cNvSpPr>
                  <a:spLocks/>
                </p:cNvSpPr>
                <p:nvPr/>
              </p:nvSpPr>
              <p:spPr bwMode="auto">
                <a:xfrm>
                  <a:off x="1328" y="-121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6" name="Freeform 606"/>
                <p:cNvSpPr>
                  <a:spLocks/>
                </p:cNvSpPr>
                <p:nvPr/>
              </p:nvSpPr>
              <p:spPr bwMode="auto">
                <a:xfrm>
                  <a:off x="1328" y="-121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7" name="Freeform 607"/>
                <p:cNvSpPr>
                  <a:spLocks/>
                </p:cNvSpPr>
                <p:nvPr/>
              </p:nvSpPr>
              <p:spPr bwMode="auto">
                <a:xfrm>
                  <a:off x="1328" y="-12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8" name="Freeform 608"/>
                <p:cNvSpPr>
                  <a:spLocks/>
                </p:cNvSpPr>
                <p:nvPr/>
              </p:nvSpPr>
              <p:spPr bwMode="auto">
                <a:xfrm>
                  <a:off x="1328" y="-1224"/>
                  <a:ext cx="9" cy="14"/>
                </a:xfrm>
                <a:custGeom>
                  <a:avLst/>
                  <a:gdLst>
                    <a:gd name="T0" fmla="*/ 5 w 9"/>
                    <a:gd name="T1" fmla="*/ 0 h 14"/>
                    <a:gd name="T2" fmla="*/ 5 w 9"/>
                    <a:gd name="T3" fmla="*/ 5 h 14"/>
                    <a:gd name="T4" fmla="*/ 9 w 9"/>
                    <a:gd name="T5" fmla="*/ 5 h 14"/>
                    <a:gd name="T6" fmla="*/ 5 w 9"/>
                    <a:gd name="T7" fmla="*/ 5 h 14"/>
                    <a:gd name="T8" fmla="*/ 5 w 9"/>
                    <a:gd name="T9" fmla="*/ 9 h 14"/>
                    <a:gd name="T10" fmla="*/ 5 w 9"/>
                    <a:gd name="T11" fmla="*/ 14 h 14"/>
                    <a:gd name="T12" fmla="*/ 0 w 9"/>
                    <a:gd name="T13" fmla="*/ 9 h 14"/>
                    <a:gd name="T14" fmla="*/ 5 w 9"/>
                    <a:gd name="T15" fmla="*/ 9 h 14"/>
                    <a:gd name="T16" fmla="*/ 5 w 9"/>
                    <a:gd name="T17" fmla="*/ 5 h 14"/>
                    <a:gd name="T18" fmla="*/ 0 w 9"/>
                    <a:gd name="T19" fmla="*/ 5 h 14"/>
                    <a:gd name="T20" fmla="*/ 0 w 9"/>
                    <a:gd name="T21" fmla="*/ 0 h 14"/>
                    <a:gd name="T22" fmla="*/ 5 w 9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"/>
                    <a:gd name="T37" fmla="*/ 0 h 14"/>
                    <a:gd name="T38" fmla="*/ 9 w 9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" h="14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14"/>
                      </a:lnTo>
                      <a:lnTo>
                        <a:pt x="0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69" name="Freeform 609"/>
                <p:cNvSpPr>
                  <a:spLocks/>
                </p:cNvSpPr>
                <p:nvPr/>
              </p:nvSpPr>
              <p:spPr bwMode="auto">
                <a:xfrm>
                  <a:off x="1333" y="-121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0" name="Rectangle 610"/>
                <p:cNvSpPr>
                  <a:spLocks noChangeArrowheads="1"/>
                </p:cNvSpPr>
                <p:nvPr/>
              </p:nvSpPr>
              <p:spPr bwMode="auto">
                <a:xfrm>
                  <a:off x="1337" y="-1215"/>
                  <a:ext cx="5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1" name="Freeform 611"/>
                <p:cNvSpPr>
                  <a:spLocks/>
                </p:cNvSpPr>
                <p:nvPr/>
              </p:nvSpPr>
              <p:spPr bwMode="auto">
                <a:xfrm>
                  <a:off x="1342" y="-121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2" name="Freeform 612"/>
                <p:cNvSpPr>
                  <a:spLocks/>
                </p:cNvSpPr>
                <p:nvPr/>
              </p:nvSpPr>
              <p:spPr bwMode="auto">
                <a:xfrm>
                  <a:off x="1342" y="-12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w 1"/>
                    <a:gd name="T7" fmla="*/ 0 h 5"/>
                    <a:gd name="T8" fmla="*/ 0 w 1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5"/>
                    <a:gd name="T17" fmla="*/ 1 w 1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3" name="Freeform 613"/>
                <p:cNvSpPr>
                  <a:spLocks/>
                </p:cNvSpPr>
                <p:nvPr/>
              </p:nvSpPr>
              <p:spPr bwMode="auto">
                <a:xfrm>
                  <a:off x="1342" y="-121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4 w 4"/>
                    <a:gd name="T7" fmla="*/ 4 h 4"/>
                    <a:gd name="T8" fmla="*/ 0 w 4"/>
                    <a:gd name="T9" fmla="*/ 4 h 4"/>
                    <a:gd name="T10" fmla="*/ 0 w 4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4" name="Freeform 614"/>
                <p:cNvSpPr>
                  <a:spLocks/>
                </p:cNvSpPr>
                <p:nvPr/>
              </p:nvSpPr>
              <p:spPr bwMode="auto">
                <a:xfrm>
                  <a:off x="1346" y="-1215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5 h 5"/>
                    <a:gd name="T6" fmla="*/ 0 w 5"/>
                    <a:gd name="T7" fmla="*/ 0 h 5"/>
                    <a:gd name="T8" fmla="*/ 5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5" name="Freeform 615"/>
                <p:cNvSpPr>
                  <a:spLocks/>
                </p:cNvSpPr>
                <p:nvPr/>
              </p:nvSpPr>
              <p:spPr bwMode="auto">
                <a:xfrm>
                  <a:off x="1351" y="-1210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6" name="Freeform 616"/>
                <p:cNvSpPr>
                  <a:spLocks/>
                </p:cNvSpPr>
                <p:nvPr/>
              </p:nvSpPr>
              <p:spPr bwMode="auto">
                <a:xfrm>
                  <a:off x="1351" y="-12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7" name="Freeform 617"/>
                <p:cNvSpPr>
                  <a:spLocks/>
                </p:cNvSpPr>
                <p:nvPr/>
              </p:nvSpPr>
              <p:spPr bwMode="auto">
                <a:xfrm>
                  <a:off x="1351" y="-121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8" name="Freeform 618"/>
                <p:cNvSpPr>
                  <a:spLocks/>
                </p:cNvSpPr>
                <p:nvPr/>
              </p:nvSpPr>
              <p:spPr bwMode="auto">
                <a:xfrm>
                  <a:off x="1351" y="-1210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0 h 4"/>
                    <a:gd name="T6" fmla="*/ 4 w 4"/>
                    <a:gd name="T7" fmla="*/ 4 h 4"/>
                    <a:gd name="T8" fmla="*/ 4 w 4"/>
                    <a:gd name="T9" fmla="*/ 0 h 4"/>
                    <a:gd name="T10" fmla="*/ 4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79" name="Freeform 619"/>
                <p:cNvSpPr>
                  <a:spLocks/>
                </p:cNvSpPr>
                <p:nvPr/>
              </p:nvSpPr>
              <p:spPr bwMode="auto">
                <a:xfrm>
                  <a:off x="1355" y="-120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0 h 5"/>
                    <a:gd name="T4" fmla="*/ 0 w 5"/>
                    <a:gd name="T5" fmla="*/ 5 h 5"/>
                    <a:gd name="T6" fmla="*/ 0 w 5"/>
                    <a:gd name="T7" fmla="*/ 0 h 5"/>
                    <a:gd name="T8" fmla="*/ 5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0" name="Freeform 620"/>
                <p:cNvSpPr>
                  <a:spLocks/>
                </p:cNvSpPr>
                <p:nvPr/>
              </p:nvSpPr>
              <p:spPr bwMode="auto">
                <a:xfrm>
                  <a:off x="1360" y="-120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1" name="Freeform 621"/>
                <p:cNvSpPr>
                  <a:spLocks/>
                </p:cNvSpPr>
                <p:nvPr/>
              </p:nvSpPr>
              <p:spPr bwMode="auto">
                <a:xfrm>
                  <a:off x="1360" y="-1210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4 h 4"/>
                    <a:gd name="T6" fmla="*/ 4 w 4"/>
                    <a:gd name="T7" fmla="*/ 0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2" name="Freeform 622"/>
                <p:cNvSpPr>
                  <a:spLocks/>
                </p:cNvSpPr>
                <p:nvPr/>
              </p:nvSpPr>
              <p:spPr bwMode="auto">
                <a:xfrm>
                  <a:off x="1364" y="-1210"/>
                  <a:ext cx="5" cy="9"/>
                </a:xfrm>
                <a:custGeom>
                  <a:avLst/>
                  <a:gdLst>
                    <a:gd name="T0" fmla="*/ 0 w 5"/>
                    <a:gd name="T1" fmla="*/ 4 h 9"/>
                    <a:gd name="T2" fmla="*/ 5 w 5"/>
                    <a:gd name="T3" fmla="*/ 4 h 9"/>
                    <a:gd name="T4" fmla="*/ 0 w 5"/>
                    <a:gd name="T5" fmla="*/ 9 h 9"/>
                    <a:gd name="T6" fmla="*/ 0 w 5"/>
                    <a:gd name="T7" fmla="*/ 4 h 9"/>
                    <a:gd name="T8" fmla="*/ 5 w 5"/>
                    <a:gd name="T9" fmla="*/ 4 h 9"/>
                    <a:gd name="T10" fmla="*/ 0 w 5"/>
                    <a:gd name="T11" fmla="*/ 4 h 9"/>
                    <a:gd name="T12" fmla="*/ 0 w 5"/>
                    <a:gd name="T13" fmla="*/ 0 h 9"/>
                    <a:gd name="T14" fmla="*/ 5 w 5"/>
                    <a:gd name="T15" fmla="*/ 4 h 9"/>
                    <a:gd name="T16" fmla="*/ 0 w 5"/>
                    <a:gd name="T17" fmla="*/ 4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9"/>
                    <a:gd name="T29" fmla="*/ 5 w 5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9">
                      <a:moveTo>
                        <a:pt x="0" y="4"/>
                      </a:moveTo>
                      <a:lnTo>
                        <a:pt x="5" y="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3" name="Rectangle 623"/>
                <p:cNvSpPr>
                  <a:spLocks noChangeArrowheads="1"/>
                </p:cNvSpPr>
                <p:nvPr/>
              </p:nvSpPr>
              <p:spPr bwMode="auto">
                <a:xfrm>
                  <a:off x="1374" y="-1201"/>
                  <a:ext cx="4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4" name="Freeform 624"/>
                <p:cNvSpPr>
                  <a:spLocks/>
                </p:cNvSpPr>
                <p:nvPr/>
              </p:nvSpPr>
              <p:spPr bwMode="auto">
                <a:xfrm>
                  <a:off x="1378" y="-1201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5 h 5"/>
                    <a:gd name="T8" fmla="*/ 0 w 5"/>
                    <a:gd name="T9" fmla="*/ 0 h 5"/>
                    <a:gd name="T10" fmla="*/ 0 w 5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5"/>
                    <a:gd name="T20" fmla="*/ 5 w 5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5" name="Freeform 625"/>
                <p:cNvSpPr>
                  <a:spLocks/>
                </p:cNvSpPr>
                <p:nvPr/>
              </p:nvSpPr>
              <p:spPr bwMode="auto">
                <a:xfrm>
                  <a:off x="1378" y="-1196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0 w 5"/>
                    <a:gd name="T3" fmla="*/ 4 h 4"/>
                    <a:gd name="T4" fmla="*/ 5 w 5"/>
                    <a:gd name="T5" fmla="*/ 0 h 4"/>
                    <a:gd name="T6" fmla="*/ 0 w 5"/>
                    <a:gd name="T7" fmla="*/ 0 h 4"/>
                    <a:gd name="T8" fmla="*/ 5 w 5"/>
                    <a:gd name="T9" fmla="*/ 0 h 4"/>
                    <a:gd name="T10" fmla="*/ 5 w 5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4"/>
                    <a:gd name="T20" fmla="*/ 5 w 5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4">
                      <a:moveTo>
                        <a:pt x="5" y="4"/>
                      </a:move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6" name="Freeform 626"/>
                <p:cNvSpPr>
                  <a:spLocks/>
                </p:cNvSpPr>
                <p:nvPr/>
              </p:nvSpPr>
              <p:spPr bwMode="auto">
                <a:xfrm>
                  <a:off x="1233" y="-1233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0 h 5"/>
                    <a:gd name="T4" fmla="*/ 0 w 4"/>
                    <a:gd name="T5" fmla="*/ 5 h 5"/>
                    <a:gd name="T6" fmla="*/ 0 w 4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7" name="Freeform 627"/>
                <p:cNvSpPr>
                  <a:spLocks/>
                </p:cNvSpPr>
                <p:nvPr/>
              </p:nvSpPr>
              <p:spPr bwMode="auto">
                <a:xfrm>
                  <a:off x="1387" y="-1192"/>
                  <a:ext cx="27" cy="23"/>
                </a:xfrm>
                <a:custGeom>
                  <a:avLst/>
                  <a:gdLst>
                    <a:gd name="T0" fmla="*/ 9 w 27"/>
                    <a:gd name="T1" fmla="*/ 9 h 23"/>
                    <a:gd name="T2" fmla="*/ 14 w 27"/>
                    <a:gd name="T3" fmla="*/ 9 h 23"/>
                    <a:gd name="T4" fmla="*/ 18 w 27"/>
                    <a:gd name="T5" fmla="*/ 9 h 23"/>
                    <a:gd name="T6" fmla="*/ 18 w 27"/>
                    <a:gd name="T7" fmla="*/ 14 h 23"/>
                    <a:gd name="T8" fmla="*/ 23 w 27"/>
                    <a:gd name="T9" fmla="*/ 14 h 23"/>
                    <a:gd name="T10" fmla="*/ 27 w 27"/>
                    <a:gd name="T11" fmla="*/ 23 h 23"/>
                    <a:gd name="T12" fmla="*/ 27 w 27"/>
                    <a:gd name="T13" fmla="*/ 18 h 23"/>
                    <a:gd name="T14" fmla="*/ 23 w 27"/>
                    <a:gd name="T15" fmla="*/ 18 h 23"/>
                    <a:gd name="T16" fmla="*/ 18 w 27"/>
                    <a:gd name="T17" fmla="*/ 18 h 23"/>
                    <a:gd name="T18" fmla="*/ 18 w 27"/>
                    <a:gd name="T19" fmla="*/ 14 h 23"/>
                    <a:gd name="T20" fmla="*/ 14 w 27"/>
                    <a:gd name="T21" fmla="*/ 14 h 23"/>
                    <a:gd name="T22" fmla="*/ 9 w 27"/>
                    <a:gd name="T23" fmla="*/ 9 h 23"/>
                    <a:gd name="T24" fmla="*/ 5 w 27"/>
                    <a:gd name="T25" fmla="*/ 9 h 23"/>
                    <a:gd name="T26" fmla="*/ 5 w 27"/>
                    <a:gd name="T27" fmla="*/ 5 h 23"/>
                    <a:gd name="T28" fmla="*/ 5 w 27"/>
                    <a:gd name="T29" fmla="*/ 0 h 23"/>
                    <a:gd name="T30" fmla="*/ 5 w 27"/>
                    <a:gd name="T31" fmla="*/ 5 h 23"/>
                    <a:gd name="T32" fmla="*/ 0 w 27"/>
                    <a:gd name="T33" fmla="*/ 0 h 23"/>
                    <a:gd name="T34" fmla="*/ 0 w 27"/>
                    <a:gd name="T35" fmla="*/ 5 h 23"/>
                    <a:gd name="T36" fmla="*/ 0 w 27"/>
                    <a:gd name="T37" fmla="*/ 0 h 23"/>
                    <a:gd name="T38" fmla="*/ 5 w 27"/>
                    <a:gd name="T39" fmla="*/ 0 h 23"/>
                    <a:gd name="T40" fmla="*/ 9 w 27"/>
                    <a:gd name="T41" fmla="*/ 5 h 23"/>
                    <a:gd name="T42" fmla="*/ 9 w 27"/>
                    <a:gd name="T43" fmla="*/ 9 h 2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7"/>
                    <a:gd name="T67" fmla="*/ 0 h 23"/>
                    <a:gd name="T68" fmla="*/ 27 w 27"/>
                    <a:gd name="T69" fmla="*/ 23 h 2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7" h="23">
                      <a:moveTo>
                        <a:pt x="9" y="9"/>
                      </a:moveTo>
                      <a:lnTo>
                        <a:pt x="14" y="9"/>
                      </a:lnTo>
                      <a:lnTo>
                        <a:pt x="18" y="9"/>
                      </a:lnTo>
                      <a:lnTo>
                        <a:pt x="18" y="14"/>
                      </a:lnTo>
                      <a:lnTo>
                        <a:pt x="23" y="14"/>
                      </a:lnTo>
                      <a:lnTo>
                        <a:pt x="27" y="23"/>
                      </a:lnTo>
                      <a:lnTo>
                        <a:pt x="27" y="18"/>
                      </a:lnTo>
                      <a:lnTo>
                        <a:pt x="23" y="18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5"/>
                      </a:lnTo>
                      <a:lnTo>
                        <a:pt x="9" y="9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8" name="Freeform 628"/>
                <p:cNvSpPr>
                  <a:spLocks/>
                </p:cNvSpPr>
                <p:nvPr/>
              </p:nvSpPr>
              <p:spPr bwMode="auto">
                <a:xfrm>
                  <a:off x="1387" y="-1274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0 w 5"/>
                    <a:gd name="T7" fmla="*/ 5 h 5"/>
                    <a:gd name="T8" fmla="*/ 5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89" name="Freeform 629"/>
                <p:cNvSpPr>
                  <a:spLocks/>
                </p:cNvSpPr>
                <p:nvPr/>
              </p:nvSpPr>
              <p:spPr bwMode="auto">
                <a:xfrm>
                  <a:off x="1392" y="-105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0" name="Freeform 630"/>
                <p:cNvSpPr>
                  <a:spLocks/>
                </p:cNvSpPr>
                <p:nvPr/>
              </p:nvSpPr>
              <p:spPr bwMode="auto">
                <a:xfrm>
                  <a:off x="1392" y="-126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4 h 4"/>
                    <a:gd name="T4" fmla="*/ 0 w 4"/>
                    <a:gd name="T5" fmla="*/ 4 h 4"/>
                    <a:gd name="T6" fmla="*/ 0 w 4"/>
                    <a:gd name="T7" fmla="*/ 0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1" name="Freeform 631"/>
                <p:cNvSpPr>
                  <a:spLocks/>
                </p:cNvSpPr>
                <p:nvPr/>
              </p:nvSpPr>
              <p:spPr bwMode="auto">
                <a:xfrm>
                  <a:off x="1396" y="-117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2" name="Freeform 632"/>
                <p:cNvSpPr>
                  <a:spLocks/>
                </p:cNvSpPr>
                <p:nvPr/>
              </p:nvSpPr>
              <p:spPr bwMode="auto">
                <a:xfrm>
                  <a:off x="1396" y="-1178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0 w 5"/>
                    <a:gd name="T3" fmla="*/ 0 h 4"/>
                    <a:gd name="T4" fmla="*/ 5 w 5"/>
                    <a:gd name="T5" fmla="*/ 4 h 4"/>
                    <a:gd name="T6" fmla="*/ 0 w 5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3" name="Freeform 633"/>
                <p:cNvSpPr>
                  <a:spLocks/>
                </p:cNvSpPr>
                <p:nvPr/>
              </p:nvSpPr>
              <p:spPr bwMode="auto">
                <a:xfrm>
                  <a:off x="1396" y="-1169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4" name="Freeform 634"/>
                <p:cNvSpPr>
                  <a:spLocks/>
                </p:cNvSpPr>
                <p:nvPr/>
              </p:nvSpPr>
              <p:spPr bwMode="auto">
                <a:xfrm>
                  <a:off x="1401" y="-117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4 w 4"/>
                    <a:gd name="T7" fmla="*/ 0 h 1"/>
                    <a:gd name="T8" fmla="*/ 0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5" name="Freeform 635"/>
                <p:cNvSpPr>
                  <a:spLocks/>
                </p:cNvSpPr>
                <p:nvPr/>
              </p:nvSpPr>
              <p:spPr bwMode="auto">
                <a:xfrm>
                  <a:off x="1401" y="-116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6" name="Rectangle 636"/>
                <p:cNvSpPr>
                  <a:spLocks noChangeArrowheads="1"/>
                </p:cNvSpPr>
                <p:nvPr/>
              </p:nvSpPr>
              <p:spPr bwMode="auto">
                <a:xfrm>
                  <a:off x="1405" y="-1015"/>
                  <a:ext cx="5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7" name="Freeform 637"/>
                <p:cNvSpPr>
                  <a:spLocks/>
                </p:cNvSpPr>
                <p:nvPr/>
              </p:nvSpPr>
              <p:spPr bwMode="auto">
                <a:xfrm>
                  <a:off x="1405" y="-1174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8" name="Freeform 638"/>
                <p:cNvSpPr>
                  <a:spLocks/>
                </p:cNvSpPr>
                <p:nvPr/>
              </p:nvSpPr>
              <p:spPr bwMode="auto">
                <a:xfrm>
                  <a:off x="1405" y="-1174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5 h 5"/>
                    <a:gd name="T4" fmla="*/ 0 w 5"/>
                    <a:gd name="T5" fmla="*/ 5 h 5"/>
                    <a:gd name="T6" fmla="*/ 5 w 5"/>
                    <a:gd name="T7" fmla="*/ 5 h 5"/>
                    <a:gd name="T8" fmla="*/ 5 w 5"/>
                    <a:gd name="T9" fmla="*/ 0 h 5"/>
                    <a:gd name="T10" fmla="*/ 0 w 5"/>
                    <a:gd name="T11" fmla="*/ 0 h 5"/>
                    <a:gd name="T12" fmla="*/ 5 w 5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5"/>
                    <a:gd name="T23" fmla="*/ 5 w 5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99" name="Freeform 639"/>
                <p:cNvSpPr>
                  <a:spLocks/>
                </p:cNvSpPr>
                <p:nvPr/>
              </p:nvSpPr>
              <p:spPr bwMode="auto">
                <a:xfrm>
                  <a:off x="1410" y="-1015"/>
                  <a:ext cx="9" cy="9"/>
                </a:xfrm>
                <a:custGeom>
                  <a:avLst/>
                  <a:gdLst>
                    <a:gd name="T0" fmla="*/ 9 w 9"/>
                    <a:gd name="T1" fmla="*/ 5 h 9"/>
                    <a:gd name="T2" fmla="*/ 9 w 9"/>
                    <a:gd name="T3" fmla="*/ 9 h 9"/>
                    <a:gd name="T4" fmla="*/ 9 w 9"/>
                    <a:gd name="T5" fmla="*/ 5 h 9"/>
                    <a:gd name="T6" fmla="*/ 4 w 9"/>
                    <a:gd name="T7" fmla="*/ 5 h 9"/>
                    <a:gd name="T8" fmla="*/ 0 w 9"/>
                    <a:gd name="T9" fmla="*/ 0 h 9"/>
                    <a:gd name="T10" fmla="*/ 4 w 9"/>
                    <a:gd name="T11" fmla="*/ 0 h 9"/>
                    <a:gd name="T12" fmla="*/ 9 w 9"/>
                    <a:gd name="T13" fmla="*/ 5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9"/>
                    <a:gd name="T23" fmla="*/ 9 w 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9">
                      <a:moveTo>
                        <a:pt x="9" y="5"/>
                      </a:move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0" name="Freeform 640"/>
                <p:cNvSpPr>
                  <a:spLocks/>
                </p:cNvSpPr>
                <p:nvPr/>
              </p:nvSpPr>
              <p:spPr bwMode="auto">
                <a:xfrm>
                  <a:off x="1414" y="-101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1" name="Freeform 641"/>
                <p:cNvSpPr>
                  <a:spLocks/>
                </p:cNvSpPr>
                <p:nvPr/>
              </p:nvSpPr>
              <p:spPr bwMode="auto">
                <a:xfrm>
                  <a:off x="1414" y="-115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2" name="Freeform 642"/>
                <p:cNvSpPr>
                  <a:spLocks/>
                </p:cNvSpPr>
                <p:nvPr/>
              </p:nvSpPr>
              <p:spPr bwMode="auto">
                <a:xfrm>
                  <a:off x="1419" y="-1156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3" name="Freeform 643"/>
                <p:cNvSpPr>
                  <a:spLocks/>
                </p:cNvSpPr>
                <p:nvPr/>
              </p:nvSpPr>
              <p:spPr bwMode="auto">
                <a:xfrm>
                  <a:off x="1419" y="-1165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4" name="Freeform 644"/>
                <p:cNvSpPr>
                  <a:spLocks/>
                </p:cNvSpPr>
                <p:nvPr/>
              </p:nvSpPr>
              <p:spPr bwMode="auto">
                <a:xfrm>
                  <a:off x="1419" y="-1151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5 w 5"/>
                    <a:gd name="T5" fmla="*/ 0 h 5"/>
                    <a:gd name="T6" fmla="*/ 5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5" name="Freeform 645"/>
                <p:cNvSpPr>
                  <a:spLocks/>
                </p:cNvSpPr>
                <p:nvPr/>
              </p:nvSpPr>
              <p:spPr bwMode="auto">
                <a:xfrm>
                  <a:off x="1424" y="-1169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4 w 4"/>
                    <a:gd name="T3" fmla="*/ 0 h 4"/>
                    <a:gd name="T4" fmla="*/ 0 w 4"/>
                    <a:gd name="T5" fmla="*/ 4 h 4"/>
                    <a:gd name="T6" fmla="*/ 0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6" name="Freeform 646"/>
                <p:cNvSpPr>
                  <a:spLocks/>
                </p:cNvSpPr>
                <p:nvPr/>
              </p:nvSpPr>
              <p:spPr bwMode="auto">
                <a:xfrm>
                  <a:off x="1424" y="-1165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7" name="Freeform 647"/>
                <p:cNvSpPr>
                  <a:spLocks/>
                </p:cNvSpPr>
                <p:nvPr/>
              </p:nvSpPr>
              <p:spPr bwMode="auto">
                <a:xfrm>
                  <a:off x="1424" y="-1165"/>
                  <a:ext cx="4" cy="5"/>
                </a:xfrm>
                <a:custGeom>
                  <a:avLst/>
                  <a:gdLst>
                    <a:gd name="T0" fmla="*/ 4 w 4"/>
                    <a:gd name="T1" fmla="*/ 5 h 5"/>
                    <a:gd name="T2" fmla="*/ 4 w 4"/>
                    <a:gd name="T3" fmla="*/ 0 h 5"/>
                    <a:gd name="T4" fmla="*/ 4 w 4"/>
                    <a:gd name="T5" fmla="*/ 5 h 5"/>
                    <a:gd name="T6" fmla="*/ 0 w 4"/>
                    <a:gd name="T7" fmla="*/ 0 h 5"/>
                    <a:gd name="T8" fmla="*/ 4 w 4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4" y="5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8" name="Freeform 648"/>
                <p:cNvSpPr>
                  <a:spLocks/>
                </p:cNvSpPr>
                <p:nvPr/>
              </p:nvSpPr>
              <p:spPr bwMode="auto">
                <a:xfrm>
                  <a:off x="1424" y="-1174"/>
                  <a:ext cx="9" cy="5"/>
                </a:xfrm>
                <a:custGeom>
                  <a:avLst/>
                  <a:gdLst>
                    <a:gd name="T0" fmla="*/ 4 w 9"/>
                    <a:gd name="T1" fmla="*/ 0 h 5"/>
                    <a:gd name="T2" fmla="*/ 4 w 9"/>
                    <a:gd name="T3" fmla="*/ 5 h 5"/>
                    <a:gd name="T4" fmla="*/ 4 w 9"/>
                    <a:gd name="T5" fmla="*/ 0 h 5"/>
                    <a:gd name="T6" fmla="*/ 0 w 9"/>
                    <a:gd name="T7" fmla="*/ 0 h 5"/>
                    <a:gd name="T8" fmla="*/ 9 w 9"/>
                    <a:gd name="T9" fmla="*/ 0 h 5"/>
                    <a:gd name="T10" fmla="*/ 4 w 9"/>
                    <a:gd name="T11" fmla="*/ 0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5"/>
                    <a:gd name="T20" fmla="*/ 9 w 9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5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09" name="Freeform 649"/>
                <p:cNvSpPr>
                  <a:spLocks/>
                </p:cNvSpPr>
                <p:nvPr/>
              </p:nvSpPr>
              <p:spPr bwMode="auto">
                <a:xfrm>
                  <a:off x="1424" y="-1006"/>
                  <a:ext cx="18" cy="14"/>
                </a:xfrm>
                <a:custGeom>
                  <a:avLst/>
                  <a:gdLst>
                    <a:gd name="T0" fmla="*/ 9 w 18"/>
                    <a:gd name="T1" fmla="*/ 5 h 14"/>
                    <a:gd name="T2" fmla="*/ 13 w 18"/>
                    <a:gd name="T3" fmla="*/ 10 h 14"/>
                    <a:gd name="T4" fmla="*/ 18 w 18"/>
                    <a:gd name="T5" fmla="*/ 14 h 14"/>
                    <a:gd name="T6" fmla="*/ 13 w 18"/>
                    <a:gd name="T7" fmla="*/ 14 h 14"/>
                    <a:gd name="T8" fmla="*/ 18 w 18"/>
                    <a:gd name="T9" fmla="*/ 14 h 14"/>
                    <a:gd name="T10" fmla="*/ 13 w 18"/>
                    <a:gd name="T11" fmla="*/ 14 h 14"/>
                    <a:gd name="T12" fmla="*/ 9 w 18"/>
                    <a:gd name="T13" fmla="*/ 5 h 14"/>
                    <a:gd name="T14" fmla="*/ 13 w 18"/>
                    <a:gd name="T15" fmla="*/ 10 h 14"/>
                    <a:gd name="T16" fmla="*/ 13 w 18"/>
                    <a:gd name="T17" fmla="*/ 14 h 14"/>
                    <a:gd name="T18" fmla="*/ 13 w 18"/>
                    <a:gd name="T19" fmla="*/ 10 h 14"/>
                    <a:gd name="T20" fmla="*/ 9 w 18"/>
                    <a:gd name="T21" fmla="*/ 10 h 14"/>
                    <a:gd name="T22" fmla="*/ 9 w 18"/>
                    <a:gd name="T23" fmla="*/ 5 h 14"/>
                    <a:gd name="T24" fmla="*/ 4 w 18"/>
                    <a:gd name="T25" fmla="*/ 5 h 14"/>
                    <a:gd name="T26" fmla="*/ 0 w 18"/>
                    <a:gd name="T27" fmla="*/ 5 h 14"/>
                    <a:gd name="T28" fmla="*/ 0 w 18"/>
                    <a:gd name="T29" fmla="*/ 0 h 14"/>
                    <a:gd name="T30" fmla="*/ 4 w 18"/>
                    <a:gd name="T31" fmla="*/ 0 h 14"/>
                    <a:gd name="T32" fmla="*/ 9 w 18"/>
                    <a:gd name="T33" fmla="*/ 5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4"/>
                    <a:gd name="T53" fmla="*/ 18 w 1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4">
                      <a:moveTo>
                        <a:pt x="9" y="5"/>
                      </a:moveTo>
                      <a:lnTo>
                        <a:pt x="13" y="10"/>
                      </a:lnTo>
                      <a:lnTo>
                        <a:pt x="18" y="14"/>
                      </a:lnTo>
                      <a:lnTo>
                        <a:pt x="13" y="14"/>
                      </a:lnTo>
                      <a:lnTo>
                        <a:pt x="18" y="14"/>
                      </a:lnTo>
                      <a:lnTo>
                        <a:pt x="13" y="14"/>
                      </a:lnTo>
                      <a:lnTo>
                        <a:pt x="9" y="5"/>
                      </a:lnTo>
                      <a:lnTo>
                        <a:pt x="13" y="10"/>
                      </a:lnTo>
                      <a:lnTo>
                        <a:pt x="13" y="14"/>
                      </a:lnTo>
                      <a:lnTo>
                        <a:pt x="13" y="10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0" name="Freeform 650"/>
                <p:cNvSpPr>
                  <a:spLocks/>
                </p:cNvSpPr>
                <p:nvPr/>
              </p:nvSpPr>
              <p:spPr bwMode="auto">
                <a:xfrm>
                  <a:off x="1428" y="-116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0 h 4"/>
                    <a:gd name="T4" fmla="*/ 0 w 5"/>
                    <a:gd name="T5" fmla="*/ 0 h 4"/>
                    <a:gd name="T6" fmla="*/ 0 w 5"/>
                    <a:gd name="T7" fmla="*/ 4 h 4"/>
                    <a:gd name="T8" fmla="*/ 0 w 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1" name="Freeform 651"/>
                <p:cNvSpPr>
                  <a:spLocks/>
                </p:cNvSpPr>
                <p:nvPr/>
              </p:nvSpPr>
              <p:spPr bwMode="auto">
                <a:xfrm>
                  <a:off x="1224" y="-111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2" name="Freeform 652"/>
                <p:cNvSpPr>
                  <a:spLocks/>
                </p:cNvSpPr>
                <p:nvPr/>
              </p:nvSpPr>
              <p:spPr bwMode="auto">
                <a:xfrm>
                  <a:off x="1428" y="-1174"/>
                  <a:ext cx="9" cy="5"/>
                </a:xfrm>
                <a:custGeom>
                  <a:avLst/>
                  <a:gdLst>
                    <a:gd name="T0" fmla="*/ 5 w 9"/>
                    <a:gd name="T1" fmla="*/ 5 h 5"/>
                    <a:gd name="T2" fmla="*/ 0 w 9"/>
                    <a:gd name="T3" fmla="*/ 5 h 5"/>
                    <a:gd name="T4" fmla="*/ 0 w 9"/>
                    <a:gd name="T5" fmla="*/ 0 h 5"/>
                    <a:gd name="T6" fmla="*/ 0 w 9"/>
                    <a:gd name="T7" fmla="*/ 5 h 5"/>
                    <a:gd name="T8" fmla="*/ 5 w 9"/>
                    <a:gd name="T9" fmla="*/ 0 h 5"/>
                    <a:gd name="T10" fmla="*/ 9 w 9"/>
                    <a:gd name="T11" fmla="*/ 0 h 5"/>
                    <a:gd name="T12" fmla="*/ 5 w 9"/>
                    <a:gd name="T13" fmla="*/ 0 h 5"/>
                    <a:gd name="T14" fmla="*/ 9 w 9"/>
                    <a:gd name="T15" fmla="*/ 0 h 5"/>
                    <a:gd name="T16" fmla="*/ 9 w 9"/>
                    <a:gd name="T17" fmla="*/ 5 h 5"/>
                    <a:gd name="T18" fmla="*/ 5 w 9"/>
                    <a:gd name="T19" fmla="*/ 5 h 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5"/>
                    <a:gd name="T32" fmla="*/ 9 w 9"/>
                    <a:gd name="T33" fmla="*/ 5 h 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3" name="Freeform 653"/>
                <p:cNvSpPr>
                  <a:spLocks/>
                </p:cNvSpPr>
                <p:nvPr/>
              </p:nvSpPr>
              <p:spPr bwMode="auto">
                <a:xfrm>
                  <a:off x="1428" y="-1165"/>
                  <a:ext cx="5" cy="5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0 h 5"/>
                    <a:gd name="T4" fmla="*/ 5 w 5"/>
                    <a:gd name="T5" fmla="*/ 5 h 5"/>
                    <a:gd name="T6" fmla="*/ 0 w 5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4" name="Freeform 654"/>
                <p:cNvSpPr>
                  <a:spLocks/>
                </p:cNvSpPr>
                <p:nvPr/>
              </p:nvSpPr>
              <p:spPr bwMode="auto">
                <a:xfrm>
                  <a:off x="1433" y="-116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5" name="Freeform 655"/>
                <p:cNvSpPr>
                  <a:spLocks/>
                </p:cNvSpPr>
                <p:nvPr/>
              </p:nvSpPr>
              <p:spPr bwMode="auto">
                <a:xfrm>
                  <a:off x="1433" y="-116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0 h 4"/>
                    <a:gd name="T4" fmla="*/ 4 w 4"/>
                    <a:gd name="T5" fmla="*/ 0 h 4"/>
                    <a:gd name="T6" fmla="*/ 0 w 4"/>
                    <a:gd name="T7" fmla="*/ 0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6" name="Freeform 656"/>
                <p:cNvSpPr>
                  <a:spLocks/>
                </p:cNvSpPr>
                <p:nvPr/>
              </p:nvSpPr>
              <p:spPr bwMode="auto">
                <a:xfrm>
                  <a:off x="1433" y="-1165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5 h 5"/>
                    <a:gd name="T4" fmla="*/ 4 w 4"/>
                    <a:gd name="T5" fmla="*/ 0 h 5"/>
                    <a:gd name="T6" fmla="*/ 4 w 4"/>
                    <a:gd name="T7" fmla="*/ 5 h 5"/>
                    <a:gd name="T8" fmla="*/ 0 w 4"/>
                    <a:gd name="T9" fmla="*/ 0 h 5"/>
                    <a:gd name="T10" fmla="*/ 4 w 4"/>
                    <a:gd name="T11" fmla="*/ 0 h 5"/>
                    <a:gd name="T12" fmla="*/ 0 w 4"/>
                    <a:gd name="T13" fmla="*/ 0 h 5"/>
                    <a:gd name="T14" fmla="*/ 4 w 4"/>
                    <a:gd name="T15" fmla="*/ 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5"/>
                    <a:gd name="T26" fmla="*/ 4 w 4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5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7" name="Freeform 657"/>
                <p:cNvSpPr>
                  <a:spLocks/>
                </p:cNvSpPr>
                <p:nvPr/>
              </p:nvSpPr>
              <p:spPr bwMode="auto">
                <a:xfrm>
                  <a:off x="1437" y="-1165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8" name="Freeform 658"/>
                <p:cNvSpPr>
                  <a:spLocks/>
                </p:cNvSpPr>
                <p:nvPr/>
              </p:nvSpPr>
              <p:spPr bwMode="auto">
                <a:xfrm>
                  <a:off x="1437" y="-117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19" name="Freeform 659"/>
                <p:cNvSpPr>
                  <a:spLocks/>
                </p:cNvSpPr>
                <p:nvPr/>
              </p:nvSpPr>
              <p:spPr bwMode="auto">
                <a:xfrm>
                  <a:off x="1437" y="-1178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5 w 14"/>
                    <a:gd name="T3" fmla="*/ 0 h 4"/>
                    <a:gd name="T4" fmla="*/ 5 w 14"/>
                    <a:gd name="T5" fmla="*/ 4 h 4"/>
                    <a:gd name="T6" fmla="*/ 14 w 14"/>
                    <a:gd name="T7" fmla="*/ 0 h 4"/>
                    <a:gd name="T8" fmla="*/ 14 w 14"/>
                    <a:gd name="T9" fmla="*/ 4 h 4"/>
                    <a:gd name="T10" fmla="*/ 9 w 14"/>
                    <a:gd name="T11" fmla="*/ 4 h 4"/>
                    <a:gd name="T12" fmla="*/ 5 w 14"/>
                    <a:gd name="T13" fmla="*/ 4 h 4"/>
                    <a:gd name="T14" fmla="*/ 0 w 14"/>
                    <a:gd name="T15" fmla="*/ 4 h 4"/>
                    <a:gd name="T16" fmla="*/ 0 w 14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4"/>
                    <a:gd name="T29" fmla="*/ 14 w 14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14" y="0"/>
                      </a:lnTo>
                      <a:lnTo>
                        <a:pt x="14" y="4"/>
                      </a:lnTo>
                      <a:lnTo>
                        <a:pt x="9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0" name="Freeform 660"/>
                <p:cNvSpPr>
                  <a:spLocks/>
                </p:cNvSpPr>
                <p:nvPr/>
              </p:nvSpPr>
              <p:spPr bwMode="auto">
                <a:xfrm>
                  <a:off x="1437" y="-1169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1" name="Freeform 661"/>
                <p:cNvSpPr>
                  <a:spLocks/>
                </p:cNvSpPr>
                <p:nvPr/>
              </p:nvSpPr>
              <p:spPr bwMode="auto">
                <a:xfrm>
                  <a:off x="1442" y="-116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2" name="Freeform 662"/>
                <p:cNvSpPr>
                  <a:spLocks/>
                </p:cNvSpPr>
                <p:nvPr/>
              </p:nvSpPr>
              <p:spPr bwMode="auto">
                <a:xfrm>
                  <a:off x="1442" y="-992"/>
                  <a:ext cx="9" cy="5"/>
                </a:xfrm>
                <a:custGeom>
                  <a:avLst/>
                  <a:gdLst>
                    <a:gd name="T0" fmla="*/ 4 w 9"/>
                    <a:gd name="T1" fmla="*/ 5 h 5"/>
                    <a:gd name="T2" fmla="*/ 9 w 9"/>
                    <a:gd name="T3" fmla="*/ 5 h 5"/>
                    <a:gd name="T4" fmla="*/ 4 w 9"/>
                    <a:gd name="T5" fmla="*/ 5 h 5"/>
                    <a:gd name="T6" fmla="*/ 0 w 9"/>
                    <a:gd name="T7" fmla="*/ 5 h 5"/>
                    <a:gd name="T8" fmla="*/ 0 w 9"/>
                    <a:gd name="T9" fmla="*/ 0 h 5"/>
                    <a:gd name="T10" fmla="*/ 4 w 9"/>
                    <a:gd name="T11" fmla="*/ 0 h 5"/>
                    <a:gd name="T12" fmla="*/ 4 w 9"/>
                    <a:gd name="T13" fmla="*/ 5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5"/>
                    <a:gd name="T23" fmla="*/ 9 w 9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5">
                      <a:moveTo>
                        <a:pt x="4" y="5"/>
                      </a:move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3" name="Freeform 663"/>
                <p:cNvSpPr>
                  <a:spLocks/>
                </p:cNvSpPr>
                <p:nvPr/>
              </p:nvSpPr>
              <p:spPr bwMode="auto">
                <a:xfrm>
                  <a:off x="1246" y="-1233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4" name="Freeform 664"/>
                <p:cNvSpPr>
                  <a:spLocks/>
                </p:cNvSpPr>
                <p:nvPr/>
              </p:nvSpPr>
              <p:spPr bwMode="auto">
                <a:xfrm>
                  <a:off x="1442" y="-116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5" name="Freeform 665"/>
                <p:cNvSpPr>
                  <a:spLocks/>
                </p:cNvSpPr>
                <p:nvPr/>
              </p:nvSpPr>
              <p:spPr bwMode="auto">
                <a:xfrm>
                  <a:off x="1446" y="-1169"/>
                  <a:ext cx="5" cy="9"/>
                </a:xfrm>
                <a:custGeom>
                  <a:avLst/>
                  <a:gdLst>
                    <a:gd name="T0" fmla="*/ 0 w 5"/>
                    <a:gd name="T1" fmla="*/ 4 h 9"/>
                    <a:gd name="T2" fmla="*/ 0 w 5"/>
                    <a:gd name="T3" fmla="*/ 0 h 9"/>
                    <a:gd name="T4" fmla="*/ 5 w 5"/>
                    <a:gd name="T5" fmla="*/ 0 h 9"/>
                    <a:gd name="T6" fmla="*/ 0 w 5"/>
                    <a:gd name="T7" fmla="*/ 0 h 9"/>
                    <a:gd name="T8" fmla="*/ 0 w 5"/>
                    <a:gd name="T9" fmla="*/ 4 h 9"/>
                    <a:gd name="T10" fmla="*/ 5 w 5"/>
                    <a:gd name="T11" fmla="*/ 9 h 9"/>
                    <a:gd name="T12" fmla="*/ 0 w 5"/>
                    <a:gd name="T13" fmla="*/ 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9"/>
                    <a:gd name="T23" fmla="*/ 5 w 5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9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9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6" name="Freeform 666"/>
                <p:cNvSpPr>
                  <a:spLocks/>
                </p:cNvSpPr>
                <p:nvPr/>
              </p:nvSpPr>
              <p:spPr bwMode="auto">
                <a:xfrm>
                  <a:off x="1846" y="-969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7" name="Freeform 667"/>
                <p:cNvSpPr>
                  <a:spLocks/>
                </p:cNvSpPr>
                <p:nvPr/>
              </p:nvSpPr>
              <p:spPr bwMode="auto">
                <a:xfrm>
                  <a:off x="1446" y="-100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8" name="Freeform 668"/>
                <p:cNvSpPr>
                  <a:spLocks/>
                </p:cNvSpPr>
                <p:nvPr/>
              </p:nvSpPr>
              <p:spPr bwMode="auto">
                <a:xfrm>
                  <a:off x="1451" y="-983"/>
                  <a:ext cx="13" cy="5"/>
                </a:xfrm>
                <a:custGeom>
                  <a:avLst/>
                  <a:gdLst>
                    <a:gd name="T0" fmla="*/ 9 w 13"/>
                    <a:gd name="T1" fmla="*/ 5 h 5"/>
                    <a:gd name="T2" fmla="*/ 4 w 13"/>
                    <a:gd name="T3" fmla="*/ 5 h 5"/>
                    <a:gd name="T4" fmla="*/ 0 w 13"/>
                    <a:gd name="T5" fmla="*/ 0 h 5"/>
                    <a:gd name="T6" fmla="*/ 4 w 13"/>
                    <a:gd name="T7" fmla="*/ 0 h 5"/>
                    <a:gd name="T8" fmla="*/ 9 w 13"/>
                    <a:gd name="T9" fmla="*/ 0 h 5"/>
                    <a:gd name="T10" fmla="*/ 9 w 13"/>
                    <a:gd name="T11" fmla="*/ 5 h 5"/>
                    <a:gd name="T12" fmla="*/ 13 w 13"/>
                    <a:gd name="T13" fmla="*/ 5 h 5"/>
                    <a:gd name="T14" fmla="*/ 9 w 13"/>
                    <a:gd name="T15" fmla="*/ 5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5"/>
                    <a:gd name="T26" fmla="*/ 13 w 13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5">
                      <a:moveTo>
                        <a:pt x="9" y="5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29" name="Freeform 669"/>
                <p:cNvSpPr>
                  <a:spLocks/>
                </p:cNvSpPr>
                <p:nvPr/>
              </p:nvSpPr>
              <p:spPr bwMode="auto">
                <a:xfrm>
                  <a:off x="1451" y="-116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0" name="Freeform 670"/>
                <p:cNvSpPr>
                  <a:spLocks/>
                </p:cNvSpPr>
                <p:nvPr/>
              </p:nvSpPr>
              <p:spPr bwMode="auto">
                <a:xfrm>
                  <a:off x="1455" y="-1160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1" name="Freeform 671"/>
                <p:cNvSpPr>
                  <a:spLocks/>
                </p:cNvSpPr>
                <p:nvPr/>
              </p:nvSpPr>
              <p:spPr bwMode="auto">
                <a:xfrm>
                  <a:off x="1460" y="-1160"/>
                  <a:ext cx="9" cy="4"/>
                </a:xfrm>
                <a:custGeom>
                  <a:avLst/>
                  <a:gdLst>
                    <a:gd name="T0" fmla="*/ 0 w 9"/>
                    <a:gd name="T1" fmla="*/ 4 h 4"/>
                    <a:gd name="T2" fmla="*/ 0 w 9"/>
                    <a:gd name="T3" fmla="*/ 0 h 4"/>
                    <a:gd name="T4" fmla="*/ 4 w 9"/>
                    <a:gd name="T5" fmla="*/ 0 h 4"/>
                    <a:gd name="T6" fmla="*/ 4 w 9"/>
                    <a:gd name="T7" fmla="*/ 4 h 4"/>
                    <a:gd name="T8" fmla="*/ 4 w 9"/>
                    <a:gd name="T9" fmla="*/ 0 h 4"/>
                    <a:gd name="T10" fmla="*/ 9 w 9"/>
                    <a:gd name="T11" fmla="*/ 0 h 4"/>
                    <a:gd name="T12" fmla="*/ 9 w 9"/>
                    <a:gd name="T13" fmla="*/ 4 h 4"/>
                    <a:gd name="T14" fmla="*/ 4 w 9"/>
                    <a:gd name="T15" fmla="*/ 4 h 4"/>
                    <a:gd name="T16" fmla="*/ 0 w 9"/>
                    <a:gd name="T17" fmla="*/ 4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4"/>
                    <a:gd name="T29" fmla="*/ 9 w 9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4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2" name="Freeform 672"/>
                <p:cNvSpPr>
                  <a:spLocks/>
                </p:cNvSpPr>
                <p:nvPr/>
              </p:nvSpPr>
              <p:spPr bwMode="auto">
                <a:xfrm>
                  <a:off x="1464" y="-117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3" name="Freeform 673"/>
                <p:cNvSpPr>
                  <a:spLocks/>
                </p:cNvSpPr>
                <p:nvPr/>
              </p:nvSpPr>
              <p:spPr bwMode="auto">
                <a:xfrm>
                  <a:off x="1464" y="-97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4" name="Freeform 674"/>
                <p:cNvSpPr>
                  <a:spLocks/>
                </p:cNvSpPr>
                <p:nvPr/>
              </p:nvSpPr>
              <p:spPr bwMode="auto">
                <a:xfrm>
                  <a:off x="1464" y="-116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5" name="Freeform 675"/>
                <p:cNvSpPr>
                  <a:spLocks/>
                </p:cNvSpPr>
                <p:nvPr/>
              </p:nvSpPr>
              <p:spPr bwMode="auto">
                <a:xfrm>
                  <a:off x="1464" y="-978"/>
                  <a:ext cx="10" cy="9"/>
                </a:xfrm>
                <a:custGeom>
                  <a:avLst/>
                  <a:gdLst>
                    <a:gd name="T0" fmla="*/ 5 w 10"/>
                    <a:gd name="T1" fmla="*/ 4 h 9"/>
                    <a:gd name="T2" fmla="*/ 10 w 10"/>
                    <a:gd name="T3" fmla="*/ 4 h 9"/>
                    <a:gd name="T4" fmla="*/ 5 w 10"/>
                    <a:gd name="T5" fmla="*/ 9 h 9"/>
                    <a:gd name="T6" fmla="*/ 5 w 10"/>
                    <a:gd name="T7" fmla="*/ 4 h 9"/>
                    <a:gd name="T8" fmla="*/ 0 w 10"/>
                    <a:gd name="T9" fmla="*/ 4 h 9"/>
                    <a:gd name="T10" fmla="*/ 5 w 10"/>
                    <a:gd name="T11" fmla="*/ 4 h 9"/>
                    <a:gd name="T12" fmla="*/ 5 w 10"/>
                    <a:gd name="T13" fmla="*/ 0 h 9"/>
                    <a:gd name="T14" fmla="*/ 5 w 10"/>
                    <a:gd name="T15" fmla="*/ 4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9"/>
                    <a:gd name="T26" fmla="*/ 10 w 10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9">
                      <a:moveTo>
                        <a:pt x="5" y="4"/>
                      </a:moveTo>
                      <a:lnTo>
                        <a:pt x="10" y="4"/>
                      </a:lnTo>
                      <a:lnTo>
                        <a:pt x="5" y="9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6" name="Freeform 676"/>
                <p:cNvSpPr>
                  <a:spLocks/>
                </p:cNvSpPr>
                <p:nvPr/>
              </p:nvSpPr>
              <p:spPr bwMode="auto">
                <a:xfrm>
                  <a:off x="1224" y="-111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7" name="Freeform 677"/>
                <p:cNvSpPr>
                  <a:spLocks/>
                </p:cNvSpPr>
                <p:nvPr/>
              </p:nvSpPr>
              <p:spPr bwMode="auto">
                <a:xfrm>
                  <a:off x="1469" y="-105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8" name="Freeform 678"/>
                <p:cNvSpPr>
                  <a:spLocks/>
                </p:cNvSpPr>
                <p:nvPr/>
              </p:nvSpPr>
              <p:spPr bwMode="auto">
                <a:xfrm>
                  <a:off x="1469" y="-1060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39" name="Freeform 679"/>
                <p:cNvSpPr>
                  <a:spLocks/>
                </p:cNvSpPr>
                <p:nvPr/>
              </p:nvSpPr>
              <p:spPr bwMode="auto">
                <a:xfrm>
                  <a:off x="1469" y="-1060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0" name="Freeform 680"/>
                <p:cNvSpPr>
                  <a:spLocks/>
                </p:cNvSpPr>
                <p:nvPr/>
              </p:nvSpPr>
              <p:spPr bwMode="auto">
                <a:xfrm>
                  <a:off x="1219" y="-1233"/>
                  <a:ext cx="23" cy="9"/>
                </a:xfrm>
                <a:custGeom>
                  <a:avLst/>
                  <a:gdLst>
                    <a:gd name="T0" fmla="*/ 23 w 23"/>
                    <a:gd name="T1" fmla="*/ 0 h 9"/>
                    <a:gd name="T2" fmla="*/ 18 w 23"/>
                    <a:gd name="T3" fmla="*/ 0 h 9"/>
                    <a:gd name="T4" fmla="*/ 9 w 23"/>
                    <a:gd name="T5" fmla="*/ 5 h 9"/>
                    <a:gd name="T6" fmla="*/ 5 w 23"/>
                    <a:gd name="T7" fmla="*/ 9 h 9"/>
                    <a:gd name="T8" fmla="*/ 0 w 23"/>
                    <a:gd name="T9" fmla="*/ 9 h 9"/>
                    <a:gd name="T10" fmla="*/ 5 w 23"/>
                    <a:gd name="T11" fmla="*/ 5 h 9"/>
                    <a:gd name="T12" fmla="*/ 18 w 23"/>
                    <a:gd name="T13" fmla="*/ 0 h 9"/>
                    <a:gd name="T14" fmla="*/ 23 w 23"/>
                    <a:gd name="T15" fmla="*/ 0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"/>
                    <a:gd name="T25" fmla="*/ 0 h 9"/>
                    <a:gd name="T26" fmla="*/ 23 w 23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" h="9">
                      <a:moveTo>
                        <a:pt x="23" y="0"/>
                      </a:moveTo>
                      <a:lnTo>
                        <a:pt x="18" y="0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18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1" name="Freeform 681"/>
                <p:cNvSpPr>
                  <a:spLocks/>
                </p:cNvSpPr>
                <p:nvPr/>
              </p:nvSpPr>
              <p:spPr bwMode="auto">
                <a:xfrm>
                  <a:off x="1469" y="-1046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2" name="Freeform 682"/>
                <p:cNvSpPr>
                  <a:spLocks/>
                </p:cNvSpPr>
                <p:nvPr/>
              </p:nvSpPr>
              <p:spPr bwMode="auto">
                <a:xfrm>
                  <a:off x="1469" y="-104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3" name="Freeform 683"/>
                <p:cNvSpPr>
                  <a:spLocks/>
                </p:cNvSpPr>
                <p:nvPr/>
              </p:nvSpPr>
              <p:spPr bwMode="auto">
                <a:xfrm>
                  <a:off x="1469" y="-1051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4" name="Freeform 684"/>
                <p:cNvSpPr>
                  <a:spLocks/>
                </p:cNvSpPr>
                <p:nvPr/>
              </p:nvSpPr>
              <p:spPr bwMode="auto">
                <a:xfrm>
                  <a:off x="1469" y="-1165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5 w 5"/>
                    <a:gd name="T7" fmla="*/ 5 h 5"/>
                    <a:gd name="T8" fmla="*/ 5 w 5"/>
                    <a:gd name="T9" fmla="*/ 0 h 5"/>
                    <a:gd name="T10" fmla="*/ 5 w 5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5"/>
                    <a:gd name="T20" fmla="*/ 5 w 5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5" name="Freeform 685"/>
                <p:cNvSpPr>
                  <a:spLocks/>
                </p:cNvSpPr>
                <p:nvPr/>
              </p:nvSpPr>
              <p:spPr bwMode="auto">
                <a:xfrm>
                  <a:off x="1469" y="-983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5 w 5"/>
                    <a:gd name="T3" fmla="*/ 5 h 5"/>
                    <a:gd name="T4" fmla="*/ 0 w 5"/>
                    <a:gd name="T5" fmla="*/ 0 h 5"/>
                    <a:gd name="T6" fmla="*/ 5 w 5"/>
                    <a:gd name="T7" fmla="*/ 0 h 5"/>
                    <a:gd name="T8" fmla="*/ 5 w 5"/>
                    <a:gd name="T9" fmla="*/ 5 h 5"/>
                    <a:gd name="T10" fmla="*/ 0 w 5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5"/>
                    <a:gd name="T20" fmla="*/ 5 w 5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6" name="Freeform 686"/>
                <p:cNvSpPr>
                  <a:spLocks/>
                </p:cNvSpPr>
                <p:nvPr/>
              </p:nvSpPr>
              <p:spPr bwMode="auto">
                <a:xfrm>
                  <a:off x="1474" y="-969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7" name="Freeform 687"/>
                <p:cNvSpPr>
                  <a:spLocks/>
                </p:cNvSpPr>
                <p:nvPr/>
              </p:nvSpPr>
              <p:spPr bwMode="auto">
                <a:xfrm>
                  <a:off x="1474" y="-10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8" name="Freeform 688"/>
                <p:cNvSpPr>
                  <a:spLocks/>
                </p:cNvSpPr>
                <p:nvPr/>
              </p:nvSpPr>
              <p:spPr bwMode="auto">
                <a:xfrm>
                  <a:off x="1442" y="-1174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0 w 4"/>
                    <a:gd name="T3" fmla="*/ 0 h 5"/>
                    <a:gd name="T4" fmla="*/ 4 w 4"/>
                    <a:gd name="T5" fmla="*/ 0 h 5"/>
                    <a:gd name="T6" fmla="*/ 0 w 4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49" name="Freeform 689"/>
                <p:cNvSpPr>
                  <a:spLocks/>
                </p:cNvSpPr>
                <p:nvPr/>
              </p:nvSpPr>
              <p:spPr bwMode="auto">
                <a:xfrm>
                  <a:off x="1478" y="-1169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5 w 5"/>
                    <a:gd name="T3" fmla="*/ 0 h 4"/>
                    <a:gd name="T4" fmla="*/ 5 w 5"/>
                    <a:gd name="T5" fmla="*/ 4 h 4"/>
                    <a:gd name="T6" fmla="*/ 0 w 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0" name="Freeform 690"/>
                <p:cNvSpPr>
                  <a:spLocks/>
                </p:cNvSpPr>
                <p:nvPr/>
              </p:nvSpPr>
              <p:spPr bwMode="auto">
                <a:xfrm>
                  <a:off x="1478" y="-1165"/>
                  <a:ext cx="41" cy="19"/>
                </a:xfrm>
                <a:custGeom>
                  <a:avLst/>
                  <a:gdLst>
                    <a:gd name="T0" fmla="*/ 18 w 41"/>
                    <a:gd name="T1" fmla="*/ 5 h 19"/>
                    <a:gd name="T2" fmla="*/ 23 w 41"/>
                    <a:gd name="T3" fmla="*/ 5 h 19"/>
                    <a:gd name="T4" fmla="*/ 23 w 41"/>
                    <a:gd name="T5" fmla="*/ 0 h 19"/>
                    <a:gd name="T6" fmla="*/ 27 w 41"/>
                    <a:gd name="T7" fmla="*/ 0 h 19"/>
                    <a:gd name="T8" fmla="*/ 32 w 41"/>
                    <a:gd name="T9" fmla="*/ 0 h 19"/>
                    <a:gd name="T10" fmla="*/ 36 w 41"/>
                    <a:gd name="T11" fmla="*/ 5 h 19"/>
                    <a:gd name="T12" fmla="*/ 32 w 41"/>
                    <a:gd name="T13" fmla="*/ 5 h 19"/>
                    <a:gd name="T14" fmla="*/ 36 w 41"/>
                    <a:gd name="T15" fmla="*/ 5 h 19"/>
                    <a:gd name="T16" fmla="*/ 41 w 41"/>
                    <a:gd name="T17" fmla="*/ 14 h 19"/>
                    <a:gd name="T18" fmla="*/ 36 w 41"/>
                    <a:gd name="T19" fmla="*/ 14 h 19"/>
                    <a:gd name="T20" fmla="*/ 32 w 41"/>
                    <a:gd name="T21" fmla="*/ 14 h 19"/>
                    <a:gd name="T22" fmla="*/ 27 w 41"/>
                    <a:gd name="T23" fmla="*/ 14 h 19"/>
                    <a:gd name="T24" fmla="*/ 27 w 41"/>
                    <a:gd name="T25" fmla="*/ 19 h 19"/>
                    <a:gd name="T26" fmla="*/ 27 w 41"/>
                    <a:gd name="T27" fmla="*/ 14 h 19"/>
                    <a:gd name="T28" fmla="*/ 27 w 41"/>
                    <a:gd name="T29" fmla="*/ 9 h 19"/>
                    <a:gd name="T30" fmla="*/ 27 w 41"/>
                    <a:gd name="T31" fmla="*/ 14 h 19"/>
                    <a:gd name="T32" fmla="*/ 23 w 41"/>
                    <a:gd name="T33" fmla="*/ 14 h 19"/>
                    <a:gd name="T34" fmla="*/ 23 w 41"/>
                    <a:gd name="T35" fmla="*/ 9 h 19"/>
                    <a:gd name="T36" fmla="*/ 23 w 41"/>
                    <a:gd name="T37" fmla="*/ 14 h 19"/>
                    <a:gd name="T38" fmla="*/ 23 w 41"/>
                    <a:gd name="T39" fmla="*/ 9 h 19"/>
                    <a:gd name="T40" fmla="*/ 18 w 41"/>
                    <a:gd name="T41" fmla="*/ 14 h 19"/>
                    <a:gd name="T42" fmla="*/ 14 w 41"/>
                    <a:gd name="T43" fmla="*/ 14 h 19"/>
                    <a:gd name="T44" fmla="*/ 14 w 41"/>
                    <a:gd name="T45" fmla="*/ 9 h 19"/>
                    <a:gd name="T46" fmla="*/ 9 w 41"/>
                    <a:gd name="T47" fmla="*/ 9 h 19"/>
                    <a:gd name="T48" fmla="*/ 5 w 41"/>
                    <a:gd name="T49" fmla="*/ 9 h 19"/>
                    <a:gd name="T50" fmla="*/ 5 w 41"/>
                    <a:gd name="T51" fmla="*/ 5 h 19"/>
                    <a:gd name="T52" fmla="*/ 5 w 41"/>
                    <a:gd name="T53" fmla="*/ 9 h 19"/>
                    <a:gd name="T54" fmla="*/ 5 w 41"/>
                    <a:gd name="T55" fmla="*/ 5 h 19"/>
                    <a:gd name="T56" fmla="*/ 5 w 41"/>
                    <a:gd name="T57" fmla="*/ 0 h 19"/>
                    <a:gd name="T58" fmla="*/ 5 w 41"/>
                    <a:gd name="T59" fmla="*/ 5 h 19"/>
                    <a:gd name="T60" fmla="*/ 5 w 41"/>
                    <a:gd name="T61" fmla="*/ 0 h 19"/>
                    <a:gd name="T62" fmla="*/ 0 w 41"/>
                    <a:gd name="T63" fmla="*/ 5 h 19"/>
                    <a:gd name="T64" fmla="*/ 5 w 41"/>
                    <a:gd name="T65" fmla="*/ 5 h 19"/>
                    <a:gd name="T66" fmla="*/ 0 w 41"/>
                    <a:gd name="T67" fmla="*/ 5 h 19"/>
                    <a:gd name="T68" fmla="*/ 0 w 41"/>
                    <a:gd name="T69" fmla="*/ 9 h 19"/>
                    <a:gd name="T70" fmla="*/ 0 w 41"/>
                    <a:gd name="T71" fmla="*/ 5 h 19"/>
                    <a:gd name="T72" fmla="*/ 0 w 41"/>
                    <a:gd name="T73" fmla="*/ 0 h 19"/>
                    <a:gd name="T74" fmla="*/ 0 w 41"/>
                    <a:gd name="T75" fmla="*/ 5 h 19"/>
                    <a:gd name="T76" fmla="*/ 0 w 41"/>
                    <a:gd name="T77" fmla="*/ 0 h 19"/>
                    <a:gd name="T78" fmla="*/ 5 w 41"/>
                    <a:gd name="T79" fmla="*/ 0 h 19"/>
                    <a:gd name="T80" fmla="*/ 9 w 41"/>
                    <a:gd name="T81" fmla="*/ 0 h 19"/>
                    <a:gd name="T82" fmla="*/ 9 w 41"/>
                    <a:gd name="T83" fmla="*/ 5 h 19"/>
                    <a:gd name="T84" fmla="*/ 9 w 41"/>
                    <a:gd name="T85" fmla="*/ 0 h 19"/>
                    <a:gd name="T86" fmla="*/ 9 w 41"/>
                    <a:gd name="T87" fmla="*/ 5 h 19"/>
                    <a:gd name="T88" fmla="*/ 14 w 41"/>
                    <a:gd name="T89" fmla="*/ 5 h 19"/>
                    <a:gd name="T90" fmla="*/ 18 w 41"/>
                    <a:gd name="T91" fmla="*/ 5 h 1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41"/>
                    <a:gd name="T139" fmla="*/ 0 h 19"/>
                    <a:gd name="T140" fmla="*/ 41 w 41"/>
                    <a:gd name="T141" fmla="*/ 19 h 1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41" h="19">
                      <a:moveTo>
                        <a:pt x="18" y="5"/>
                      </a:moveTo>
                      <a:lnTo>
                        <a:pt x="23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6" y="5"/>
                      </a:lnTo>
                      <a:lnTo>
                        <a:pt x="32" y="5"/>
                      </a:lnTo>
                      <a:lnTo>
                        <a:pt x="36" y="5"/>
                      </a:lnTo>
                      <a:lnTo>
                        <a:pt x="41" y="14"/>
                      </a:lnTo>
                      <a:lnTo>
                        <a:pt x="36" y="14"/>
                      </a:lnTo>
                      <a:lnTo>
                        <a:pt x="32" y="14"/>
                      </a:lnTo>
                      <a:lnTo>
                        <a:pt x="27" y="14"/>
                      </a:lnTo>
                      <a:lnTo>
                        <a:pt x="27" y="19"/>
                      </a:lnTo>
                      <a:lnTo>
                        <a:pt x="27" y="14"/>
                      </a:lnTo>
                      <a:lnTo>
                        <a:pt x="27" y="9"/>
                      </a:lnTo>
                      <a:lnTo>
                        <a:pt x="27" y="14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23" y="14"/>
                      </a:lnTo>
                      <a:lnTo>
                        <a:pt x="23" y="9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14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1" name="Freeform 691"/>
                <p:cNvSpPr>
                  <a:spLocks/>
                </p:cNvSpPr>
                <p:nvPr/>
              </p:nvSpPr>
              <p:spPr bwMode="auto">
                <a:xfrm>
                  <a:off x="1483" y="-978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2" name="Freeform 692"/>
                <p:cNvSpPr>
                  <a:spLocks/>
                </p:cNvSpPr>
                <p:nvPr/>
              </p:nvSpPr>
              <p:spPr bwMode="auto">
                <a:xfrm>
                  <a:off x="1483" y="-96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3" name="Freeform 693"/>
                <p:cNvSpPr>
                  <a:spLocks/>
                </p:cNvSpPr>
                <p:nvPr/>
              </p:nvSpPr>
              <p:spPr bwMode="auto">
                <a:xfrm>
                  <a:off x="1483" y="-98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4" name="Freeform 694"/>
                <p:cNvSpPr>
                  <a:spLocks/>
                </p:cNvSpPr>
                <p:nvPr/>
              </p:nvSpPr>
              <p:spPr bwMode="auto">
                <a:xfrm>
                  <a:off x="1487" y="-1156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5" name="Freeform 695"/>
                <p:cNvSpPr>
                  <a:spLocks/>
                </p:cNvSpPr>
                <p:nvPr/>
              </p:nvSpPr>
              <p:spPr bwMode="auto">
                <a:xfrm>
                  <a:off x="1487" y="-97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w 1"/>
                    <a:gd name="T7" fmla="*/ 0 h 5"/>
                    <a:gd name="T8" fmla="*/ 0 w 1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5"/>
                    <a:gd name="T17" fmla="*/ 1 w 1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6" name="Freeform 696"/>
                <p:cNvSpPr>
                  <a:spLocks/>
                </p:cNvSpPr>
                <p:nvPr/>
              </p:nvSpPr>
              <p:spPr bwMode="auto">
                <a:xfrm>
                  <a:off x="1487" y="-974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7" name="Freeform 697"/>
                <p:cNvSpPr>
                  <a:spLocks/>
                </p:cNvSpPr>
                <p:nvPr/>
              </p:nvSpPr>
              <p:spPr bwMode="auto">
                <a:xfrm>
                  <a:off x="1487" y="-1156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0 h 5"/>
                    <a:gd name="T6" fmla="*/ 0 w 5"/>
                    <a:gd name="T7" fmla="*/ 0 h 5"/>
                    <a:gd name="T8" fmla="*/ 0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8" name="Freeform 698"/>
                <p:cNvSpPr>
                  <a:spLocks/>
                </p:cNvSpPr>
                <p:nvPr/>
              </p:nvSpPr>
              <p:spPr bwMode="auto">
                <a:xfrm>
                  <a:off x="1487" y="-965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59" name="Freeform 699"/>
                <p:cNvSpPr>
                  <a:spLocks/>
                </p:cNvSpPr>
                <p:nvPr/>
              </p:nvSpPr>
              <p:spPr bwMode="auto">
                <a:xfrm>
                  <a:off x="1487" y="-1156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5 w 5"/>
                    <a:gd name="T3" fmla="*/ 5 h 5"/>
                    <a:gd name="T4" fmla="*/ 5 w 5"/>
                    <a:gd name="T5" fmla="*/ 0 h 5"/>
                    <a:gd name="T6" fmla="*/ 5 w 5"/>
                    <a:gd name="T7" fmla="*/ 5 h 5"/>
                    <a:gd name="T8" fmla="*/ 0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0" name="Freeform 700"/>
                <p:cNvSpPr>
                  <a:spLocks/>
                </p:cNvSpPr>
                <p:nvPr/>
              </p:nvSpPr>
              <p:spPr bwMode="auto">
                <a:xfrm>
                  <a:off x="1492" y="-965"/>
                  <a:ext cx="4" cy="5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5 h 5"/>
                    <a:gd name="T4" fmla="*/ 0 w 4"/>
                    <a:gd name="T5" fmla="*/ 0 h 5"/>
                    <a:gd name="T6" fmla="*/ 4 w 4"/>
                    <a:gd name="T7" fmla="*/ 5 h 5"/>
                    <a:gd name="T8" fmla="*/ 4 w 4"/>
                    <a:gd name="T9" fmla="*/ 0 h 5"/>
                    <a:gd name="T10" fmla="*/ 4 w 4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5"/>
                    <a:gd name="T20" fmla="*/ 4 w 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5">
                      <a:moveTo>
                        <a:pt x="4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1" name="Freeform 701"/>
                <p:cNvSpPr>
                  <a:spLocks/>
                </p:cNvSpPr>
                <p:nvPr/>
              </p:nvSpPr>
              <p:spPr bwMode="auto">
                <a:xfrm>
                  <a:off x="1492" y="-974"/>
                  <a:ext cx="13" cy="5"/>
                </a:xfrm>
                <a:custGeom>
                  <a:avLst/>
                  <a:gdLst>
                    <a:gd name="T0" fmla="*/ 9 w 13"/>
                    <a:gd name="T1" fmla="*/ 0 h 5"/>
                    <a:gd name="T2" fmla="*/ 9 w 13"/>
                    <a:gd name="T3" fmla="*/ 5 h 5"/>
                    <a:gd name="T4" fmla="*/ 9 w 13"/>
                    <a:gd name="T5" fmla="*/ 0 h 5"/>
                    <a:gd name="T6" fmla="*/ 9 w 13"/>
                    <a:gd name="T7" fmla="*/ 5 h 5"/>
                    <a:gd name="T8" fmla="*/ 4 w 13"/>
                    <a:gd name="T9" fmla="*/ 5 h 5"/>
                    <a:gd name="T10" fmla="*/ 0 w 13"/>
                    <a:gd name="T11" fmla="*/ 5 h 5"/>
                    <a:gd name="T12" fmla="*/ 4 w 13"/>
                    <a:gd name="T13" fmla="*/ 5 h 5"/>
                    <a:gd name="T14" fmla="*/ 4 w 13"/>
                    <a:gd name="T15" fmla="*/ 0 h 5"/>
                    <a:gd name="T16" fmla="*/ 9 w 13"/>
                    <a:gd name="T17" fmla="*/ 0 h 5"/>
                    <a:gd name="T18" fmla="*/ 4 w 13"/>
                    <a:gd name="T19" fmla="*/ 0 h 5"/>
                    <a:gd name="T20" fmla="*/ 9 w 13"/>
                    <a:gd name="T21" fmla="*/ 0 h 5"/>
                    <a:gd name="T22" fmla="*/ 13 w 13"/>
                    <a:gd name="T23" fmla="*/ 0 h 5"/>
                    <a:gd name="T24" fmla="*/ 9 w 13"/>
                    <a:gd name="T25" fmla="*/ 0 h 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5"/>
                    <a:gd name="T41" fmla="*/ 13 w 13"/>
                    <a:gd name="T42" fmla="*/ 5 h 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5">
                      <a:moveTo>
                        <a:pt x="9" y="0"/>
                      </a:moveTo>
                      <a:lnTo>
                        <a:pt x="9" y="5"/>
                      </a:lnTo>
                      <a:lnTo>
                        <a:pt x="9" y="0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2" name="Freeform 702"/>
                <p:cNvSpPr>
                  <a:spLocks/>
                </p:cNvSpPr>
                <p:nvPr/>
              </p:nvSpPr>
              <p:spPr bwMode="auto">
                <a:xfrm>
                  <a:off x="1496" y="-97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3" name="Freeform 703"/>
                <p:cNvSpPr>
                  <a:spLocks/>
                </p:cNvSpPr>
                <p:nvPr/>
              </p:nvSpPr>
              <p:spPr bwMode="auto">
                <a:xfrm>
                  <a:off x="1496" y="-965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0 w 5"/>
                    <a:gd name="T7" fmla="*/ 5 h 5"/>
                    <a:gd name="T8" fmla="*/ 5 w 5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4" name="Freeform 704"/>
                <p:cNvSpPr>
                  <a:spLocks/>
                </p:cNvSpPr>
                <p:nvPr/>
              </p:nvSpPr>
              <p:spPr bwMode="auto">
                <a:xfrm>
                  <a:off x="1501" y="-960"/>
                  <a:ext cx="13" cy="9"/>
                </a:xfrm>
                <a:custGeom>
                  <a:avLst/>
                  <a:gdLst>
                    <a:gd name="T0" fmla="*/ 0 w 13"/>
                    <a:gd name="T1" fmla="*/ 0 h 9"/>
                    <a:gd name="T2" fmla="*/ 4 w 13"/>
                    <a:gd name="T3" fmla="*/ 0 h 9"/>
                    <a:gd name="T4" fmla="*/ 9 w 13"/>
                    <a:gd name="T5" fmla="*/ 4 h 9"/>
                    <a:gd name="T6" fmla="*/ 13 w 13"/>
                    <a:gd name="T7" fmla="*/ 4 h 9"/>
                    <a:gd name="T8" fmla="*/ 13 w 13"/>
                    <a:gd name="T9" fmla="*/ 9 h 9"/>
                    <a:gd name="T10" fmla="*/ 9 w 13"/>
                    <a:gd name="T11" fmla="*/ 9 h 9"/>
                    <a:gd name="T12" fmla="*/ 4 w 13"/>
                    <a:gd name="T13" fmla="*/ 4 h 9"/>
                    <a:gd name="T14" fmla="*/ 4 w 13"/>
                    <a:gd name="T15" fmla="*/ 0 h 9"/>
                    <a:gd name="T16" fmla="*/ 0 w 13"/>
                    <a:gd name="T17" fmla="*/ 0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9"/>
                    <a:gd name="T29" fmla="*/ 13 w 13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9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9" y="4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9" y="9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5" name="Freeform 705"/>
                <p:cNvSpPr>
                  <a:spLocks/>
                </p:cNvSpPr>
                <p:nvPr/>
              </p:nvSpPr>
              <p:spPr bwMode="auto">
                <a:xfrm>
                  <a:off x="1501" y="-114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6" name="Freeform 706"/>
                <p:cNvSpPr>
                  <a:spLocks/>
                </p:cNvSpPr>
                <p:nvPr/>
              </p:nvSpPr>
              <p:spPr bwMode="auto">
                <a:xfrm>
                  <a:off x="1501" y="-969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0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7" name="Freeform 707"/>
                <p:cNvSpPr>
                  <a:spLocks/>
                </p:cNvSpPr>
                <p:nvPr/>
              </p:nvSpPr>
              <p:spPr bwMode="auto">
                <a:xfrm>
                  <a:off x="1505" y="-1151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8" name="Freeform 708"/>
                <p:cNvSpPr>
                  <a:spLocks/>
                </p:cNvSpPr>
                <p:nvPr/>
              </p:nvSpPr>
              <p:spPr bwMode="auto">
                <a:xfrm>
                  <a:off x="1505" y="-969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0 w 5"/>
                    <a:gd name="T3" fmla="*/ 4 h 4"/>
                    <a:gd name="T4" fmla="*/ 5 w 5"/>
                    <a:gd name="T5" fmla="*/ 0 h 4"/>
                    <a:gd name="T6" fmla="*/ 0 w 5"/>
                    <a:gd name="T7" fmla="*/ 4 h 4"/>
                    <a:gd name="T8" fmla="*/ 5 w 5"/>
                    <a:gd name="T9" fmla="*/ 4 h 4"/>
                    <a:gd name="T10" fmla="*/ 0 w 5"/>
                    <a:gd name="T11" fmla="*/ 4 h 4"/>
                    <a:gd name="T12" fmla="*/ 5 w 5"/>
                    <a:gd name="T13" fmla="*/ 4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4"/>
                    <a:gd name="T23" fmla="*/ 5 w 5"/>
                    <a:gd name="T24" fmla="*/ 4 h 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4">
                      <a:moveTo>
                        <a:pt x="5" y="4"/>
                      </a:move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5" y="4"/>
                      </a:lnTo>
                      <a:lnTo>
                        <a:pt x="0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69" name="Freeform 709"/>
                <p:cNvSpPr>
                  <a:spLocks/>
                </p:cNvSpPr>
                <p:nvPr/>
              </p:nvSpPr>
              <p:spPr bwMode="auto">
                <a:xfrm>
                  <a:off x="1505" y="-960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0" name="Freeform 710"/>
                <p:cNvSpPr>
                  <a:spLocks/>
                </p:cNvSpPr>
                <p:nvPr/>
              </p:nvSpPr>
              <p:spPr bwMode="auto">
                <a:xfrm>
                  <a:off x="1505" y="-97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1" name="Freeform 711"/>
                <p:cNvSpPr>
                  <a:spLocks/>
                </p:cNvSpPr>
                <p:nvPr/>
              </p:nvSpPr>
              <p:spPr bwMode="auto">
                <a:xfrm>
                  <a:off x="1505" y="-965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5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2" name="Freeform 712"/>
                <p:cNvSpPr>
                  <a:spLocks/>
                </p:cNvSpPr>
                <p:nvPr/>
              </p:nvSpPr>
              <p:spPr bwMode="auto">
                <a:xfrm>
                  <a:off x="1505" y="-960"/>
                  <a:ext cx="5" cy="4"/>
                </a:xfrm>
                <a:custGeom>
                  <a:avLst/>
                  <a:gdLst>
                    <a:gd name="T0" fmla="*/ 5 w 5"/>
                    <a:gd name="T1" fmla="*/ 4 h 4"/>
                    <a:gd name="T2" fmla="*/ 0 w 5"/>
                    <a:gd name="T3" fmla="*/ 4 h 4"/>
                    <a:gd name="T4" fmla="*/ 5 w 5"/>
                    <a:gd name="T5" fmla="*/ 0 h 4"/>
                    <a:gd name="T6" fmla="*/ 5 w 5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5" y="4"/>
                      </a:move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3" name="Freeform 713"/>
                <p:cNvSpPr>
                  <a:spLocks/>
                </p:cNvSpPr>
                <p:nvPr/>
              </p:nvSpPr>
              <p:spPr bwMode="auto">
                <a:xfrm>
                  <a:off x="1510" y="-97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4" name="Freeform 714"/>
                <p:cNvSpPr>
                  <a:spLocks/>
                </p:cNvSpPr>
                <p:nvPr/>
              </p:nvSpPr>
              <p:spPr bwMode="auto">
                <a:xfrm>
                  <a:off x="1510" y="-1133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  <a:gd name="T6" fmla="*/ 4 w 4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0"/>
                      </a:moveTo>
                      <a:lnTo>
                        <a:pt x="4" y="5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5" name="Freeform 715"/>
                <p:cNvSpPr>
                  <a:spLocks/>
                </p:cNvSpPr>
                <p:nvPr/>
              </p:nvSpPr>
              <p:spPr bwMode="auto">
                <a:xfrm>
                  <a:off x="1510" y="-978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0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6" name="Freeform 716"/>
                <p:cNvSpPr>
                  <a:spLocks/>
                </p:cNvSpPr>
                <p:nvPr/>
              </p:nvSpPr>
              <p:spPr bwMode="auto">
                <a:xfrm>
                  <a:off x="1514" y="-1151"/>
                  <a:ext cx="50" cy="36"/>
                </a:xfrm>
                <a:custGeom>
                  <a:avLst/>
                  <a:gdLst>
                    <a:gd name="T0" fmla="*/ 41 w 50"/>
                    <a:gd name="T1" fmla="*/ 23 h 36"/>
                    <a:gd name="T2" fmla="*/ 46 w 50"/>
                    <a:gd name="T3" fmla="*/ 27 h 36"/>
                    <a:gd name="T4" fmla="*/ 46 w 50"/>
                    <a:gd name="T5" fmla="*/ 32 h 36"/>
                    <a:gd name="T6" fmla="*/ 41 w 50"/>
                    <a:gd name="T7" fmla="*/ 32 h 36"/>
                    <a:gd name="T8" fmla="*/ 37 w 50"/>
                    <a:gd name="T9" fmla="*/ 27 h 36"/>
                    <a:gd name="T10" fmla="*/ 32 w 50"/>
                    <a:gd name="T11" fmla="*/ 32 h 36"/>
                    <a:gd name="T12" fmla="*/ 28 w 50"/>
                    <a:gd name="T13" fmla="*/ 27 h 36"/>
                    <a:gd name="T14" fmla="*/ 32 w 50"/>
                    <a:gd name="T15" fmla="*/ 23 h 36"/>
                    <a:gd name="T16" fmla="*/ 28 w 50"/>
                    <a:gd name="T17" fmla="*/ 18 h 36"/>
                    <a:gd name="T18" fmla="*/ 28 w 50"/>
                    <a:gd name="T19" fmla="*/ 23 h 36"/>
                    <a:gd name="T20" fmla="*/ 23 w 50"/>
                    <a:gd name="T21" fmla="*/ 14 h 36"/>
                    <a:gd name="T22" fmla="*/ 19 w 50"/>
                    <a:gd name="T23" fmla="*/ 18 h 36"/>
                    <a:gd name="T24" fmla="*/ 19 w 50"/>
                    <a:gd name="T25" fmla="*/ 18 h 36"/>
                    <a:gd name="T26" fmla="*/ 14 w 50"/>
                    <a:gd name="T27" fmla="*/ 14 h 36"/>
                    <a:gd name="T28" fmla="*/ 14 w 50"/>
                    <a:gd name="T29" fmla="*/ 9 h 36"/>
                    <a:gd name="T30" fmla="*/ 9 w 50"/>
                    <a:gd name="T31" fmla="*/ 5 h 36"/>
                    <a:gd name="T32" fmla="*/ 5 w 50"/>
                    <a:gd name="T33" fmla="*/ 9 h 36"/>
                    <a:gd name="T34" fmla="*/ 9 w 50"/>
                    <a:gd name="T35" fmla="*/ 9 h 36"/>
                    <a:gd name="T36" fmla="*/ 5 w 50"/>
                    <a:gd name="T37" fmla="*/ 5 h 36"/>
                    <a:gd name="T38" fmla="*/ 5 w 50"/>
                    <a:gd name="T39" fmla="*/ 5 h 36"/>
                    <a:gd name="T40" fmla="*/ 0 w 50"/>
                    <a:gd name="T41" fmla="*/ 0 h 36"/>
                    <a:gd name="T42" fmla="*/ 0 w 50"/>
                    <a:gd name="T43" fmla="*/ 0 h 36"/>
                    <a:gd name="T44" fmla="*/ 9 w 50"/>
                    <a:gd name="T45" fmla="*/ 0 h 36"/>
                    <a:gd name="T46" fmla="*/ 19 w 50"/>
                    <a:gd name="T47" fmla="*/ 0 h 36"/>
                    <a:gd name="T48" fmla="*/ 23 w 50"/>
                    <a:gd name="T49" fmla="*/ 9 h 36"/>
                    <a:gd name="T50" fmla="*/ 28 w 50"/>
                    <a:gd name="T51" fmla="*/ 14 h 36"/>
                    <a:gd name="T52" fmla="*/ 32 w 50"/>
                    <a:gd name="T53" fmla="*/ 14 h 36"/>
                    <a:gd name="T54" fmla="*/ 32 w 50"/>
                    <a:gd name="T55" fmla="*/ 14 h 36"/>
                    <a:gd name="T56" fmla="*/ 32 w 50"/>
                    <a:gd name="T57" fmla="*/ 18 h 36"/>
                    <a:gd name="T58" fmla="*/ 37 w 50"/>
                    <a:gd name="T59" fmla="*/ 23 h 36"/>
                    <a:gd name="T60" fmla="*/ 37 w 50"/>
                    <a:gd name="T61" fmla="*/ 23 h 36"/>
                    <a:gd name="T62" fmla="*/ 37 w 50"/>
                    <a:gd name="T63" fmla="*/ 23 h 36"/>
                    <a:gd name="T64" fmla="*/ 41 w 50"/>
                    <a:gd name="T65" fmla="*/ 18 h 36"/>
                    <a:gd name="T66" fmla="*/ 46 w 50"/>
                    <a:gd name="T67" fmla="*/ 23 h 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36"/>
                    <a:gd name="T104" fmla="*/ 50 w 50"/>
                    <a:gd name="T105" fmla="*/ 36 h 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36">
                      <a:moveTo>
                        <a:pt x="46" y="23"/>
                      </a:moveTo>
                      <a:lnTo>
                        <a:pt x="41" y="23"/>
                      </a:lnTo>
                      <a:lnTo>
                        <a:pt x="41" y="27"/>
                      </a:lnTo>
                      <a:lnTo>
                        <a:pt x="46" y="27"/>
                      </a:lnTo>
                      <a:lnTo>
                        <a:pt x="50" y="27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1" y="32"/>
                      </a:lnTo>
                      <a:lnTo>
                        <a:pt x="41" y="27"/>
                      </a:lnTo>
                      <a:lnTo>
                        <a:pt x="37" y="27"/>
                      </a:lnTo>
                      <a:lnTo>
                        <a:pt x="37" y="32"/>
                      </a:lnTo>
                      <a:lnTo>
                        <a:pt x="32" y="32"/>
                      </a:lnTo>
                      <a:lnTo>
                        <a:pt x="32" y="27"/>
                      </a:lnTo>
                      <a:lnTo>
                        <a:pt x="28" y="27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8" y="18"/>
                      </a:lnTo>
                      <a:lnTo>
                        <a:pt x="32" y="18"/>
                      </a:lnTo>
                      <a:lnTo>
                        <a:pt x="28" y="23"/>
                      </a:lnTo>
                      <a:lnTo>
                        <a:pt x="28" y="18"/>
                      </a:lnTo>
                      <a:lnTo>
                        <a:pt x="23" y="14"/>
                      </a:lnTo>
                      <a:lnTo>
                        <a:pt x="19" y="14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9" y="18"/>
                      </a:lnTo>
                      <a:lnTo>
                        <a:pt x="19" y="14"/>
                      </a:lnTo>
                      <a:lnTo>
                        <a:pt x="14" y="14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9" y="9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3" y="5"/>
                      </a:lnTo>
                      <a:lnTo>
                        <a:pt x="23" y="9"/>
                      </a:lnTo>
                      <a:lnTo>
                        <a:pt x="23" y="14"/>
                      </a:lnTo>
                      <a:lnTo>
                        <a:pt x="28" y="14"/>
                      </a:lnTo>
                      <a:lnTo>
                        <a:pt x="32" y="18"/>
                      </a:lnTo>
                      <a:lnTo>
                        <a:pt x="32" y="14"/>
                      </a:lnTo>
                      <a:lnTo>
                        <a:pt x="28" y="14"/>
                      </a:lnTo>
                      <a:lnTo>
                        <a:pt x="32" y="14"/>
                      </a:lnTo>
                      <a:lnTo>
                        <a:pt x="37" y="18"/>
                      </a:lnTo>
                      <a:lnTo>
                        <a:pt x="32" y="18"/>
                      </a:lnTo>
                      <a:lnTo>
                        <a:pt x="37" y="18"/>
                      </a:lnTo>
                      <a:lnTo>
                        <a:pt x="37" y="23"/>
                      </a:lnTo>
                      <a:lnTo>
                        <a:pt x="37" y="18"/>
                      </a:lnTo>
                      <a:lnTo>
                        <a:pt x="37" y="23"/>
                      </a:lnTo>
                      <a:lnTo>
                        <a:pt x="37" y="18"/>
                      </a:lnTo>
                      <a:lnTo>
                        <a:pt x="37" y="23"/>
                      </a:lnTo>
                      <a:lnTo>
                        <a:pt x="41" y="23"/>
                      </a:lnTo>
                      <a:lnTo>
                        <a:pt x="41" y="18"/>
                      </a:lnTo>
                      <a:lnTo>
                        <a:pt x="41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7" name="Freeform 717"/>
                <p:cNvSpPr>
                  <a:spLocks/>
                </p:cNvSpPr>
                <p:nvPr/>
              </p:nvSpPr>
              <p:spPr bwMode="auto">
                <a:xfrm>
                  <a:off x="1514" y="-969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5 w 5"/>
                    <a:gd name="T5" fmla="*/ 4 h 4"/>
                    <a:gd name="T6" fmla="*/ 0 w 5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8" name="Freeform 718"/>
                <p:cNvSpPr>
                  <a:spLocks/>
                </p:cNvSpPr>
                <p:nvPr/>
              </p:nvSpPr>
              <p:spPr bwMode="auto">
                <a:xfrm>
                  <a:off x="1514" y="-965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79" name="Freeform 719"/>
                <p:cNvSpPr>
                  <a:spLocks/>
                </p:cNvSpPr>
                <p:nvPr/>
              </p:nvSpPr>
              <p:spPr bwMode="auto">
                <a:xfrm>
                  <a:off x="1519" y="-114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0" name="Freeform 720"/>
                <p:cNvSpPr>
                  <a:spLocks/>
                </p:cNvSpPr>
                <p:nvPr/>
              </p:nvSpPr>
              <p:spPr bwMode="auto">
                <a:xfrm>
                  <a:off x="1519" y="-114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1" name="Rectangle 721"/>
                <p:cNvSpPr>
                  <a:spLocks noChangeArrowheads="1"/>
                </p:cNvSpPr>
                <p:nvPr/>
              </p:nvSpPr>
              <p:spPr bwMode="auto">
                <a:xfrm>
                  <a:off x="1519" y="-974"/>
                  <a:ext cx="4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2" name="Freeform 722"/>
                <p:cNvSpPr>
                  <a:spLocks/>
                </p:cNvSpPr>
                <p:nvPr/>
              </p:nvSpPr>
              <p:spPr bwMode="auto">
                <a:xfrm>
                  <a:off x="1519" y="-978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0 w 4"/>
                    <a:gd name="T7" fmla="*/ 4 h 4"/>
                    <a:gd name="T8" fmla="*/ 4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3" name="Freeform 723"/>
                <p:cNvSpPr>
                  <a:spLocks/>
                </p:cNvSpPr>
                <p:nvPr/>
              </p:nvSpPr>
              <p:spPr bwMode="auto">
                <a:xfrm>
                  <a:off x="1519" y="-965"/>
                  <a:ext cx="4" cy="5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5 h 5"/>
                    <a:gd name="T4" fmla="*/ 4 w 4"/>
                    <a:gd name="T5" fmla="*/ 5 h 5"/>
                    <a:gd name="T6" fmla="*/ 4 w 4"/>
                    <a:gd name="T7" fmla="*/ 0 h 5"/>
                    <a:gd name="T8" fmla="*/ 0 w 4"/>
                    <a:gd name="T9" fmla="*/ 0 h 5"/>
                    <a:gd name="T10" fmla="*/ 4 w 4"/>
                    <a:gd name="T11" fmla="*/ 5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5"/>
                    <a:gd name="T20" fmla="*/ 4 w 4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5">
                      <a:moveTo>
                        <a:pt x="4" y="5"/>
                      </a:move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4" name="Freeform 724"/>
                <p:cNvSpPr>
                  <a:spLocks/>
                </p:cNvSpPr>
                <p:nvPr/>
              </p:nvSpPr>
              <p:spPr bwMode="auto">
                <a:xfrm>
                  <a:off x="1523" y="-98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5" name="Freeform 725"/>
                <p:cNvSpPr>
                  <a:spLocks/>
                </p:cNvSpPr>
                <p:nvPr/>
              </p:nvSpPr>
              <p:spPr bwMode="auto">
                <a:xfrm>
                  <a:off x="1523" y="-978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6" name="Freeform 726"/>
                <p:cNvSpPr>
                  <a:spLocks/>
                </p:cNvSpPr>
                <p:nvPr/>
              </p:nvSpPr>
              <p:spPr bwMode="auto">
                <a:xfrm>
                  <a:off x="1523" y="-1142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7" name="Freeform 727"/>
                <p:cNvSpPr>
                  <a:spLocks/>
                </p:cNvSpPr>
                <p:nvPr/>
              </p:nvSpPr>
              <p:spPr bwMode="auto">
                <a:xfrm>
                  <a:off x="1523" y="-1156"/>
                  <a:ext cx="5" cy="5"/>
                </a:xfrm>
                <a:custGeom>
                  <a:avLst/>
                  <a:gdLst>
                    <a:gd name="T0" fmla="*/ 0 w 5"/>
                    <a:gd name="T1" fmla="*/ 5 h 5"/>
                    <a:gd name="T2" fmla="*/ 0 w 5"/>
                    <a:gd name="T3" fmla="*/ 0 h 5"/>
                    <a:gd name="T4" fmla="*/ 5 w 5"/>
                    <a:gd name="T5" fmla="*/ 5 h 5"/>
                    <a:gd name="T6" fmla="*/ 0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8" name="Freeform 728"/>
                <p:cNvSpPr>
                  <a:spLocks/>
                </p:cNvSpPr>
                <p:nvPr/>
              </p:nvSpPr>
              <p:spPr bwMode="auto">
                <a:xfrm>
                  <a:off x="1523" y="-978"/>
                  <a:ext cx="5" cy="4"/>
                </a:xfrm>
                <a:custGeom>
                  <a:avLst/>
                  <a:gdLst>
                    <a:gd name="T0" fmla="*/ 5 w 5"/>
                    <a:gd name="T1" fmla="*/ 0 h 4"/>
                    <a:gd name="T2" fmla="*/ 0 w 5"/>
                    <a:gd name="T3" fmla="*/ 4 h 4"/>
                    <a:gd name="T4" fmla="*/ 0 w 5"/>
                    <a:gd name="T5" fmla="*/ 0 h 4"/>
                    <a:gd name="T6" fmla="*/ 5 w 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4"/>
                    <a:gd name="T14" fmla="*/ 5 w 5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4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89" name="Freeform 729"/>
                <p:cNvSpPr>
                  <a:spLocks/>
                </p:cNvSpPr>
                <p:nvPr/>
              </p:nvSpPr>
              <p:spPr bwMode="auto">
                <a:xfrm>
                  <a:off x="1523" y="-1124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5 h 5"/>
                    <a:gd name="T4" fmla="*/ 0 w 5"/>
                    <a:gd name="T5" fmla="*/ 0 h 5"/>
                    <a:gd name="T6" fmla="*/ 5 w 5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0" name="Freeform 730"/>
                <p:cNvSpPr>
                  <a:spLocks/>
                </p:cNvSpPr>
                <p:nvPr/>
              </p:nvSpPr>
              <p:spPr bwMode="auto">
                <a:xfrm>
                  <a:off x="1528" y="-115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5 h 5"/>
                    <a:gd name="T4" fmla="*/ 5 w 5"/>
                    <a:gd name="T5" fmla="*/ 0 h 5"/>
                    <a:gd name="T6" fmla="*/ 0 w 5"/>
                    <a:gd name="T7" fmla="*/ 0 h 5"/>
                    <a:gd name="T8" fmla="*/ 0 w 5"/>
                    <a:gd name="T9" fmla="*/ 5 h 5"/>
                    <a:gd name="T10" fmla="*/ 0 w 5"/>
                    <a:gd name="T11" fmla="*/ 0 h 5"/>
                    <a:gd name="T12" fmla="*/ 0 w 5"/>
                    <a:gd name="T13" fmla="*/ 5 h 5"/>
                    <a:gd name="T14" fmla="*/ 0 w 5"/>
                    <a:gd name="T15" fmla="*/ 0 h 5"/>
                    <a:gd name="T16" fmla="*/ 5 w 5"/>
                    <a:gd name="T17" fmla="*/ 0 h 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"/>
                    <a:gd name="T28" fmla="*/ 0 h 5"/>
                    <a:gd name="T29" fmla="*/ 5 w 5"/>
                    <a:gd name="T30" fmla="*/ 5 h 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" h="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1" name="Freeform 731"/>
                <p:cNvSpPr>
                  <a:spLocks/>
                </p:cNvSpPr>
                <p:nvPr/>
              </p:nvSpPr>
              <p:spPr bwMode="auto">
                <a:xfrm>
                  <a:off x="1528" y="-112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2" name="Freeform 732"/>
                <p:cNvSpPr>
                  <a:spLocks/>
                </p:cNvSpPr>
                <p:nvPr/>
              </p:nvSpPr>
              <p:spPr bwMode="auto">
                <a:xfrm>
                  <a:off x="1623" y="-887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3" name="Freeform 733"/>
                <p:cNvSpPr>
                  <a:spLocks/>
                </p:cNvSpPr>
                <p:nvPr/>
              </p:nvSpPr>
              <p:spPr bwMode="auto">
                <a:xfrm>
                  <a:off x="1623" y="-937"/>
                  <a:ext cx="5" cy="4"/>
                </a:xfrm>
                <a:custGeom>
                  <a:avLst/>
                  <a:gdLst>
                    <a:gd name="T0" fmla="*/ 0 w 5"/>
                    <a:gd name="T1" fmla="*/ 0 h 4"/>
                    <a:gd name="T2" fmla="*/ 0 w 5"/>
                    <a:gd name="T3" fmla="*/ 4 h 4"/>
                    <a:gd name="T4" fmla="*/ 0 w 5"/>
                    <a:gd name="T5" fmla="*/ 0 h 4"/>
                    <a:gd name="T6" fmla="*/ 5 w 5"/>
                    <a:gd name="T7" fmla="*/ 0 h 4"/>
                    <a:gd name="T8" fmla="*/ 0 w 5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"/>
                    <a:gd name="T17" fmla="*/ 5 w 5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4" name="Freeform 734"/>
                <p:cNvSpPr>
                  <a:spLocks/>
                </p:cNvSpPr>
                <p:nvPr/>
              </p:nvSpPr>
              <p:spPr bwMode="auto">
                <a:xfrm>
                  <a:off x="1533" y="-1151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5" name="Freeform 735"/>
                <p:cNvSpPr>
                  <a:spLocks/>
                </p:cNvSpPr>
                <p:nvPr/>
              </p:nvSpPr>
              <p:spPr bwMode="auto">
                <a:xfrm>
                  <a:off x="1537" y="-96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6" name="Freeform 736"/>
                <p:cNvSpPr>
                  <a:spLocks/>
                </p:cNvSpPr>
                <p:nvPr/>
              </p:nvSpPr>
              <p:spPr bwMode="auto">
                <a:xfrm>
                  <a:off x="1537" y="-96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7" name="Freeform 737"/>
                <p:cNvSpPr>
                  <a:spLocks/>
                </p:cNvSpPr>
                <p:nvPr/>
              </p:nvSpPr>
              <p:spPr bwMode="auto">
                <a:xfrm>
                  <a:off x="1619" y="-937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4 w 4"/>
                    <a:gd name="T5" fmla="*/ 0 h 4"/>
                    <a:gd name="T6" fmla="*/ 4 w 4"/>
                    <a:gd name="T7" fmla="*/ 4 h 4"/>
                    <a:gd name="T8" fmla="*/ 0 w 4"/>
                    <a:gd name="T9" fmla="*/ 4 h 4"/>
                    <a:gd name="T10" fmla="*/ 4 w 4"/>
                    <a:gd name="T11" fmla="*/ 4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4"/>
                    <a:gd name="T20" fmla="*/ 4 w 4"/>
                    <a:gd name="T21" fmla="*/ 4 h 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8" name="Freeform 738"/>
                <p:cNvSpPr>
                  <a:spLocks/>
                </p:cNvSpPr>
                <p:nvPr/>
              </p:nvSpPr>
              <p:spPr bwMode="auto">
                <a:xfrm>
                  <a:off x="1537" y="-113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99" name="Freeform 739"/>
                <p:cNvSpPr>
                  <a:spLocks/>
                </p:cNvSpPr>
                <p:nvPr/>
              </p:nvSpPr>
              <p:spPr bwMode="auto">
                <a:xfrm>
                  <a:off x="1537" y="-11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0" name="Freeform 740"/>
                <p:cNvSpPr>
                  <a:spLocks/>
                </p:cNvSpPr>
                <p:nvPr/>
              </p:nvSpPr>
              <p:spPr bwMode="auto">
                <a:xfrm>
                  <a:off x="1537" y="-1128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1" name="Freeform 741"/>
                <p:cNvSpPr>
                  <a:spLocks/>
                </p:cNvSpPr>
                <p:nvPr/>
              </p:nvSpPr>
              <p:spPr bwMode="auto">
                <a:xfrm>
                  <a:off x="1537" y="-114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2" name="Freeform 742"/>
                <p:cNvSpPr>
                  <a:spLocks/>
                </p:cNvSpPr>
                <p:nvPr/>
              </p:nvSpPr>
              <p:spPr bwMode="auto">
                <a:xfrm>
                  <a:off x="1542" y="-1124"/>
                  <a:ext cx="4" cy="5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5 h 5"/>
                    <a:gd name="T4" fmla="*/ 0 w 4"/>
                    <a:gd name="T5" fmla="*/ 0 h 5"/>
                    <a:gd name="T6" fmla="*/ 4 w 4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3" name="Freeform 743"/>
                <p:cNvSpPr>
                  <a:spLocks/>
                </p:cNvSpPr>
                <p:nvPr/>
              </p:nvSpPr>
              <p:spPr bwMode="auto">
                <a:xfrm>
                  <a:off x="1546" y="-1106"/>
                  <a:ext cx="5" cy="5"/>
                </a:xfrm>
                <a:custGeom>
                  <a:avLst/>
                  <a:gdLst>
                    <a:gd name="T0" fmla="*/ 5 w 5"/>
                    <a:gd name="T1" fmla="*/ 5 h 5"/>
                    <a:gd name="T2" fmla="*/ 0 w 5"/>
                    <a:gd name="T3" fmla="*/ 0 h 5"/>
                    <a:gd name="T4" fmla="*/ 5 w 5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5" y="5"/>
                      </a:moveTo>
                      <a:lnTo>
                        <a:pt x="0" y="0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4" name="Freeform 744"/>
                <p:cNvSpPr>
                  <a:spLocks/>
                </p:cNvSpPr>
                <p:nvPr/>
              </p:nvSpPr>
              <p:spPr bwMode="auto">
                <a:xfrm>
                  <a:off x="1551" y="-1137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0 h 4"/>
                    <a:gd name="T4" fmla="*/ 0 w 4"/>
                    <a:gd name="T5" fmla="*/ 4 h 4"/>
                    <a:gd name="T6" fmla="*/ 4 w 4"/>
                    <a:gd name="T7" fmla="*/ 4 h 4"/>
                    <a:gd name="T8" fmla="*/ 4 w 4"/>
                    <a:gd name="T9" fmla="*/ 0 h 4"/>
                    <a:gd name="T10" fmla="*/ 0 w 4"/>
                    <a:gd name="T11" fmla="*/ 0 h 4"/>
                    <a:gd name="T12" fmla="*/ 4 w 4"/>
                    <a:gd name="T13" fmla="*/ 0 h 4"/>
                    <a:gd name="T14" fmla="*/ 0 w 4"/>
                    <a:gd name="T15" fmla="*/ 4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5" name="Freeform 745"/>
                <p:cNvSpPr>
                  <a:spLocks/>
                </p:cNvSpPr>
                <p:nvPr/>
              </p:nvSpPr>
              <p:spPr bwMode="auto">
                <a:xfrm>
                  <a:off x="1551" y="-1142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0 h 5"/>
                    <a:gd name="T4" fmla="*/ 4 w 4"/>
                    <a:gd name="T5" fmla="*/ 5 h 5"/>
                    <a:gd name="T6" fmla="*/ 4 w 4"/>
                    <a:gd name="T7" fmla="*/ 0 h 5"/>
                    <a:gd name="T8" fmla="*/ 0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6" name="Freeform 746"/>
                <p:cNvSpPr>
                  <a:spLocks/>
                </p:cNvSpPr>
                <p:nvPr/>
              </p:nvSpPr>
              <p:spPr bwMode="auto">
                <a:xfrm>
                  <a:off x="1551" y="-111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7" name="Freeform 747"/>
                <p:cNvSpPr>
                  <a:spLocks/>
                </p:cNvSpPr>
                <p:nvPr/>
              </p:nvSpPr>
              <p:spPr bwMode="auto">
                <a:xfrm>
                  <a:off x="1555" y="-95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8" name="Freeform 748"/>
                <p:cNvSpPr>
                  <a:spLocks/>
                </p:cNvSpPr>
                <p:nvPr/>
              </p:nvSpPr>
              <p:spPr bwMode="auto">
                <a:xfrm>
                  <a:off x="1555" y="-111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09" name="Freeform 749"/>
                <p:cNvSpPr>
                  <a:spLocks/>
                </p:cNvSpPr>
                <p:nvPr/>
              </p:nvSpPr>
              <p:spPr bwMode="auto">
                <a:xfrm>
                  <a:off x="1555" y="-113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0" name="Freeform 750"/>
                <p:cNvSpPr>
                  <a:spLocks/>
                </p:cNvSpPr>
                <p:nvPr/>
              </p:nvSpPr>
              <p:spPr bwMode="auto">
                <a:xfrm>
                  <a:off x="1555" y="-1115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1" name="Freeform 751"/>
                <p:cNvSpPr>
                  <a:spLocks/>
                </p:cNvSpPr>
                <p:nvPr/>
              </p:nvSpPr>
              <p:spPr bwMode="auto">
                <a:xfrm>
                  <a:off x="1555" y="-1137"/>
                  <a:ext cx="14" cy="13"/>
                </a:xfrm>
                <a:custGeom>
                  <a:avLst/>
                  <a:gdLst>
                    <a:gd name="T0" fmla="*/ 14 w 14"/>
                    <a:gd name="T1" fmla="*/ 9 h 13"/>
                    <a:gd name="T2" fmla="*/ 14 w 14"/>
                    <a:gd name="T3" fmla="*/ 13 h 13"/>
                    <a:gd name="T4" fmla="*/ 9 w 14"/>
                    <a:gd name="T5" fmla="*/ 13 h 13"/>
                    <a:gd name="T6" fmla="*/ 9 w 14"/>
                    <a:gd name="T7" fmla="*/ 9 h 13"/>
                    <a:gd name="T8" fmla="*/ 14 w 14"/>
                    <a:gd name="T9" fmla="*/ 9 h 13"/>
                    <a:gd name="T10" fmla="*/ 9 w 14"/>
                    <a:gd name="T11" fmla="*/ 9 h 13"/>
                    <a:gd name="T12" fmla="*/ 9 w 14"/>
                    <a:gd name="T13" fmla="*/ 4 h 13"/>
                    <a:gd name="T14" fmla="*/ 5 w 14"/>
                    <a:gd name="T15" fmla="*/ 4 h 13"/>
                    <a:gd name="T16" fmla="*/ 9 w 14"/>
                    <a:gd name="T17" fmla="*/ 4 h 13"/>
                    <a:gd name="T18" fmla="*/ 5 w 14"/>
                    <a:gd name="T19" fmla="*/ 4 h 13"/>
                    <a:gd name="T20" fmla="*/ 5 w 14"/>
                    <a:gd name="T21" fmla="*/ 0 h 13"/>
                    <a:gd name="T22" fmla="*/ 0 w 14"/>
                    <a:gd name="T23" fmla="*/ 0 h 13"/>
                    <a:gd name="T24" fmla="*/ 5 w 14"/>
                    <a:gd name="T25" fmla="*/ 0 h 13"/>
                    <a:gd name="T26" fmla="*/ 9 w 14"/>
                    <a:gd name="T27" fmla="*/ 4 h 13"/>
                    <a:gd name="T28" fmla="*/ 14 w 14"/>
                    <a:gd name="T29" fmla="*/ 9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3"/>
                    <a:gd name="T47" fmla="*/ 14 w 14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3">
                      <a:moveTo>
                        <a:pt x="14" y="9"/>
                      </a:moveTo>
                      <a:lnTo>
                        <a:pt x="14" y="13"/>
                      </a:lnTo>
                      <a:lnTo>
                        <a:pt x="9" y="13"/>
                      </a:lnTo>
                      <a:lnTo>
                        <a:pt x="9" y="9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5" y="4"/>
                      </a:lnTo>
                      <a:lnTo>
                        <a:pt x="9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2" name="Freeform 752"/>
                <p:cNvSpPr>
                  <a:spLocks/>
                </p:cNvSpPr>
                <p:nvPr/>
              </p:nvSpPr>
              <p:spPr bwMode="auto">
                <a:xfrm>
                  <a:off x="1564" y="-1119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3" name="Freeform 753"/>
                <p:cNvSpPr>
                  <a:spLocks/>
                </p:cNvSpPr>
                <p:nvPr/>
              </p:nvSpPr>
              <p:spPr bwMode="auto">
                <a:xfrm>
                  <a:off x="1569" y="-1101"/>
                  <a:ext cx="1" cy="5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4" name="Freeform 754"/>
                <p:cNvSpPr>
                  <a:spLocks/>
                </p:cNvSpPr>
                <p:nvPr/>
              </p:nvSpPr>
              <p:spPr bwMode="auto">
                <a:xfrm>
                  <a:off x="1569" y="-109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5" name="Freeform 755"/>
                <p:cNvSpPr>
                  <a:spLocks/>
                </p:cNvSpPr>
                <p:nvPr/>
              </p:nvSpPr>
              <p:spPr bwMode="auto">
                <a:xfrm>
                  <a:off x="1578" y="-1101"/>
                  <a:ext cx="5" cy="9"/>
                </a:xfrm>
                <a:custGeom>
                  <a:avLst/>
                  <a:gdLst>
                    <a:gd name="T0" fmla="*/ 5 w 5"/>
                    <a:gd name="T1" fmla="*/ 0 h 9"/>
                    <a:gd name="T2" fmla="*/ 5 w 5"/>
                    <a:gd name="T3" fmla="*/ 5 h 9"/>
                    <a:gd name="T4" fmla="*/ 5 w 5"/>
                    <a:gd name="T5" fmla="*/ 9 h 9"/>
                    <a:gd name="T6" fmla="*/ 5 w 5"/>
                    <a:gd name="T7" fmla="*/ 5 h 9"/>
                    <a:gd name="T8" fmla="*/ 0 w 5"/>
                    <a:gd name="T9" fmla="*/ 5 h 9"/>
                    <a:gd name="T10" fmla="*/ 5 w 5"/>
                    <a:gd name="T11" fmla="*/ 5 h 9"/>
                    <a:gd name="T12" fmla="*/ 5 w 5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9"/>
                    <a:gd name="T23" fmla="*/ 5 w 5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9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6" name="Rectangle 756"/>
                <p:cNvSpPr>
                  <a:spLocks noChangeArrowheads="1"/>
                </p:cNvSpPr>
                <p:nvPr/>
              </p:nvSpPr>
              <p:spPr bwMode="auto">
                <a:xfrm>
                  <a:off x="1578" y="-1101"/>
                  <a:ext cx="5" cy="5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7" name="Freeform 757"/>
                <p:cNvSpPr>
                  <a:spLocks/>
                </p:cNvSpPr>
                <p:nvPr/>
              </p:nvSpPr>
              <p:spPr bwMode="auto">
                <a:xfrm>
                  <a:off x="1583" y="-109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8" name="Freeform 758"/>
                <p:cNvSpPr>
                  <a:spLocks/>
                </p:cNvSpPr>
                <p:nvPr/>
              </p:nvSpPr>
              <p:spPr bwMode="auto">
                <a:xfrm>
                  <a:off x="1583" y="-1096"/>
                  <a:ext cx="18" cy="13"/>
                </a:xfrm>
                <a:custGeom>
                  <a:avLst/>
                  <a:gdLst>
                    <a:gd name="T0" fmla="*/ 9 w 18"/>
                    <a:gd name="T1" fmla="*/ 4 h 13"/>
                    <a:gd name="T2" fmla="*/ 9 w 18"/>
                    <a:gd name="T3" fmla="*/ 9 h 13"/>
                    <a:gd name="T4" fmla="*/ 13 w 18"/>
                    <a:gd name="T5" fmla="*/ 4 h 13"/>
                    <a:gd name="T6" fmla="*/ 13 w 18"/>
                    <a:gd name="T7" fmla="*/ 9 h 13"/>
                    <a:gd name="T8" fmla="*/ 18 w 18"/>
                    <a:gd name="T9" fmla="*/ 9 h 13"/>
                    <a:gd name="T10" fmla="*/ 13 w 18"/>
                    <a:gd name="T11" fmla="*/ 13 h 13"/>
                    <a:gd name="T12" fmla="*/ 13 w 18"/>
                    <a:gd name="T13" fmla="*/ 9 h 13"/>
                    <a:gd name="T14" fmla="*/ 13 w 18"/>
                    <a:gd name="T15" fmla="*/ 13 h 13"/>
                    <a:gd name="T16" fmla="*/ 9 w 18"/>
                    <a:gd name="T17" fmla="*/ 9 h 13"/>
                    <a:gd name="T18" fmla="*/ 4 w 18"/>
                    <a:gd name="T19" fmla="*/ 4 h 13"/>
                    <a:gd name="T20" fmla="*/ 4 w 18"/>
                    <a:gd name="T21" fmla="*/ 0 h 13"/>
                    <a:gd name="T22" fmla="*/ 0 w 18"/>
                    <a:gd name="T23" fmla="*/ 0 h 13"/>
                    <a:gd name="T24" fmla="*/ 0 w 18"/>
                    <a:gd name="T25" fmla="*/ 4 h 13"/>
                    <a:gd name="T26" fmla="*/ 0 w 18"/>
                    <a:gd name="T27" fmla="*/ 0 h 13"/>
                    <a:gd name="T28" fmla="*/ 4 w 18"/>
                    <a:gd name="T29" fmla="*/ 0 h 13"/>
                    <a:gd name="T30" fmla="*/ 9 w 18"/>
                    <a:gd name="T31" fmla="*/ 0 h 13"/>
                    <a:gd name="T32" fmla="*/ 13 w 18"/>
                    <a:gd name="T33" fmla="*/ 4 h 13"/>
                    <a:gd name="T34" fmla="*/ 9 w 18"/>
                    <a:gd name="T35" fmla="*/ 4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13"/>
                    <a:gd name="T56" fmla="*/ 18 w 18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13">
                      <a:moveTo>
                        <a:pt x="9" y="4"/>
                      </a:moveTo>
                      <a:lnTo>
                        <a:pt x="9" y="9"/>
                      </a:lnTo>
                      <a:lnTo>
                        <a:pt x="13" y="4"/>
                      </a:lnTo>
                      <a:lnTo>
                        <a:pt x="13" y="9"/>
                      </a:lnTo>
                      <a:lnTo>
                        <a:pt x="18" y="9"/>
                      </a:lnTo>
                      <a:lnTo>
                        <a:pt x="13" y="13"/>
                      </a:lnTo>
                      <a:lnTo>
                        <a:pt x="13" y="9"/>
                      </a:lnTo>
                      <a:lnTo>
                        <a:pt x="13" y="13"/>
                      </a:lnTo>
                      <a:lnTo>
                        <a:pt x="9" y="9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13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19" name="Freeform 759"/>
                <p:cNvSpPr>
                  <a:spLocks/>
                </p:cNvSpPr>
                <p:nvPr/>
              </p:nvSpPr>
              <p:spPr bwMode="auto">
                <a:xfrm>
                  <a:off x="1260" y="-123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0" name="Freeform 760"/>
                <p:cNvSpPr>
                  <a:spLocks/>
                </p:cNvSpPr>
                <p:nvPr/>
              </p:nvSpPr>
              <p:spPr bwMode="auto">
                <a:xfrm>
                  <a:off x="1106" y="-1078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0 w 4"/>
                    <a:gd name="T3" fmla="*/ 0 h 4"/>
                    <a:gd name="T4" fmla="*/ 4 w 4"/>
                    <a:gd name="T5" fmla="*/ 0 h 4"/>
                    <a:gd name="T6" fmla="*/ 0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1" name="Freeform 761"/>
                <p:cNvSpPr>
                  <a:spLocks/>
                </p:cNvSpPr>
                <p:nvPr/>
              </p:nvSpPr>
              <p:spPr bwMode="auto">
                <a:xfrm>
                  <a:off x="1205" y="-1115"/>
                  <a:ext cx="19" cy="5"/>
                </a:xfrm>
                <a:custGeom>
                  <a:avLst/>
                  <a:gdLst>
                    <a:gd name="T0" fmla="*/ 14 w 19"/>
                    <a:gd name="T1" fmla="*/ 0 h 5"/>
                    <a:gd name="T2" fmla="*/ 14 w 19"/>
                    <a:gd name="T3" fmla="*/ 5 h 5"/>
                    <a:gd name="T4" fmla="*/ 19 w 19"/>
                    <a:gd name="T5" fmla="*/ 5 h 5"/>
                    <a:gd name="T6" fmla="*/ 14 w 19"/>
                    <a:gd name="T7" fmla="*/ 5 h 5"/>
                    <a:gd name="T8" fmla="*/ 10 w 19"/>
                    <a:gd name="T9" fmla="*/ 5 h 5"/>
                    <a:gd name="T10" fmla="*/ 5 w 19"/>
                    <a:gd name="T11" fmla="*/ 5 h 5"/>
                    <a:gd name="T12" fmla="*/ 5 w 19"/>
                    <a:gd name="T13" fmla="*/ 0 h 5"/>
                    <a:gd name="T14" fmla="*/ 0 w 19"/>
                    <a:gd name="T15" fmla="*/ 0 h 5"/>
                    <a:gd name="T16" fmla="*/ 5 w 19"/>
                    <a:gd name="T17" fmla="*/ 0 h 5"/>
                    <a:gd name="T18" fmla="*/ 5 w 19"/>
                    <a:gd name="T19" fmla="*/ 5 h 5"/>
                    <a:gd name="T20" fmla="*/ 10 w 19"/>
                    <a:gd name="T21" fmla="*/ 5 h 5"/>
                    <a:gd name="T22" fmla="*/ 10 w 19"/>
                    <a:gd name="T23" fmla="*/ 0 h 5"/>
                    <a:gd name="T24" fmla="*/ 10 w 19"/>
                    <a:gd name="T25" fmla="*/ 5 h 5"/>
                    <a:gd name="T26" fmla="*/ 14 w 19"/>
                    <a:gd name="T27" fmla="*/ 0 h 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5"/>
                    <a:gd name="T44" fmla="*/ 19 w 19"/>
                    <a:gd name="T45" fmla="*/ 5 h 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5">
                      <a:moveTo>
                        <a:pt x="14" y="0"/>
                      </a:moveTo>
                      <a:lnTo>
                        <a:pt x="14" y="5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2" name="Freeform 762"/>
                <p:cNvSpPr>
                  <a:spLocks/>
                </p:cNvSpPr>
                <p:nvPr/>
              </p:nvSpPr>
              <p:spPr bwMode="auto">
                <a:xfrm>
                  <a:off x="1205" y="-1124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0 h 5"/>
                    <a:gd name="T4" fmla="*/ 0 w 1"/>
                    <a:gd name="T5" fmla="*/ 5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3" name="Freeform 763"/>
                <p:cNvSpPr>
                  <a:spLocks/>
                </p:cNvSpPr>
                <p:nvPr/>
              </p:nvSpPr>
              <p:spPr bwMode="auto">
                <a:xfrm>
                  <a:off x="1205" y="-111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4" name="Freeform 764"/>
                <p:cNvSpPr>
                  <a:spLocks/>
                </p:cNvSpPr>
                <p:nvPr/>
              </p:nvSpPr>
              <p:spPr bwMode="auto">
                <a:xfrm>
                  <a:off x="1196" y="-1074"/>
                  <a:ext cx="19" cy="9"/>
                </a:xfrm>
                <a:custGeom>
                  <a:avLst/>
                  <a:gdLst>
                    <a:gd name="T0" fmla="*/ 9 w 19"/>
                    <a:gd name="T1" fmla="*/ 5 h 9"/>
                    <a:gd name="T2" fmla="*/ 14 w 19"/>
                    <a:gd name="T3" fmla="*/ 5 h 9"/>
                    <a:gd name="T4" fmla="*/ 14 w 19"/>
                    <a:gd name="T5" fmla="*/ 0 h 9"/>
                    <a:gd name="T6" fmla="*/ 19 w 19"/>
                    <a:gd name="T7" fmla="*/ 0 h 9"/>
                    <a:gd name="T8" fmla="*/ 14 w 19"/>
                    <a:gd name="T9" fmla="*/ 0 h 9"/>
                    <a:gd name="T10" fmla="*/ 19 w 19"/>
                    <a:gd name="T11" fmla="*/ 0 h 9"/>
                    <a:gd name="T12" fmla="*/ 14 w 19"/>
                    <a:gd name="T13" fmla="*/ 5 h 9"/>
                    <a:gd name="T14" fmla="*/ 9 w 19"/>
                    <a:gd name="T15" fmla="*/ 5 h 9"/>
                    <a:gd name="T16" fmla="*/ 5 w 19"/>
                    <a:gd name="T17" fmla="*/ 9 h 9"/>
                    <a:gd name="T18" fmla="*/ 0 w 19"/>
                    <a:gd name="T19" fmla="*/ 9 h 9"/>
                    <a:gd name="T20" fmla="*/ 0 w 19"/>
                    <a:gd name="T21" fmla="*/ 5 h 9"/>
                    <a:gd name="T22" fmla="*/ 5 w 19"/>
                    <a:gd name="T23" fmla="*/ 5 h 9"/>
                    <a:gd name="T24" fmla="*/ 5 w 19"/>
                    <a:gd name="T25" fmla="*/ 9 h 9"/>
                    <a:gd name="T26" fmla="*/ 5 w 19"/>
                    <a:gd name="T27" fmla="*/ 5 h 9"/>
                    <a:gd name="T28" fmla="*/ 9 w 19"/>
                    <a:gd name="T29" fmla="*/ 5 h 9"/>
                    <a:gd name="T30" fmla="*/ 5 w 19"/>
                    <a:gd name="T31" fmla="*/ 5 h 9"/>
                    <a:gd name="T32" fmla="*/ 9 w 19"/>
                    <a:gd name="T33" fmla="*/ 5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9"/>
                    <a:gd name="T53" fmla="*/ 19 w 1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9">
                      <a:moveTo>
                        <a:pt x="9" y="5"/>
                      </a:moveTo>
                      <a:lnTo>
                        <a:pt x="14" y="5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4" y="5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5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5" name="Freeform 765"/>
                <p:cNvSpPr>
                  <a:spLocks/>
                </p:cNvSpPr>
                <p:nvPr/>
              </p:nvSpPr>
              <p:spPr bwMode="auto">
                <a:xfrm>
                  <a:off x="1192" y="-111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0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6" name="Freeform 766"/>
                <p:cNvSpPr>
                  <a:spLocks/>
                </p:cNvSpPr>
                <p:nvPr/>
              </p:nvSpPr>
              <p:spPr bwMode="auto">
                <a:xfrm>
                  <a:off x="1192" y="-1115"/>
                  <a:ext cx="9" cy="5"/>
                </a:xfrm>
                <a:custGeom>
                  <a:avLst/>
                  <a:gdLst>
                    <a:gd name="T0" fmla="*/ 4 w 9"/>
                    <a:gd name="T1" fmla="*/ 0 h 5"/>
                    <a:gd name="T2" fmla="*/ 9 w 9"/>
                    <a:gd name="T3" fmla="*/ 5 h 5"/>
                    <a:gd name="T4" fmla="*/ 4 w 9"/>
                    <a:gd name="T5" fmla="*/ 5 h 5"/>
                    <a:gd name="T6" fmla="*/ 4 w 9"/>
                    <a:gd name="T7" fmla="*/ 0 h 5"/>
                    <a:gd name="T8" fmla="*/ 4 w 9"/>
                    <a:gd name="T9" fmla="*/ 5 h 5"/>
                    <a:gd name="T10" fmla="*/ 4 w 9"/>
                    <a:gd name="T11" fmla="*/ 0 h 5"/>
                    <a:gd name="T12" fmla="*/ 0 w 9"/>
                    <a:gd name="T13" fmla="*/ 0 h 5"/>
                    <a:gd name="T14" fmla="*/ 4 w 9"/>
                    <a:gd name="T15" fmla="*/ 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"/>
                    <a:gd name="T25" fmla="*/ 0 h 5"/>
                    <a:gd name="T26" fmla="*/ 9 w 9"/>
                    <a:gd name="T27" fmla="*/ 5 h 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" h="5">
                      <a:moveTo>
                        <a:pt x="4" y="0"/>
                      </a:move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7" name="Freeform 767"/>
                <p:cNvSpPr>
                  <a:spLocks/>
                </p:cNvSpPr>
                <p:nvPr/>
              </p:nvSpPr>
              <p:spPr bwMode="auto">
                <a:xfrm>
                  <a:off x="1192" y="-111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8" name="Freeform 768"/>
                <p:cNvSpPr>
                  <a:spLocks/>
                </p:cNvSpPr>
                <p:nvPr/>
              </p:nvSpPr>
              <p:spPr bwMode="auto">
                <a:xfrm>
                  <a:off x="1187" y="-1124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5 w 5"/>
                    <a:gd name="T3" fmla="*/ 5 h 5"/>
                    <a:gd name="T4" fmla="*/ 5 w 5"/>
                    <a:gd name="T5" fmla="*/ 0 h 5"/>
                    <a:gd name="T6" fmla="*/ 0 w 5"/>
                    <a:gd name="T7" fmla="*/ 0 h 5"/>
                    <a:gd name="T8" fmla="*/ 5 w 5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"/>
                    <a:gd name="T17" fmla="*/ 5 w 5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">
                      <a:moveTo>
                        <a:pt x="5" y="0"/>
                      </a:move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29" name="Freeform 769"/>
                <p:cNvSpPr>
                  <a:spLocks/>
                </p:cNvSpPr>
                <p:nvPr/>
              </p:nvSpPr>
              <p:spPr bwMode="auto">
                <a:xfrm>
                  <a:off x="1187" y="-1128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30" name="Freeform 770"/>
                <p:cNvSpPr>
                  <a:spLocks/>
                </p:cNvSpPr>
                <p:nvPr/>
              </p:nvSpPr>
              <p:spPr bwMode="auto">
                <a:xfrm>
                  <a:off x="1183" y="-1119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0 h 4"/>
                    <a:gd name="T4" fmla="*/ 4 w 4"/>
                    <a:gd name="T5" fmla="*/ 0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31" name="Freeform 771"/>
                <p:cNvSpPr>
                  <a:spLocks/>
                </p:cNvSpPr>
                <p:nvPr/>
              </p:nvSpPr>
              <p:spPr bwMode="auto">
                <a:xfrm>
                  <a:off x="1183" y="-106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4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24477" name="Freeform 772"/>
              <p:cNvSpPr>
                <a:spLocks/>
              </p:cNvSpPr>
              <p:nvPr/>
            </p:nvSpPr>
            <p:spPr bwMode="auto">
              <a:xfrm>
                <a:off x="1178" y="-112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78" name="Freeform 773"/>
              <p:cNvSpPr>
                <a:spLocks/>
              </p:cNvSpPr>
              <p:nvPr/>
            </p:nvSpPr>
            <p:spPr bwMode="auto">
              <a:xfrm>
                <a:off x="1174" y="-112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79" name="Freeform 774"/>
              <p:cNvSpPr>
                <a:spLocks/>
              </p:cNvSpPr>
              <p:nvPr/>
            </p:nvSpPr>
            <p:spPr bwMode="auto">
              <a:xfrm>
                <a:off x="1169" y="-1096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0 h 4"/>
                  <a:gd name="T4" fmla="*/ 5 w 5"/>
                  <a:gd name="T5" fmla="*/ 4 h 4"/>
                  <a:gd name="T6" fmla="*/ 0 w 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0" name="Freeform 775"/>
              <p:cNvSpPr>
                <a:spLocks/>
              </p:cNvSpPr>
              <p:nvPr/>
            </p:nvSpPr>
            <p:spPr bwMode="auto">
              <a:xfrm>
                <a:off x="1160" y="-1128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1" name="Freeform 776"/>
              <p:cNvSpPr>
                <a:spLocks/>
              </p:cNvSpPr>
              <p:nvPr/>
            </p:nvSpPr>
            <p:spPr bwMode="auto">
              <a:xfrm>
                <a:off x="1160" y="-1074"/>
                <a:ext cx="9" cy="9"/>
              </a:xfrm>
              <a:custGeom>
                <a:avLst/>
                <a:gdLst>
                  <a:gd name="T0" fmla="*/ 5 w 9"/>
                  <a:gd name="T1" fmla="*/ 9 h 9"/>
                  <a:gd name="T2" fmla="*/ 0 w 9"/>
                  <a:gd name="T3" fmla="*/ 9 h 9"/>
                  <a:gd name="T4" fmla="*/ 0 w 9"/>
                  <a:gd name="T5" fmla="*/ 5 h 9"/>
                  <a:gd name="T6" fmla="*/ 0 w 9"/>
                  <a:gd name="T7" fmla="*/ 9 h 9"/>
                  <a:gd name="T8" fmla="*/ 5 w 9"/>
                  <a:gd name="T9" fmla="*/ 5 h 9"/>
                  <a:gd name="T10" fmla="*/ 9 w 9"/>
                  <a:gd name="T11" fmla="*/ 0 h 9"/>
                  <a:gd name="T12" fmla="*/ 9 w 9"/>
                  <a:gd name="T13" fmla="*/ 5 h 9"/>
                  <a:gd name="T14" fmla="*/ 5 w 9"/>
                  <a:gd name="T15" fmla="*/ 5 h 9"/>
                  <a:gd name="T16" fmla="*/ 5 w 9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5" y="9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5" y="5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2" name="Freeform 777"/>
              <p:cNvSpPr>
                <a:spLocks/>
              </p:cNvSpPr>
              <p:nvPr/>
            </p:nvSpPr>
            <p:spPr bwMode="auto">
              <a:xfrm>
                <a:off x="1151" y="-113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3" name="Freeform 778"/>
              <p:cNvSpPr>
                <a:spLocks/>
              </p:cNvSpPr>
              <p:nvPr/>
            </p:nvSpPr>
            <p:spPr bwMode="auto">
              <a:xfrm>
                <a:off x="1151" y="-1069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4 h 4"/>
                  <a:gd name="T10" fmla="*/ 4 w 4"/>
                  <a:gd name="T11" fmla="*/ 4 h 4"/>
                  <a:gd name="T12" fmla="*/ 4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4" name="Freeform 779"/>
              <p:cNvSpPr>
                <a:spLocks/>
              </p:cNvSpPr>
              <p:nvPr/>
            </p:nvSpPr>
            <p:spPr bwMode="auto">
              <a:xfrm>
                <a:off x="1146" y="-1078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0 h 4"/>
                  <a:gd name="T4" fmla="*/ 5 w 5"/>
                  <a:gd name="T5" fmla="*/ 4 h 4"/>
                  <a:gd name="T6" fmla="*/ 0 w 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5" name="Freeform 780"/>
              <p:cNvSpPr>
                <a:spLocks/>
              </p:cNvSpPr>
              <p:nvPr/>
            </p:nvSpPr>
            <p:spPr bwMode="auto">
              <a:xfrm>
                <a:off x="1142" y="-1065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4 w 9"/>
                  <a:gd name="T3" fmla="*/ 0 h 5"/>
                  <a:gd name="T4" fmla="*/ 9 w 9"/>
                  <a:gd name="T5" fmla="*/ 0 h 5"/>
                  <a:gd name="T6" fmla="*/ 4 w 9"/>
                  <a:gd name="T7" fmla="*/ 0 h 5"/>
                  <a:gd name="T8" fmla="*/ 4 w 9"/>
                  <a:gd name="T9" fmla="*/ 5 h 5"/>
                  <a:gd name="T10" fmla="*/ 0 w 9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5"/>
                  <a:gd name="T20" fmla="*/ 9 w 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5">
                    <a:moveTo>
                      <a:pt x="0" y="5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6" name="Freeform 781"/>
              <p:cNvSpPr>
                <a:spLocks/>
              </p:cNvSpPr>
              <p:nvPr/>
            </p:nvSpPr>
            <p:spPr bwMode="auto">
              <a:xfrm>
                <a:off x="1142" y="-106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7" name="Freeform 782"/>
              <p:cNvSpPr>
                <a:spLocks/>
              </p:cNvSpPr>
              <p:nvPr/>
            </p:nvSpPr>
            <p:spPr bwMode="auto">
              <a:xfrm>
                <a:off x="1142" y="-106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8" name="Freeform 783"/>
              <p:cNvSpPr>
                <a:spLocks/>
              </p:cNvSpPr>
              <p:nvPr/>
            </p:nvSpPr>
            <p:spPr bwMode="auto">
              <a:xfrm>
                <a:off x="1128" y="-106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89" name="Freeform 784"/>
              <p:cNvSpPr>
                <a:spLocks/>
              </p:cNvSpPr>
              <p:nvPr/>
            </p:nvSpPr>
            <p:spPr bwMode="auto">
              <a:xfrm>
                <a:off x="1124" y="-115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0" name="Freeform 785"/>
              <p:cNvSpPr>
                <a:spLocks/>
              </p:cNvSpPr>
              <p:nvPr/>
            </p:nvSpPr>
            <p:spPr bwMode="auto">
              <a:xfrm>
                <a:off x="1119" y="-106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1" name="Freeform 786"/>
              <p:cNvSpPr>
                <a:spLocks/>
              </p:cNvSpPr>
              <p:nvPr/>
            </p:nvSpPr>
            <p:spPr bwMode="auto">
              <a:xfrm>
                <a:off x="1119" y="-1065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5 w 9"/>
                  <a:gd name="T3" fmla="*/ 0 h 5"/>
                  <a:gd name="T4" fmla="*/ 5 w 9"/>
                  <a:gd name="T5" fmla="*/ 5 h 5"/>
                  <a:gd name="T6" fmla="*/ 5 w 9"/>
                  <a:gd name="T7" fmla="*/ 0 h 5"/>
                  <a:gd name="T8" fmla="*/ 9 w 9"/>
                  <a:gd name="T9" fmla="*/ 0 h 5"/>
                  <a:gd name="T10" fmla="*/ 5 w 9"/>
                  <a:gd name="T11" fmla="*/ 5 h 5"/>
                  <a:gd name="T12" fmla="*/ 0 w 9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2" name="Freeform 787"/>
              <p:cNvSpPr>
                <a:spLocks/>
              </p:cNvSpPr>
              <p:nvPr/>
            </p:nvSpPr>
            <p:spPr bwMode="auto">
              <a:xfrm>
                <a:off x="1115" y="-116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4 w 4"/>
                  <a:gd name="T9" fmla="*/ 0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3" name="Freeform 788"/>
              <p:cNvSpPr>
                <a:spLocks/>
              </p:cNvSpPr>
              <p:nvPr/>
            </p:nvSpPr>
            <p:spPr bwMode="auto">
              <a:xfrm>
                <a:off x="1115" y="-106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4" name="Freeform 789"/>
              <p:cNvSpPr>
                <a:spLocks/>
              </p:cNvSpPr>
              <p:nvPr/>
            </p:nvSpPr>
            <p:spPr bwMode="auto">
              <a:xfrm>
                <a:off x="1110" y="-106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5" name="Freeform 790"/>
              <p:cNvSpPr>
                <a:spLocks/>
              </p:cNvSpPr>
              <p:nvPr/>
            </p:nvSpPr>
            <p:spPr bwMode="auto">
              <a:xfrm>
                <a:off x="1110" y="-107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6" name="Freeform 791"/>
              <p:cNvSpPr>
                <a:spLocks/>
              </p:cNvSpPr>
              <p:nvPr/>
            </p:nvSpPr>
            <p:spPr bwMode="auto">
              <a:xfrm>
                <a:off x="1110" y="-106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7" name="Freeform 792"/>
              <p:cNvSpPr>
                <a:spLocks/>
              </p:cNvSpPr>
              <p:nvPr/>
            </p:nvSpPr>
            <p:spPr bwMode="auto">
              <a:xfrm>
                <a:off x="1110" y="-1074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8" name="Freeform 793"/>
              <p:cNvSpPr>
                <a:spLocks/>
              </p:cNvSpPr>
              <p:nvPr/>
            </p:nvSpPr>
            <p:spPr bwMode="auto">
              <a:xfrm>
                <a:off x="1101" y="-1174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99" name="Freeform 794"/>
              <p:cNvSpPr>
                <a:spLocks/>
              </p:cNvSpPr>
              <p:nvPr/>
            </p:nvSpPr>
            <p:spPr bwMode="auto">
              <a:xfrm>
                <a:off x="1101" y="-1169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0" name="Freeform 795"/>
              <p:cNvSpPr>
                <a:spLocks/>
              </p:cNvSpPr>
              <p:nvPr/>
            </p:nvSpPr>
            <p:spPr bwMode="auto">
              <a:xfrm>
                <a:off x="1101" y="-1169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1" name="Rectangle 796"/>
              <p:cNvSpPr>
                <a:spLocks noChangeArrowheads="1"/>
              </p:cNvSpPr>
              <p:nvPr/>
            </p:nvSpPr>
            <p:spPr bwMode="auto">
              <a:xfrm>
                <a:off x="1101" y="-1169"/>
                <a:ext cx="5" cy="4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2" name="Freeform 797"/>
              <p:cNvSpPr>
                <a:spLocks/>
              </p:cNvSpPr>
              <p:nvPr/>
            </p:nvSpPr>
            <p:spPr bwMode="auto">
              <a:xfrm>
                <a:off x="1101" y="-1151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3" name="Freeform 798"/>
              <p:cNvSpPr>
                <a:spLocks/>
              </p:cNvSpPr>
              <p:nvPr/>
            </p:nvSpPr>
            <p:spPr bwMode="auto">
              <a:xfrm>
                <a:off x="1101" y="-117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4" name="Freeform 799"/>
              <p:cNvSpPr>
                <a:spLocks/>
              </p:cNvSpPr>
              <p:nvPr/>
            </p:nvSpPr>
            <p:spPr bwMode="auto">
              <a:xfrm>
                <a:off x="1101" y="-1074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5" name="Freeform 800"/>
              <p:cNvSpPr>
                <a:spLocks/>
              </p:cNvSpPr>
              <p:nvPr/>
            </p:nvSpPr>
            <p:spPr bwMode="auto">
              <a:xfrm>
                <a:off x="1096" y="-108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0 w 5"/>
                  <a:gd name="T7" fmla="*/ 5 h 5"/>
                  <a:gd name="T8" fmla="*/ 0 w 5"/>
                  <a:gd name="T9" fmla="*/ 0 h 5"/>
                  <a:gd name="T10" fmla="*/ 5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6" name="Freeform 801"/>
              <p:cNvSpPr>
                <a:spLocks/>
              </p:cNvSpPr>
              <p:nvPr/>
            </p:nvSpPr>
            <p:spPr bwMode="auto">
              <a:xfrm>
                <a:off x="1092" y="-1087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4 w 4"/>
                  <a:gd name="T5" fmla="*/ 0 h 4"/>
                  <a:gd name="T6" fmla="*/ 4 w 4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7" name="Freeform 802"/>
              <p:cNvSpPr>
                <a:spLocks/>
              </p:cNvSpPr>
              <p:nvPr/>
            </p:nvSpPr>
            <p:spPr bwMode="auto">
              <a:xfrm>
                <a:off x="1092" y="-109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  <a:gd name="T8" fmla="*/ 0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8" name="Freeform 803"/>
              <p:cNvSpPr>
                <a:spLocks/>
              </p:cNvSpPr>
              <p:nvPr/>
            </p:nvSpPr>
            <p:spPr bwMode="auto">
              <a:xfrm>
                <a:off x="1092" y="-1101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09" name="Freeform 804"/>
              <p:cNvSpPr>
                <a:spLocks/>
              </p:cNvSpPr>
              <p:nvPr/>
            </p:nvSpPr>
            <p:spPr bwMode="auto">
              <a:xfrm>
                <a:off x="1092" y="-116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0" name="Freeform 805"/>
              <p:cNvSpPr>
                <a:spLocks/>
              </p:cNvSpPr>
              <p:nvPr/>
            </p:nvSpPr>
            <p:spPr bwMode="auto">
              <a:xfrm>
                <a:off x="1087" y="-110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1" name="Freeform 806"/>
              <p:cNvSpPr>
                <a:spLocks/>
              </p:cNvSpPr>
              <p:nvPr/>
            </p:nvSpPr>
            <p:spPr bwMode="auto">
              <a:xfrm>
                <a:off x="1078" y="-1137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2" name="Freeform 807"/>
              <p:cNvSpPr>
                <a:spLocks/>
              </p:cNvSpPr>
              <p:nvPr/>
            </p:nvSpPr>
            <p:spPr bwMode="auto">
              <a:xfrm>
                <a:off x="1074" y="-1133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3" name="Freeform 808"/>
              <p:cNvSpPr>
                <a:spLocks/>
              </p:cNvSpPr>
              <p:nvPr/>
            </p:nvSpPr>
            <p:spPr bwMode="auto">
              <a:xfrm>
                <a:off x="1074" y="-1133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w 1"/>
                  <a:gd name="T7" fmla="*/ 0 h 5"/>
                  <a:gd name="T8" fmla="*/ 0 w 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5"/>
                  <a:gd name="T17" fmla="*/ 1 w 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4" name="Freeform 809"/>
              <p:cNvSpPr>
                <a:spLocks/>
              </p:cNvSpPr>
              <p:nvPr/>
            </p:nvSpPr>
            <p:spPr bwMode="auto">
              <a:xfrm>
                <a:off x="1065" y="-1115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5" name="Freeform 810"/>
              <p:cNvSpPr>
                <a:spLocks/>
              </p:cNvSpPr>
              <p:nvPr/>
            </p:nvSpPr>
            <p:spPr bwMode="auto">
              <a:xfrm>
                <a:off x="1056" y="-106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4 w 4"/>
                  <a:gd name="T3" fmla="*/ 0 h 5"/>
                  <a:gd name="T4" fmla="*/ 0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6" name="Freeform 811"/>
              <p:cNvSpPr>
                <a:spLocks/>
              </p:cNvSpPr>
              <p:nvPr/>
            </p:nvSpPr>
            <p:spPr bwMode="auto">
              <a:xfrm>
                <a:off x="1046" y="-1060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7" name="Freeform 812"/>
              <p:cNvSpPr>
                <a:spLocks/>
              </p:cNvSpPr>
              <p:nvPr/>
            </p:nvSpPr>
            <p:spPr bwMode="auto">
              <a:xfrm>
                <a:off x="1037" y="-1101"/>
                <a:ext cx="64" cy="55"/>
              </a:xfrm>
              <a:custGeom>
                <a:avLst/>
                <a:gdLst>
                  <a:gd name="T0" fmla="*/ 28 w 64"/>
                  <a:gd name="T1" fmla="*/ 0 h 55"/>
                  <a:gd name="T2" fmla="*/ 32 w 64"/>
                  <a:gd name="T3" fmla="*/ 0 h 55"/>
                  <a:gd name="T4" fmla="*/ 37 w 64"/>
                  <a:gd name="T5" fmla="*/ 5 h 55"/>
                  <a:gd name="T6" fmla="*/ 41 w 64"/>
                  <a:gd name="T7" fmla="*/ 5 h 55"/>
                  <a:gd name="T8" fmla="*/ 46 w 64"/>
                  <a:gd name="T9" fmla="*/ 5 h 55"/>
                  <a:gd name="T10" fmla="*/ 50 w 64"/>
                  <a:gd name="T11" fmla="*/ 5 h 55"/>
                  <a:gd name="T12" fmla="*/ 50 w 64"/>
                  <a:gd name="T13" fmla="*/ 9 h 55"/>
                  <a:gd name="T14" fmla="*/ 50 w 64"/>
                  <a:gd name="T15" fmla="*/ 14 h 55"/>
                  <a:gd name="T16" fmla="*/ 46 w 64"/>
                  <a:gd name="T17" fmla="*/ 14 h 55"/>
                  <a:gd name="T18" fmla="*/ 50 w 64"/>
                  <a:gd name="T19" fmla="*/ 14 h 55"/>
                  <a:gd name="T20" fmla="*/ 50 w 64"/>
                  <a:gd name="T21" fmla="*/ 18 h 55"/>
                  <a:gd name="T22" fmla="*/ 50 w 64"/>
                  <a:gd name="T23" fmla="*/ 14 h 55"/>
                  <a:gd name="T24" fmla="*/ 55 w 64"/>
                  <a:gd name="T25" fmla="*/ 18 h 55"/>
                  <a:gd name="T26" fmla="*/ 59 w 64"/>
                  <a:gd name="T27" fmla="*/ 18 h 55"/>
                  <a:gd name="T28" fmla="*/ 59 w 64"/>
                  <a:gd name="T29" fmla="*/ 23 h 55"/>
                  <a:gd name="T30" fmla="*/ 59 w 64"/>
                  <a:gd name="T31" fmla="*/ 27 h 55"/>
                  <a:gd name="T32" fmla="*/ 59 w 64"/>
                  <a:gd name="T33" fmla="*/ 32 h 55"/>
                  <a:gd name="T34" fmla="*/ 59 w 64"/>
                  <a:gd name="T35" fmla="*/ 36 h 55"/>
                  <a:gd name="T36" fmla="*/ 64 w 64"/>
                  <a:gd name="T37" fmla="*/ 36 h 55"/>
                  <a:gd name="T38" fmla="*/ 64 w 64"/>
                  <a:gd name="T39" fmla="*/ 41 h 55"/>
                  <a:gd name="T40" fmla="*/ 59 w 64"/>
                  <a:gd name="T41" fmla="*/ 41 h 55"/>
                  <a:gd name="T42" fmla="*/ 59 w 64"/>
                  <a:gd name="T43" fmla="*/ 45 h 55"/>
                  <a:gd name="T44" fmla="*/ 55 w 64"/>
                  <a:gd name="T45" fmla="*/ 45 h 55"/>
                  <a:gd name="T46" fmla="*/ 50 w 64"/>
                  <a:gd name="T47" fmla="*/ 45 h 55"/>
                  <a:gd name="T48" fmla="*/ 46 w 64"/>
                  <a:gd name="T49" fmla="*/ 50 h 55"/>
                  <a:gd name="T50" fmla="*/ 37 w 64"/>
                  <a:gd name="T51" fmla="*/ 50 h 55"/>
                  <a:gd name="T52" fmla="*/ 32 w 64"/>
                  <a:gd name="T53" fmla="*/ 55 h 55"/>
                  <a:gd name="T54" fmla="*/ 28 w 64"/>
                  <a:gd name="T55" fmla="*/ 55 h 55"/>
                  <a:gd name="T56" fmla="*/ 28 w 64"/>
                  <a:gd name="T57" fmla="*/ 50 h 55"/>
                  <a:gd name="T58" fmla="*/ 23 w 64"/>
                  <a:gd name="T59" fmla="*/ 50 h 55"/>
                  <a:gd name="T60" fmla="*/ 19 w 64"/>
                  <a:gd name="T61" fmla="*/ 50 h 55"/>
                  <a:gd name="T62" fmla="*/ 14 w 64"/>
                  <a:gd name="T63" fmla="*/ 50 h 55"/>
                  <a:gd name="T64" fmla="*/ 9 w 64"/>
                  <a:gd name="T65" fmla="*/ 50 h 55"/>
                  <a:gd name="T66" fmla="*/ 9 w 64"/>
                  <a:gd name="T67" fmla="*/ 45 h 55"/>
                  <a:gd name="T68" fmla="*/ 5 w 64"/>
                  <a:gd name="T69" fmla="*/ 45 h 55"/>
                  <a:gd name="T70" fmla="*/ 5 w 64"/>
                  <a:gd name="T71" fmla="*/ 41 h 55"/>
                  <a:gd name="T72" fmla="*/ 0 w 64"/>
                  <a:gd name="T73" fmla="*/ 41 h 55"/>
                  <a:gd name="T74" fmla="*/ 0 w 64"/>
                  <a:gd name="T75" fmla="*/ 36 h 55"/>
                  <a:gd name="T76" fmla="*/ 5 w 64"/>
                  <a:gd name="T77" fmla="*/ 36 h 55"/>
                  <a:gd name="T78" fmla="*/ 0 w 64"/>
                  <a:gd name="T79" fmla="*/ 36 h 55"/>
                  <a:gd name="T80" fmla="*/ 0 w 64"/>
                  <a:gd name="T81" fmla="*/ 32 h 55"/>
                  <a:gd name="T82" fmla="*/ 0 w 64"/>
                  <a:gd name="T83" fmla="*/ 36 h 55"/>
                  <a:gd name="T84" fmla="*/ 5 w 64"/>
                  <a:gd name="T85" fmla="*/ 36 h 55"/>
                  <a:gd name="T86" fmla="*/ 5 w 64"/>
                  <a:gd name="T87" fmla="*/ 41 h 55"/>
                  <a:gd name="T88" fmla="*/ 9 w 64"/>
                  <a:gd name="T89" fmla="*/ 41 h 55"/>
                  <a:gd name="T90" fmla="*/ 14 w 64"/>
                  <a:gd name="T91" fmla="*/ 41 h 55"/>
                  <a:gd name="T92" fmla="*/ 19 w 64"/>
                  <a:gd name="T93" fmla="*/ 41 h 55"/>
                  <a:gd name="T94" fmla="*/ 23 w 64"/>
                  <a:gd name="T95" fmla="*/ 41 h 55"/>
                  <a:gd name="T96" fmla="*/ 23 w 64"/>
                  <a:gd name="T97" fmla="*/ 36 h 55"/>
                  <a:gd name="T98" fmla="*/ 19 w 64"/>
                  <a:gd name="T99" fmla="*/ 36 h 55"/>
                  <a:gd name="T100" fmla="*/ 19 w 64"/>
                  <a:gd name="T101" fmla="*/ 32 h 55"/>
                  <a:gd name="T102" fmla="*/ 19 w 64"/>
                  <a:gd name="T103" fmla="*/ 27 h 55"/>
                  <a:gd name="T104" fmla="*/ 14 w 64"/>
                  <a:gd name="T105" fmla="*/ 27 h 55"/>
                  <a:gd name="T106" fmla="*/ 14 w 64"/>
                  <a:gd name="T107" fmla="*/ 23 h 55"/>
                  <a:gd name="T108" fmla="*/ 9 w 64"/>
                  <a:gd name="T109" fmla="*/ 18 h 55"/>
                  <a:gd name="T110" fmla="*/ 9 w 64"/>
                  <a:gd name="T111" fmla="*/ 14 h 55"/>
                  <a:gd name="T112" fmla="*/ 14 w 64"/>
                  <a:gd name="T113" fmla="*/ 9 h 55"/>
                  <a:gd name="T114" fmla="*/ 19 w 64"/>
                  <a:gd name="T115" fmla="*/ 5 h 55"/>
                  <a:gd name="T116" fmla="*/ 23 w 64"/>
                  <a:gd name="T117" fmla="*/ 5 h 55"/>
                  <a:gd name="T118" fmla="*/ 23 w 64"/>
                  <a:gd name="T119" fmla="*/ 0 h 55"/>
                  <a:gd name="T120" fmla="*/ 19 w 64"/>
                  <a:gd name="T121" fmla="*/ 0 h 55"/>
                  <a:gd name="T122" fmla="*/ 23 w 64"/>
                  <a:gd name="T123" fmla="*/ 0 h 55"/>
                  <a:gd name="T124" fmla="*/ 28 w 64"/>
                  <a:gd name="T125" fmla="*/ 0 h 5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"/>
                  <a:gd name="T190" fmla="*/ 0 h 55"/>
                  <a:gd name="T191" fmla="*/ 64 w 64"/>
                  <a:gd name="T192" fmla="*/ 55 h 5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" h="55">
                    <a:moveTo>
                      <a:pt x="28" y="0"/>
                    </a:moveTo>
                    <a:lnTo>
                      <a:pt x="32" y="0"/>
                    </a:lnTo>
                    <a:lnTo>
                      <a:pt x="37" y="5"/>
                    </a:lnTo>
                    <a:lnTo>
                      <a:pt x="41" y="5"/>
                    </a:lnTo>
                    <a:lnTo>
                      <a:pt x="46" y="5"/>
                    </a:lnTo>
                    <a:lnTo>
                      <a:pt x="50" y="5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46" y="14"/>
                    </a:lnTo>
                    <a:lnTo>
                      <a:pt x="50" y="14"/>
                    </a:lnTo>
                    <a:lnTo>
                      <a:pt x="50" y="18"/>
                    </a:lnTo>
                    <a:lnTo>
                      <a:pt x="50" y="14"/>
                    </a:lnTo>
                    <a:lnTo>
                      <a:pt x="55" y="18"/>
                    </a:lnTo>
                    <a:lnTo>
                      <a:pt x="59" y="18"/>
                    </a:lnTo>
                    <a:lnTo>
                      <a:pt x="59" y="23"/>
                    </a:lnTo>
                    <a:lnTo>
                      <a:pt x="59" y="27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64" y="36"/>
                    </a:lnTo>
                    <a:lnTo>
                      <a:pt x="64" y="41"/>
                    </a:lnTo>
                    <a:lnTo>
                      <a:pt x="59" y="41"/>
                    </a:lnTo>
                    <a:lnTo>
                      <a:pt x="59" y="45"/>
                    </a:lnTo>
                    <a:lnTo>
                      <a:pt x="55" y="45"/>
                    </a:lnTo>
                    <a:lnTo>
                      <a:pt x="50" y="45"/>
                    </a:lnTo>
                    <a:lnTo>
                      <a:pt x="46" y="50"/>
                    </a:lnTo>
                    <a:lnTo>
                      <a:pt x="37" y="50"/>
                    </a:lnTo>
                    <a:lnTo>
                      <a:pt x="32" y="55"/>
                    </a:lnTo>
                    <a:lnTo>
                      <a:pt x="28" y="55"/>
                    </a:lnTo>
                    <a:lnTo>
                      <a:pt x="28" y="50"/>
                    </a:lnTo>
                    <a:lnTo>
                      <a:pt x="23" y="50"/>
                    </a:lnTo>
                    <a:lnTo>
                      <a:pt x="19" y="50"/>
                    </a:lnTo>
                    <a:lnTo>
                      <a:pt x="14" y="50"/>
                    </a:lnTo>
                    <a:lnTo>
                      <a:pt x="9" y="50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5" y="41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5" y="3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4" y="41"/>
                    </a:lnTo>
                    <a:lnTo>
                      <a:pt x="19" y="41"/>
                    </a:lnTo>
                    <a:lnTo>
                      <a:pt x="23" y="41"/>
                    </a:lnTo>
                    <a:lnTo>
                      <a:pt x="23" y="36"/>
                    </a:lnTo>
                    <a:lnTo>
                      <a:pt x="19" y="36"/>
                    </a:lnTo>
                    <a:lnTo>
                      <a:pt x="19" y="32"/>
                    </a:lnTo>
                    <a:lnTo>
                      <a:pt x="19" y="27"/>
                    </a:lnTo>
                    <a:lnTo>
                      <a:pt x="14" y="27"/>
                    </a:lnTo>
                    <a:lnTo>
                      <a:pt x="14" y="23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4" y="9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8" name="Freeform 813"/>
              <p:cNvSpPr>
                <a:spLocks/>
              </p:cNvSpPr>
              <p:nvPr/>
            </p:nvSpPr>
            <p:spPr bwMode="auto">
              <a:xfrm>
                <a:off x="1037" y="-108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19" name="Freeform 814"/>
              <p:cNvSpPr>
                <a:spLocks/>
              </p:cNvSpPr>
              <p:nvPr/>
            </p:nvSpPr>
            <p:spPr bwMode="auto">
              <a:xfrm>
                <a:off x="1033" y="-1092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0" name="Freeform 815"/>
              <p:cNvSpPr>
                <a:spLocks/>
              </p:cNvSpPr>
              <p:nvPr/>
            </p:nvSpPr>
            <p:spPr bwMode="auto">
              <a:xfrm>
                <a:off x="1019" y="-120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1" name="Freeform 816"/>
              <p:cNvSpPr>
                <a:spLocks/>
              </p:cNvSpPr>
              <p:nvPr/>
            </p:nvSpPr>
            <p:spPr bwMode="auto">
              <a:xfrm>
                <a:off x="1015" y="-1101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4 w 9"/>
                  <a:gd name="T3" fmla="*/ 0 h 1"/>
                  <a:gd name="T4" fmla="*/ 9 w 9"/>
                  <a:gd name="T5" fmla="*/ 0 h 1"/>
                  <a:gd name="T6" fmla="*/ 4 w 9"/>
                  <a:gd name="T7" fmla="*/ 0 h 1"/>
                  <a:gd name="T8" fmla="*/ 0 w 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"/>
                  <a:gd name="T17" fmla="*/ 9 w 9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2" name="Freeform 817"/>
              <p:cNvSpPr>
                <a:spLocks/>
              </p:cNvSpPr>
              <p:nvPr/>
            </p:nvSpPr>
            <p:spPr bwMode="auto">
              <a:xfrm>
                <a:off x="1001" y="-1201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3" name="Freeform 818"/>
              <p:cNvSpPr>
                <a:spLocks/>
              </p:cNvSpPr>
              <p:nvPr/>
            </p:nvSpPr>
            <p:spPr bwMode="auto">
              <a:xfrm>
                <a:off x="996" y="-1106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4" name="Freeform 819"/>
              <p:cNvSpPr>
                <a:spLocks/>
              </p:cNvSpPr>
              <p:nvPr/>
            </p:nvSpPr>
            <p:spPr bwMode="auto">
              <a:xfrm>
                <a:off x="992" y="-110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5" name="Freeform 820"/>
              <p:cNvSpPr>
                <a:spLocks/>
              </p:cNvSpPr>
              <p:nvPr/>
            </p:nvSpPr>
            <p:spPr bwMode="auto">
              <a:xfrm>
                <a:off x="992" y="-1196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6" name="Freeform 821"/>
              <p:cNvSpPr>
                <a:spLocks/>
              </p:cNvSpPr>
              <p:nvPr/>
            </p:nvSpPr>
            <p:spPr bwMode="auto">
              <a:xfrm>
                <a:off x="978" y="-119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0 h 5"/>
                  <a:gd name="T4" fmla="*/ 5 w 5"/>
                  <a:gd name="T5" fmla="*/ 5 h 5"/>
                  <a:gd name="T6" fmla="*/ 5 w 5"/>
                  <a:gd name="T7" fmla="*/ 0 h 5"/>
                  <a:gd name="T8" fmla="*/ 0 w 5"/>
                  <a:gd name="T9" fmla="*/ 5 h 5"/>
                  <a:gd name="T10" fmla="*/ 0 w 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7" name="Freeform 822"/>
              <p:cNvSpPr>
                <a:spLocks/>
              </p:cNvSpPr>
              <p:nvPr/>
            </p:nvSpPr>
            <p:spPr bwMode="auto">
              <a:xfrm>
                <a:off x="974" y="-1192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4 w 9"/>
                  <a:gd name="T3" fmla="*/ 0 h 5"/>
                  <a:gd name="T4" fmla="*/ 9 w 9"/>
                  <a:gd name="T5" fmla="*/ 0 h 5"/>
                  <a:gd name="T6" fmla="*/ 4 w 9"/>
                  <a:gd name="T7" fmla="*/ 0 h 5"/>
                  <a:gd name="T8" fmla="*/ 4 w 9"/>
                  <a:gd name="T9" fmla="*/ 5 h 5"/>
                  <a:gd name="T10" fmla="*/ 0 w 9"/>
                  <a:gd name="T11" fmla="*/ 5 h 5"/>
                  <a:gd name="T12" fmla="*/ 0 w 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8" name="Freeform 823"/>
              <p:cNvSpPr>
                <a:spLocks/>
              </p:cNvSpPr>
              <p:nvPr/>
            </p:nvSpPr>
            <p:spPr bwMode="auto">
              <a:xfrm>
                <a:off x="933" y="-116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29" name="Freeform 824"/>
              <p:cNvSpPr>
                <a:spLocks/>
              </p:cNvSpPr>
              <p:nvPr/>
            </p:nvSpPr>
            <p:spPr bwMode="auto">
              <a:xfrm>
                <a:off x="924" y="-116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0 w 4"/>
                  <a:gd name="T7" fmla="*/ 4 h 4"/>
                  <a:gd name="T8" fmla="*/ 0 w 4"/>
                  <a:gd name="T9" fmla="*/ 0 h 4"/>
                  <a:gd name="T10" fmla="*/ 0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30" name="Freeform 825"/>
              <p:cNvSpPr>
                <a:spLocks/>
              </p:cNvSpPr>
              <p:nvPr/>
            </p:nvSpPr>
            <p:spPr bwMode="auto">
              <a:xfrm>
                <a:off x="924" y="-115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531" name="Freeform 826"/>
              <p:cNvSpPr>
                <a:spLocks/>
              </p:cNvSpPr>
              <p:nvPr/>
            </p:nvSpPr>
            <p:spPr bwMode="auto">
              <a:xfrm>
                <a:off x="915" y="-1151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0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  <a:gd name="T8" fmla="*/ 4 w 4"/>
                  <a:gd name="T9" fmla="*/ 0 h 5"/>
                  <a:gd name="T10" fmla="*/ 4 w 4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4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474" name="Text Box 827"/>
            <p:cNvSpPr txBox="1">
              <a:spLocks noChangeArrowheads="1"/>
            </p:cNvSpPr>
            <p:nvPr/>
          </p:nvSpPr>
          <p:spPr bwMode="auto">
            <a:xfrm rot="1571287">
              <a:off x="1551" y="138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6" name="Group 828"/>
          <p:cNvGrpSpPr>
            <a:grpSpLocks/>
          </p:cNvGrpSpPr>
          <p:nvPr/>
        </p:nvGrpSpPr>
        <p:grpSpPr bwMode="auto">
          <a:xfrm>
            <a:off x="2830513" y="3362325"/>
            <a:ext cx="758825" cy="898525"/>
            <a:chOff x="1444" y="-130"/>
            <a:chExt cx="1139" cy="1304"/>
          </a:xfrm>
        </p:grpSpPr>
        <p:grpSp>
          <p:nvGrpSpPr>
            <p:cNvPr id="24442" name="Group 829"/>
            <p:cNvGrpSpPr>
              <a:grpSpLocks noChangeAspect="1"/>
            </p:cNvGrpSpPr>
            <p:nvPr/>
          </p:nvGrpSpPr>
          <p:grpSpPr bwMode="auto">
            <a:xfrm>
              <a:off x="1444" y="-130"/>
              <a:ext cx="1139" cy="1304"/>
              <a:chOff x="1492" y="-136"/>
              <a:chExt cx="1076" cy="1313"/>
            </a:xfrm>
          </p:grpSpPr>
          <p:sp>
            <p:nvSpPr>
              <p:cNvPr id="24444" name="AutoShape 830"/>
              <p:cNvSpPr>
                <a:spLocks noChangeAspect="1" noChangeArrowheads="1" noTextEdit="1"/>
              </p:cNvSpPr>
              <p:nvPr/>
            </p:nvSpPr>
            <p:spPr bwMode="auto">
              <a:xfrm>
                <a:off x="1492" y="-136"/>
                <a:ext cx="1076" cy="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5" name="Freeform 831"/>
              <p:cNvSpPr>
                <a:spLocks/>
              </p:cNvSpPr>
              <p:nvPr/>
            </p:nvSpPr>
            <p:spPr bwMode="auto">
              <a:xfrm>
                <a:off x="1734" y="-20"/>
                <a:ext cx="789" cy="1141"/>
              </a:xfrm>
              <a:custGeom>
                <a:avLst/>
                <a:gdLst>
                  <a:gd name="T0" fmla="*/ 105 w 789"/>
                  <a:gd name="T1" fmla="*/ 320 h 1141"/>
                  <a:gd name="T2" fmla="*/ 105 w 789"/>
                  <a:gd name="T3" fmla="*/ 260 h 1141"/>
                  <a:gd name="T4" fmla="*/ 145 w 789"/>
                  <a:gd name="T5" fmla="*/ 296 h 1141"/>
                  <a:gd name="T6" fmla="*/ 145 w 789"/>
                  <a:gd name="T7" fmla="*/ 284 h 1141"/>
                  <a:gd name="T8" fmla="*/ 174 w 789"/>
                  <a:gd name="T9" fmla="*/ 242 h 1141"/>
                  <a:gd name="T10" fmla="*/ 209 w 789"/>
                  <a:gd name="T11" fmla="*/ 206 h 1141"/>
                  <a:gd name="T12" fmla="*/ 221 w 789"/>
                  <a:gd name="T13" fmla="*/ 157 h 1141"/>
                  <a:gd name="T14" fmla="*/ 244 w 789"/>
                  <a:gd name="T15" fmla="*/ 121 h 1141"/>
                  <a:gd name="T16" fmla="*/ 302 w 789"/>
                  <a:gd name="T17" fmla="*/ 103 h 1141"/>
                  <a:gd name="T18" fmla="*/ 331 w 789"/>
                  <a:gd name="T19" fmla="*/ 79 h 1141"/>
                  <a:gd name="T20" fmla="*/ 406 w 789"/>
                  <a:gd name="T21" fmla="*/ 55 h 1141"/>
                  <a:gd name="T22" fmla="*/ 458 w 789"/>
                  <a:gd name="T23" fmla="*/ 19 h 1141"/>
                  <a:gd name="T24" fmla="*/ 505 w 789"/>
                  <a:gd name="T25" fmla="*/ 13 h 1141"/>
                  <a:gd name="T26" fmla="*/ 435 w 789"/>
                  <a:gd name="T27" fmla="*/ 91 h 1141"/>
                  <a:gd name="T28" fmla="*/ 400 w 789"/>
                  <a:gd name="T29" fmla="*/ 145 h 1141"/>
                  <a:gd name="T30" fmla="*/ 371 w 789"/>
                  <a:gd name="T31" fmla="*/ 224 h 1141"/>
                  <a:gd name="T32" fmla="*/ 412 w 789"/>
                  <a:gd name="T33" fmla="*/ 260 h 1141"/>
                  <a:gd name="T34" fmla="*/ 429 w 789"/>
                  <a:gd name="T35" fmla="*/ 332 h 1141"/>
                  <a:gd name="T36" fmla="*/ 487 w 789"/>
                  <a:gd name="T37" fmla="*/ 369 h 1141"/>
                  <a:gd name="T38" fmla="*/ 568 w 789"/>
                  <a:gd name="T39" fmla="*/ 375 h 1141"/>
                  <a:gd name="T40" fmla="*/ 667 w 789"/>
                  <a:gd name="T41" fmla="*/ 429 h 1141"/>
                  <a:gd name="T42" fmla="*/ 748 w 789"/>
                  <a:gd name="T43" fmla="*/ 429 h 1141"/>
                  <a:gd name="T44" fmla="*/ 731 w 789"/>
                  <a:gd name="T45" fmla="*/ 483 h 1141"/>
                  <a:gd name="T46" fmla="*/ 731 w 789"/>
                  <a:gd name="T47" fmla="*/ 550 h 1141"/>
                  <a:gd name="T48" fmla="*/ 760 w 789"/>
                  <a:gd name="T49" fmla="*/ 616 h 1141"/>
                  <a:gd name="T50" fmla="*/ 765 w 789"/>
                  <a:gd name="T51" fmla="*/ 682 h 1141"/>
                  <a:gd name="T52" fmla="*/ 789 w 789"/>
                  <a:gd name="T53" fmla="*/ 755 h 1141"/>
                  <a:gd name="T54" fmla="*/ 754 w 789"/>
                  <a:gd name="T55" fmla="*/ 706 h 1141"/>
                  <a:gd name="T56" fmla="*/ 702 w 789"/>
                  <a:gd name="T57" fmla="*/ 719 h 1141"/>
                  <a:gd name="T58" fmla="*/ 603 w 789"/>
                  <a:gd name="T59" fmla="*/ 779 h 1141"/>
                  <a:gd name="T60" fmla="*/ 638 w 789"/>
                  <a:gd name="T61" fmla="*/ 803 h 1141"/>
                  <a:gd name="T62" fmla="*/ 592 w 789"/>
                  <a:gd name="T63" fmla="*/ 815 h 1141"/>
                  <a:gd name="T64" fmla="*/ 609 w 789"/>
                  <a:gd name="T65" fmla="*/ 900 h 1141"/>
                  <a:gd name="T66" fmla="*/ 621 w 789"/>
                  <a:gd name="T67" fmla="*/ 960 h 1141"/>
                  <a:gd name="T68" fmla="*/ 551 w 789"/>
                  <a:gd name="T69" fmla="*/ 1117 h 1141"/>
                  <a:gd name="T70" fmla="*/ 557 w 789"/>
                  <a:gd name="T71" fmla="*/ 1026 h 1141"/>
                  <a:gd name="T72" fmla="*/ 516 w 789"/>
                  <a:gd name="T73" fmla="*/ 1008 h 1141"/>
                  <a:gd name="T74" fmla="*/ 464 w 789"/>
                  <a:gd name="T75" fmla="*/ 1008 h 1141"/>
                  <a:gd name="T76" fmla="*/ 418 w 789"/>
                  <a:gd name="T77" fmla="*/ 1014 h 1141"/>
                  <a:gd name="T78" fmla="*/ 389 w 789"/>
                  <a:gd name="T79" fmla="*/ 996 h 1141"/>
                  <a:gd name="T80" fmla="*/ 365 w 789"/>
                  <a:gd name="T81" fmla="*/ 972 h 1141"/>
                  <a:gd name="T82" fmla="*/ 331 w 789"/>
                  <a:gd name="T83" fmla="*/ 924 h 1141"/>
                  <a:gd name="T84" fmla="*/ 302 w 789"/>
                  <a:gd name="T85" fmla="*/ 887 h 1141"/>
                  <a:gd name="T86" fmla="*/ 261 w 789"/>
                  <a:gd name="T87" fmla="*/ 857 h 1141"/>
                  <a:gd name="T88" fmla="*/ 197 w 789"/>
                  <a:gd name="T89" fmla="*/ 827 h 1141"/>
                  <a:gd name="T90" fmla="*/ 128 w 789"/>
                  <a:gd name="T91" fmla="*/ 833 h 1141"/>
                  <a:gd name="T92" fmla="*/ 87 w 789"/>
                  <a:gd name="T93" fmla="*/ 791 h 1141"/>
                  <a:gd name="T94" fmla="*/ 23 w 789"/>
                  <a:gd name="T95" fmla="*/ 761 h 1141"/>
                  <a:gd name="T96" fmla="*/ 18 w 789"/>
                  <a:gd name="T97" fmla="*/ 731 h 1141"/>
                  <a:gd name="T98" fmla="*/ 29 w 789"/>
                  <a:gd name="T99" fmla="*/ 700 h 1141"/>
                  <a:gd name="T100" fmla="*/ 64 w 789"/>
                  <a:gd name="T101" fmla="*/ 670 h 1141"/>
                  <a:gd name="T102" fmla="*/ 87 w 789"/>
                  <a:gd name="T103" fmla="*/ 658 h 1141"/>
                  <a:gd name="T104" fmla="*/ 99 w 789"/>
                  <a:gd name="T105" fmla="*/ 634 h 1141"/>
                  <a:gd name="T106" fmla="*/ 122 w 789"/>
                  <a:gd name="T107" fmla="*/ 598 h 1141"/>
                  <a:gd name="T108" fmla="*/ 122 w 789"/>
                  <a:gd name="T109" fmla="*/ 580 h 1141"/>
                  <a:gd name="T110" fmla="*/ 116 w 789"/>
                  <a:gd name="T111" fmla="*/ 580 h 1141"/>
                  <a:gd name="T112" fmla="*/ 105 w 789"/>
                  <a:gd name="T113" fmla="*/ 556 h 1141"/>
                  <a:gd name="T114" fmla="*/ 110 w 789"/>
                  <a:gd name="T115" fmla="*/ 513 h 1141"/>
                  <a:gd name="T116" fmla="*/ 105 w 789"/>
                  <a:gd name="T117" fmla="*/ 483 h 1141"/>
                  <a:gd name="T118" fmla="*/ 116 w 789"/>
                  <a:gd name="T119" fmla="*/ 465 h 1141"/>
                  <a:gd name="T120" fmla="*/ 105 w 789"/>
                  <a:gd name="T121" fmla="*/ 417 h 1141"/>
                  <a:gd name="T122" fmla="*/ 87 w 789"/>
                  <a:gd name="T123" fmla="*/ 375 h 1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89"/>
                  <a:gd name="T187" fmla="*/ 0 h 1141"/>
                  <a:gd name="T188" fmla="*/ 789 w 789"/>
                  <a:gd name="T189" fmla="*/ 1141 h 114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89" h="1141">
                    <a:moveTo>
                      <a:pt x="76" y="356"/>
                    </a:moveTo>
                    <a:lnTo>
                      <a:pt x="81" y="338"/>
                    </a:lnTo>
                    <a:lnTo>
                      <a:pt x="87" y="338"/>
                    </a:lnTo>
                    <a:lnTo>
                      <a:pt x="87" y="332"/>
                    </a:lnTo>
                    <a:lnTo>
                      <a:pt x="81" y="332"/>
                    </a:lnTo>
                    <a:lnTo>
                      <a:pt x="81" y="326"/>
                    </a:lnTo>
                    <a:lnTo>
                      <a:pt x="87" y="320"/>
                    </a:lnTo>
                    <a:lnTo>
                      <a:pt x="87" y="326"/>
                    </a:lnTo>
                    <a:lnTo>
                      <a:pt x="93" y="332"/>
                    </a:lnTo>
                    <a:lnTo>
                      <a:pt x="93" y="338"/>
                    </a:lnTo>
                    <a:lnTo>
                      <a:pt x="99" y="338"/>
                    </a:lnTo>
                    <a:lnTo>
                      <a:pt x="99" y="332"/>
                    </a:lnTo>
                    <a:lnTo>
                      <a:pt x="99" y="326"/>
                    </a:lnTo>
                    <a:lnTo>
                      <a:pt x="105" y="326"/>
                    </a:lnTo>
                    <a:lnTo>
                      <a:pt x="105" y="320"/>
                    </a:lnTo>
                    <a:lnTo>
                      <a:pt x="110" y="320"/>
                    </a:lnTo>
                    <a:lnTo>
                      <a:pt x="110" y="314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2" y="302"/>
                    </a:lnTo>
                    <a:lnTo>
                      <a:pt x="116" y="302"/>
                    </a:lnTo>
                    <a:lnTo>
                      <a:pt x="116" y="296"/>
                    </a:lnTo>
                    <a:lnTo>
                      <a:pt x="116" y="290"/>
                    </a:lnTo>
                    <a:lnTo>
                      <a:pt x="110" y="284"/>
                    </a:lnTo>
                    <a:lnTo>
                      <a:pt x="110" y="278"/>
                    </a:lnTo>
                    <a:lnTo>
                      <a:pt x="110" y="272"/>
                    </a:lnTo>
                    <a:lnTo>
                      <a:pt x="105" y="272"/>
                    </a:lnTo>
                    <a:lnTo>
                      <a:pt x="105" y="266"/>
                    </a:lnTo>
                    <a:lnTo>
                      <a:pt x="105" y="260"/>
                    </a:lnTo>
                    <a:lnTo>
                      <a:pt x="110" y="260"/>
                    </a:lnTo>
                    <a:lnTo>
                      <a:pt x="110" y="266"/>
                    </a:lnTo>
                    <a:lnTo>
                      <a:pt x="116" y="266"/>
                    </a:lnTo>
                    <a:lnTo>
                      <a:pt x="116" y="272"/>
                    </a:lnTo>
                    <a:lnTo>
                      <a:pt x="122" y="272"/>
                    </a:lnTo>
                    <a:lnTo>
                      <a:pt x="122" y="278"/>
                    </a:lnTo>
                    <a:lnTo>
                      <a:pt x="128" y="278"/>
                    </a:lnTo>
                    <a:lnTo>
                      <a:pt x="128" y="284"/>
                    </a:lnTo>
                    <a:lnTo>
                      <a:pt x="134" y="284"/>
                    </a:lnTo>
                    <a:lnTo>
                      <a:pt x="134" y="290"/>
                    </a:lnTo>
                    <a:lnTo>
                      <a:pt x="139" y="290"/>
                    </a:lnTo>
                    <a:lnTo>
                      <a:pt x="134" y="290"/>
                    </a:lnTo>
                    <a:lnTo>
                      <a:pt x="134" y="296"/>
                    </a:lnTo>
                    <a:lnTo>
                      <a:pt x="139" y="296"/>
                    </a:lnTo>
                    <a:lnTo>
                      <a:pt x="145" y="296"/>
                    </a:lnTo>
                    <a:lnTo>
                      <a:pt x="139" y="296"/>
                    </a:lnTo>
                    <a:lnTo>
                      <a:pt x="145" y="296"/>
                    </a:lnTo>
                    <a:lnTo>
                      <a:pt x="139" y="296"/>
                    </a:lnTo>
                    <a:lnTo>
                      <a:pt x="139" y="302"/>
                    </a:lnTo>
                    <a:lnTo>
                      <a:pt x="145" y="302"/>
                    </a:lnTo>
                    <a:lnTo>
                      <a:pt x="139" y="302"/>
                    </a:lnTo>
                    <a:lnTo>
                      <a:pt x="145" y="302"/>
                    </a:lnTo>
                    <a:lnTo>
                      <a:pt x="139" y="302"/>
                    </a:lnTo>
                    <a:lnTo>
                      <a:pt x="139" y="308"/>
                    </a:lnTo>
                    <a:lnTo>
                      <a:pt x="145" y="308"/>
                    </a:lnTo>
                    <a:lnTo>
                      <a:pt x="151" y="308"/>
                    </a:lnTo>
                    <a:lnTo>
                      <a:pt x="151" y="302"/>
                    </a:lnTo>
                    <a:lnTo>
                      <a:pt x="151" y="296"/>
                    </a:lnTo>
                    <a:lnTo>
                      <a:pt x="151" y="290"/>
                    </a:lnTo>
                    <a:lnTo>
                      <a:pt x="145" y="284"/>
                    </a:lnTo>
                    <a:lnTo>
                      <a:pt x="151" y="284"/>
                    </a:lnTo>
                    <a:lnTo>
                      <a:pt x="145" y="278"/>
                    </a:lnTo>
                    <a:lnTo>
                      <a:pt x="145" y="272"/>
                    </a:lnTo>
                    <a:lnTo>
                      <a:pt x="145" y="266"/>
                    </a:lnTo>
                    <a:lnTo>
                      <a:pt x="139" y="266"/>
                    </a:lnTo>
                    <a:lnTo>
                      <a:pt x="139" y="260"/>
                    </a:lnTo>
                    <a:lnTo>
                      <a:pt x="145" y="260"/>
                    </a:lnTo>
                    <a:lnTo>
                      <a:pt x="151" y="260"/>
                    </a:lnTo>
                    <a:lnTo>
                      <a:pt x="157" y="260"/>
                    </a:lnTo>
                    <a:lnTo>
                      <a:pt x="157" y="254"/>
                    </a:lnTo>
                    <a:lnTo>
                      <a:pt x="163" y="254"/>
                    </a:lnTo>
                    <a:lnTo>
                      <a:pt x="163" y="248"/>
                    </a:lnTo>
                    <a:lnTo>
                      <a:pt x="168" y="248"/>
                    </a:lnTo>
                    <a:lnTo>
                      <a:pt x="168" y="242"/>
                    </a:lnTo>
                    <a:lnTo>
                      <a:pt x="174" y="242"/>
                    </a:lnTo>
                    <a:lnTo>
                      <a:pt x="174" y="236"/>
                    </a:lnTo>
                    <a:lnTo>
                      <a:pt x="180" y="236"/>
                    </a:lnTo>
                    <a:lnTo>
                      <a:pt x="180" y="230"/>
                    </a:lnTo>
                    <a:lnTo>
                      <a:pt x="186" y="230"/>
                    </a:lnTo>
                    <a:lnTo>
                      <a:pt x="186" y="224"/>
                    </a:lnTo>
                    <a:lnTo>
                      <a:pt x="186" y="218"/>
                    </a:lnTo>
                    <a:lnTo>
                      <a:pt x="192" y="218"/>
                    </a:lnTo>
                    <a:lnTo>
                      <a:pt x="192" y="212"/>
                    </a:lnTo>
                    <a:lnTo>
                      <a:pt x="197" y="212"/>
                    </a:lnTo>
                    <a:lnTo>
                      <a:pt x="203" y="206"/>
                    </a:lnTo>
                    <a:lnTo>
                      <a:pt x="203" y="212"/>
                    </a:lnTo>
                    <a:lnTo>
                      <a:pt x="203" y="206"/>
                    </a:lnTo>
                    <a:lnTo>
                      <a:pt x="209" y="206"/>
                    </a:lnTo>
                    <a:lnTo>
                      <a:pt x="209" y="212"/>
                    </a:lnTo>
                    <a:lnTo>
                      <a:pt x="209" y="206"/>
                    </a:lnTo>
                    <a:lnTo>
                      <a:pt x="215" y="206"/>
                    </a:lnTo>
                    <a:lnTo>
                      <a:pt x="221" y="206"/>
                    </a:lnTo>
                    <a:lnTo>
                      <a:pt x="226" y="200"/>
                    </a:lnTo>
                    <a:lnTo>
                      <a:pt x="226" y="194"/>
                    </a:lnTo>
                    <a:lnTo>
                      <a:pt x="221" y="188"/>
                    </a:lnTo>
                    <a:lnTo>
                      <a:pt x="215" y="188"/>
                    </a:lnTo>
                    <a:lnTo>
                      <a:pt x="221" y="188"/>
                    </a:lnTo>
                    <a:lnTo>
                      <a:pt x="221" y="181"/>
                    </a:lnTo>
                    <a:lnTo>
                      <a:pt x="221" y="175"/>
                    </a:lnTo>
                    <a:lnTo>
                      <a:pt x="226" y="169"/>
                    </a:lnTo>
                    <a:lnTo>
                      <a:pt x="226" y="163"/>
                    </a:lnTo>
                    <a:lnTo>
                      <a:pt x="226" y="157"/>
                    </a:lnTo>
                    <a:lnTo>
                      <a:pt x="226" y="151"/>
                    </a:lnTo>
                    <a:lnTo>
                      <a:pt x="221" y="151"/>
                    </a:lnTo>
                    <a:lnTo>
                      <a:pt x="221" y="157"/>
                    </a:lnTo>
                    <a:lnTo>
                      <a:pt x="215" y="157"/>
                    </a:lnTo>
                    <a:lnTo>
                      <a:pt x="221" y="157"/>
                    </a:lnTo>
                    <a:lnTo>
                      <a:pt x="221" y="151"/>
                    </a:lnTo>
                    <a:lnTo>
                      <a:pt x="226" y="151"/>
                    </a:lnTo>
                    <a:lnTo>
                      <a:pt x="226" y="145"/>
                    </a:lnTo>
                    <a:lnTo>
                      <a:pt x="226" y="151"/>
                    </a:lnTo>
                    <a:lnTo>
                      <a:pt x="226" y="145"/>
                    </a:lnTo>
                    <a:lnTo>
                      <a:pt x="226" y="139"/>
                    </a:lnTo>
                    <a:lnTo>
                      <a:pt x="232" y="133"/>
                    </a:lnTo>
                    <a:lnTo>
                      <a:pt x="232" y="127"/>
                    </a:lnTo>
                    <a:lnTo>
                      <a:pt x="226" y="127"/>
                    </a:lnTo>
                    <a:lnTo>
                      <a:pt x="232" y="127"/>
                    </a:lnTo>
                    <a:lnTo>
                      <a:pt x="232" y="121"/>
                    </a:lnTo>
                    <a:lnTo>
                      <a:pt x="238" y="121"/>
                    </a:lnTo>
                    <a:lnTo>
                      <a:pt x="244" y="121"/>
                    </a:lnTo>
                    <a:lnTo>
                      <a:pt x="244" y="115"/>
                    </a:lnTo>
                    <a:lnTo>
                      <a:pt x="244" y="109"/>
                    </a:lnTo>
                    <a:lnTo>
                      <a:pt x="250" y="109"/>
                    </a:lnTo>
                    <a:lnTo>
                      <a:pt x="255" y="109"/>
                    </a:lnTo>
                    <a:lnTo>
                      <a:pt x="261" y="103"/>
                    </a:lnTo>
                    <a:lnTo>
                      <a:pt x="261" y="97"/>
                    </a:lnTo>
                    <a:lnTo>
                      <a:pt x="267" y="97"/>
                    </a:lnTo>
                    <a:lnTo>
                      <a:pt x="273" y="91"/>
                    </a:lnTo>
                    <a:lnTo>
                      <a:pt x="279" y="91"/>
                    </a:lnTo>
                    <a:lnTo>
                      <a:pt x="279" y="97"/>
                    </a:lnTo>
                    <a:lnTo>
                      <a:pt x="279" y="91"/>
                    </a:lnTo>
                    <a:lnTo>
                      <a:pt x="284" y="97"/>
                    </a:lnTo>
                    <a:lnTo>
                      <a:pt x="290" y="97"/>
                    </a:lnTo>
                    <a:lnTo>
                      <a:pt x="296" y="103"/>
                    </a:lnTo>
                    <a:lnTo>
                      <a:pt x="302" y="103"/>
                    </a:lnTo>
                    <a:lnTo>
                      <a:pt x="308" y="97"/>
                    </a:lnTo>
                    <a:lnTo>
                      <a:pt x="313" y="97"/>
                    </a:lnTo>
                    <a:lnTo>
                      <a:pt x="313" y="91"/>
                    </a:lnTo>
                    <a:lnTo>
                      <a:pt x="313" y="85"/>
                    </a:lnTo>
                    <a:lnTo>
                      <a:pt x="313" y="79"/>
                    </a:lnTo>
                    <a:lnTo>
                      <a:pt x="319" y="79"/>
                    </a:lnTo>
                    <a:lnTo>
                      <a:pt x="319" y="73"/>
                    </a:lnTo>
                    <a:lnTo>
                      <a:pt x="319" y="79"/>
                    </a:lnTo>
                    <a:lnTo>
                      <a:pt x="319" y="73"/>
                    </a:lnTo>
                    <a:lnTo>
                      <a:pt x="319" y="79"/>
                    </a:lnTo>
                    <a:lnTo>
                      <a:pt x="319" y="73"/>
                    </a:lnTo>
                    <a:lnTo>
                      <a:pt x="319" y="79"/>
                    </a:lnTo>
                    <a:lnTo>
                      <a:pt x="325" y="73"/>
                    </a:lnTo>
                    <a:lnTo>
                      <a:pt x="331" y="73"/>
                    </a:lnTo>
                    <a:lnTo>
                      <a:pt x="331" y="79"/>
                    </a:lnTo>
                    <a:lnTo>
                      <a:pt x="336" y="79"/>
                    </a:lnTo>
                    <a:lnTo>
                      <a:pt x="342" y="79"/>
                    </a:lnTo>
                    <a:lnTo>
                      <a:pt x="348" y="79"/>
                    </a:lnTo>
                    <a:lnTo>
                      <a:pt x="354" y="79"/>
                    </a:lnTo>
                    <a:lnTo>
                      <a:pt x="360" y="79"/>
                    </a:lnTo>
                    <a:lnTo>
                      <a:pt x="365" y="79"/>
                    </a:lnTo>
                    <a:lnTo>
                      <a:pt x="371" y="79"/>
                    </a:lnTo>
                    <a:lnTo>
                      <a:pt x="377" y="79"/>
                    </a:lnTo>
                    <a:lnTo>
                      <a:pt x="377" y="73"/>
                    </a:lnTo>
                    <a:lnTo>
                      <a:pt x="383" y="73"/>
                    </a:lnTo>
                    <a:lnTo>
                      <a:pt x="389" y="67"/>
                    </a:lnTo>
                    <a:lnTo>
                      <a:pt x="394" y="61"/>
                    </a:lnTo>
                    <a:lnTo>
                      <a:pt x="400" y="61"/>
                    </a:lnTo>
                    <a:lnTo>
                      <a:pt x="400" y="55"/>
                    </a:lnTo>
                    <a:lnTo>
                      <a:pt x="406" y="55"/>
                    </a:lnTo>
                    <a:lnTo>
                      <a:pt x="406" y="49"/>
                    </a:lnTo>
                    <a:lnTo>
                      <a:pt x="412" y="49"/>
                    </a:lnTo>
                    <a:lnTo>
                      <a:pt x="418" y="49"/>
                    </a:lnTo>
                    <a:lnTo>
                      <a:pt x="423" y="49"/>
                    </a:lnTo>
                    <a:lnTo>
                      <a:pt x="423" y="43"/>
                    </a:lnTo>
                    <a:lnTo>
                      <a:pt x="429" y="43"/>
                    </a:lnTo>
                    <a:lnTo>
                      <a:pt x="435" y="43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7" y="25"/>
                    </a:lnTo>
                    <a:lnTo>
                      <a:pt x="447" y="19"/>
                    </a:lnTo>
                    <a:lnTo>
                      <a:pt x="447" y="13"/>
                    </a:lnTo>
                    <a:lnTo>
                      <a:pt x="452" y="13"/>
                    </a:lnTo>
                    <a:lnTo>
                      <a:pt x="458" y="13"/>
                    </a:lnTo>
                    <a:lnTo>
                      <a:pt x="458" y="19"/>
                    </a:lnTo>
                    <a:lnTo>
                      <a:pt x="464" y="19"/>
                    </a:lnTo>
                    <a:lnTo>
                      <a:pt x="464" y="13"/>
                    </a:lnTo>
                    <a:lnTo>
                      <a:pt x="458" y="13"/>
                    </a:lnTo>
                    <a:lnTo>
                      <a:pt x="464" y="7"/>
                    </a:lnTo>
                    <a:lnTo>
                      <a:pt x="470" y="7"/>
                    </a:lnTo>
                    <a:lnTo>
                      <a:pt x="476" y="7"/>
                    </a:lnTo>
                    <a:lnTo>
                      <a:pt x="470" y="7"/>
                    </a:lnTo>
                    <a:lnTo>
                      <a:pt x="476" y="0"/>
                    </a:lnTo>
                    <a:lnTo>
                      <a:pt x="481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3" y="7"/>
                    </a:lnTo>
                    <a:lnTo>
                      <a:pt x="499" y="7"/>
                    </a:lnTo>
                    <a:lnTo>
                      <a:pt x="505" y="7"/>
                    </a:lnTo>
                    <a:lnTo>
                      <a:pt x="505" y="13"/>
                    </a:lnTo>
                    <a:lnTo>
                      <a:pt x="516" y="25"/>
                    </a:lnTo>
                    <a:lnTo>
                      <a:pt x="516" y="31"/>
                    </a:lnTo>
                    <a:lnTo>
                      <a:pt x="510" y="31"/>
                    </a:lnTo>
                    <a:lnTo>
                      <a:pt x="505" y="31"/>
                    </a:lnTo>
                    <a:lnTo>
                      <a:pt x="505" y="37"/>
                    </a:lnTo>
                    <a:lnTo>
                      <a:pt x="499" y="37"/>
                    </a:lnTo>
                    <a:lnTo>
                      <a:pt x="499" y="43"/>
                    </a:lnTo>
                    <a:lnTo>
                      <a:pt x="487" y="43"/>
                    </a:lnTo>
                    <a:lnTo>
                      <a:pt x="481" y="49"/>
                    </a:lnTo>
                    <a:lnTo>
                      <a:pt x="476" y="49"/>
                    </a:lnTo>
                    <a:lnTo>
                      <a:pt x="458" y="55"/>
                    </a:lnTo>
                    <a:lnTo>
                      <a:pt x="441" y="91"/>
                    </a:lnTo>
                    <a:lnTo>
                      <a:pt x="435" y="91"/>
                    </a:lnTo>
                    <a:lnTo>
                      <a:pt x="435" y="85"/>
                    </a:lnTo>
                    <a:lnTo>
                      <a:pt x="435" y="91"/>
                    </a:lnTo>
                    <a:lnTo>
                      <a:pt x="429" y="91"/>
                    </a:lnTo>
                    <a:lnTo>
                      <a:pt x="423" y="91"/>
                    </a:lnTo>
                    <a:lnTo>
                      <a:pt x="423" y="97"/>
                    </a:lnTo>
                    <a:lnTo>
                      <a:pt x="423" y="103"/>
                    </a:lnTo>
                    <a:lnTo>
                      <a:pt x="418" y="103"/>
                    </a:lnTo>
                    <a:lnTo>
                      <a:pt x="418" y="109"/>
                    </a:lnTo>
                    <a:lnTo>
                      <a:pt x="412" y="109"/>
                    </a:lnTo>
                    <a:lnTo>
                      <a:pt x="412" y="115"/>
                    </a:lnTo>
                    <a:lnTo>
                      <a:pt x="412" y="121"/>
                    </a:lnTo>
                    <a:lnTo>
                      <a:pt x="406" y="121"/>
                    </a:lnTo>
                    <a:lnTo>
                      <a:pt x="406" y="127"/>
                    </a:lnTo>
                    <a:lnTo>
                      <a:pt x="400" y="127"/>
                    </a:lnTo>
                    <a:lnTo>
                      <a:pt x="400" y="133"/>
                    </a:lnTo>
                    <a:lnTo>
                      <a:pt x="400" y="139"/>
                    </a:lnTo>
                    <a:lnTo>
                      <a:pt x="400" y="145"/>
                    </a:lnTo>
                    <a:lnTo>
                      <a:pt x="400" y="151"/>
                    </a:lnTo>
                    <a:lnTo>
                      <a:pt x="400" y="157"/>
                    </a:lnTo>
                    <a:lnTo>
                      <a:pt x="394" y="157"/>
                    </a:lnTo>
                    <a:lnTo>
                      <a:pt x="394" y="163"/>
                    </a:lnTo>
                    <a:lnTo>
                      <a:pt x="394" y="169"/>
                    </a:lnTo>
                    <a:lnTo>
                      <a:pt x="394" y="175"/>
                    </a:lnTo>
                    <a:lnTo>
                      <a:pt x="394" y="181"/>
                    </a:lnTo>
                    <a:lnTo>
                      <a:pt x="389" y="188"/>
                    </a:lnTo>
                    <a:lnTo>
                      <a:pt x="389" y="194"/>
                    </a:lnTo>
                    <a:lnTo>
                      <a:pt x="389" y="200"/>
                    </a:lnTo>
                    <a:lnTo>
                      <a:pt x="383" y="200"/>
                    </a:lnTo>
                    <a:lnTo>
                      <a:pt x="377" y="206"/>
                    </a:lnTo>
                    <a:lnTo>
                      <a:pt x="377" y="212"/>
                    </a:lnTo>
                    <a:lnTo>
                      <a:pt x="371" y="218"/>
                    </a:lnTo>
                    <a:lnTo>
                      <a:pt x="371" y="224"/>
                    </a:lnTo>
                    <a:lnTo>
                      <a:pt x="377" y="224"/>
                    </a:lnTo>
                    <a:lnTo>
                      <a:pt x="383" y="224"/>
                    </a:lnTo>
                    <a:lnTo>
                      <a:pt x="383" y="218"/>
                    </a:lnTo>
                    <a:lnTo>
                      <a:pt x="389" y="218"/>
                    </a:lnTo>
                    <a:lnTo>
                      <a:pt x="394" y="218"/>
                    </a:lnTo>
                    <a:lnTo>
                      <a:pt x="389" y="218"/>
                    </a:lnTo>
                    <a:lnTo>
                      <a:pt x="394" y="218"/>
                    </a:lnTo>
                    <a:lnTo>
                      <a:pt x="394" y="224"/>
                    </a:lnTo>
                    <a:lnTo>
                      <a:pt x="394" y="230"/>
                    </a:lnTo>
                    <a:lnTo>
                      <a:pt x="400" y="230"/>
                    </a:lnTo>
                    <a:lnTo>
                      <a:pt x="400" y="224"/>
                    </a:lnTo>
                    <a:lnTo>
                      <a:pt x="406" y="224"/>
                    </a:lnTo>
                    <a:lnTo>
                      <a:pt x="406" y="230"/>
                    </a:lnTo>
                    <a:lnTo>
                      <a:pt x="406" y="236"/>
                    </a:lnTo>
                    <a:lnTo>
                      <a:pt x="412" y="260"/>
                    </a:lnTo>
                    <a:lnTo>
                      <a:pt x="418" y="260"/>
                    </a:lnTo>
                    <a:lnTo>
                      <a:pt x="418" y="266"/>
                    </a:lnTo>
                    <a:lnTo>
                      <a:pt x="429" y="278"/>
                    </a:lnTo>
                    <a:lnTo>
                      <a:pt x="429" y="284"/>
                    </a:lnTo>
                    <a:lnTo>
                      <a:pt x="429" y="290"/>
                    </a:lnTo>
                    <a:lnTo>
                      <a:pt x="435" y="290"/>
                    </a:lnTo>
                    <a:lnTo>
                      <a:pt x="435" y="296"/>
                    </a:lnTo>
                    <a:lnTo>
                      <a:pt x="435" y="302"/>
                    </a:lnTo>
                    <a:lnTo>
                      <a:pt x="429" y="302"/>
                    </a:lnTo>
                    <a:lnTo>
                      <a:pt x="429" y="308"/>
                    </a:lnTo>
                    <a:lnTo>
                      <a:pt x="423" y="308"/>
                    </a:lnTo>
                    <a:lnTo>
                      <a:pt x="429" y="314"/>
                    </a:lnTo>
                    <a:lnTo>
                      <a:pt x="423" y="320"/>
                    </a:lnTo>
                    <a:lnTo>
                      <a:pt x="423" y="326"/>
                    </a:lnTo>
                    <a:lnTo>
                      <a:pt x="429" y="332"/>
                    </a:lnTo>
                    <a:lnTo>
                      <a:pt x="423" y="338"/>
                    </a:lnTo>
                    <a:lnTo>
                      <a:pt x="429" y="338"/>
                    </a:lnTo>
                    <a:lnTo>
                      <a:pt x="429" y="344"/>
                    </a:lnTo>
                    <a:lnTo>
                      <a:pt x="435" y="344"/>
                    </a:lnTo>
                    <a:lnTo>
                      <a:pt x="441" y="344"/>
                    </a:lnTo>
                    <a:lnTo>
                      <a:pt x="447" y="350"/>
                    </a:lnTo>
                    <a:lnTo>
                      <a:pt x="447" y="356"/>
                    </a:lnTo>
                    <a:lnTo>
                      <a:pt x="452" y="369"/>
                    </a:lnTo>
                    <a:lnTo>
                      <a:pt x="458" y="375"/>
                    </a:lnTo>
                    <a:lnTo>
                      <a:pt x="464" y="369"/>
                    </a:lnTo>
                    <a:lnTo>
                      <a:pt x="464" y="375"/>
                    </a:lnTo>
                    <a:lnTo>
                      <a:pt x="470" y="369"/>
                    </a:lnTo>
                    <a:lnTo>
                      <a:pt x="476" y="369"/>
                    </a:lnTo>
                    <a:lnTo>
                      <a:pt x="481" y="369"/>
                    </a:lnTo>
                    <a:lnTo>
                      <a:pt x="487" y="369"/>
                    </a:lnTo>
                    <a:lnTo>
                      <a:pt x="493" y="369"/>
                    </a:lnTo>
                    <a:lnTo>
                      <a:pt x="499" y="369"/>
                    </a:lnTo>
                    <a:lnTo>
                      <a:pt x="505" y="369"/>
                    </a:lnTo>
                    <a:lnTo>
                      <a:pt x="510" y="369"/>
                    </a:lnTo>
                    <a:lnTo>
                      <a:pt x="516" y="375"/>
                    </a:lnTo>
                    <a:lnTo>
                      <a:pt x="522" y="375"/>
                    </a:lnTo>
                    <a:lnTo>
                      <a:pt x="528" y="369"/>
                    </a:lnTo>
                    <a:lnTo>
                      <a:pt x="534" y="369"/>
                    </a:lnTo>
                    <a:lnTo>
                      <a:pt x="539" y="369"/>
                    </a:lnTo>
                    <a:lnTo>
                      <a:pt x="545" y="369"/>
                    </a:lnTo>
                    <a:lnTo>
                      <a:pt x="551" y="369"/>
                    </a:lnTo>
                    <a:lnTo>
                      <a:pt x="551" y="375"/>
                    </a:lnTo>
                    <a:lnTo>
                      <a:pt x="557" y="375"/>
                    </a:lnTo>
                    <a:lnTo>
                      <a:pt x="563" y="375"/>
                    </a:lnTo>
                    <a:lnTo>
                      <a:pt x="568" y="375"/>
                    </a:lnTo>
                    <a:lnTo>
                      <a:pt x="574" y="375"/>
                    </a:lnTo>
                    <a:lnTo>
                      <a:pt x="580" y="375"/>
                    </a:lnTo>
                    <a:lnTo>
                      <a:pt x="586" y="375"/>
                    </a:lnTo>
                    <a:lnTo>
                      <a:pt x="586" y="381"/>
                    </a:lnTo>
                    <a:lnTo>
                      <a:pt x="621" y="435"/>
                    </a:lnTo>
                    <a:lnTo>
                      <a:pt x="626" y="429"/>
                    </a:lnTo>
                    <a:lnTo>
                      <a:pt x="632" y="429"/>
                    </a:lnTo>
                    <a:lnTo>
                      <a:pt x="632" y="435"/>
                    </a:lnTo>
                    <a:lnTo>
                      <a:pt x="638" y="435"/>
                    </a:lnTo>
                    <a:lnTo>
                      <a:pt x="638" y="429"/>
                    </a:lnTo>
                    <a:lnTo>
                      <a:pt x="644" y="429"/>
                    </a:lnTo>
                    <a:lnTo>
                      <a:pt x="649" y="429"/>
                    </a:lnTo>
                    <a:lnTo>
                      <a:pt x="655" y="429"/>
                    </a:lnTo>
                    <a:lnTo>
                      <a:pt x="661" y="429"/>
                    </a:lnTo>
                    <a:lnTo>
                      <a:pt x="667" y="429"/>
                    </a:lnTo>
                    <a:lnTo>
                      <a:pt x="673" y="429"/>
                    </a:lnTo>
                    <a:lnTo>
                      <a:pt x="678" y="429"/>
                    </a:lnTo>
                    <a:lnTo>
                      <a:pt x="684" y="429"/>
                    </a:lnTo>
                    <a:lnTo>
                      <a:pt x="690" y="429"/>
                    </a:lnTo>
                    <a:lnTo>
                      <a:pt x="696" y="429"/>
                    </a:lnTo>
                    <a:lnTo>
                      <a:pt x="702" y="429"/>
                    </a:lnTo>
                    <a:lnTo>
                      <a:pt x="707" y="423"/>
                    </a:lnTo>
                    <a:lnTo>
                      <a:pt x="713" y="429"/>
                    </a:lnTo>
                    <a:lnTo>
                      <a:pt x="719" y="429"/>
                    </a:lnTo>
                    <a:lnTo>
                      <a:pt x="719" y="423"/>
                    </a:lnTo>
                    <a:lnTo>
                      <a:pt x="725" y="423"/>
                    </a:lnTo>
                    <a:lnTo>
                      <a:pt x="731" y="423"/>
                    </a:lnTo>
                    <a:lnTo>
                      <a:pt x="736" y="423"/>
                    </a:lnTo>
                    <a:lnTo>
                      <a:pt x="742" y="423"/>
                    </a:lnTo>
                    <a:lnTo>
                      <a:pt x="748" y="429"/>
                    </a:lnTo>
                    <a:lnTo>
                      <a:pt x="748" y="435"/>
                    </a:lnTo>
                    <a:lnTo>
                      <a:pt x="754" y="435"/>
                    </a:lnTo>
                    <a:lnTo>
                      <a:pt x="754" y="441"/>
                    </a:lnTo>
                    <a:lnTo>
                      <a:pt x="748" y="447"/>
                    </a:lnTo>
                    <a:lnTo>
                      <a:pt x="742" y="447"/>
                    </a:lnTo>
                    <a:lnTo>
                      <a:pt x="742" y="453"/>
                    </a:lnTo>
                    <a:lnTo>
                      <a:pt x="742" y="459"/>
                    </a:lnTo>
                    <a:lnTo>
                      <a:pt x="736" y="459"/>
                    </a:lnTo>
                    <a:lnTo>
                      <a:pt x="736" y="465"/>
                    </a:lnTo>
                    <a:lnTo>
                      <a:pt x="736" y="471"/>
                    </a:lnTo>
                    <a:lnTo>
                      <a:pt x="742" y="471"/>
                    </a:lnTo>
                    <a:lnTo>
                      <a:pt x="736" y="471"/>
                    </a:lnTo>
                    <a:lnTo>
                      <a:pt x="736" y="477"/>
                    </a:lnTo>
                    <a:lnTo>
                      <a:pt x="731" y="477"/>
                    </a:lnTo>
                    <a:lnTo>
                      <a:pt x="731" y="483"/>
                    </a:lnTo>
                    <a:lnTo>
                      <a:pt x="725" y="483"/>
                    </a:lnTo>
                    <a:lnTo>
                      <a:pt x="725" y="489"/>
                    </a:lnTo>
                    <a:lnTo>
                      <a:pt x="725" y="495"/>
                    </a:lnTo>
                    <a:lnTo>
                      <a:pt x="725" y="501"/>
                    </a:lnTo>
                    <a:lnTo>
                      <a:pt x="731" y="501"/>
                    </a:lnTo>
                    <a:lnTo>
                      <a:pt x="731" y="507"/>
                    </a:lnTo>
                    <a:lnTo>
                      <a:pt x="731" y="513"/>
                    </a:lnTo>
                    <a:lnTo>
                      <a:pt x="725" y="513"/>
                    </a:lnTo>
                    <a:lnTo>
                      <a:pt x="725" y="519"/>
                    </a:lnTo>
                    <a:lnTo>
                      <a:pt x="725" y="525"/>
                    </a:lnTo>
                    <a:lnTo>
                      <a:pt x="725" y="531"/>
                    </a:lnTo>
                    <a:lnTo>
                      <a:pt x="725" y="538"/>
                    </a:lnTo>
                    <a:lnTo>
                      <a:pt x="725" y="544"/>
                    </a:lnTo>
                    <a:lnTo>
                      <a:pt x="725" y="550"/>
                    </a:lnTo>
                    <a:lnTo>
                      <a:pt x="731" y="550"/>
                    </a:lnTo>
                    <a:lnTo>
                      <a:pt x="731" y="556"/>
                    </a:lnTo>
                    <a:lnTo>
                      <a:pt x="731" y="562"/>
                    </a:lnTo>
                    <a:lnTo>
                      <a:pt x="731" y="568"/>
                    </a:lnTo>
                    <a:lnTo>
                      <a:pt x="736" y="574"/>
                    </a:lnTo>
                    <a:lnTo>
                      <a:pt x="736" y="586"/>
                    </a:lnTo>
                    <a:lnTo>
                      <a:pt x="736" y="592"/>
                    </a:lnTo>
                    <a:lnTo>
                      <a:pt x="742" y="592"/>
                    </a:lnTo>
                    <a:lnTo>
                      <a:pt x="742" y="598"/>
                    </a:lnTo>
                    <a:lnTo>
                      <a:pt x="748" y="592"/>
                    </a:lnTo>
                    <a:lnTo>
                      <a:pt x="748" y="598"/>
                    </a:lnTo>
                    <a:lnTo>
                      <a:pt x="754" y="598"/>
                    </a:lnTo>
                    <a:lnTo>
                      <a:pt x="754" y="604"/>
                    </a:lnTo>
                    <a:lnTo>
                      <a:pt x="754" y="610"/>
                    </a:lnTo>
                    <a:lnTo>
                      <a:pt x="754" y="616"/>
                    </a:lnTo>
                    <a:lnTo>
                      <a:pt x="760" y="616"/>
                    </a:lnTo>
                    <a:lnTo>
                      <a:pt x="760" y="622"/>
                    </a:lnTo>
                    <a:lnTo>
                      <a:pt x="754" y="628"/>
                    </a:lnTo>
                    <a:lnTo>
                      <a:pt x="736" y="646"/>
                    </a:lnTo>
                    <a:lnTo>
                      <a:pt x="725" y="652"/>
                    </a:lnTo>
                    <a:lnTo>
                      <a:pt x="725" y="658"/>
                    </a:lnTo>
                    <a:lnTo>
                      <a:pt x="731" y="658"/>
                    </a:lnTo>
                    <a:lnTo>
                      <a:pt x="736" y="658"/>
                    </a:lnTo>
                    <a:lnTo>
                      <a:pt x="742" y="658"/>
                    </a:lnTo>
                    <a:lnTo>
                      <a:pt x="742" y="664"/>
                    </a:lnTo>
                    <a:lnTo>
                      <a:pt x="742" y="670"/>
                    </a:lnTo>
                    <a:lnTo>
                      <a:pt x="748" y="670"/>
                    </a:lnTo>
                    <a:lnTo>
                      <a:pt x="754" y="676"/>
                    </a:lnTo>
                    <a:lnTo>
                      <a:pt x="760" y="676"/>
                    </a:lnTo>
                    <a:lnTo>
                      <a:pt x="760" y="682"/>
                    </a:lnTo>
                    <a:lnTo>
                      <a:pt x="765" y="682"/>
                    </a:lnTo>
                    <a:lnTo>
                      <a:pt x="765" y="688"/>
                    </a:lnTo>
                    <a:lnTo>
                      <a:pt x="771" y="688"/>
                    </a:lnTo>
                    <a:lnTo>
                      <a:pt x="765" y="694"/>
                    </a:lnTo>
                    <a:lnTo>
                      <a:pt x="765" y="700"/>
                    </a:lnTo>
                    <a:lnTo>
                      <a:pt x="771" y="706"/>
                    </a:lnTo>
                    <a:lnTo>
                      <a:pt x="771" y="712"/>
                    </a:lnTo>
                    <a:lnTo>
                      <a:pt x="777" y="719"/>
                    </a:lnTo>
                    <a:lnTo>
                      <a:pt x="777" y="725"/>
                    </a:lnTo>
                    <a:lnTo>
                      <a:pt x="777" y="731"/>
                    </a:lnTo>
                    <a:lnTo>
                      <a:pt x="777" y="737"/>
                    </a:lnTo>
                    <a:lnTo>
                      <a:pt x="783" y="737"/>
                    </a:lnTo>
                    <a:lnTo>
                      <a:pt x="783" y="743"/>
                    </a:lnTo>
                    <a:lnTo>
                      <a:pt x="783" y="749"/>
                    </a:lnTo>
                    <a:lnTo>
                      <a:pt x="783" y="755"/>
                    </a:lnTo>
                    <a:lnTo>
                      <a:pt x="789" y="755"/>
                    </a:lnTo>
                    <a:lnTo>
                      <a:pt x="789" y="761"/>
                    </a:lnTo>
                    <a:lnTo>
                      <a:pt x="789" y="767"/>
                    </a:lnTo>
                    <a:lnTo>
                      <a:pt x="771" y="773"/>
                    </a:lnTo>
                    <a:lnTo>
                      <a:pt x="771" y="767"/>
                    </a:lnTo>
                    <a:lnTo>
                      <a:pt x="771" y="755"/>
                    </a:lnTo>
                    <a:lnTo>
                      <a:pt x="777" y="749"/>
                    </a:lnTo>
                    <a:lnTo>
                      <a:pt x="777" y="743"/>
                    </a:lnTo>
                    <a:lnTo>
                      <a:pt x="777" y="737"/>
                    </a:lnTo>
                    <a:lnTo>
                      <a:pt x="771" y="737"/>
                    </a:lnTo>
                    <a:lnTo>
                      <a:pt x="771" y="731"/>
                    </a:lnTo>
                    <a:lnTo>
                      <a:pt x="771" y="725"/>
                    </a:lnTo>
                    <a:lnTo>
                      <a:pt x="765" y="725"/>
                    </a:lnTo>
                    <a:lnTo>
                      <a:pt x="765" y="719"/>
                    </a:lnTo>
                    <a:lnTo>
                      <a:pt x="760" y="706"/>
                    </a:lnTo>
                    <a:lnTo>
                      <a:pt x="754" y="706"/>
                    </a:lnTo>
                    <a:lnTo>
                      <a:pt x="748" y="706"/>
                    </a:lnTo>
                    <a:lnTo>
                      <a:pt x="742" y="706"/>
                    </a:lnTo>
                    <a:lnTo>
                      <a:pt x="742" y="712"/>
                    </a:lnTo>
                    <a:lnTo>
                      <a:pt x="736" y="712"/>
                    </a:lnTo>
                    <a:lnTo>
                      <a:pt x="731" y="719"/>
                    </a:lnTo>
                    <a:lnTo>
                      <a:pt x="731" y="725"/>
                    </a:lnTo>
                    <a:lnTo>
                      <a:pt x="725" y="731"/>
                    </a:lnTo>
                    <a:lnTo>
                      <a:pt x="719" y="731"/>
                    </a:lnTo>
                    <a:lnTo>
                      <a:pt x="713" y="731"/>
                    </a:lnTo>
                    <a:lnTo>
                      <a:pt x="713" y="725"/>
                    </a:lnTo>
                    <a:lnTo>
                      <a:pt x="707" y="725"/>
                    </a:lnTo>
                    <a:lnTo>
                      <a:pt x="707" y="719"/>
                    </a:lnTo>
                    <a:lnTo>
                      <a:pt x="702" y="719"/>
                    </a:lnTo>
                    <a:lnTo>
                      <a:pt x="702" y="712"/>
                    </a:lnTo>
                    <a:lnTo>
                      <a:pt x="702" y="719"/>
                    </a:lnTo>
                    <a:lnTo>
                      <a:pt x="702" y="725"/>
                    </a:lnTo>
                    <a:lnTo>
                      <a:pt x="696" y="725"/>
                    </a:lnTo>
                    <a:lnTo>
                      <a:pt x="702" y="725"/>
                    </a:lnTo>
                    <a:lnTo>
                      <a:pt x="702" y="731"/>
                    </a:lnTo>
                    <a:lnTo>
                      <a:pt x="707" y="731"/>
                    </a:lnTo>
                    <a:lnTo>
                      <a:pt x="626" y="731"/>
                    </a:lnTo>
                    <a:lnTo>
                      <a:pt x="621" y="731"/>
                    </a:lnTo>
                    <a:lnTo>
                      <a:pt x="615" y="731"/>
                    </a:lnTo>
                    <a:lnTo>
                      <a:pt x="609" y="731"/>
                    </a:lnTo>
                    <a:lnTo>
                      <a:pt x="603" y="731"/>
                    </a:lnTo>
                    <a:lnTo>
                      <a:pt x="603" y="737"/>
                    </a:lnTo>
                    <a:lnTo>
                      <a:pt x="597" y="737"/>
                    </a:lnTo>
                    <a:lnTo>
                      <a:pt x="597" y="731"/>
                    </a:lnTo>
                    <a:lnTo>
                      <a:pt x="597" y="779"/>
                    </a:lnTo>
                    <a:lnTo>
                      <a:pt x="603" y="779"/>
                    </a:lnTo>
                    <a:lnTo>
                      <a:pt x="603" y="773"/>
                    </a:lnTo>
                    <a:lnTo>
                      <a:pt x="603" y="779"/>
                    </a:lnTo>
                    <a:lnTo>
                      <a:pt x="609" y="779"/>
                    </a:lnTo>
                    <a:lnTo>
                      <a:pt x="615" y="779"/>
                    </a:lnTo>
                    <a:lnTo>
                      <a:pt x="621" y="779"/>
                    </a:lnTo>
                    <a:lnTo>
                      <a:pt x="626" y="779"/>
                    </a:lnTo>
                    <a:lnTo>
                      <a:pt x="632" y="779"/>
                    </a:lnTo>
                    <a:lnTo>
                      <a:pt x="638" y="785"/>
                    </a:lnTo>
                    <a:lnTo>
                      <a:pt x="638" y="791"/>
                    </a:lnTo>
                    <a:lnTo>
                      <a:pt x="644" y="791"/>
                    </a:lnTo>
                    <a:lnTo>
                      <a:pt x="638" y="791"/>
                    </a:lnTo>
                    <a:lnTo>
                      <a:pt x="638" y="797"/>
                    </a:lnTo>
                    <a:lnTo>
                      <a:pt x="644" y="797"/>
                    </a:lnTo>
                    <a:lnTo>
                      <a:pt x="638" y="797"/>
                    </a:lnTo>
                    <a:lnTo>
                      <a:pt x="638" y="803"/>
                    </a:lnTo>
                    <a:lnTo>
                      <a:pt x="644" y="809"/>
                    </a:lnTo>
                    <a:lnTo>
                      <a:pt x="638" y="809"/>
                    </a:lnTo>
                    <a:lnTo>
                      <a:pt x="632" y="809"/>
                    </a:lnTo>
                    <a:lnTo>
                      <a:pt x="626" y="809"/>
                    </a:lnTo>
                    <a:lnTo>
                      <a:pt x="626" y="803"/>
                    </a:lnTo>
                    <a:lnTo>
                      <a:pt x="621" y="803"/>
                    </a:lnTo>
                    <a:lnTo>
                      <a:pt x="615" y="803"/>
                    </a:lnTo>
                    <a:lnTo>
                      <a:pt x="615" y="809"/>
                    </a:lnTo>
                    <a:lnTo>
                      <a:pt x="609" y="809"/>
                    </a:lnTo>
                    <a:lnTo>
                      <a:pt x="609" y="803"/>
                    </a:lnTo>
                    <a:lnTo>
                      <a:pt x="603" y="803"/>
                    </a:lnTo>
                    <a:lnTo>
                      <a:pt x="603" y="809"/>
                    </a:lnTo>
                    <a:lnTo>
                      <a:pt x="597" y="809"/>
                    </a:lnTo>
                    <a:lnTo>
                      <a:pt x="592" y="809"/>
                    </a:lnTo>
                    <a:lnTo>
                      <a:pt x="592" y="815"/>
                    </a:lnTo>
                    <a:lnTo>
                      <a:pt x="586" y="809"/>
                    </a:lnTo>
                    <a:lnTo>
                      <a:pt x="586" y="815"/>
                    </a:lnTo>
                    <a:lnTo>
                      <a:pt x="586" y="827"/>
                    </a:lnTo>
                    <a:lnTo>
                      <a:pt x="580" y="857"/>
                    </a:lnTo>
                    <a:lnTo>
                      <a:pt x="586" y="863"/>
                    </a:lnTo>
                    <a:lnTo>
                      <a:pt x="592" y="869"/>
                    </a:lnTo>
                    <a:lnTo>
                      <a:pt x="592" y="875"/>
                    </a:lnTo>
                    <a:lnTo>
                      <a:pt x="597" y="875"/>
                    </a:lnTo>
                    <a:lnTo>
                      <a:pt x="603" y="881"/>
                    </a:lnTo>
                    <a:lnTo>
                      <a:pt x="609" y="881"/>
                    </a:lnTo>
                    <a:lnTo>
                      <a:pt x="609" y="887"/>
                    </a:lnTo>
                    <a:lnTo>
                      <a:pt x="615" y="887"/>
                    </a:lnTo>
                    <a:lnTo>
                      <a:pt x="615" y="894"/>
                    </a:lnTo>
                    <a:lnTo>
                      <a:pt x="615" y="900"/>
                    </a:lnTo>
                    <a:lnTo>
                      <a:pt x="609" y="900"/>
                    </a:lnTo>
                    <a:lnTo>
                      <a:pt x="615" y="906"/>
                    </a:lnTo>
                    <a:lnTo>
                      <a:pt x="615" y="912"/>
                    </a:lnTo>
                    <a:lnTo>
                      <a:pt x="621" y="918"/>
                    </a:lnTo>
                    <a:lnTo>
                      <a:pt x="626" y="918"/>
                    </a:lnTo>
                    <a:lnTo>
                      <a:pt x="621" y="918"/>
                    </a:lnTo>
                    <a:lnTo>
                      <a:pt x="621" y="924"/>
                    </a:lnTo>
                    <a:lnTo>
                      <a:pt x="626" y="924"/>
                    </a:lnTo>
                    <a:lnTo>
                      <a:pt x="621" y="924"/>
                    </a:lnTo>
                    <a:lnTo>
                      <a:pt x="626" y="930"/>
                    </a:lnTo>
                    <a:lnTo>
                      <a:pt x="626" y="936"/>
                    </a:lnTo>
                    <a:lnTo>
                      <a:pt x="626" y="942"/>
                    </a:lnTo>
                    <a:lnTo>
                      <a:pt x="626" y="948"/>
                    </a:lnTo>
                    <a:lnTo>
                      <a:pt x="621" y="948"/>
                    </a:lnTo>
                    <a:lnTo>
                      <a:pt x="621" y="954"/>
                    </a:lnTo>
                    <a:lnTo>
                      <a:pt x="621" y="960"/>
                    </a:lnTo>
                    <a:lnTo>
                      <a:pt x="603" y="1081"/>
                    </a:lnTo>
                    <a:lnTo>
                      <a:pt x="592" y="1135"/>
                    </a:lnTo>
                    <a:lnTo>
                      <a:pt x="592" y="1141"/>
                    </a:lnTo>
                    <a:lnTo>
                      <a:pt x="586" y="1141"/>
                    </a:lnTo>
                    <a:lnTo>
                      <a:pt x="586" y="1135"/>
                    </a:lnTo>
                    <a:lnTo>
                      <a:pt x="580" y="1129"/>
                    </a:lnTo>
                    <a:lnTo>
                      <a:pt x="574" y="1129"/>
                    </a:lnTo>
                    <a:lnTo>
                      <a:pt x="574" y="1123"/>
                    </a:lnTo>
                    <a:lnTo>
                      <a:pt x="574" y="1117"/>
                    </a:lnTo>
                    <a:lnTo>
                      <a:pt x="568" y="1117"/>
                    </a:lnTo>
                    <a:lnTo>
                      <a:pt x="568" y="1111"/>
                    </a:lnTo>
                    <a:lnTo>
                      <a:pt x="563" y="1111"/>
                    </a:lnTo>
                    <a:lnTo>
                      <a:pt x="563" y="1117"/>
                    </a:lnTo>
                    <a:lnTo>
                      <a:pt x="557" y="1117"/>
                    </a:lnTo>
                    <a:lnTo>
                      <a:pt x="551" y="1117"/>
                    </a:lnTo>
                    <a:lnTo>
                      <a:pt x="551" y="1111"/>
                    </a:lnTo>
                    <a:lnTo>
                      <a:pt x="545" y="1111"/>
                    </a:lnTo>
                    <a:lnTo>
                      <a:pt x="539" y="1111"/>
                    </a:lnTo>
                    <a:lnTo>
                      <a:pt x="586" y="1038"/>
                    </a:lnTo>
                    <a:lnTo>
                      <a:pt x="580" y="1038"/>
                    </a:lnTo>
                    <a:lnTo>
                      <a:pt x="580" y="1032"/>
                    </a:lnTo>
                    <a:lnTo>
                      <a:pt x="580" y="1038"/>
                    </a:lnTo>
                    <a:lnTo>
                      <a:pt x="574" y="1038"/>
                    </a:lnTo>
                    <a:lnTo>
                      <a:pt x="574" y="1032"/>
                    </a:lnTo>
                    <a:lnTo>
                      <a:pt x="568" y="1026"/>
                    </a:lnTo>
                    <a:lnTo>
                      <a:pt x="563" y="1026"/>
                    </a:lnTo>
                    <a:lnTo>
                      <a:pt x="568" y="1026"/>
                    </a:lnTo>
                    <a:lnTo>
                      <a:pt x="568" y="1020"/>
                    </a:lnTo>
                    <a:lnTo>
                      <a:pt x="563" y="1020"/>
                    </a:lnTo>
                    <a:lnTo>
                      <a:pt x="557" y="1026"/>
                    </a:lnTo>
                    <a:lnTo>
                      <a:pt x="557" y="1020"/>
                    </a:lnTo>
                    <a:lnTo>
                      <a:pt x="551" y="1020"/>
                    </a:lnTo>
                    <a:lnTo>
                      <a:pt x="551" y="1014"/>
                    </a:lnTo>
                    <a:lnTo>
                      <a:pt x="551" y="1020"/>
                    </a:lnTo>
                    <a:lnTo>
                      <a:pt x="545" y="1020"/>
                    </a:lnTo>
                    <a:lnTo>
                      <a:pt x="545" y="1014"/>
                    </a:lnTo>
                    <a:lnTo>
                      <a:pt x="539" y="1008"/>
                    </a:lnTo>
                    <a:lnTo>
                      <a:pt x="534" y="1008"/>
                    </a:lnTo>
                    <a:lnTo>
                      <a:pt x="534" y="1002"/>
                    </a:lnTo>
                    <a:lnTo>
                      <a:pt x="528" y="1002"/>
                    </a:lnTo>
                    <a:lnTo>
                      <a:pt x="522" y="1002"/>
                    </a:lnTo>
                    <a:lnTo>
                      <a:pt x="522" y="1008"/>
                    </a:lnTo>
                    <a:lnTo>
                      <a:pt x="516" y="1008"/>
                    </a:lnTo>
                    <a:lnTo>
                      <a:pt x="510" y="1008"/>
                    </a:lnTo>
                    <a:lnTo>
                      <a:pt x="516" y="1008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5" y="1008"/>
                    </a:lnTo>
                    <a:lnTo>
                      <a:pt x="505" y="1014"/>
                    </a:lnTo>
                    <a:lnTo>
                      <a:pt x="505" y="1008"/>
                    </a:lnTo>
                    <a:lnTo>
                      <a:pt x="499" y="1014"/>
                    </a:lnTo>
                    <a:lnTo>
                      <a:pt x="493" y="1008"/>
                    </a:lnTo>
                    <a:lnTo>
                      <a:pt x="487" y="1008"/>
                    </a:lnTo>
                    <a:lnTo>
                      <a:pt x="487" y="1002"/>
                    </a:lnTo>
                    <a:lnTo>
                      <a:pt x="481" y="1002"/>
                    </a:lnTo>
                    <a:lnTo>
                      <a:pt x="476" y="1002"/>
                    </a:lnTo>
                    <a:lnTo>
                      <a:pt x="476" y="996"/>
                    </a:lnTo>
                    <a:lnTo>
                      <a:pt x="470" y="996"/>
                    </a:lnTo>
                    <a:lnTo>
                      <a:pt x="470" y="1002"/>
                    </a:lnTo>
                    <a:lnTo>
                      <a:pt x="464" y="1008"/>
                    </a:lnTo>
                    <a:lnTo>
                      <a:pt x="464" y="1014"/>
                    </a:lnTo>
                    <a:lnTo>
                      <a:pt x="458" y="1014"/>
                    </a:lnTo>
                    <a:lnTo>
                      <a:pt x="452" y="1008"/>
                    </a:lnTo>
                    <a:lnTo>
                      <a:pt x="452" y="1014"/>
                    </a:lnTo>
                    <a:lnTo>
                      <a:pt x="447" y="1014"/>
                    </a:lnTo>
                    <a:lnTo>
                      <a:pt x="447" y="1020"/>
                    </a:lnTo>
                    <a:lnTo>
                      <a:pt x="447" y="1014"/>
                    </a:lnTo>
                    <a:lnTo>
                      <a:pt x="447" y="1020"/>
                    </a:lnTo>
                    <a:lnTo>
                      <a:pt x="441" y="1020"/>
                    </a:lnTo>
                    <a:lnTo>
                      <a:pt x="435" y="1020"/>
                    </a:lnTo>
                    <a:lnTo>
                      <a:pt x="429" y="1014"/>
                    </a:lnTo>
                    <a:lnTo>
                      <a:pt x="429" y="1020"/>
                    </a:lnTo>
                    <a:lnTo>
                      <a:pt x="429" y="1014"/>
                    </a:lnTo>
                    <a:lnTo>
                      <a:pt x="423" y="1020"/>
                    </a:lnTo>
                    <a:lnTo>
                      <a:pt x="418" y="1014"/>
                    </a:lnTo>
                    <a:lnTo>
                      <a:pt x="412" y="1020"/>
                    </a:lnTo>
                    <a:lnTo>
                      <a:pt x="412" y="1014"/>
                    </a:lnTo>
                    <a:lnTo>
                      <a:pt x="412" y="1020"/>
                    </a:lnTo>
                    <a:lnTo>
                      <a:pt x="406" y="1020"/>
                    </a:lnTo>
                    <a:lnTo>
                      <a:pt x="406" y="1014"/>
                    </a:lnTo>
                    <a:lnTo>
                      <a:pt x="406" y="1020"/>
                    </a:lnTo>
                    <a:lnTo>
                      <a:pt x="400" y="1020"/>
                    </a:lnTo>
                    <a:lnTo>
                      <a:pt x="394" y="1020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3" y="1014"/>
                    </a:lnTo>
                    <a:lnTo>
                      <a:pt x="383" y="1008"/>
                    </a:lnTo>
                    <a:lnTo>
                      <a:pt x="383" y="1002"/>
                    </a:lnTo>
                    <a:lnTo>
                      <a:pt x="383" y="996"/>
                    </a:lnTo>
                    <a:lnTo>
                      <a:pt x="389" y="996"/>
                    </a:lnTo>
                    <a:lnTo>
                      <a:pt x="383" y="996"/>
                    </a:lnTo>
                    <a:lnTo>
                      <a:pt x="389" y="996"/>
                    </a:lnTo>
                    <a:lnTo>
                      <a:pt x="389" y="990"/>
                    </a:lnTo>
                    <a:lnTo>
                      <a:pt x="383" y="990"/>
                    </a:lnTo>
                    <a:lnTo>
                      <a:pt x="383" y="984"/>
                    </a:lnTo>
                    <a:lnTo>
                      <a:pt x="383" y="978"/>
                    </a:lnTo>
                    <a:lnTo>
                      <a:pt x="377" y="978"/>
                    </a:lnTo>
                    <a:lnTo>
                      <a:pt x="377" y="972"/>
                    </a:lnTo>
                    <a:lnTo>
                      <a:pt x="377" y="978"/>
                    </a:lnTo>
                    <a:lnTo>
                      <a:pt x="377" y="972"/>
                    </a:lnTo>
                    <a:lnTo>
                      <a:pt x="371" y="972"/>
                    </a:lnTo>
                    <a:lnTo>
                      <a:pt x="371" y="978"/>
                    </a:lnTo>
                    <a:lnTo>
                      <a:pt x="365" y="972"/>
                    </a:lnTo>
                    <a:lnTo>
                      <a:pt x="365" y="978"/>
                    </a:lnTo>
                    <a:lnTo>
                      <a:pt x="365" y="972"/>
                    </a:lnTo>
                    <a:lnTo>
                      <a:pt x="360" y="972"/>
                    </a:lnTo>
                    <a:lnTo>
                      <a:pt x="360" y="966"/>
                    </a:lnTo>
                    <a:lnTo>
                      <a:pt x="360" y="960"/>
                    </a:lnTo>
                    <a:lnTo>
                      <a:pt x="360" y="954"/>
                    </a:lnTo>
                    <a:lnTo>
                      <a:pt x="354" y="948"/>
                    </a:lnTo>
                    <a:lnTo>
                      <a:pt x="354" y="942"/>
                    </a:lnTo>
                    <a:lnTo>
                      <a:pt x="354" y="936"/>
                    </a:lnTo>
                    <a:lnTo>
                      <a:pt x="348" y="936"/>
                    </a:lnTo>
                    <a:lnTo>
                      <a:pt x="348" y="942"/>
                    </a:lnTo>
                    <a:lnTo>
                      <a:pt x="348" y="936"/>
                    </a:lnTo>
                    <a:lnTo>
                      <a:pt x="342" y="936"/>
                    </a:lnTo>
                    <a:lnTo>
                      <a:pt x="336" y="936"/>
                    </a:lnTo>
                    <a:lnTo>
                      <a:pt x="336" y="930"/>
                    </a:lnTo>
                    <a:lnTo>
                      <a:pt x="331" y="930"/>
                    </a:lnTo>
                    <a:lnTo>
                      <a:pt x="331" y="924"/>
                    </a:lnTo>
                    <a:lnTo>
                      <a:pt x="325" y="930"/>
                    </a:lnTo>
                    <a:lnTo>
                      <a:pt x="325" y="924"/>
                    </a:lnTo>
                    <a:lnTo>
                      <a:pt x="319" y="924"/>
                    </a:lnTo>
                    <a:lnTo>
                      <a:pt x="313" y="924"/>
                    </a:lnTo>
                    <a:lnTo>
                      <a:pt x="308" y="918"/>
                    </a:lnTo>
                    <a:lnTo>
                      <a:pt x="308" y="912"/>
                    </a:lnTo>
                    <a:lnTo>
                      <a:pt x="308" y="906"/>
                    </a:lnTo>
                    <a:lnTo>
                      <a:pt x="308" y="912"/>
                    </a:lnTo>
                    <a:lnTo>
                      <a:pt x="308" y="906"/>
                    </a:lnTo>
                    <a:lnTo>
                      <a:pt x="302" y="906"/>
                    </a:lnTo>
                    <a:lnTo>
                      <a:pt x="302" y="900"/>
                    </a:lnTo>
                    <a:lnTo>
                      <a:pt x="308" y="900"/>
                    </a:lnTo>
                    <a:lnTo>
                      <a:pt x="302" y="900"/>
                    </a:lnTo>
                    <a:lnTo>
                      <a:pt x="302" y="894"/>
                    </a:lnTo>
                    <a:lnTo>
                      <a:pt x="302" y="887"/>
                    </a:lnTo>
                    <a:lnTo>
                      <a:pt x="296" y="887"/>
                    </a:lnTo>
                    <a:lnTo>
                      <a:pt x="296" y="881"/>
                    </a:lnTo>
                    <a:lnTo>
                      <a:pt x="296" y="887"/>
                    </a:lnTo>
                    <a:lnTo>
                      <a:pt x="296" y="881"/>
                    </a:lnTo>
                    <a:lnTo>
                      <a:pt x="290" y="881"/>
                    </a:lnTo>
                    <a:lnTo>
                      <a:pt x="290" y="875"/>
                    </a:lnTo>
                    <a:lnTo>
                      <a:pt x="284" y="875"/>
                    </a:lnTo>
                    <a:lnTo>
                      <a:pt x="279" y="875"/>
                    </a:lnTo>
                    <a:lnTo>
                      <a:pt x="279" y="869"/>
                    </a:lnTo>
                    <a:lnTo>
                      <a:pt x="273" y="869"/>
                    </a:lnTo>
                    <a:lnTo>
                      <a:pt x="279" y="869"/>
                    </a:lnTo>
                    <a:lnTo>
                      <a:pt x="279" y="863"/>
                    </a:lnTo>
                    <a:lnTo>
                      <a:pt x="273" y="863"/>
                    </a:lnTo>
                    <a:lnTo>
                      <a:pt x="267" y="863"/>
                    </a:lnTo>
                    <a:lnTo>
                      <a:pt x="261" y="857"/>
                    </a:lnTo>
                    <a:lnTo>
                      <a:pt x="255" y="857"/>
                    </a:lnTo>
                    <a:lnTo>
                      <a:pt x="255" y="851"/>
                    </a:lnTo>
                    <a:lnTo>
                      <a:pt x="250" y="851"/>
                    </a:lnTo>
                    <a:lnTo>
                      <a:pt x="244" y="851"/>
                    </a:lnTo>
                    <a:lnTo>
                      <a:pt x="244" y="857"/>
                    </a:lnTo>
                    <a:lnTo>
                      <a:pt x="238" y="857"/>
                    </a:lnTo>
                    <a:lnTo>
                      <a:pt x="232" y="857"/>
                    </a:lnTo>
                    <a:lnTo>
                      <a:pt x="226" y="851"/>
                    </a:lnTo>
                    <a:lnTo>
                      <a:pt x="226" y="845"/>
                    </a:lnTo>
                    <a:lnTo>
                      <a:pt x="221" y="845"/>
                    </a:lnTo>
                    <a:lnTo>
                      <a:pt x="215" y="845"/>
                    </a:lnTo>
                    <a:lnTo>
                      <a:pt x="209" y="845"/>
                    </a:lnTo>
                    <a:lnTo>
                      <a:pt x="203" y="839"/>
                    </a:lnTo>
                    <a:lnTo>
                      <a:pt x="197" y="833"/>
                    </a:lnTo>
                    <a:lnTo>
                      <a:pt x="197" y="827"/>
                    </a:lnTo>
                    <a:lnTo>
                      <a:pt x="192" y="827"/>
                    </a:lnTo>
                    <a:lnTo>
                      <a:pt x="192" y="821"/>
                    </a:lnTo>
                    <a:lnTo>
                      <a:pt x="186" y="821"/>
                    </a:lnTo>
                    <a:lnTo>
                      <a:pt x="180" y="821"/>
                    </a:lnTo>
                    <a:lnTo>
                      <a:pt x="174" y="821"/>
                    </a:lnTo>
                    <a:lnTo>
                      <a:pt x="168" y="827"/>
                    </a:lnTo>
                    <a:lnTo>
                      <a:pt x="174" y="833"/>
                    </a:lnTo>
                    <a:lnTo>
                      <a:pt x="168" y="833"/>
                    </a:lnTo>
                    <a:lnTo>
                      <a:pt x="163" y="833"/>
                    </a:lnTo>
                    <a:lnTo>
                      <a:pt x="157" y="833"/>
                    </a:lnTo>
                    <a:lnTo>
                      <a:pt x="151" y="833"/>
                    </a:lnTo>
                    <a:lnTo>
                      <a:pt x="145" y="833"/>
                    </a:lnTo>
                    <a:lnTo>
                      <a:pt x="139" y="833"/>
                    </a:lnTo>
                    <a:lnTo>
                      <a:pt x="134" y="833"/>
                    </a:lnTo>
                    <a:lnTo>
                      <a:pt x="128" y="833"/>
                    </a:lnTo>
                    <a:lnTo>
                      <a:pt x="128" y="827"/>
                    </a:lnTo>
                    <a:lnTo>
                      <a:pt x="122" y="827"/>
                    </a:lnTo>
                    <a:lnTo>
                      <a:pt x="116" y="827"/>
                    </a:lnTo>
                    <a:lnTo>
                      <a:pt x="110" y="827"/>
                    </a:lnTo>
                    <a:lnTo>
                      <a:pt x="105" y="827"/>
                    </a:lnTo>
                    <a:lnTo>
                      <a:pt x="105" y="821"/>
                    </a:lnTo>
                    <a:lnTo>
                      <a:pt x="99" y="821"/>
                    </a:lnTo>
                    <a:lnTo>
                      <a:pt x="99" y="815"/>
                    </a:lnTo>
                    <a:lnTo>
                      <a:pt x="99" y="809"/>
                    </a:lnTo>
                    <a:lnTo>
                      <a:pt x="93" y="803"/>
                    </a:lnTo>
                    <a:lnTo>
                      <a:pt x="87" y="803"/>
                    </a:lnTo>
                    <a:lnTo>
                      <a:pt x="87" y="797"/>
                    </a:lnTo>
                    <a:lnTo>
                      <a:pt x="93" y="797"/>
                    </a:lnTo>
                    <a:lnTo>
                      <a:pt x="87" y="797"/>
                    </a:lnTo>
                    <a:lnTo>
                      <a:pt x="87" y="791"/>
                    </a:lnTo>
                    <a:lnTo>
                      <a:pt x="87" y="797"/>
                    </a:lnTo>
                    <a:lnTo>
                      <a:pt x="81" y="797"/>
                    </a:lnTo>
                    <a:lnTo>
                      <a:pt x="76" y="797"/>
                    </a:lnTo>
                    <a:lnTo>
                      <a:pt x="70" y="797"/>
                    </a:lnTo>
                    <a:lnTo>
                      <a:pt x="64" y="791"/>
                    </a:lnTo>
                    <a:lnTo>
                      <a:pt x="58" y="791"/>
                    </a:lnTo>
                    <a:lnTo>
                      <a:pt x="58" y="785"/>
                    </a:lnTo>
                    <a:lnTo>
                      <a:pt x="52" y="785"/>
                    </a:lnTo>
                    <a:lnTo>
                      <a:pt x="52" y="779"/>
                    </a:lnTo>
                    <a:lnTo>
                      <a:pt x="47" y="779"/>
                    </a:lnTo>
                    <a:lnTo>
                      <a:pt x="41" y="773"/>
                    </a:lnTo>
                    <a:lnTo>
                      <a:pt x="35" y="773"/>
                    </a:lnTo>
                    <a:lnTo>
                      <a:pt x="35" y="767"/>
                    </a:lnTo>
                    <a:lnTo>
                      <a:pt x="29" y="767"/>
                    </a:lnTo>
                    <a:lnTo>
                      <a:pt x="23" y="761"/>
                    </a:lnTo>
                    <a:lnTo>
                      <a:pt x="18" y="755"/>
                    </a:lnTo>
                    <a:lnTo>
                      <a:pt x="12" y="749"/>
                    </a:lnTo>
                    <a:lnTo>
                      <a:pt x="12" y="743"/>
                    </a:lnTo>
                    <a:lnTo>
                      <a:pt x="12" y="749"/>
                    </a:lnTo>
                    <a:lnTo>
                      <a:pt x="12" y="743"/>
                    </a:lnTo>
                    <a:lnTo>
                      <a:pt x="6" y="743"/>
                    </a:lnTo>
                    <a:lnTo>
                      <a:pt x="0" y="743"/>
                    </a:lnTo>
                    <a:lnTo>
                      <a:pt x="0" y="737"/>
                    </a:lnTo>
                    <a:lnTo>
                      <a:pt x="6" y="731"/>
                    </a:lnTo>
                    <a:lnTo>
                      <a:pt x="12" y="731"/>
                    </a:lnTo>
                    <a:lnTo>
                      <a:pt x="12" y="725"/>
                    </a:lnTo>
                    <a:lnTo>
                      <a:pt x="18" y="725"/>
                    </a:lnTo>
                    <a:lnTo>
                      <a:pt x="18" y="731"/>
                    </a:lnTo>
                    <a:lnTo>
                      <a:pt x="18" y="725"/>
                    </a:lnTo>
                    <a:lnTo>
                      <a:pt x="18" y="731"/>
                    </a:lnTo>
                    <a:lnTo>
                      <a:pt x="23" y="731"/>
                    </a:lnTo>
                    <a:lnTo>
                      <a:pt x="29" y="731"/>
                    </a:lnTo>
                    <a:lnTo>
                      <a:pt x="35" y="725"/>
                    </a:lnTo>
                    <a:lnTo>
                      <a:pt x="29" y="725"/>
                    </a:lnTo>
                    <a:lnTo>
                      <a:pt x="35" y="725"/>
                    </a:lnTo>
                    <a:lnTo>
                      <a:pt x="35" y="719"/>
                    </a:lnTo>
                    <a:lnTo>
                      <a:pt x="29" y="719"/>
                    </a:lnTo>
                    <a:lnTo>
                      <a:pt x="29" y="712"/>
                    </a:lnTo>
                    <a:lnTo>
                      <a:pt x="23" y="712"/>
                    </a:lnTo>
                    <a:lnTo>
                      <a:pt x="29" y="712"/>
                    </a:lnTo>
                    <a:lnTo>
                      <a:pt x="23" y="706"/>
                    </a:lnTo>
                    <a:lnTo>
                      <a:pt x="29" y="706"/>
                    </a:lnTo>
                    <a:lnTo>
                      <a:pt x="23" y="706"/>
                    </a:lnTo>
                    <a:lnTo>
                      <a:pt x="23" y="700"/>
                    </a:lnTo>
                    <a:lnTo>
                      <a:pt x="29" y="700"/>
                    </a:lnTo>
                    <a:lnTo>
                      <a:pt x="23" y="700"/>
                    </a:lnTo>
                    <a:lnTo>
                      <a:pt x="29" y="694"/>
                    </a:lnTo>
                    <a:lnTo>
                      <a:pt x="23" y="694"/>
                    </a:lnTo>
                    <a:lnTo>
                      <a:pt x="29" y="694"/>
                    </a:lnTo>
                    <a:lnTo>
                      <a:pt x="29" y="688"/>
                    </a:lnTo>
                    <a:lnTo>
                      <a:pt x="29" y="682"/>
                    </a:lnTo>
                    <a:lnTo>
                      <a:pt x="35" y="682"/>
                    </a:lnTo>
                    <a:lnTo>
                      <a:pt x="35" y="676"/>
                    </a:lnTo>
                    <a:lnTo>
                      <a:pt x="35" y="682"/>
                    </a:lnTo>
                    <a:lnTo>
                      <a:pt x="41" y="676"/>
                    </a:lnTo>
                    <a:lnTo>
                      <a:pt x="47" y="670"/>
                    </a:lnTo>
                    <a:lnTo>
                      <a:pt x="52" y="670"/>
                    </a:lnTo>
                    <a:lnTo>
                      <a:pt x="58" y="664"/>
                    </a:lnTo>
                    <a:lnTo>
                      <a:pt x="58" y="670"/>
                    </a:lnTo>
                    <a:lnTo>
                      <a:pt x="64" y="670"/>
                    </a:lnTo>
                    <a:lnTo>
                      <a:pt x="58" y="670"/>
                    </a:lnTo>
                    <a:lnTo>
                      <a:pt x="64" y="670"/>
                    </a:lnTo>
                    <a:lnTo>
                      <a:pt x="70" y="670"/>
                    </a:lnTo>
                    <a:lnTo>
                      <a:pt x="76" y="670"/>
                    </a:lnTo>
                    <a:lnTo>
                      <a:pt x="76" y="664"/>
                    </a:lnTo>
                    <a:lnTo>
                      <a:pt x="76" y="670"/>
                    </a:lnTo>
                    <a:lnTo>
                      <a:pt x="76" y="664"/>
                    </a:lnTo>
                    <a:lnTo>
                      <a:pt x="81" y="664"/>
                    </a:lnTo>
                    <a:lnTo>
                      <a:pt x="81" y="670"/>
                    </a:lnTo>
                    <a:lnTo>
                      <a:pt x="81" y="664"/>
                    </a:lnTo>
                    <a:lnTo>
                      <a:pt x="81" y="658"/>
                    </a:lnTo>
                    <a:lnTo>
                      <a:pt x="87" y="664"/>
                    </a:lnTo>
                    <a:lnTo>
                      <a:pt x="87" y="658"/>
                    </a:lnTo>
                    <a:lnTo>
                      <a:pt x="81" y="658"/>
                    </a:lnTo>
                    <a:lnTo>
                      <a:pt x="87" y="658"/>
                    </a:lnTo>
                    <a:lnTo>
                      <a:pt x="93" y="652"/>
                    </a:lnTo>
                    <a:lnTo>
                      <a:pt x="93" y="658"/>
                    </a:lnTo>
                    <a:lnTo>
                      <a:pt x="93" y="652"/>
                    </a:lnTo>
                    <a:lnTo>
                      <a:pt x="87" y="652"/>
                    </a:lnTo>
                    <a:lnTo>
                      <a:pt x="93" y="652"/>
                    </a:lnTo>
                    <a:lnTo>
                      <a:pt x="87" y="646"/>
                    </a:lnTo>
                    <a:lnTo>
                      <a:pt x="93" y="646"/>
                    </a:lnTo>
                    <a:lnTo>
                      <a:pt x="87" y="646"/>
                    </a:lnTo>
                    <a:lnTo>
                      <a:pt x="87" y="640"/>
                    </a:lnTo>
                    <a:lnTo>
                      <a:pt x="87" y="646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87" y="640"/>
                    </a:lnTo>
                    <a:lnTo>
                      <a:pt x="93" y="640"/>
                    </a:lnTo>
                    <a:lnTo>
                      <a:pt x="99" y="634"/>
                    </a:lnTo>
                    <a:lnTo>
                      <a:pt x="99" y="628"/>
                    </a:lnTo>
                    <a:lnTo>
                      <a:pt x="99" y="622"/>
                    </a:lnTo>
                    <a:lnTo>
                      <a:pt x="105" y="622"/>
                    </a:lnTo>
                    <a:lnTo>
                      <a:pt x="105" y="628"/>
                    </a:lnTo>
                    <a:lnTo>
                      <a:pt x="105" y="622"/>
                    </a:lnTo>
                    <a:lnTo>
                      <a:pt x="110" y="616"/>
                    </a:lnTo>
                    <a:lnTo>
                      <a:pt x="110" y="610"/>
                    </a:lnTo>
                    <a:lnTo>
                      <a:pt x="116" y="610"/>
                    </a:lnTo>
                    <a:lnTo>
                      <a:pt x="116" y="604"/>
                    </a:lnTo>
                    <a:lnTo>
                      <a:pt x="122" y="604"/>
                    </a:lnTo>
                    <a:lnTo>
                      <a:pt x="122" y="598"/>
                    </a:lnTo>
                    <a:lnTo>
                      <a:pt x="122" y="604"/>
                    </a:lnTo>
                    <a:lnTo>
                      <a:pt x="122" y="598"/>
                    </a:lnTo>
                    <a:lnTo>
                      <a:pt x="122" y="604"/>
                    </a:lnTo>
                    <a:lnTo>
                      <a:pt x="122" y="598"/>
                    </a:lnTo>
                    <a:lnTo>
                      <a:pt x="128" y="598"/>
                    </a:lnTo>
                    <a:lnTo>
                      <a:pt x="122" y="598"/>
                    </a:lnTo>
                    <a:lnTo>
                      <a:pt x="128" y="598"/>
                    </a:lnTo>
                    <a:lnTo>
                      <a:pt x="122" y="598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22" y="592"/>
                    </a:lnTo>
                    <a:lnTo>
                      <a:pt x="128" y="592"/>
                    </a:lnTo>
                    <a:lnTo>
                      <a:pt x="128" y="586"/>
                    </a:lnTo>
                    <a:lnTo>
                      <a:pt x="134" y="586"/>
                    </a:lnTo>
                    <a:lnTo>
                      <a:pt x="128" y="586"/>
                    </a:lnTo>
                    <a:lnTo>
                      <a:pt x="134" y="586"/>
                    </a:lnTo>
                    <a:lnTo>
                      <a:pt x="128" y="586"/>
                    </a:lnTo>
                    <a:lnTo>
                      <a:pt x="128" y="580"/>
                    </a:lnTo>
                    <a:lnTo>
                      <a:pt x="122" y="580"/>
                    </a:lnTo>
                    <a:lnTo>
                      <a:pt x="128" y="580"/>
                    </a:lnTo>
                    <a:lnTo>
                      <a:pt x="128" y="586"/>
                    </a:lnTo>
                    <a:lnTo>
                      <a:pt x="122" y="586"/>
                    </a:lnTo>
                    <a:lnTo>
                      <a:pt x="116" y="586"/>
                    </a:lnTo>
                    <a:lnTo>
                      <a:pt x="116" y="592"/>
                    </a:lnTo>
                    <a:lnTo>
                      <a:pt x="116" y="586"/>
                    </a:lnTo>
                    <a:lnTo>
                      <a:pt x="116" y="592"/>
                    </a:lnTo>
                    <a:lnTo>
                      <a:pt x="116" y="586"/>
                    </a:lnTo>
                    <a:lnTo>
                      <a:pt x="110" y="586"/>
                    </a:lnTo>
                    <a:lnTo>
                      <a:pt x="116" y="586"/>
                    </a:lnTo>
                    <a:lnTo>
                      <a:pt x="110" y="586"/>
                    </a:lnTo>
                    <a:lnTo>
                      <a:pt x="110" y="580"/>
                    </a:lnTo>
                    <a:lnTo>
                      <a:pt x="116" y="580"/>
                    </a:lnTo>
                    <a:lnTo>
                      <a:pt x="122" y="580"/>
                    </a:lnTo>
                    <a:lnTo>
                      <a:pt x="116" y="580"/>
                    </a:lnTo>
                    <a:lnTo>
                      <a:pt x="122" y="574"/>
                    </a:lnTo>
                    <a:lnTo>
                      <a:pt x="116" y="574"/>
                    </a:lnTo>
                    <a:lnTo>
                      <a:pt x="116" y="568"/>
                    </a:lnTo>
                    <a:lnTo>
                      <a:pt x="116" y="574"/>
                    </a:lnTo>
                    <a:lnTo>
                      <a:pt x="110" y="574"/>
                    </a:lnTo>
                    <a:lnTo>
                      <a:pt x="110" y="580"/>
                    </a:lnTo>
                    <a:lnTo>
                      <a:pt x="105" y="580"/>
                    </a:lnTo>
                    <a:lnTo>
                      <a:pt x="105" y="574"/>
                    </a:lnTo>
                    <a:lnTo>
                      <a:pt x="105" y="568"/>
                    </a:lnTo>
                    <a:lnTo>
                      <a:pt x="99" y="568"/>
                    </a:lnTo>
                    <a:lnTo>
                      <a:pt x="99" y="562"/>
                    </a:lnTo>
                    <a:lnTo>
                      <a:pt x="99" y="556"/>
                    </a:lnTo>
                    <a:lnTo>
                      <a:pt x="99" y="562"/>
                    </a:lnTo>
                    <a:lnTo>
                      <a:pt x="105" y="562"/>
                    </a:lnTo>
                    <a:lnTo>
                      <a:pt x="105" y="556"/>
                    </a:lnTo>
                    <a:lnTo>
                      <a:pt x="105" y="562"/>
                    </a:lnTo>
                    <a:lnTo>
                      <a:pt x="105" y="556"/>
                    </a:lnTo>
                    <a:lnTo>
                      <a:pt x="110" y="550"/>
                    </a:lnTo>
                    <a:lnTo>
                      <a:pt x="110" y="544"/>
                    </a:lnTo>
                    <a:lnTo>
                      <a:pt x="110" y="538"/>
                    </a:lnTo>
                    <a:lnTo>
                      <a:pt x="110" y="544"/>
                    </a:lnTo>
                    <a:lnTo>
                      <a:pt x="110" y="538"/>
                    </a:lnTo>
                    <a:lnTo>
                      <a:pt x="110" y="531"/>
                    </a:lnTo>
                    <a:lnTo>
                      <a:pt x="110" y="525"/>
                    </a:lnTo>
                    <a:lnTo>
                      <a:pt x="116" y="525"/>
                    </a:lnTo>
                    <a:lnTo>
                      <a:pt x="110" y="525"/>
                    </a:lnTo>
                    <a:lnTo>
                      <a:pt x="110" y="519"/>
                    </a:lnTo>
                    <a:lnTo>
                      <a:pt x="110" y="513"/>
                    </a:lnTo>
                    <a:lnTo>
                      <a:pt x="110" y="519"/>
                    </a:lnTo>
                    <a:lnTo>
                      <a:pt x="110" y="513"/>
                    </a:lnTo>
                    <a:lnTo>
                      <a:pt x="110" y="507"/>
                    </a:lnTo>
                    <a:lnTo>
                      <a:pt x="110" y="501"/>
                    </a:lnTo>
                    <a:lnTo>
                      <a:pt x="110" y="495"/>
                    </a:lnTo>
                    <a:lnTo>
                      <a:pt x="110" y="501"/>
                    </a:lnTo>
                    <a:lnTo>
                      <a:pt x="110" y="495"/>
                    </a:lnTo>
                    <a:lnTo>
                      <a:pt x="105" y="495"/>
                    </a:lnTo>
                    <a:lnTo>
                      <a:pt x="110" y="495"/>
                    </a:lnTo>
                    <a:lnTo>
                      <a:pt x="110" y="489"/>
                    </a:lnTo>
                    <a:lnTo>
                      <a:pt x="110" y="483"/>
                    </a:lnTo>
                    <a:lnTo>
                      <a:pt x="105" y="489"/>
                    </a:lnTo>
                    <a:lnTo>
                      <a:pt x="105" y="483"/>
                    </a:lnTo>
                    <a:lnTo>
                      <a:pt x="110" y="483"/>
                    </a:lnTo>
                    <a:lnTo>
                      <a:pt x="105" y="483"/>
                    </a:lnTo>
                    <a:lnTo>
                      <a:pt x="110" y="483"/>
                    </a:lnTo>
                    <a:lnTo>
                      <a:pt x="105" y="483"/>
                    </a:lnTo>
                    <a:lnTo>
                      <a:pt x="110" y="483"/>
                    </a:lnTo>
                    <a:lnTo>
                      <a:pt x="105" y="483"/>
                    </a:lnTo>
                    <a:lnTo>
                      <a:pt x="110" y="483"/>
                    </a:lnTo>
                    <a:lnTo>
                      <a:pt x="105" y="483"/>
                    </a:lnTo>
                    <a:lnTo>
                      <a:pt x="110" y="477"/>
                    </a:lnTo>
                    <a:lnTo>
                      <a:pt x="105" y="477"/>
                    </a:lnTo>
                    <a:lnTo>
                      <a:pt x="110" y="477"/>
                    </a:lnTo>
                    <a:lnTo>
                      <a:pt x="105" y="477"/>
                    </a:lnTo>
                    <a:lnTo>
                      <a:pt x="99" y="477"/>
                    </a:lnTo>
                    <a:lnTo>
                      <a:pt x="99" y="471"/>
                    </a:lnTo>
                    <a:lnTo>
                      <a:pt x="105" y="471"/>
                    </a:lnTo>
                    <a:lnTo>
                      <a:pt x="105" y="465"/>
                    </a:lnTo>
                    <a:lnTo>
                      <a:pt x="110" y="471"/>
                    </a:lnTo>
                    <a:lnTo>
                      <a:pt x="110" y="465"/>
                    </a:lnTo>
                    <a:lnTo>
                      <a:pt x="116" y="465"/>
                    </a:lnTo>
                    <a:lnTo>
                      <a:pt x="116" y="459"/>
                    </a:lnTo>
                    <a:lnTo>
                      <a:pt x="116" y="453"/>
                    </a:lnTo>
                    <a:lnTo>
                      <a:pt x="110" y="453"/>
                    </a:lnTo>
                    <a:lnTo>
                      <a:pt x="116" y="453"/>
                    </a:lnTo>
                    <a:lnTo>
                      <a:pt x="110" y="447"/>
                    </a:lnTo>
                    <a:lnTo>
                      <a:pt x="110" y="441"/>
                    </a:lnTo>
                    <a:lnTo>
                      <a:pt x="110" y="435"/>
                    </a:lnTo>
                    <a:lnTo>
                      <a:pt x="110" y="441"/>
                    </a:lnTo>
                    <a:lnTo>
                      <a:pt x="110" y="435"/>
                    </a:lnTo>
                    <a:lnTo>
                      <a:pt x="105" y="435"/>
                    </a:lnTo>
                    <a:lnTo>
                      <a:pt x="99" y="429"/>
                    </a:lnTo>
                    <a:lnTo>
                      <a:pt x="105" y="423"/>
                    </a:lnTo>
                    <a:lnTo>
                      <a:pt x="110" y="423"/>
                    </a:lnTo>
                    <a:lnTo>
                      <a:pt x="110" y="417"/>
                    </a:lnTo>
                    <a:lnTo>
                      <a:pt x="105" y="417"/>
                    </a:lnTo>
                    <a:lnTo>
                      <a:pt x="110" y="411"/>
                    </a:lnTo>
                    <a:lnTo>
                      <a:pt x="110" y="417"/>
                    </a:lnTo>
                    <a:lnTo>
                      <a:pt x="110" y="411"/>
                    </a:lnTo>
                    <a:lnTo>
                      <a:pt x="110" y="405"/>
                    </a:lnTo>
                    <a:lnTo>
                      <a:pt x="110" y="399"/>
                    </a:lnTo>
                    <a:lnTo>
                      <a:pt x="105" y="399"/>
                    </a:lnTo>
                    <a:lnTo>
                      <a:pt x="105" y="393"/>
                    </a:lnTo>
                    <a:lnTo>
                      <a:pt x="99" y="393"/>
                    </a:lnTo>
                    <a:lnTo>
                      <a:pt x="99" y="399"/>
                    </a:lnTo>
                    <a:lnTo>
                      <a:pt x="99" y="393"/>
                    </a:lnTo>
                    <a:lnTo>
                      <a:pt x="99" y="387"/>
                    </a:lnTo>
                    <a:lnTo>
                      <a:pt x="93" y="387"/>
                    </a:lnTo>
                    <a:lnTo>
                      <a:pt x="93" y="381"/>
                    </a:lnTo>
                    <a:lnTo>
                      <a:pt x="87" y="381"/>
                    </a:lnTo>
                    <a:lnTo>
                      <a:pt x="87" y="375"/>
                    </a:lnTo>
                    <a:lnTo>
                      <a:pt x="87" y="369"/>
                    </a:lnTo>
                    <a:lnTo>
                      <a:pt x="81" y="363"/>
                    </a:lnTo>
                    <a:lnTo>
                      <a:pt x="76" y="363"/>
                    </a:lnTo>
                    <a:lnTo>
                      <a:pt x="76" y="3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6" name="Freeform 832"/>
              <p:cNvSpPr>
                <a:spLocks/>
              </p:cNvSpPr>
              <p:nvPr/>
            </p:nvSpPr>
            <p:spPr bwMode="auto">
              <a:xfrm>
                <a:off x="1734" y="336"/>
                <a:ext cx="789" cy="785"/>
              </a:xfrm>
              <a:custGeom>
                <a:avLst/>
                <a:gdLst>
                  <a:gd name="T0" fmla="*/ 731 w 789"/>
                  <a:gd name="T1" fmla="*/ 127 h 785"/>
                  <a:gd name="T2" fmla="*/ 725 w 789"/>
                  <a:gd name="T3" fmla="*/ 169 h 785"/>
                  <a:gd name="T4" fmla="*/ 736 w 789"/>
                  <a:gd name="T5" fmla="*/ 230 h 785"/>
                  <a:gd name="T6" fmla="*/ 760 w 789"/>
                  <a:gd name="T7" fmla="*/ 260 h 785"/>
                  <a:gd name="T8" fmla="*/ 742 w 789"/>
                  <a:gd name="T9" fmla="*/ 314 h 785"/>
                  <a:gd name="T10" fmla="*/ 771 w 789"/>
                  <a:gd name="T11" fmla="*/ 350 h 785"/>
                  <a:gd name="T12" fmla="*/ 789 w 789"/>
                  <a:gd name="T13" fmla="*/ 399 h 785"/>
                  <a:gd name="T14" fmla="*/ 771 w 789"/>
                  <a:gd name="T15" fmla="*/ 375 h 785"/>
                  <a:gd name="T16" fmla="*/ 731 w 789"/>
                  <a:gd name="T17" fmla="*/ 363 h 785"/>
                  <a:gd name="T18" fmla="*/ 702 w 789"/>
                  <a:gd name="T19" fmla="*/ 363 h 785"/>
                  <a:gd name="T20" fmla="*/ 603 w 789"/>
                  <a:gd name="T21" fmla="*/ 375 h 785"/>
                  <a:gd name="T22" fmla="*/ 621 w 789"/>
                  <a:gd name="T23" fmla="*/ 423 h 785"/>
                  <a:gd name="T24" fmla="*/ 638 w 789"/>
                  <a:gd name="T25" fmla="*/ 447 h 785"/>
                  <a:gd name="T26" fmla="*/ 609 w 789"/>
                  <a:gd name="T27" fmla="*/ 447 h 785"/>
                  <a:gd name="T28" fmla="*/ 586 w 789"/>
                  <a:gd name="T29" fmla="*/ 507 h 785"/>
                  <a:gd name="T30" fmla="*/ 609 w 789"/>
                  <a:gd name="T31" fmla="*/ 544 h 785"/>
                  <a:gd name="T32" fmla="*/ 626 w 789"/>
                  <a:gd name="T33" fmla="*/ 580 h 785"/>
                  <a:gd name="T34" fmla="*/ 586 w 789"/>
                  <a:gd name="T35" fmla="*/ 779 h 785"/>
                  <a:gd name="T36" fmla="*/ 551 w 789"/>
                  <a:gd name="T37" fmla="*/ 761 h 785"/>
                  <a:gd name="T38" fmla="*/ 568 w 789"/>
                  <a:gd name="T39" fmla="*/ 670 h 785"/>
                  <a:gd name="T40" fmla="*/ 545 w 789"/>
                  <a:gd name="T41" fmla="*/ 664 h 785"/>
                  <a:gd name="T42" fmla="*/ 516 w 789"/>
                  <a:gd name="T43" fmla="*/ 652 h 785"/>
                  <a:gd name="T44" fmla="*/ 481 w 789"/>
                  <a:gd name="T45" fmla="*/ 646 h 785"/>
                  <a:gd name="T46" fmla="*/ 447 w 789"/>
                  <a:gd name="T47" fmla="*/ 658 h 785"/>
                  <a:gd name="T48" fmla="*/ 418 w 789"/>
                  <a:gd name="T49" fmla="*/ 658 h 785"/>
                  <a:gd name="T50" fmla="*/ 389 w 789"/>
                  <a:gd name="T51" fmla="*/ 658 h 785"/>
                  <a:gd name="T52" fmla="*/ 383 w 789"/>
                  <a:gd name="T53" fmla="*/ 628 h 785"/>
                  <a:gd name="T54" fmla="*/ 365 w 789"/>
                  <a:gd name="T55" fmla="*/ 616 h 785"/>
                  <a:gd name="T56" fmla="*/ 348 w 789"/>
                  <a:gd name="T57" fmla="*/ 580 h 785"/>
                  <a:gd name="T58" fmla="*/ 308 w 789"/>
                  <a:gd name="T59" fmla="*/ 562 h 785"/>
                  <a:gd name="T60" fmla="*/ 302 w 789"/>
                  <a:gd name="T61" fmla="*/ 531 h 785"/>
                  <a:gd name="T62" fmla="*/ 273 w 789"/>
                  <a:gd name="T63" fmla="*/ 513 h 785"/>
                  <a:gd name="T64" fmla="*/ 244 w 789"/>
                  <a:gd name="T65" fmla="*/ 501 h 785"/>
                  <a:gd name="T66" fmla="*/ 197 w 789"/>
                  <a:gd name="T67" fmla="*/ 471 h 785"/>
                  <a:gd name="T68" fmla="*/ 157 w 789"/>
                  <a:gd name="T69" fmla="*/ 477 h 785"/>
                  <a:gd name="T70" fmla="*/ 105 w 789"/>
                  <a:gd name="T71" fmla="*/ 471 h 785"/>
                  <a:gd name="T72" fmla="*/ 87 w 789"/>
                  <a:gd name="T73" fmla="*/ 435 h 785"/>
                  <a:gd name="T74" fmla="*/ 47 w 789"/>
                  <a:gd name="T75" fmla="*/ 423 h 785"/>
                  <a:gd name="T76" fmla="*/ 12 w 789"/>
                  <a:gd name="T77" fmla="*/ 387 h 785"/>
                  <a:gd name="T78" fmla="*/ 18 w 789"/>
                  <a:gd name="T79" fmla="*/ 375 h 785"/>
                  <a:gd name="T80" fmla="*/ 29 w 789"/>
                  <a:gd name="T81" fmla="*/ 356 h 785"/>
                  <a:gd name="T82" fmla="*/ 29 w 789"/>
                  <a:gd name="T83" fmla="*/ 332 h 785"/>
                  <a:gd name="T84" fmla="*/ 64 w 789"/>
                  <a:gd name="T85" fmla="*/ 314 h 785"/>
                  <a:gd name="T86" fmla="*/ 81 w 789"/>
                  <a:gd name="T87" fmla="*/ 308 h 785"/>
                  <a:gd name="T88" fmla="*/ 93 w 789"/>
                  <a:gd name="T89" fmla="*/ 296 h 785"/>
                  <a:gd name="T90" fmla="*/ 99 w 789"/>
                  <a:gd name="T91" fmla="*/ 278 h 785"/>
                  <a:gd name="T92" fmla="*/ 122 w 789"/>
                  <a:gd name="T93" fmla="*/ 248 h 785"/>
                  <a:gd name="T94" fmla="*/ 122 w 789"/>
                  <a:gd name="T95" fmla="*/ 236 h 785"/>
                  <a:gd name="T96" fmla="*/ 122 w 789"/>
                  <a:gd name="T97" fmla="*/ 224 h 785"/>
                  <a:gd name="T98" fmla="*/ 116 w 789"/>
                  <a:gd name="T99" fmla="*/ 230 h 785"/>
                  <a:gd name="T100" fmla="*/ 110 w 789"/>
                  <a:gd name="T101" fmla="*/ 218 h 785"/>
                  <a:gd name="T102" fmla="*/ 105 w 789"/>
                  <a:gd name="T103" fmla="*/ 200 h 785"/>
                  <a:gd name="T104" fmla="*/ 116 w 789"/>
                  <a:gd name="T105" fmla="*/ 169 h 785"/>
                  <a:gd name="T106" fmla="*/ 110 w 789"/>
                  <a:gd name="T107" fmla="*/ 139 h 785"/>
                  <a:gd name="T108" fmla="*/ 105 w 789"/>
                  <a:gd name="T109" fmla="*/ 127 h 785"/>
                  <a:gd name="T110" fmla="*/ 99 w 789"/>
                  <a:gd name="T111" fmla="*/ 115 h 785"/>
                  <a:gd name="T112" fmla="*/ 110 w 789"/>
                  <a:gd name="T113" fmla="*/ 91 h 785"/>
                  <a:gd name="T114" fmla="*/ 105 w 789"/>
                  <a:gd name="T115" fmla="*/ 61 h 785"/>
                  <a:gd name="T116" fmla="*/ 99 w 789"/>
                  <a:gd name="T117" fmla="*/ 37 h 7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89"/>
                  <a:gd name="T178" fmla="*/ 0 h 785"/>
                  <a:gd name="T179" fmla="*/ 789 w 789"/>
                  <a:gd name="T180" fmla="*/ 785 h 7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89" h="785">
                    <a:moveTo>
                      <a:pt x="742" y="97"/>
                    </a:moveTo>
                    <a:lnTo>
                      <a:pt x="742" y="103"/>
                    </a:lnTo>
                    <a:lnTo>
                      <a:pt x="736" y="103"/>
                    </a:lnTo>
                    <a:lnTo>
                      <a:pt x="736" y="109"/>
                    </a:lnTo>
                    <a:lnTo>
                      <a:pt x="736" y="115"/>
                    </a:lnTo>
                    <a:lnTo>
                      <a:pt x="742" y="115"/>
                    </a:lnTo>
                    <a:lnTo>
                      <a:pt x="736" y="115"/>
                    </a:lnTo>
                    <a:lnTo>
                      <a:pt x="736" y="121"/>
                    </a:lnTo>
                    <a:lnTo>
                      <a:pt x="731" y="121"/>
                    </a:lnTo>
                    <a:lnTo>
                      <a:pt x="731" y="127"/>
                    </a:lnTo>
                    <a:lnTo>
                      <a:pt x="725" y="127"/>
                    </a:lnTo>
                    <a:lnTo>
                      <a:pt x="725" y="133"/>
                    </a:lnTo>
                    <a:lnTo>
                      <a:pt x="725" y="139"/>
                    </a:lnTo>
                    <a:lnTo>
                      <a:pt x="725" y="145"/>
                    </a:lnTo>
                    <a:lnTo>
                      <a:pt x="731" y="145"/>
                    </a:lnTo>
                    <a:lnTo>
                      <a:pt x="731" y="151"/>
                    </a:lnTo>
                    <a:lnTo>
                      <a:pt x="731" y="157"/>
                    </a:lnTo>
                    <a:lnTo>
                      <a:pt x="725" y="157"/>
                    </a:lnTo>
                    <a:lnTo>
                      <a:pt x="725" y="163"/>
                    </a:lnTo>
                    <a:lnTo>
                      <a:pt x="725" y="169"/>
                    </a:lnTo>
                    <a:lnTo>
                      <a:pt x="725" y="175"/>
                    </a:lnTo>
                    <a:lnTo>
                      <a:pt x="725" y="182"/>
                    </a:lnTo>
                    <a:lnTo>
                      <a:pt x="725" y="188"/>
                    </a:lnTo>
                    <a:lnTo>
                      <a:pt x="725" y="194"/>
                    </a:lnTo>
                    <a:lnTo>
                      <a:pt x="731" y="194"/>
                    </a:lnTo>
                    <a:lnTo>
                      <a:pt x="731" y="200"/>
                    </a:lnTo>
                    <a:lnTo>
                      <a:pt x="731" y="206"/>
                    </a:lnTo>
                    <a:lnTo>
                      <a:pt x="731" y="212"/>
                    </a:lnTo>
                    <a:lnTo>
                      <a:pt x="736" y="218"/>
                    </a:lnTo>
                    <a:lnTo>
                      <a:pt x="736" y="230"/>
                    </a:lnTo>
                    <a:lnTo>
                      <a:pt x="736" y="236"/>
                    </a:lnTo>
                    <a:lnTo>
                      <a:pt x="742" y="236"/>
                    </a:lnTo>
                    <a:lnTo>
                      <a:pt x="742" y="242"/>
                    </a:lnTo>
                    <a:lnTo>
                      <a:pt x="748" y="236"/>
                    </a:lnTo>
                    <a:lnTo>
                      <a:pt x="748" y="242"/>
                    </a:lnTo>
                    <a:lnTo>
                      <a:pt x="754" y="242"/>
                    </a:lnTo>
                    <a:lnTo>
                      <a:pt x="754" y="248"/>
                    </a:lnTo>
                    <a:lnTo>
                      <a:pt x="754" y="254"/>
                    </a:lnTo>
                    <a:lnTo>
                      <a:pt x="754" y="260"/>
                    </a:lnTo>
                    <a:lnTo>
                      <a:pt x="760" y="260"/>
                    </a:lnTo>
                    <a:lnTo>
                      <a:pt x="760" y="266"/>
                    </a:lnTo>
                    <a:lnTo>
                      <a:pt x="754" y="272"/>
                    </a:lnTo>
                    <a:lnTo>
                      <a:pt x="736" y="290"/>
                    </a:lnTo>
                    <a:lnTo>
                      <a:pt x="725" y="296"/>
                    </a:lnTo>
                    <a:lnTo>
                      <a:pt x="725" y="302"/>
                    </a:lnTo>
                    <a:lnTo>
                      <a:pt x="731" y="302"/>
                    </a:lnTo>
                    <a:lnTo>
                      <a:pt x="736" y="302"/>
                    </a:lnTo>
                    <a:lnTo>
                      <a:pt x="742" y="302"/>
                    </a:lnTo>
                    <a:lnTo>
                      <a:pt x="742" y="308"/>
                    </a:lnTo>
                    <a:lnTo>
                      <a:pt x="742" y="314"/>
                    </a:lnTo>
                    <a:lnTo>
                      <a:pt x="748" y="314"/>
                    </a:lnTo>
                    <a:lnTo>
                      <a:pt x="754" y="320"/>
                    </a:lnTo>
                    <a:lnTo>
                      <a:pt x="760" y="320"/>
                    </a:lnTo>
                    <a:lnTo>
                      <a:pt x="760" y="326"/>
                    </a:lnTo>
                    <a:lnTo>
                      <a:pt x="765" y="326"/>
                    </a:lnTo>
                    <a:lnTo>
                      <a:pt x="765" y="332"/>
                    </a:lnTo>
                    <a:lnTo>
                      <a:pt x="771" y="332"/>
                    </a:lnTo>
                    <a:lnTo>
                      <a:pt x="765" y="338"/>
                    </a:lnTo>
                    <a:lnTo>
                      <a:pt x="765" y="344"/>
                    </a:lnTo>
                    <a:lnTo>
                      <a:pt x="771" y="350"/>
                    </a:lnTo>
                    <a:lnTo>
                      <a:pt x="771" y="356"/>
                    </a:lnTo>
                    <a:lnTo>
                      <a:pt x="777" y="363"/>
                    </a:lnTo>
                    <a:lnTo>
                      <a:pt x="777" y="369"/>
                    </a:lnTo>
                    <a:lnTo>
                      <a:pt x="777" y="375"/>
                    </a:lnTo>
                    <a:lnTo>
                      <a:pt x="777" y="381"/>
                    </a:lnTo>
                    <a:lnTo>
                      <a:pt x="783" y="381"/>
                    </a:lnTo>
                    <a:lnTo>
                      <a:pt x="783" y="387"/>
                    </a:lnTo>
                    <a:lnTo>
                      <a:pt x="783" y="393"/>
                    </a:lnTo>
                    <a:lnTo>
                      <a:pt x="783" y="399"/>
                    </a:lnTo>
                    <a:lnTo>
                      <a:pt x="789" y="399"/>
                    </a:lnTo>
                    <a:lnTo>
                      <a:pt x="789" y="405"/>
                    </a:lnTo>
                    <a:lnTo>
                      <a:pt x="789" y="411"/>
                    </a:lnTo>
                    <a:lnTo>
                      <a:pt x="771" y="417"/>
                    </a:lnTo>
                    <a:lnTo>
                      <a:pt x="771" y="411"/>
                    </a:lnTo>
                    <a:lnTo>
                      <a:pt x="771" y="399"/>
                    </a:lnTo>
                    <a:lnTo>
                      <a:pt x="777" y="393"/>
                    </a:lnTo>
                    <a:lnTo>
                      <a:pt x="777" y="387"/>
                    </a:lnTo>
                    <a:lnTo>
                      <a:pt x="777" y="381"/>
                    </a:lnTo>
                    <a:lnTo>
                      <a:pt x="771" y="381"/>
                    </a:lnTo>
                    <a:lnTo>
                      <a:pt x="771" y="375"/>
                    </a:lnTo>
                    <a:lnTo>
                      <a:pt x="771" y="369"/>
                    </a:lnTo>
                    <a:lnTo>
                      <a:pt x="765" y="369"/>
                    </a:lnTo>
                    <a:lnTo>
                      <a:pt x="765" y="363"/>
                    </a:lnTo>
                    <a:lnTo>
                      <a:pt x="760" y="350"/>
                    </a:lnTo>
                    <a:lnTo>
                      <a:pt x="754" y="350"/>
                    </a:lnTo>
                    <a:lnTo>
                      <a:pt x="748" y="350"/>
                    </a:lnTo>
                    <a:lnTo>
                      <a:pt x="742" y="350"/>
                    </a:lnTo>
                    <a:lnTo>
                      <a:pt x="742" y="356"/>
                    </a:lnTo>
                    <a:lnTo>
                      <a:pt x="736" y="356"/>
                    </a:lnTo>
                    <a:lnTo>
                      <a:pt x="731" y="363"/>
                    </a:lnTo>
                    <a:lnTo>
                      <a:pt x="731" y="369"/>
                    </a:lnTo>
                    <a:lnTo>
                      <a:pt x="725" y="375"/>
                    </a:lnTo>
                    <a:lnTo>
                      <a:pt x="719" y="375"/>
                    </a:lnTo>
                    <a:lnTo>
                      <a:pt x="713" y="375"/>
                    </a:lnTo>
                    <a:lnTo>
                      <a:pt x="713" y="369"/>
                    </a:lnTo>
                    <a:lnTo>
                      <a:pt x="707" y="369"/>
                    </a:lnTo>
                    <a:lnTo>
                      <a:pt x="707" y="363"/>
                    </a:lnTo>
                    <a:lnTo>
                      <a:pt x="702" y="363"/>
                    </a:lnTo>
                    <a:lnTo>
                      <a:pt x="702" y="356"/>
                    </a:lnTo>
                    <a:lnTo>
                      <a:pt x="702" y="363"/>
                    </a:lnTo>
                    <a:lnTo>
                      <a:pt x="702" y="369"/>
                    </a:lnTo>
                    <a:lnTo>
                      <a:pt x="696" y="369"/>
                    </a:lnTo>
                    <a:lnTo>
                      <a:pt x="702" y="369"/>
                    </a:lnTo>
                    <a:lnTo>
                      <a:pt x="702" y="375"/>
                    </a:lnTo>
                    <a:lnTo>
                      <a:pt x="707" y="375"/>
                    </a:lnTo>
                    <a:lnTo>
                      <a:pt x="626" y="375"/>
                    </a:lnTo>
                    <a:lnTo>
                      <a:pt x="621" y="375"/>
                    </a:lnTo>
                    <a:lnTo>
                      <a:pt x="615" y="375"/>
                    </a:lnTo>
                    <a:lnTo>
                      <a:pt x="609" y="375"/>
                    </a:lnTo>
                    <a:lnTo>
                      <a:pt x="603" y="375"/>
                    </a:lnTo>
                    <a:lnTo>
                      <a:pt x="603" y="381"/>
                    </a:lnTo>
                    <a:lnTo>
                      <a:pt x="597" y="381"/>
                    </a:lnTo>
                    <a:lnTo>
                      <a:pt x="597" y="375"/>
                    </a:lnTo>
                    <a:lnTo>
                      <a:pt x="597" y="423"/>
                    </a:lnTo>
                    <a:lnTo>
                      <a:pt x="603" y="423"/>
                    </a:lnTo>
                    <a:lnTo>
                      <a:pt x="603" y="417"/>
                    </a:lnTo>
                    <a:lnTo>
                      <a:pt x="603" y="423"/>
                    </a:lnTo>
                    <a:lnTo>
                      <a:pt x="609" y="423"/>
                    </a:lnTo>
                    <a:lnTo>
                      <a:pt x="615" y="423"/>
                    </a:lnTo>
                    <a:lnTo>
                      <a:pt x="621" y="423"/>
                    </a:lnTo>
                    <a:lnTo>
                      <a:pt x="626" y="423"/>
                    </a:lnTo>
                    <a:lnTo>
                      <a:pt x="632" y="423"/>
                    </a:lnTo>
                    <a:lnTo>
                      <a:pt x="638" y="429"/>
                    </a:lnTo>
                    <a:lnTo>
                      <a:pt x="638" y="435"/>
                    </a:lnTo>
                    <a:lnTo>
                      <a:pt x="644" y="435"/>
                    </a:lnTo>
                    <a:lnTo>
                      <a:pt x="638" y="435"/>
                    </a:lnTo>
                    <a:lnTo>
                      <a:pt x="638" y="441"/>
                    </a:lnTo>
                    <a:lnTo>
                      <a:pt x="644" y="441"/>
                    </a:lnTo>
                    <a:lnTo>
                      <a:pt x="638" y="441"/>
                    </a:lnTo>
                    <a:lnTo>
                      <a:pt x="638" y="447"/>
                    </a:lnTo>
                    <a:lnTo>
                      <a:pt x="644" y="453"/>
                    </a:lnTo>
                    <a:lnTo>
                      <a:pt x="638" y="453"/>
                    </a:lnTo>
                    <a:lnTo>
                      <a:pt x="632" y="453"/>
                    </a:lnTo>
                    <a:lnTo>
                      <a:pt x="626" y="453"/>
                    </a:lnTo>
                    <a:lnTo>
                      <a:pt x="626" y="447"/>
                    </a:lnTo>
                    <a:lnTo>
                      <a:pt x="621" y="447"/>
                    </a:lnTo>
                    <a:lnTo>
                      <a:pt x="615" y="447"/>
                    </a:lnTo>
                    <a:lnTo>
                      <a:pt x="615" y="453"/>
                    </a:lnTo>
                    <a:lnTo>
                      <a:pt x="609" y="453"/>
                    </a:lnTo>
                    <a:lnTo>
                      <a:pt x="609" y="447"/>
                    </a:lnTo>
                    <a:lnTo>
                      <a:pt x="603" y="447"/>
                    </a:lnTo>
                    <a:lnTo>
                      <a:pt x="603" y="453"/>
                    </a:lnTo>
                    <a:lnTo>
                      <a:pt x="597" y="453"/>
                    </a:lnTo>
                    <a:lnTo>
                      <a:pt x="592" y="453"/>
                    </a:lnTo>
                    <a:lnTo>
                      <a:pt x="592" y="459"/>
                    </a:lnTo>
                    <a:lnTo>
                      <a:pt x="586" y="453"/>
                    </a:lnTo>
                    <a:lnTo>
                      <a:pt x="586" y="459"/>
                    </a:lnTo>
                    <a:lnTo>
                      <a:pt x="586" y="471"/>
                    </a:lnTo>
                    <a:lnTo>
                      <a:pt x="580" y="501"/>
                    </a:lnTo>
                    <a:lnTo>
                      <a:pt x="586" y="507"/>
                    </a:lnTo>
                    <a:lnTo>
                      <a:pt x="592" y="513"/>
                    </a:lnTo>
                    <a:lnTo>
                      <a:pt x="592" y="519"/>
                    </a:lnTo>
                    <a:lnTo>
                      <a:pt x="597" y="519"/>
                    </a:lnTo>
                    <a:lnTo>
                      <a:pt x="603" y="525"/>
                    </a:lnTo>
                    <a:lnTo>
                      <a:pt x="609" y="525"/>
                    </a:lnTo>
                    <a:lnTo>
                      <a:pt x="609" y="531"/>
                    </a:lnTo>
                    <a:lnTo>
                      <a:pt x="615" y="531"/>
                    </a:lnTo>
                    <a:lnTo>
                      <a:pt x="615" y="538"/>
                    </a:lnTo>
                    <a:lnTo>
                      <a:pt x="615" y="544"/>
                    </a:lnTo>
                    <a:lnTo>
                      <a:pt x="609" y="544"/>
                    </a:lnTo>
                    <a:lnTo>
                      <a:pt x="615" y="550"/>
                    </a:lnTo>
                    <a:lnTo>
                      <a:pt x="615" y="556"/>
                    </a:lnTo>
                    <a:lnTo>
                      <a:pt x="621" y="562"/>
                    </a:lnTo>
                    <a:lnTo>
                      <a:pt x="626" y="562"/>
                    </a:lnTo>
                    <a:lnTo>
                      <a:pt x="621" y="562"/>
                    </a:lnTo>
                    <a:lnTo>
                      <a:pt x="621" y="568"/>
                    </a:lnTo>
                    <a:lnTo>
                      <a:pt x="626" y="568"/>
                    </a:lnTo>
                    <a:lnTo>
                      <a:pt x="621" y="568"/>
                    </a:lnTo>
                    <a:lnTo>
                      <a:pt x="626" y="574"/>
                    </a:lnTo>
                    <a:lnTo>
                      <a:pt x="626" y="580"/>
                    </a:lnTo>
                    <a:lnTo>
                      <a:pt x="626" y="586"/>
                    </a:lnTo>
                    <a:lnTo>
                      <a:pt x="626" y="592"/>
                    </a:lnTo>
                    <a:lnTo>
                      <a:pt x="621" y="592"/>
                    </a:lnTo>
                    <a:lnTo>
                      <a:pt x="621" y="598"/>
                    </a:lnTo>
                    <a:lnTo>
                      <a:pt x="621" y="604"/>
                    </a:lnTo>
                    <a:lnTo>
                      <a:pt x="603" y="725"/>
                    </a:lnTo>
                    <a:lnTo>
                      <a:pt x="592" y="779"/>
                    </a:lnTo>
                    <a:lnTo>
                      <a:pt x="592" y="785"/>
                    </a:lnTo>
                    <a:lnTo>
                      <a:pt x="586" y="785"/>
                    </a:lnTo>
                    <a:lnTo>
                      <a:pt x="586" y="779"/>
                    </a:lnTo>
                    <a:lnTo>
                      <a:pt x="580" y="773"/>
                    </a:lnTo>
                    <a:lnTo>
                      <a:pt x="574" y="773"/>
                    </a:lnTo>
                    <a:lnTo>
                      <a:pt x="574" y="767"/>
                    </a:lnTo>
                    <a:lnTo>
                      <a:pt x="574" y="761"/>
                    </a:lnTo>
                    <a:lnTo>
                      <a:pt x="568" y="761"/>
                    </a:lnTo>
                    <a:lnTo>
                      <a:pt x="568" y="755"/>
                    </a:lnTo>
                    <a:lnTo>
                      <a:pt x="563" y="755"/>
                    </a:lnTo>
                    <a:lnTo>
                      <a:pt x="563" y="761"/>
                    </a:lnTo>
                    <a:lnTo>
                      <a:pt x="557" y="761"/>
                    </a:lnTo>
                    <a:lnTo>
                      <a:pt x="551" y="761"/>
                    </a:lnTo>
                    <a:lnTo>
                      <a:pt x="551" y="755"/>
                    </a:lnTo>
                    <a:lnTo>
                      <a:pt x="545" y="755"/>
                    </a:lnTo>
                    <a:lnTo>
                      <a:pt x="539" y="755"/>
                    </a:lnTo>
                    <a:lnTo>
                      <a:pt x="586" y="682"/>
                    </a:lnTo>
                    <a:lnTo>
                      <a:pt x="580" y="682"/>
                    </a:lnTo>
                    <a:lnTo>
                      <a:pt x="580" y="676"/>
                    </a:lnTo>
                    <a:lnTo>
                      <a:pt x="580" y="682"/>
                    </a:lnTo>
                    <a:lnTo>
                      <a:pt x="574" y="682"/>
                    </a:lnTo>
                    <a:lnTo>
                      <a:pt x="574" y="676"/>
                    </a:lnTo>
                    <a:lnTo>
                      <a:pt x="568" y="670"/>
                    </a:lnTo>
                    <a:lnTo>
                      <a:pt x="563" y="670"/>
                    </a:lnTo>
                    <a:lnTo>
                      <a:pt x="568" y="670"/>
                    </a:lnTo>
                    <a:lnTo>
                      <a:pt x="568" y="664"/>
                    </a:lnTo>
                    <a:lnTo>
                      <a:pt x="563" y="664"/>
                    </a:lnTo>
                    <a:lnTo>
                      <a:pt x="557" y="670"/>
                    </a:lnTo>
                    <a:lnTo>
                      <a:pt x="557" y="664"/>
                    </a:lnTo>
                    <a:lnTo>
                      <a:pt x="551" y="664"/>
                    </a:lnTo>
                    <a:lnTo>
                      <a:pt x="551" y="658"/>
                    </a:lnTo>
                    <a:lnTo>
                      <a:pt x="551" y="664"/>
                    </a:lnTo>
                    <a:lnTo>
                      <a:pt x="545" y="664"/>
                    </a:lnTo>
                    <a:lnTo>
                      <a:pt x="545" y="658"/>
                    </a:lnTo>
                    <a:lnTo>
                      <a:pt x="539" y="652"/>
                    </a:lnTo>
                    <a:lnTo>
                      <a:pt x="534" y="652"/>
                    </a:lnTo>
                    <a:lnTo>
                      <a:pt x="534" y="646"/>
                    </a:lnTo>
                    <a:lnTo>
                      <a:pt x="528" y="646"/>
                    </a:lnTo>
                    <a:lnTo>
                      <a:pt x="522" y="646"/>
                    </a:lnTo>
                    <a:lnTo>
                      <a:pt x="522" y="652"/>
                    </a:lnTo>
                    <a:lnTo>
                      <a:pt x="516" y="652"/>
                    </a:lnTo>
                    <a:lnTo>
                      <a:pt x="510" y="652"/>
                    </a:lnTo>
                    <a:lnTo>
                      <a:pt x="516" y="652"/>
                    </a:lnTo>
                    <a:lnTo>
                      <a:pt x="510" y="652"/>
                    </a:lnTo>
                    <a:lnTo>
                      <a:pt x="510" y="658"/>
                    </a:lnTo>
                    <a:lnTo>
                      <a:pt x="505" y="652"/>
                    </a:lnTo>
                    <a:lnTo>
                      <a:pt x="505" y="658"/>
                    </a:lnTo>
                    <a:lnTo>
                      <a:pt x="505" y="652"/>
                    </a:lnTo>
                    <a:lnTo>
                      <a:pt x="499" y="658"/>
                    </a:lnTo>
                    <a:lnTo>
                      <a:pt x="493" y="652"/>
                    </a:lnTo>
                    <a:lnTo>
                      <a:pt x="487" y="652"/>
                    </a:lnTo>
                    <a:lnTo>
                      <a:pt x="487" y="646"/>
                    </a:lnTo>
                    <a:lnTo>
                      <a:pt x="481" y="646"/>
                    </a:lnTo>
                    <a:lnTo>
                      <a:pt x="476" y="646"/>
                    </a:lnTo>
                    <a:lnTo>
                      <a:pt x="476" y="640"/>
                    </a:lnTo>
                    <a:lnTo>
                      <a:pt x="470" y="640"/>
                    </a:lnTo>
                    <a:lnTo>
                      <a:pt x="470" y="646"/>
                    </a:lnTo>
                    <a:lnTo>
                      <a:pt x="464" y="652"/>
                    </a:lnTo>
                    <a:lnTo>
                      <a:pt x="464" y="658"/>
                    </a:lnTo>
                    <a:lnTo>
                      <a:pt x="458" y="658"/>
                    </a:lnTo>
                    <a:lnTo>
                      <a:pt x="452" y="652"/>
                    </a:lnTo>
                    <a:lnTo>
                      <a:pt x="452" y="658"/>
                    </a:lnTo>
                    <a:lnTo>
                      <a:pt x="447" y="658"/>
                    </a:lnTo>
                    <a:lnTo>
                      <a:pt x="447" y="664"/>
                    </a:lnTo>
                    <a:lnTo>
                      <a:pt x="447" y="658"/>
                    </a:lnTo>
                    <a:lnTo>
                      <a:pt x="447" y="664"/>
                    </a:lnTo>
                    <a:lnTo>
                      <a:pt x="441" y="664"/>
                    </a:lnTo>
                    <a:lnTo>
                      <a:pt x="435" y="664"/>
                    </a:lnTo>
                    <a:lnTo>
                      <a:pt x="429" y="658"/>
                    </a:lnTo>
                    <a:lnTo>
                      <a:pt x="429" y="664"/>
                    </a:lnTo>
                    <a:lnTo>
                      <a:pt x="429" y="658"/>
                    </a:lnTo>
                    <a:lnTo>
                      <a:pt x="423" y="664"/>
                    </a:lnTo>
                    <a:lnTo>
                      <a:pt x="418" y="658"/>
                    </a:lnTo>
                    <a:lnTo>
                      <a:pt x="412" y="664"/>
                    </a:lnTo>
                    <a:lnTo>
                      <a:pt x="412" y="658"/>
                    </a:lnTo>
                    <a:lnTo>
                      <a:pt x="412" y="664"/>
                    </a:lnTo>
                    <a:lnTo>
                      <a:pt x="406" y="664"/>
                    </a:lnTo>
                    <a:lnTo>
                      <a:pt x="406" y="658"/>
                    </a:lnTo>
                    <a:lnTo>
                      <a:pt x="406" y="664"/>
                    </a:lnTo>
                    <a:lnTo>
                      <a:pt x="400" y="664"/>
                    </a:lnTo>
                    <a:lnTo>
                      <a:pt x="394" y="664"/>
                    </a:lnTo>
                    <a:lnTo>
                      <a:pt x="394" y="658"/>
                    </a:lnTo>
                    <a:lnTo>
                      <a:pt x="389" y="658"/>
                    </a:lnTo>
                    <a:lnTo>
                      <a:pt x="383" y="658"/>
                    </a:lnTo>
                    <a:lnTo>
                      <a:pt x="383" y="652"/>
                    </a:lnTo>
                    <a:lnTo>
                      <a:pt x="383" y="646"/>
                    </a:lnTo>
                    <a:lnTo>
                      <a:pt x="383" y="640"/>
                    </a:lnTo>
                    <a:lnTo>
                      <a:pt x="389" y="640"/>
                    </a:lnTo>
                    <a:lnTo>
                      <a:pt x="383" y="640"/>
                    </a:lnTo>
                    <a:lnTo>
                      <a:pt x="389" y="640"/>
                    </a:lnTo>
                    <a:lnTo>
                      <a:pt x="389" y="634"/>
                    </a:lnTo>
                    <a:lnTo>
                      <a:pt x="383" y="634"/>
                    </a:lnTo>
                    <a:lnTo>
                      <a:pt x="383" y="628"/>
                    </a:lnTo>
                    <a:lnTo>
                      <a:pt x="383" y="622"/>
                    </a:lnTo>
                    <a:lnTo>
                      <a:pt x="377" y="622"/>
                    </a:lnTo>
                    <a:lnTo>
                      <a:pt x="377" y="616"/>
                    </a:lnTo>
                    <a:lnTo>
                      <a:pt x="377" y="622"/>
                    </a:lnTo>
                    <a:lnTo>
                      <a:pt x="377" y="616"/>
                    </a:lnTo>
                    <a:lnTo>
                      <a:pt x="371" y="616"/>
                    </a:lnTo>
                    <a:lnTo>
                      <a:pt x="371" y="622"/>
                    </a:lnTo>
                    <a:lnTo>
                      <a:pt x="365" y="616"/>
                    </a:lnTo>
                    <a:lnTo>
                      <a:pt x="365" y="622"/>
                    </a:lnTo>
                    <a:lnTo>
                      <a:pt x="365" y="616"/>
                    </a:lnTo>
                    <a:lnTo>
                      <a:pt x="360" y="616"/>
                    </a:lnTo>
                    <a:lnTo>
                      <a:pt x="360" y="610"/>
                    </a:lnTo>
                    <a:lnTo>
                      <a:pt x="360" y="604"/>
                    </a:lnTo>
                    <a:lnTo>
                      <a:pt x="360" y="598"/>
                    </a:lnTo>
                    <a:lnTo>
                      <a:pt x="354" y="592"/>
                    </a:lnTo>
                    <a:lnTo>
                      <a:pt x="354" y="586"/>
                    </a:lnTo>
                    <a:lnTo>
                      <a:pt x="354" y="580"/>
                    </a:lnTo>
                    <a:lnTo>
                      <a:pt x="348" y="580"/>
                    </a:lnTo>
                    <a:lnTo>
                      <a:pt x="348" y="586"/>
                    </a:lnTo>
                    <a:lnTo>
                      <a:pt x="348" y="580"/>
                    </a:lnTo>
                    <a:lnTo>
                      <a:pt x="342" y="580"/>
                    </a:lnTo>
                    <a:lnTo>
                      <a:pt x="336" y="580"/>
                    </a:lnTo>
                    <a:lnTo>
                      <a:pt x="336" y="574"/>
                    </a:lnTo>
                    <a:lnTo>
                      <a:pt x="331" y="574"/>
                    </a:lnTo>
                    <a:lnTo>
                      <a:pt x="331" y="568"/>
                    </a:lnTo>
                    <a:lnTo>
                      <a:pt x="325" y="574"/>
                    </a:lnTo>
                    <a:lnTo>
                      <a:pt x="325" y="568"/>
                    </a:lnTo>
                    <a:lnTo>
                      <a:pt x="319" y="568"/>
                    </a:lnTo>
                    <a:lnTo>
                      <a:pt x="313" y="568"/>
                    </a:lnTo>
                    <a:lnTo>
                      <a:pt x="308" y="562"/>
                    </a:lnTo>
                    <a:lnTo>
                      <a:pt x="308" y="556"/>
                    </a:lnTo>
                    <a:lnTo>
                      <a:pt x="308" y="550"/>
                    </a:lnTo>
                    <a:lnTo>
                      <a:pt x="308" y="556"/>
                    </a:lnTo>
                    <a:lnTo>
                      <a:pt x="308" y="550"/>
                    </a:lnTo>
                    <a:lnTo>
                      <a:pt x="302" y="550"/>
                    </a:lnTo>
                    <a:lnTo>
                      <a:pt x="302" y="544"/>
                    </a:lnTo>
                    <a:lnTo>
                      <a:pt x="308" y="544"/>
                    </a:lnTo>
                    <a:lnTo>
                      <a:pt x="302" y="544"/>
                    </a:lnTo>
                    <a:lnTo>
                      <a:pt x="302" y="538"/>
                    </a:lnTo>
                    <a:lnTo>
                      <a:pt x="302" y="531"/>
                    </a:lnTo>
                    <a:lnTo>
                      <a:pt x="296" y="531"/>
                    </a:lnTo>
                    <a:lnTo>
                      <a:pt x="296" y="525"/>
                    </a:lnTo>
                    <a:lnTo>
                      <a:pt x="296" y="531"/>
                    </a:lnTo>
                    <a:lnTo>
                      <a:pt x="296" y="525"/>
                    </a:lnTo>
                    <a:lnTo>
                      <a:pt x="290" y="525"/>
                    </a:lnTo>
                    <a:lnTo>
                      <a:pt x="290" y="519"/>
                    </a:lnTo>
                    <a:lnTo>
                      <a:pt x="284" y="519"/>
                    </a:lnTo>
                    <a:lnTo>
                      <a:pt x="279" y="519"/>
                    </a:lnTo>
                    <a:lnTo>
                      <a:pt x="279" y="513"/>
                    </a:lnTo>
                    <a:lnTo>
                      <a:pt x="273" y="513"/>
                    </a:lnTo>
                    <a:lnTo>
                      <a:pt x="279" y="513"/>
                    </a:lnTo>
                    <a:lnTo>
                      <a:pt x="279" y="507"/>
                    </a:lnTo>
                    <a:lnTo>
                      <a:pt x="273" y="507"/>
                    </a:lnTo>
                    <a:lnTo>
                      <a:pt x="267" y="507"/>
                    </a:lnTo>
                    <a:lnTo>
                      <a:pt x="261" y="501"/>
                    </a:lnTo>
                    <a:lnTo>
                      <a:pt x="255" y="501"/>
                    </a:lnTo>
                    <a:lnTo>
                      <a:pt x="255" y="495"/>
                    </a:lnTo>
                    <a:lnTo>
                      <a:pt x="250" y="495"/>
                    </a:lnTo>
                    <a:lnTo>
                      <a:pt x="244" y="495"/>
                    </a:lnTo>
                    <a:lnTo>
                      <a:pt x="244" y="501"/>
                    </a:lnTo>
                    <a:lnTo>
                      <a:pt x="238" y="501"/>
                    </a:lnTo>
                    <a:lnTo>
                      <a:pt x="232" y="501"/>
                    </a:lnTo>
                    <a:lnTo>
                      <a:pt x="226" y="495"/>
                    </a:lnTo>
                    <a:lnTo>
                      <a:pt x="226" y="489"/>
                    </a:lnTo>
                    <a:lnTo>
                      <a:pt x="221" y="489"/>
                    </a:lnTo>
                    <a:lnTo>
                      <a:pt x="215" y="489"/>
                    </a:lnTo>
                    <a:lnTo>
                      <a:pt x="209" y="489"/>
                    </a:lnTo>
                    <a:lnTo>
                      <a:pt x="203" y="483"/>
                    </a:lnTo>
                    <a:lnTo>
                      <a:pt x="197" y="477"/>
                    </a:lnTo>
                    <a:lnTo>
                      <a:pt x="197" y="471"/>
                    </a:lnTo>
                    <a:lnTo>
                      <a:pt x="192" y="471"/>
                    </a:lnTo>
                    <a:lnTo>
                      <a:pt x="192" y="465"/>
                    </a:lnTo>
                    <a:lnTo>
                      <a:pt x="186" y="465"/>
                    </a:lnTo>
                    <a:lnTo>
                      <a:pt x="180" y="465"/>
                    </a:lnTo>
                    <a:lnTo>
                      <a:pt x="174" y="465"/>
                    </a:lnTo>
                    <a:lnTo>
                      <a:pt x="168" y="471"/>
                    </a:lnTo>
                    <a:lnTo>
                      <a:pt x="174" y="477"/>
                    </a:lnTo>
                    <a:lnTo>
                      <a:pt x="168" y="477"/>
                    </a:lnTo>
                    <a:lnTo>
                      <a:pt x="163" y="477"/>
                    </a:lnTo>
                    <a:lnTo>
                      <a:pt x="157" y="477"/>
                    </a:lnTo>
                    <a:lnTo>
                      <a:pt x="151" y="477"/>
                    </a:lnTo>
                    <a:lnTo>
                      <a:pt x="145" y="477"/>
                    </a:lnTo>
                    <a:lnTo>
                      <a:pt x="139" y="477"/>
                    </a:lnTo>
                    <a:lnTo>
                      <a:pt x="134" y="477"/>
                    </a:lnTo>
                    <a:lnTo>
                      <a:pt x="128" y="477"/>
                    </a:lnTo>
                    <a:lnTo>
                      <a:pt x="128" y="471"/>
                    </a:lnTo>
                    <a:lnTo>
                      <a:pt x="122" y="471"/>
                    </a:lnTo>
                    <a:lnTo>
                      <a:pt x="116" y="471"/>
                    </a:lnTo>
                    <a:lnTo>
                      <a:pt x="110" y="471"/>
                    </a:lnTo>
                    <a:lnTo>
                      <a:pt x="105" y="471"/>
                    </a:lnTo>
                    <a:lnTo>
                      <a:pt x="105" y="465"/>
                    </a:lnTo>
                    <a:lnTo>
                      <a:pt x="99" y="465"/>
                    </a:lnTo>
                    <a:lnTo>
                      <a:pt x="99" y="459"/>
                    </a:lnTo>
                    <a:lnTo>
                      <a:pt x="99" y="453"/>
                    </a:lnTo>
                    <a:lnTo>
                      <a:pt x="93" y="447"/>
                    </a:lnTo>
                    <a:lnTo>
                      <a:pt x="87" y="447"/>
                    </a:lnTo>
                    <a:lnTo>
                      <a:pt x="87" y="441"/>
                    </a:lnTo>
                    <a:lnTo>
                      <a:pt x="93" y="441"/>
                    </a:lnTo>
                    <a:lnTo>
                      <a:pt x="87" y="441"/>
                    </a:lnTo>
                    <a:lnTo>
                      <a:pt x="87" y="435"/>
                    </a:lnTo>
                    <a:lnTo>
                      <a:pt x="87" y="441"/>
                    </a:lnTo>
                    <a:lnTo>
                      <a:pt x="81" y="441"/>
                    </a:lnTo>
                    <a:lnTo>
                      <a:pt x="76" y="441"/>
                    </a:lnTo>
                    <a:lnTo>
                      <a:pt x="70" y="441"/>
                    </a:lnTo>
                    <a:lnTo>
                      <a:pt x="64" y="435"/>
                    </a:lnTo>
                    <a:lnTo>
                      <a:pt x="58" y="435"/>
                    </a:lnTo>
                    <a:lnTo>
                      <a:pt x="58" y="429"/>
                    </a:lnTo>
                    <a:lnTo>
                      <a:pt x="52" y="429"/>
                    </a:lnTo>
                    <a:lnTo>
                      <a:pt x="52" y="423"/>
                    </a:lnTo>
                    <a:lnTo>
                      <a:pt x="47" y="423"/>
                    </a:lnTo>
                    <a:lnTo>
                      <a:pt x="41" y="417"/>
                    </a:lnTo>
                    <a:lnTo>
                      <a:pt x="35" y="417"/>
                    </a:lnTo>
                    <a:lnTo>
                      <a:pt x="35" y="411"/>
                    </a:lnTo>
                    <a:lnTo>
                      <a:pt x="29" y="411"/>
                    </a:lnTo>
                    <a:lnTo>
                      <a:pt x="23" y="405"/>
                    </a:lnTo>
                    <a:lnTo>
                      <a:pt x="18" y="399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6" y="387"/>
                    </a:lnTo>
                    <a:lnTo>
                      <a:pt x="0" y="387"/>
                    </a:lnTo>
                    <a:lnTo>
                      <a:pt x="0" y="381"/>
                    </a:lnTo>
                    <a:lnTo>
                      <a:pt x="6" y="375"/>
                    </a:lnTo>
                    <a:lnTo>
                      <a:pt x="12" y="375"/>
                    </a:lnTo>
                    <a:lnTo>
                      <a:pt x="12" y="369"/>
                    </a:lnTo>
                    <a:lnTo>
                      <a:pt x="18" y="369"/>
                    </a:lnTo>
                    <a:lnTo>
                      <a:pt x="18" y="375"/>
                    </a:lnTo>
                    <a:lnTo>
                      <a:pt x="18" y="369"/>
                    </a:lnTo>
                    <a:lnTo>
                      <a:pt x="18" y="375"/>
                    </a:lnTo>
                    <a:lnTo>
                      <a:pt x="23" y="375"/>
                    </a:lnTo>
                    <a:lnTo>
                      <a:pt x="29" y="375"/>
                    </a:lnTo>
                    <a:lnTo>
                      <a:pt x="35" y="369"/>
                    </a:lnTo>
                    <a:lnTo>
                      <a:pt x="29" y="369"/>
                    </a:lnTo>
                    <a:lnTo>
                      <a:pt x="35" y="369"/>
                    </a:lnTo>
                    <a:lnTo>
                      <a:pt x="35" y="363"/>
                    </a:lnTo>
                    <a:lnTo>
                      <a:pt x="29" y="363"/>
                    </a:lnTo>
                    <a:lnTo>
                      <a:pt x="29" y="356"/>
                    </a:lnTo>
                    <a:lnTo>
                      <a:pt x="23" y="356"/>
                    </a:lnTo>
                    <a:lnTo>
                      <a:pt x="29" y="356"/>
                    </a:lnTo>
                    <a:lnTo>
                      <a:pt x="23" y="350"/>
                    </a:lnTo>
                    <a:lnTo>
                      <a:pt x="29" y="350"/>
                    </a:lnTo>
                    <a:lnTo>
                      <a:pt x="23" y="350"/>
                    </a:lnTo>
                    <a:lnTo>
                      <a:pt x="23" y="344"/>
                    </a:lnTo>
                    <a:lnTo>
                      <a:pt x="29" y="344"/>
                    </a:lnTo>
                    <a:lnTo>
                      <a:pt x="23" y="344"/>
                    </a:lnTo>
                    <a:lnTo>
                      <a:pt x="29" y="338"/>
                    </a:lnTo>
                    <a:lnTo>
                      <a:pt x="23" y="338"/>
                    </a:lnTo>
                    <a:lnTo>
                      <a:pt x="29" y="338"/>
                    </a:lnTo>
                    <a:lnTo>
                      <a:pt x="29" y="332"/>
                    </a:lnTo>
                    <a:lnTo>
                      <a:pt x="29" y="326"/>
                    </a:lnTo>
                    <a:lnTo>
                      <a:pt x="35" y="326"/>
                    </a:lnTo>
                    <a:lnTo>
                      <a:pt x="35" y="320"/>
                    </a:lnTo>
                    <a:lnTo>
                      <a:pt x="35" y="326"/>
                    </a:lnTo>
                    <a:lnTo>
                      <a:pt x="41" y="320"/>
                    </a:lnTo>
                    <a:lnTo>
                      <a:pt x="47" y="314"/>
                    </a:lnTo>
                    <a:lnTo>
                      <a:pt x="52" y="314"/>
                    </a:lnTo>
                    <a:lnTo>
                      <a:pt x="58" y="308"/>
                    </a:lnTo>
                    <a:lnTo>
                      <a:pt x="58" y="314"/>
                    </a:lnTo>
                    <a:lnTo>
                      <a:pt x="64" y="314"/>
                    </a:lnTo>
                    <a:lnTo>
                      <a:pt x="58" y="314"/>
                    </a:lnTo>
                    <a:lnTo>
                      <a:pt x="64" y="314"/>
                    </a:lnTo>
                    <a:lnTo>
                      <a:pt x="70" y="314"/>
                    </a:lnTo>
                    <a:lnTo>
                      <a:pt x="76" y="314"/>
                    </a:lnTo>
                    <a:lnTo>
                      <a:pt x="76" y="308"/>
                    </a:lnTo>
                    <a:lnTo>
                      <a:pt x="76" y="314"/>
                    </a:lnTo>
                    <a:lnTo>
                      <a:pt x="76" y="308"/>
                    </a:lnTo>
                    <a:lnTo>
                      <a:pt x="81" y="308"/>
                    </a:lnTo>
                    <a:lnTo>
                      <a:pt x="81" y="314"/>
                    </a:lnTo>
                    <a:lnTo>
                      <a:pt x="81" y="308"/>
                    </a:lnTo>
                    <a:lnTo>
                      <a:pt x="81" y="302"/>
                    </a:lnTo>
                    <a:lnTo>
                      <a:pt x="87" y="308"/>
                    </a:lnTo>
                    <a:lnTo>
                      <a:pt x="87" y="302"/>
                    </a:lnTo>
                    <a:lnTo>
                      <a:pt x="81" y="302"/>
                    </a:lnTo>
                    <a:lnTo>
                      <a:pt x="87" y="302"/>
                    </a:lnTo>
                    <a:lnTo>
                      <a:pt x="93" y="296"/>
                    </a:lnTo>
                    <a:lnTo>
                      <a:pt x="93" y="302"/>
                    </a:lnTo>
                    <a:lnTo>
                      <a:pt x="93" y="296"/>
                    </a:lnTo>
                    <a:lnTo>
                      <a:pt x="87" y="296"/>
                    </a:lnTo>
                    <a:lnTo>
                      <a:pt x="93" y="296"/>
                    </a:lnTo>
                    <a:lnTo>
                      <a:pt x="87" y="290"/>
                    </a:lnTo>
                    <a:lnTo>
                      <a:pt x="93" y="290"/>
                    </a:lnTo>
                    <a:lnTo>
                      <a:pt x="87" y="290"/>
                    </a:lnTo>
                    <a:lnTo>
                      <a:pt x="87" y="284"/>
                    </a:lnTo>
                    <a:lnTo>
                      <a:pt x="87" y="290"/>
                    </a:lnTo>
                    <a:lnTo>
                      <a:pt x="93" y="290"/>
                    </a:lnTo>
                    <a:lnTo>
                      <a:pt x="93" y="284"/>
                    </a:lnTo>
                    <a:lnTo>
                      <a:pt x="87" y="284"/>
                    </a:lnTo>
                    <a:lnTo>
                      <a:pt x="93" y="284"/>
                    </a:lnTo>
                    <a:lnTo>
                      <a:pt x="99" y="278"/>
                    </a:lnTo>
                    <a:lnTo>
                      <a:pt x="99" y="272"/>
                    </a:lnTo>
                    <a:lnTo>
                      <a:pt x="99" y="266"/>
                    </a:lnTo>
                    <a:lnTo>
                      <a:pt x="105" y="266"/>
                    </a:lnTo>
                    <a:lnTo>
                      <a:pt x="105" y="272"/>
                    </a:lnTo>
                    <a:lnTo>
                      <a:pt x="105" y="266"/>
                    </a:lnTo>
                    <a:lnTo>
                      <a:pt x="110" y="260"/>
                    </a:lnTo>
                    <a:lnTo>
                      <a:pt x="110" y="254"/>
                    </a:lnTo>
                    <a:lnTo>
                      <a:pt x="116" y="254"/>
                    </a:lnTo>
                    <a:lnTo>
                      <a:pt x="116" y="248"/>
                    </a:lnTo>
                    <a:lnTo>
                      <a:pt x="122" y="248"/>
                    </a:lnTo>
                    <a:lnTo>
                      <a:pt x="122" y="242"/>
                    </a:lnTo>
                    <a:lnTo>
                      <a:pt x="122" y="248"/>
                    </a:lnTo>
                    <a:lnTo>
                      <a:pt x="122" y="242"/>
                    </a:lnTo>
                    <a:lnTo>
                      <a:pt x="122" y="248"/>
                    </a:lnTo>
                    <a:lnTo>
                      <a:pt x="122" y="242"/>
                    </a:lnTo>
                    <a:lnTo>
                      <a:pt x="128" y="242"/>
                    </a:lnTo>
                    <a:lnTo>
                      <a:pt x="122" y="242"/>
                    </a:lnTo>
                    <a:lnTo>
                      <a:pt x="128" y="242"/>
                    </a:lnTo>
                    <a:lnTo>
                      <a:pt x="122" y="242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2" y="236"/>
                    </a:lnTo>
                    <a:lnTo>
                      <a:pt x="128" y="236"/>
                    </a:lnTo>
                    <a:lnTo>
                      <a:pt x="128" y="230"/>
                    </a:lnTo>
                    <a:lnTo>
                      <a:pt x="134" y="230"/>
                    </a:lnTo>
                    <a:lnTo>
                      <a:pt x="128" y="230"/>
                    </a:lnTo>
                    <a:lnTo>
                      <a:pt x="134" y="230"/>
                    </a:lnTo>
                    <a:lnTo>
                      <a:pt x="128" y="230"/>
                    </a:lnTo>
                    <a:lnTo>
                      <a:pt x="128" y="224"/>
                    </a:lnTo>
                    <a:lnTo>
                      <a:pt x="122" y="224"/>
                    </a:lnTo>
                    <a:lnTo>
                      <a:pt x="128" y="224"/>
                    </a:lnTo>
                    <a:lnTo>
                      <a:pt x="128" y="230"/>
                    </a:lnTo>
                    <a:lnTo>
                      <a:pt x="122" y="230"/>
                    </a:lnTo>
                    <a:lnTo>
                      <a:pt x="116" y="230"/>
                    </a:lnTo>
                    <a:lnTo>
                      <a:pt x="116" y="236"/>
                    </a:lnTo>
                    <a:lnTo>
                      <a:pt x="116" y="230"/>
                    </a:lnTo>
                    <a:lnTo>
                      <a:pt x="116" y="236"/>
                    </a:lnTo>
                    <a:lnTo>
                      <a:pt x="116" y="230"/>
                    </a:lnTo>
                    <a:lnTo>
                      <a:pt x="110" y="230"/>
                    </a:lnTo>
                    <a:lnTo>
                      <a:pt x="116" y="230"/>
                    </a:lnTo>
                    <a:lnTo>
                      <a:pt x="110" y="230"/>
                    </a:lnTo>
                    <a:lnTo>
                      <a:pt x="110" y="224"/>
                    </a:lnTo>
                    <a:lnTo>
                      <a:pt x="116" y="224"/>
                    </a:lnTo>
                    <a:lnTo>
                      <a:pt x="122" y="224"/>
                    </a:lnTo>
                    <a:lnTo>
                      <a:pt x="116" y="224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6" y="212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10" y="224"/>
                    </a:lnTo>
                    <a:lnTo>
                      <a:pt x="105" y="224"/>
                    </a:lnTo>
                    <a:lnTo>
                      <a:pt x="105" y="218"/>
                    </a:lnTo>
                    <a:lnTo>
                      <a:pt x="105" y="212"/>
                    </a:lnTo>
                    <a:lnTo>
                      <a:pt x="99" y="212"/>
                    </a:lnTo>
                    <a:lnTo>
                      <a:pt x="99" y="206"/>
                    </a:lnTo>
                    <a:lnTo>
                      <a:pt x="99" y="200"/>
                    </a:lnTo>
                    <a:lnTo>
                      <a:pt x="99" y="206"/>
                    </a:lnTo>
                    <a:lnTo>
                      <a:pt x="105" y="206"/>
                    </a:lnTo>
                    <a:lnTo>
                      <a:pt x="105" y="200"/>
                    </a:lnTo>
                    <a:lnTo>
                      <a:pt x="105" y="206"/>
                    </a:lnTo>
                    <a:lnTo>
                      <a:pt x="105" y="200"/>
                    </a:lnTo>
                    <a:lnTo>
                      <a:pt x="110" y="194"/>
                    </a:lnTo>
                    <a:lnTo>
                      <a:pt x="110" y="188"/>
                    </a:lnTo>
                    <a:lnTo>
                      <a:pt x="110" y="182"/>
                    </a:lnTo>
                    <a:lnTo>
                      <a:pt x="110" y="188"/>
                    </a:lnTo>
                    <a:lnTo>
                      <a:pt x="110" y="182"/>
                    </a:lnTo>
                    <a:lnTo>
                      <a:pt x="110" y="175"/>
                    </a:lnTo>
                    <a:lnTo>
                      <a:pt x="110" y="169"/>
                    </a:lnTo>
                    <a:lnTo>
                      <a:pt x="116" y="169"/>
                    </a:lnTo>
                    <a:lnTo>
                      <a:pt x="110" y="169"/>
                    </a:lnTo>
                    <a:lnTo>
                      <a:pt x="110" y="163"/>
                    </a:lnTo>
                    <a:lnTo>
                      <a:pt x="110" y="157"/>
                    </a:lnTo>
                    <a:lnTo>
                      <a:pt x="110" y="163"/>
                    </a:lnTo>
                    <a:lnTo>
                      <a:pt x="110" y="157"/>
                    </a:lnTo>
                    <a:lnTo>
                      <a:pt x="110" y="151"/>
                    </a:lnTo>
                    <a:lnTo>
                      <a:pt x="110" y="145"/>
                    </a:lnTo>
                    <a:lnTo>
                      <a:pt x="110" y="139"/>
                    </a:lnTo>
                    <a:lnTo>
                      <a:pt x="110" y="145"/>
                    </a:lnTo>
                    <a:lnTo>
                      <a:pt x="110" y="139"/>
                    </a:lnTo>
                    <a:lnTo>
                      <a:pt x="105" y="139"/>
                    </a:lnTo>
                    <a:lnTo>
                      <a:pt x="110" y="139"/>
                    </a:lnTo>
                    <a:lnTo>
                      <a:pt x="110" y="133"/>
                    </a:lnTo>
                    <a:lnTo>
                      <a:pt x="110" y="127"/>
                    </a:lnTo>
                    <a:lnTo>
                      <a:pt x="105" y="133"/>
                    </a:lnTo>
                    <a:lnTo>
                      <a:pt x="105" y="127"/>
                    </a:lnTo>
                    <a:lnTo>
                      <a:pt x="110" y="127"/>
                    </a:lnTo>
                    <a:lnTo>
                      <a:pt x="105" y="127"/>
                    </a:lnTo>
                    <a:lnTo>
                      <a:pt x="110" y="127"/>
                    </a:lnTo>
                    <a:lnTo>
                      <a:pt x="105" y="127"/>
                    </a:lnTo>
                    <a:lnTo>
                      <a:pt x="110" y="127"/>
                    </a:lnTo>
                    <a:lnTo>
                      <a:pt x="105" y="127"/>
                    </a:lnTo>
                    <a:lnTo>
                      <a:pt x="110" y="127"/>
                    </a:lnTo>
                    <a:lnTo>
                      <a:pt x="105" y="127"/>
                    </a:lnTo>
                    <a:lnTo>
                      <a:pt x="110" y="121"/>
                    </a:lnTo>
                    <a:lnTo>
                      <a:pt x="105" y="121"/>
                    </a:lnTo>
                    <a:lnTo>
                      <a:pt x="110" y="121"/>
                    </a:lnTo>
                    <a:lnTo>
                      <a:pt x="105" y="121"/>
                    </a:lnTo>
                    <a:lnTo>
                      <a:pt x="99" y="121"/>
                    </a:lnTo>
                    <a:lnTo>
                      <a:pt x="99" y="115"/>
                    </a:lnTo>
                    <a:lnTo>
                      <a:pt x="105" y="115"/>
                    </a:lnTo>
                    <a:lnTo>
                      <a:pt x="105" y="109"/>
                    </a:lnTo>
                    <a:lnTo>
                      <a:pt x="110" y="115"/>
                    </a:lnTo>
                    <a:lnTo>
                      <a:pt x="110" y="109"/>
                    </a:lnTo>
                    <a:lnTo>
                      <a:pt x="116" y="109"/>
                    </a:lnTo>
                    <a:lnTo>
                      <a:pt x="116" y="103"/>
                    </a:lnTo>
                    <a:lnTo>
                      <a:pt x="116" y="97"/>
                    </a:lnTo>
                    <a:lnTo>
                      <a:pt x="110" y="97"/>
                    </a:lnTo>
                    <a:lnTo>
                      <a:pt x="116" y="97"/>
                    </a:lnTo>
                    <a:lnTo>
                      <a:pt x="110" y="91"/>
                    </a:lnTo>
                    <a:lnTo>
                      <a:pt x="110" y="85"/>
                    </a:lnTo>
                    <a:lnTo>
                      <a:pt x="110" y="79"/>
                    </a:lnTo>
                    <a:lnTo>
                      <a:pt x="110" y="85"/>
                    </a:lnTo>
                    <a:lnTo>
                      <a:pt x="110" y="79"/>
                    </a:lnTo>
                    <a:lnTo>
                      <a:pt x="105" y="79"/>
                    </a:lnTo>
                    <a:lnTo>
                      <a:pt x="99" y="73"/>
                    </a:lnTo>
                    <a:lnTo>
                      <a:pt x="105" y="67"/>
                    </a:lnTo>
                    <a:lnTo>
                      <a:pt x="110" y="67"/>
                    </a:lnTo>
                    <a:lnTo>
                      <a:pt x="110" y="61"/>
                    </a:lnTo>
                    <a:lnTo>
                      <a:pt x="105" y="61"/>
                    </a:lnTo>
                    <a:lnTo>
                      <a:pt x="110" y="55"/>
                    </a:lnTo>
                    <a:lnTo>
                      <a:pt x="110" y="61"/>
                    </a:lnTo>
                    <a:lnTo>
                      <a:pt x="110" y="55"/>
                    </a:lnTo>
                    <a:lnTo>
                      <a:pt x="110" y="49"/>
                    </a:lnTo>
                    <a:lnTo>
                      <a:pt x="110" y="43"/>
                    </a:lnTo>
                    <a:lnTo>
                      <a:pt x="105" y="43"/>
                    </a:lnTo>
                    <a:lnTo>
                      <a:pt x="105" y="37"/>
                    </a:lnTo>
                    <a:lnTo>
                      <a:pt x="99" y="37"/>
                    </a:lnTo>
                    <a:lnTo>
                      <a:pt x="99" y="43"/>
                    </a:lnTo>
                    <a:lnTo>
                      <a:pt x="99" y="37"/>
                    </a:lnTo>
                    <a:lnTo>
                      <a:pt x="99" y="31"/>
                    </a:lnTo>
                    <a:lnTo>
                      <a:pt x="93" y="31"/>
                    </a:lnTo>
                    <a:lnTo>
                      <a:pt x="93" y="25"/>
                    </a:lnTo>
                    <a:lnTo>
                      <a:pt x="87" y="25"/>
                    </a:lnTo>
                    <a:lnTo>
                      <a:pt x="87" y="19"/>
                    </a:lnTo>
                    <a:lnTo>
                      <a:pt x="87" y="13"/>
                    </a:lnTo>
                    <a:lnTo>
                      <a:pt x="81" y="7"/>
                    </a:lnTo>
                    <a:lnTo>
                      <a:pt x="76" y="7"/>
                    </a:lnTo>
                    <a:lnTo>
                      <a:pt x="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7" name="Freeform 833"/>
              <p:cNvSpPr>
                <a:spLocks/>
              </p:cNvSpPr>
              <p:nvPr/>
            </p:nvSpPr>
            <p:spPr bwMode="auto">
              <a:xfrm>
                <a:off x="1810" y="-20"/>
                <a:ext cx="678" cy="453"/>
              </a:xfrm>
              <a:custGeom>
                <a:avLst/>
                <a:gdLst>
                  <a:gd name="T0" fmla="*/ 5 w 678"/>
                  <a:gd name="T1" fmla="*/ 326 h 453"/>
                  <a:gd name="T2" fmla="*/ 23 w 678"/>
                  <a:gd name="T3" fmla="*/ 332 h 453"/>
                  <a:gd name="T4" fmla="*/ 34 w 678"/>
                  <a:gd name="T5" fmla="*/ 308 h 453"/>
                  <a:gd name="T6" fmla="*/ 40 w 678"/>
                  <a:gd name="T7" fmla="*/ 290 h 453"/>
                  <a:gd name="T8" fmla="*/ 29 w 678"/>
                  <a:gd name="T9" fmla="*/ 260 h 453"/>
                  <a:gd name="T10" fmla="*/ 46 w 678"/>
                  <a:gd name="T11" fmla="*/ 278 h 453"/>
                  <a:gd name="T12" fmla="*/ 58 w 678"/>
                  <a:gd name="T13" fmla="*/ 290 h 453"/>
                  <a:gd name="T14" fmla="*/ 63 w 678"/>
                  <a:gd name="T15" fmla="*/ 296 h 453"/>
                  <a:gd name="T16" fmla="*/ 63 w 678"/>
                  <a:gd name="T17" fmla="*/ 308 h 453"/>
                  <a:gd name="T18" fmla="*/ 69 w 678"/>
                  <a:gd name="T19" fmla="*/ 284 h 453"/>
                  <a:gd name="T20" fmla="*/ 63 w 678"/>
                  <a:gd name="T21" fmla="*/ 260 h 453"/>
                  <a:gd name="T22" fmla="*/ 87 w 678"/>
                  <a:gd name="T23" fmla="*/ 248 h 453"/>
                  <a:gd name="T24" fmla="*/ 104 w 678"/>
                  <a:gd name="T25" fmla="*/ 230 h 453"/>
                  <a:gd name="T26" fmla="*/ 121 w 678"/>
                  <a:gd name="T27" fmla="*/ 212 h 453"/>
                  <a:gd name="T28" fmla="*/ 133 w 678"/>
                  <a:gd name="T29" fmla="*/ 206 h 453"/>
                  <a:gd name="T30" fmla="*/ 139 w 678"/>
                  <a:gd name="T31" fmla="*/ 188 h 453"/>
                  <a:gd name="T32" fmla="*/ 150 w 678"/>
                  <a:gd name="T33" fmla="*/ 157 h 453"/>
                  <a:gd name="T34" fmla="*/ 145 w 678"/>
                  <a:gd name="T35" fmla="*/ 151 h 453"/>
                  <a:gd name="T36" fmla="*/ 156 w 678"/>
                  <a:gd name="T37" fmla="*/ 133 h 453"/>
                  <a:gd name="T38" fmla="*/ 168 w 678"/>
                  <a:gd name="T39" fmla="*/ 121 h 453"/>
                  <a:gd name="T40" fmla="*/ 185 w 678"/>
                  <a:gd name="T41" fmla="*/ 97 h 453"/>
                  <a:gd name="T42" fmla="*/ 208 w 678"/>
                  <a:gd name="T43" fmla="*/ 97 h 453"/>
                  <a:gd name="T44" fmla="*/ 237 w 678"/>
                  <a:gd name="T45" fmla="*/ 91 h 453"/>
                  <a:gd name="T46" fmla="*/ 243 w 678"/>
                  <a:gd name="T47" fmla="*/ 73 h 453"/>
                  <a:gd name="T48" fmla="*/ 255 w 678"/>
                  <a:gd name="T49" fmla="*/ 79 h 453"/>
                  <a:gd name="T50" fmla="*/ 289 w 678"/>
                  <a:gd name="T51" fmla="*/ 79 h 453"/>
                  <a:gd name="T52" fmla="*/ 318 w 678"/>
                  <a:gd name="T53" fmla="*/ 61 h 453"/>
                  <a:gd name="T54" fmla="*/ 342 w 678"/>
                  <a:gd name="T55" fmla="*/ 49 h 453"/>
                  <a:gd name="T56" fmla="*/ 365 w 678"/>
                  <a:gd name="T57" fmla="*/ 37 h 453"/>
                  <a:gd name="T58" fmla="*/ 382 w 678"/>
                  <a:gd name="T59" fmla="*/ 19 h 453"/>
                  <a:gd name="T60" fmla="*/ 400 w 678"/>
                  <a:gd name="T61" fmla="*/ 7 h 453"/>
                  <a:gd name="T62" fmla="*/ 417 w 678"/>
                  <a:gd name="T63" fmla="*/ 7 h 453"/>
                  <a:gd name="T64" fmla="*/ 434 w 678"/>
                  <a:gd name="T65" fmla="*/ 31 h 453"/>
                  <a:gd name="T66" fmla="*/ 405 w 678"/>
                  <a:gd name="T67" fmla="*/ 49 h 453"/>
                  <a:gd name="T68" fmla="*/ 359 w 678"/>
                  <a:gd name="T69" fmla="*/ 91 h 453"/>
                  <a:gd name="T70" fmla="*/ 342 w 678"/>
                  <a:gd name="T71" fmla="*/ 109 h 453"/>
                  <a:gd name="T72" fmla="*/ 324 w 678"/>
                  <a:gd name="T73" fmla="*/ 127 h 453"/>
                  <a:gd name="T74" fmla="*/ 318 w 678"/>
                  <a:gd name="T75" fmla="*/ 157 h 453"/>
                  <a:gd name="T76" fmla="*/ 313 w 678"/>
                  <a:gd name="T77" fmla="*/ 194 h 453"/>
                  <a:gd name="T78" fmla="*/ 295 w 678"/>
                  <a:gd name="T79" fmla="*/ 224 h 453"/>
                  <a:gd name="T80" fmla="*/ 313 w 678"/>
                  <a:gd name="T81" fmla="*/ 218 h 453"/>
                  <a:gd name="T82" fmla="*/ 330 w 678"/>
                  <a:gd name="T83" fmla="*/ 224 h 453"/>
                  <a:gd name="T84" fmla="*/ 353 w 678"/>
                  <a:gd name="T85" fmla="*/ 278 h 453"/>
                  <a:gd name="T86" fmla="*/ 353 w 678"/>
                  <a:gd name="T87" fmla="*/ 302 h 453"/>
                  <a:gd name="T88" fmla="*/ 353 w 678"/>
                  <a:gd name="T89" fmla="*/ 332 h 453"/>
                  <a:gd name="T90" fmla="*/ 371 w 678"/>
                  <a:gd name="T91" fmla="*/ 350 h 453"/>
                  <a:gd name="T92" fmla="*/ 394 w 678"/>
                  <a:gd name="T93" fmla="*/ 369 h 453"/>
                  <a:gd name="T94" fmla="*/ 429 w 678"/>
                  <a:gd name="T95" fmla="*/ 369 h 453"/>
                  <a:gd name="T96" fmla="*/ 463 w 678"/>
                  <a:gd name="T97" fmla="*/ 369 h 453"/>
                  <a:gd name="T98" fmla="*/ 492 w 678"/>
                  <a:gd name="T99" fmla="*/ 375 h 453"/>
                  <a:gd name="T100" fmla="*/ 550 w 678"/>
                  <a:gd name="T101" fmla="*/ 429 h 453"/>
                  <a:gd name="T102" fmla="*/ 573 w 678"/>
                  <a:gd name="T103" fmla="*/ 429 h 453"/>
                  <a:gd name="T104" fmla="*/ 608 w 678"/>
                  <a:gd name="T105" fmla="*/ 429 h 453"/>
                  <a:gd name="T106" fmla="*/ 643 w 678"/>
                  <a:gd name="T107" fmla="*/ 429 h 453"/>
                  <a:gd name="T108" fmla="*/ 672 w 678"/>
                  <a:gd name="T109" fmla="*/ 429 h 453"/>
                  <a:gd name="T110" fmla="*/ 666 w 678"/>
                  <a:gd name="T111" fmla="*/ 453 h 4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78"/>
                  <a:gd name="T169" fmla="*/ 0 h 453"/>
                  <a:gd name="T170" fmla="*/ 678 w 678"/>
                  <a:gd name="T171" fmla="*/ 453 h 45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78" h="453">
                    <a:moveTo>
                      <a:pt x="0" y="356"/>
                    </a:moveTo>
                    <a:lnTo>
                      <a:pt x="5" y="338"/>
                    </a:lnTo>
                    <a:lnTo>
                      <a:pt x="11" y="338"/>
                    </a:lnTo>
                    <a:lnTo>
                      <a:pt x="11" y="332"/>
                    </a:lnTo>
                    <a:lnTo>
                      <a:pt x="5" y="332"/>
                    </a:lnTo>
                    <a:lnTo>
                      <a:pt x="5" y="326"/>
                    </a:lnTo>
                    <a:lnTo>
                      <a:pt x="11" y="320"/>
                    </a:lnTo>
                    <a:lnTo>
                      <a:pt x="11" y="326"/>
                    </a:lnTo>
                    <a:lnTo>
                      <a:pt x="17" y="332"/>
                    </a:lnTo>
                    <a:lnTo>
                      <a:pt x="17" y="338"/>
                    </a:lnTo>
                    <a:lnTo>
                      <a:pt x="23" y="338"/>
                    </a:lnTo>
                    <a:lnTo>
                      <a:pt x="23" y="332"/>
                    </a:lnTo>
                    <a:lnTo>
                      <a:pt x="23" y="326"/>
                    </a:lnTo>
                    <a:lnTo>
                      <a:pt x="29" y="326"/>
                    </a:lnTo>
                    <a:lnTo>
                      <a:pt x="29" y="320"/>
                    </a:lnTo>
                    <a:lnTo>
                      <a:pt x="34" y="320"/>
                    </a:lnTo>
                    <a:lnTo>
                      <a:pt x="34" y="314"/>
                    </a:lnTo>
                    <a:lnTo>
                      <a:pt x="34" y="308"/>
                    </a:lnTo>
                    <a:lnTo>
                      <a:pt x="40" y="308"/>
                    </a:lnTo>
                    <a:lnTo>
                      <a:pt x="46" y="308"/>
                    </a:lnTo>
                    <a:lnTo>
                      <a:pt x="46" y="302"/>
                    </a:lnTo>
                    <a:lnTo>
                      <a:pt x="40" y="302"/>
                    </a:lnTo>
                    <a:lnTo>
                      <a:pt x="40" y="296"/>
                    </a:lnTo>
                    <a:lnTo>
                      <a:pt x="40" y="290"/>
                    </a:lnTo>
                    <a:lnTo>
                      <a:pt x="34" y="284"/>
                    </a:lnTo>
                    <a:lnTo>
                      <a:pt x="34" y="278"/>
                    </a:lnTo>
                    <a:lnTo>
                      <a:pt x="34" y="272"/>
                    </a:lnTo>
                    <a:lnTo>
                      <a:pt x="29" y="272"/>
                    </a:lnTo>
                    <a:lnTo>
                      <a:pt x="29" y="266"/>
                    </a:lnTo>
                    <a:lnTo>
                      <a:pt x="29" y="260"/>
                    </a:lnTo>
                    <a:lnTo>
                      <a:pt x="34" y="260"/>
                    </a:lnTo>
                    <a:lnTo>
                      <a:pt x="34" y="266"/>
                    </a:lnTo>
                    <a:lnTo>
                      <a:pt x="40" y="266"/>
                    </a:lnTo>
                    <a:lnTo>
                      <a:pt x="40" y="272"/>
                    </a:lnTo>
                    <a:lnTo>
                      <a:pt x="46" y="272"/>
                    </a:lnTo>
                    <a:lnTo>
                      <a:pt x="46" y="278"/>
                    </a:lnTo>
                    <a:lnTo>
                      <a:pt x="52" y="278"/>
                    </a:lnTo>
                    <a:lnTo>
                      <a:pt x="52" y="284"/>
                    </a:lnTo>
                    <a:lnTo>
                      <a:pt x="58" y="284"/>
                    </a:lnTo>
                    <a:lnTo>
                      <a:pt x="58" y="290"/>
                    </a:lnTo>
                    <a:lnTo>
                      <a:pt x="63" y="290"/>
                    </a:lnTo>
                    <a:lnTo>
                      <a:pt x="58" y="290"/>
                    </a:lnTo>
                    <a:lnTo>
                      <a:pt x="58" y="296"/>
                    </a:lnTo>
                    <a:lnTo>
                      <a:pt x="63" y="296"/>
                    </a:lnTo>
                    <a:lnTo>
                      <a:pt x="69" y="296"/>
                    </a:lnTo>
                    <a:lnTo>
                      <a:pt x="63" y="296"/>
                    </a:lnTo>
                    <a:lnTo>
                      <a:pt x="69" y="296"/>
                    </a:lnTo>
                    <a:lnTo>
                      <a:pt x="63" y="296"/>
                    </a:lnTo>
                    <a:lnTo>
                      <a:pt x="63" y="302"/>
                    </a:lnTo>
                    <a:lnTo>
                      <a:pt x="69" y="302"/>
                    </a:lnTo>
                    <a:lnTo>
                      <a:pt x="63" y="302"/>
                    </a:lnTo>
                    <a:lnTo>
                      <a:pt x="69" y="302"/>
                    </a:lnTo>
                    <a:lnTo>
                      <a:pt x="63" y="302"/>
                    </a:lnTo>
                    <a:lnTo>
                      <a:pt x="63" y="308"/>
                    </a:lnTo>
                    <a:lnTo>
                      <a:pt x="69" y="308"/>
                    </a:lnTo>
                    <a:lnTo>
                      <a:pt x="75" y="308"/>
                    </a:lnTo>
                    <a:lnTo>
                      <a:pt x="75" y="302"/>
                    </a:lnTo>
                    <a:lnTo>
                      <a:pt x="75" y="296"/>
                    </a:lnTo>
                    <a:lnTo>
                      <a:pt x="75" y="290"/>
                    </a:lnTo>
                    <a:lnTo>
                      <a:pt x="69" y="284"/>
                    </a:lnTo>
                    <a:lnTo>
                      <a:pt x="75" y="284"/>
                    </a:lnTo>
                    <a:lnTo>
                      <a:pt x="69" y="278"/>
                    </a:lnTo>
                    <a:lnTo>
                      <a:pt x="69" y="272"/>
                    </a:lnTo>
                    <a:lnTo>
                      <a:pt x="69" y="266"/>
                    </a:lnTo>
                    <a:lnTo>
                      <a:pt x="63" y="266"/>
                    </a:lnTo>
                    <a:lnTo>
                      <a:pt x="63" y="260"/>
                    </a:lnTo>
                    <a:lnTo>
                      <a:pt x="69" y="260"/>
                    </a:lnTo>
                    <a:lnTo>
                      <a:pt x="75" y="260"/>
                    </a:lnTo>
                    <a:lnTo>
                      <a:pt x="81" y="260"/>
                    </a:lnTo>
                    <a:lnTo>
                      <a:pt x="81" y="254"/>
                    </a:lnTo>
                    <a:lnTo>
                      <a:pt x="87" y="254"/>
                    </a:lnTo>
                    <a:lnTo>
                      <a:pt x="87" y="248"/>
                    </a:lnTo>
                    <a:lnTo>
                      <a:pt x="92" y="248"/>
                    </a:lnTo>
                    <a:lnTo>
                      <a:pt x="92" y="242"/>
                    </a:lnTo>
                    <a:lnTo>
                      <a:pt x="98" y="242"/>
                    </a:lnTo>
                    <a:lnTo>
                      <a:pt x="98" y="236"/>
                    </a:lnTo>
                    <a:lnTo>
                      <a:pt x="104" y="236"/>
                    </a:lnTo>
                    <a:lnTo>
                      <a:pt x="104" y="230"/>
                    </a:lnTo>
                    <a:lnTo>
                      <a:pt x="110" y="230"/>
                    </a:lnTo>
                    <a:lnTo>
                      <a:pt x="110" y="224"/>
                    </a:lnTo>
                    <a:lnTo>
                      <a:pt x="110" y="218"/>
                    </a:lnTo>
                    <a:lnTo>
                      <a:pt x="116" y="218"/>
                    </a:lnTo>
                    <a:lnTo>
                      <a:pt x="116" y="212"/>
                    </a:lnTo>
                    <a:lnTo>
                      <a:pt x="121" y="212"/>
                    </a:lnTo>
                    <a:lnTo>
                      <a:pt x="127" y="206"/>
                    </a:lnTo>
                    <a:lnTo>
                      <a:pt x="127" y="212"/>
                    </a:lnTo>
                    <a:lnTo>
                      <a:pt x="127" y="206"/>
                    </a:lnTo>
                    <a:lnTo>
                      <a:pt x="133" y="206"/>
                    </a:lnTo>
                    <a:lnTo>
                      <a:pt x="133" y="212"/>
                    </a:lnTo>
                    <a:lnTo>
                      <a:pt x="133" y="206"/>
                    </a:lnTo>
                    <a:lnTo>
                      <a:pt x="139" y="206"/>
                    </a:lnTo>
                    <a:lnTo>
                      <a:pt x="145" y="206"/>
                    </a:lnTo>
                    <a:lnTo>
                      <a:pt x="150" y="200"/>
                    </a:lnTo>
                    <a:lnTo>
                      <a:pt x="150" y="194"/>
                    </a:lnTo>
                    <a:lnTo>
                      <a:pt x="145" y="188"/>
                    </a:lnTo>
                    <a:lnTo>
                      <a:pt x="139" y="188"/>
                    </a:lnTo>
                    <a:lnTo>
                      <a:pt x="145" y="188"/>
                    </a:lnTo>
                    <a:lnTo>
                      <a:pt x="145" y="181"/>
                    </a:lnTo>
                    <a:lnTo>
                      <a:pt x="145" y="175"/>
                    </a:lnTo>
                    <a:lnTo>
                      <a:pt x="150" y="169"/>
                    </a:lnTo>
                    <a:lnTo>
                      <a:pt x="150" y="163"/>
                    </a:lnTo>
                    <a:lnTo>
                      <a:pt x="150" y="157"/>
                    </a:lnTo>
                    <a:lnTo>
                      <a:pt x="150" y="151"/>
                    </a:lnTo>
                    <a:lnTo>
                      <a:pt x="145" y="151"/>
                    </a:lnTo>
                    <a:lnTo>
                      <a:pt x="145" y="157"/>
                    </a:lnTo>
                    <a:lnTo>
                      <a:pt x="139" y="157"/>
                    </a:lnTo>
                    <a:lnTo>
                      <a:pt x="145" y="157"/>
                    </a:lnTo>
                    <a:lnTo>
                      <a:pt x="145" y="151"/>
                    </a:lnTo>
                    <a:lnTo>
                      <a:pt x="150" y="151"/>
                    </a:lnTo>
                    <a:lnTo>
                      <a:pt x="150" y="145"/>
                    </a:lnTo>
                    <a:lnTo>
                      <a:pt x="150" y="151"/>
                    </a:lnTo>
                    <a:lnTo>
                      <a:pt x="150" y="145"/>
                    </a:lnTo>
                    <a:lnTo>
                      <a:pt x="150" y="139"/>
                    </a:lnTo>
                    <a:lnTo>
                      <a:pt x="156" y="133"/>
                    </a:lnTo>
                    <a:lnTo>
                      <a:pt x="156" y="127"/>
                    </a:lnTo>
                    <a:lnTo>
                      <a:pt x="150" y="127"/>
                    </a:lnTo>
                    <a:lnTo>
                      <a:pt x="156" y="127"/>
                    </a:lnTo>
                    <a:lnTo>
                      <a:pt x="156" y="121"/>
                    </a:lnTo>
                    <a:lnTo>
                      <a:pt x="162" y="121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68" y="109"/>
                    </a:lnTo>
                    <a:lnTo>
                      <a:pt x="174" y="109"/>
                    </a:lnTo>
                    <a:lnTo>
                      <a:pt x="179" y="109"/>
                    </a:lnTo>
                    <a:lnTo>
                      <a:pt x="185" y="103"/>
                    </a:lnTo>
                    <a:lnTo>
                      <a:pt x="185" y="97"/>
                    </a:lnTo>
                    <a:lnTo>
                      <a:pt x="191" y="97"/>
                    </a:lnTo>
                    <a:lnTo>
                      <a:pt x="197" y="91"/>
                    </a:lnTo>
                    <a:lnTo>
                      <a:pt x="203" y="91"/>
                    </a:lnTo>
                    <a:lnTo>
                      <a:pt x="203" y="97"/>
                    </a:lnTo>
                    <a:lnTo>
                      <a:pt x="203" y="91"/>
                    </a:lnTo>
                    <a:lnTo>
                      <a:pt x="208" y="97"/>
                    </a:lnTo>
                    <a:lnTo>
                      <a:pt x="214" y="97"/>
                    </a:lnTo>
                    <a:lnTo>
                      <a:pt x="220" y="103"/>
                    </a:lnTo>
                    <a:lnTo>
                      <a:pt x="226" y="103"/>
                    </a:lnTo>
                    <a:lnTo>
                      <a:pt x="232" y="97"/>
                    </a:lnTo>
                    <a:lnTo>
                      <a:pt x="237" y="97"/>
                    </a:lnTo>
                    <a:lnTo>
                      <a:pt x="237" y="91"/>
                    </a:lnTo>
                    <a:lnTo>
                      <a:pt x="237" y="85"/>
                    </a:lnTo>
                    <a:lnTo>
                      <a:pt x="237" y="79"/>
                    </a:lnTo>
                    <a:lnTo>
                      <a:pt x="243" y="79"/>
                    </a:lnTo>
                    <a:lnTo>
                      <a:pt x="243" y="73"/>
                    </a:lnTo>
                    <a:lnTo>
                      <a:pt x="243" y="79"/>
                    </a:lnTo>
                    <a:lnTo>
                      <a:pt x="243" y="73"/>
                    </a:lnTo>
                    <a:lnTo>
                      <a:pt x="243" y="79"/>
                    </a:lnTo>
                    <a:lnTo>
                      <a:pt x="243" y="73"/>
                    </a:lnTo>
                    <a:lnTo>
                      <a:pt x="243" y="79"/>
                    </a:lnTo>
                    <a:lnTo>
                      <a:pt x="249" y="73"/>
                    </a:lnTo>
                    <a:lnTo>
                      <a:pt x="255" y="73"/>
                    </a:lnTo>
                    <a:lnTo>
                      <a:pt x="255" y="79"/>
                    </a:lnTo>
                    <a:lnTo>
                      <a:pt x="260" y="79"/>
                    </a:lnTo>
                    <a:lnTo>
                      <a:pt x="266" y="79"/>
                    </a:lnTo>
                    <a:lnTo>
                      <a:pt x="272" y="79"/>
                    </a:lnTo>
                    <a:lnTo>
                      <a:pt x="278" y="79"/>
                    </a:lnTo>
                    <a:lnTo>
                      <a:pt x="284" y="79"/>
                    </a:lnTo>
                    <a:lnTo>
                      <a:pt x="289" y="79"/>
                    </a:lnTo>
                    <a:lnTo>
                      <a:pt x="295" y="79"/>
                    </a:lnTo>
                    <a:lnTo>
                      <a:pt x="301" y="79"/>
                    </a:lnTo>
                    <a:lnTo>
                      <a:pt x="301" y="73"/>
                    </a:lnTo>
                    <a:lnTo>
                      <a:pt x="307" y="73"/>
                    </a:lnTo>
                    <a:lnTo>
                      <a:pt x="313" y="67"/>
                    </a:lnTo>
                    <a:lnTo>
                      <a:pt x="318" y="61"/>
                    </a:lnTo>
                    <a:lnTo>
                      <a:pt x="324" y="61"/>
                    </a:lnTo>
                    <a:lnTo>
                      <a:pt x="324" y="55"/>
                    </a:lnTo>
                    <a:lnTo>
                      <a:pt x="330" y="55"/>
                    </a:lnTo>
                    <a:lnTo>
                      <a:pt x="330" y="49"/>
                    </a:lnTo>
                    <a:lnTo>
                      <a:pt x="336" y="49"/>
                    </a:lnTo>
                    <a:lnTo>
                      <a:pt x="342" y="49"/>
                    </a:lnTo>
                    <a:lnTo>
                      <a:pt x="347" y="49"/>
                    </a:lnTo>
                    <a:lnTo>
                      <a:pt x="347" y="43"/>
                    </a:lnTo>
                    <a:lnTo>
                      <a:pt x="353" y="43"/>
                    </a:lnTo>
                    <a:lnTo>
                      <a:pt x="359" y="43"/>
                    </a:lnTo>
                    <a:lnTo>
                      <a:pt x="359" y="37"/>
                    </a:lnTo>
                    <a:lnTo>
                      <a:pt x="365" y="37"/>
                    </a:lnTo>
                    <a:lnTo>
                      <a:pt x="371" y="25"/>
                    </a:lnTo>
                    <a:lnTo>
                      <a:pt x="371" y="19"/>
                    </a:lnTo>
                    <a:lnTo>
                      <a:pt x="371" y="13"/>
                    </a:lnTo>
                    <a:lnTo>
                      <a:pt x="376" y="13"/>
                    </a:lnTo>
                    <a:lnTo>
                      <a:pt x="382" y="13"/>
                    </a:lnTo>
                    <a:lnTo>
                      <a:pt x="382" y="19"/>
                    </a:lnTo>
                    <a:lnTo>
                      <a:pt x="388" y="19"/>
                    </a:lnTo>
                    <a:lnTo>
                      <a:pt x="388" y="13"/>
                    </a:lnTo>
                    <a:lnTo>
                      <a:pt x="382" y="13"/>
                    </a:lnTo>
                    <a:lnTo>
                      <a:pt x="388" y="7"/>
                    </a:lnTo>
                    <a:lnTo>
                      <a:pt x="394" y="7"/>
                    </a:lnTo>
                    <a:lnTo>
                      <a:pt x="400" y="7"/>
                    </a:lnTo>
                    <a:lnTo>
                      <a:pt x="394" y="7"/>
                    </a:lnTo>
                    <a:lnTo>
                      <a:pt x="400" y="0"/>
                    </a:lnTo>
                    <a:lnTo>
                      <a:pt x="405" y="0"/>
                    </a:lnTo>
                    <a:lnTo>
                      <a:pt x="411" y="0"/>
                    </a:lnTo>
                    <a:lnTo>
                      <a:pt x="417" y="0"/>
                    </a:lnTo>
                    <a:lnTo>
                      <a:pt x="417" y="7"/>
                    </a:lnTo>
                    <a:lnTo>
                      <a:pt x="423" y="7"/>
                    </a:lnTo>
                    <a:lnTo>
                      <a:pt x="429" y="7"/>
                    </a:lnTo>
                    <a:lnTo>
                      <a:pt x="429" y="13"/>
                    </a:lnTo>
                    <a:lnTo>
                      <a:pt x="440" y="25"/>
                    </a:lnTo>
                    <a:lnTo>
                      <a:pt x="440" y="31"/>
                    </a:lnTo>
                    <a:lnTo>
                      <a:pt x="434" y="31"/>
                    </a:lnTo>
                    <a:lnTo>
                      <a:pt x="429" y="31"/>
                    </a:lnTo>
                    <a:lnTo>
                      <a:pt x="429" y="37"/>
                    </a:lnTo>
                    <a:lnTo>
                      <a:pt x="423" y="37"/>
                    </a:lnTo>
                    <a:lnTo>
                      <a:pt x="423" y="43"/>
                    </a:lnTo>
                    <a:lnTo>
                      <a:pt x="411" y="43"/>
                    </a:lnTo>
                    <a:lnTo>
                      <a:pt x="405" y="49"/>
                    </a:lnTo>
                    <a:lnTo>
                      <a:pt x="400" y="49"/>
                    </a:lnTo>
                    <a:lnTo>
                      <a:pt x="382" y="55"/>
                    </a:lnTo>
                    <a:lnTo>
                      <a:pt x="365" y="91"/>
                    </a:lnTo>
                    <a:lnTo>
                      <a:pt x="359" y="91"/>
                    </a:lnTo>
                    <a:lnTo>
                      <a:pt x="359" y="85"/>
                    </a:lnTo>
                    <a:lnTo>
                      <a:pt x="359" y="91"/>
                    </a:lnTo>
                    <a:lnTo>
                      <a:pt x="353" y="91"/>
                    </a:lnTo>
                    <a:lnTo>
                      <a:pt x="347" y="91"/>
                    </a:lnTo>
                    <a:lnTo>
                      <a:pt x="347" y="97"/>
                    </a:lnTo>
                    <a:lnTo>
                      <a:pt x="347" y="103"/>
                    </a:lnTo>
                    <a:lnTo>
                      <a:pt x="342" y="103"/>
                    </a:lnTo>
                    <a:lnTo>
                      <a:pt x="342" y="109"/>
                    </a:lnTo>
                    <a:lnTo>
                      <a:pt x="336" y="109"/>
                    </a:lnTo>
                    <a:lnTo>
                      <a:pt x="336" y="115"/>
                    </a:lnTo>
                    <a:lnTo>
                      <a:pt x="336" y="121"/>
                    </a:lnTo>
                    <a:lnTo>
                      <a:pt x="330" y="121"/>
                    </a:lnTo>
                    <a:lnTo>
                      <a:pt x="330" y="127"/>
                    </a:lnTo>
                    <a:lnTo>
                      <a:pt x="324" y="127"/>
                    </a:lnTo>
                    <a:lnTo>
                      <a:pt x="324" y="133"/>
                    </a:lnTo>
                    <a:lnTo>
                      <a:pt x="324" y="139"/>
                    </a:lnTo>
                    <a:lnTo>
                      <a:pt x="324" y="145"/>
                    </a:lnTo>
                    <a:lnTo>
                      <a:pt x="324" y="151"/>
                    </a:lnTo>
                    <a:lnTo>
                      <a:pt x="324" y="157"/>
                    </a:lnTo>
                    <a:lnTo>
                      <a:pt x="318" y="157"/>
                    </a:lnTo>
                    <a:lnTo>
                      <a:pt x="318" y="163"/>
                    </a:lnTo>
                    <a:lnTo>
                      <a:pt x="318" y="169"/>
                    </a:lnTo>
                    <a:lnTo>
                      <a:pt x="318" y="175"/>
                    </a:lnTo>
                    <a:lnTo>
                      <a:pt x="318" y="181"/>
                    </a:lnTo>
                    <a:lnTo>
                      <a:pt x="313" y="188"/>
                    </a:lnTo>
                    <a:lnTo>
                      <a:pt x="313" y="194"/>
                    </a:lnTo>
                    <a:lnTo>
                      <a:pt x="313" y="200"/>
                    </a:lnTo>
                    <a:lnTo>
                      <a:pt x="307" y="200"/>
                    </a:lnTo>
                    <a:lnTo>
                      <a:pt x="301" y="206"/>
                    </a:lnTo>
                    <a:lnTo>
                      <a:pt x="301" y="212"/>
                    </a:lnTo>
                    <a:lnTo>
                      <a:pt x="295" y="218"/>
                    </a:lnTo>
                    <a:lnTo>
                      <a:pt x="295" y="224"/>
                    </a:lnTo>
                    <a:lnTo>
                      <a:pt x="301" y="224"/>
                    </a:lnTo>
                    <a:lnTo>
                      <a:pt x="307" y="224"/>
                    </a:lnTo>
                    <a:lnTo>
                      <a:pt x="307" y="218"/>
                    </a:lnTo>
                    <a:lnTo>
                      <a:pt x="313" y="218"/>
                    </a:lnTo>
                    <a:lnTo>
                      <a:pt x="318" y="218"/>
                    </a:lnTo>
                    <a:lnTo>
                      <a:pt x="313" y="218"/>
                    </a:lnTo>
                    <a:lnTo>
                      <a:pt x="318" y="218"/>
                    </a:lnTo>
                    <a:lnTo>
                      <a:pt x="318" y="224"/>
                    </a:lnTo>
                    <a:lnTo>
                      <a:pt x="318" y="230"/>
                    </a:lnTo>
                    <a:lnTo>
                      <a:pt x="324" y="230"/>
                    </a:lnTo>
                    <a:lnTo>
                      <a:pt x="324" y="224"/>
                    </a:lnTo>
                    <a:lnTo>
                      <a:pt x="330" y="224"/>
                    </a:lnTo>
                    <a:lnTo>
                      <a:pt x="330" y="230"/>
                    </a:lnTo>
                    <a:lnTo>
                      <a:pt x="330" y="236"/>
                    </a:lnTo>
                    <a:lnTo>
                      <a:pt x="336" y="260"/>
                    </a:lnTo>
                    <a:lnTo>
                      <a:pt x="342" y="260"/>
                    </a:lnTo>
                    <a:lnTo>
                      <a:pt x="342" y="266"/>
                    </a:lnTo>
                    <a:lnTo>
                      <a:pt x="353" y="278"/>
                    </a:lnTo>
                    <a:lnTo>
                      <a:pt x="353" y="284"/>
                    </a:lnTo>
                    <a:lnTo>
                      <a:pt x="353" y="290"/>
                    </a:lnTo>
                    <a:lnTo>
                      <a:pt x="359" y="290"/>
                    </a:lnTo>
                    <a:lnTo>
                      <a:pt x="359" y="296"/>
                    </a:lnTo>
                    <a:lnTo>
                      <a:pt x="359" y="302"/>
                    </a:lnTo>
                    <a:lnTo>
                      <a:pt x="353" y="302"/>
                    </a:lnTo>
                    <a:lnTo>
                      <a:pt x="353" y="308"/>
                    </a:lnTo>
                    <a:lnTo>
                      <a:pt x="347" y="308"/>
                    </a:lnTo>
                    <a:lnTo>
                      <a:pt x="353" y="314"/>
                    </a:lnTo>
                    <a:lnTo>
                      <a:pt x="347" y="320"/>
                    </a:lnTo>
                    <a:lnTo>
                      <a:pt x="347" y="326"/>
                    </a:lnTo>
                    <a:lnTo>
                      <a:pt x="353" y="332"/>
                    </a:lnTo>
                    <a:lnTo>
                      <a:pt x="347" y="338"/>
                    </a:lnTo>
                    <a:lnTo>
                      <a:pt x="353" y="338"/>
                    </a:lnTo>
                    <a:lnTo>
                      <a:pt x="353" y="344"/>
                    </a:lnTo>
                    <a:lnTo>
                      <a:pt x="359" y="344"/>
                    </a:lnTo>
                    <a:lnTo>
                      <a:pt x="365" y="344"/>
                    </a:lnTo>
                    <a:lnTo>
                      <a:pt x="371" y="350"/>
                    </a:lnTo>
                    <a:lnTo>
                      <a:pt x="371" y="356"/>
                    </a:lnTo>
                    <a:lnTo>
                      <a:pt x="376" y="369"/>
                    </a:lnTo>
                    <a:lnTo>
                      <a:pt x="382" y="375"/>
                    </a:lnTo>
                    <a:lnTo>
                      <a:pt x="388" y="369"/>
                    </a:lnTo>
                    <a:lnTo>
                      <a:pt x="388" y="375"/>
                    </a:lnTo>
                    <a:lnTo>
                      <a:pt x="394" y="369"/>
                    </a:lnTo>
                    <a:lnTo>
                      <a:pt x="400" y="369"/>
                    </a:lnTo>
                    <a:lnTo>
                      <a:pt x="405" y="369"/>
                    </a:lnTo>
                    <a:lnTo>
                      <a:pt x="411" y="369"/>
                    </a:lnTo>
                    <a:lnTo>
                      <a:pt x="417" y="369"/>
                    </a:lnTo>
                    <a:lnTo>
                      <a:pt x="423" y="369"/>
                    </a:lnTo>
                    <a:lnTo>
                      <a:pt x="429" y="369"/>
                    </a:lnTo>
                    <a:lnTo>
                      <a:pt x="434" y="369"/>
                    </a:lnTo>
                    <a:lnTo>
                      <a:pt x="440" y="375"/>
                    </a:lnTo>
                    <a:lnTo>
                      <a:pt x="446" y="375"/>
                    </a:lnTo>
                    <a:lnTo>
                      <a:pt x="452" y="369"/>
                    </a:lnTo>
                    <a:lnTo>
                      <a:pt x="458" y="369"/>
                    </a:lnTo>
                    <a:lnTo>
                      <a:pt x="463" y="369"/>
                    </a:lnTo>
                    <a:lnTo>
                      <a:pt x="469" y="369"/>
                    </a:lnTo>
                    <a:lnTo>
                      <a:pt x="475" y="369"/>
                    </a:lnTo>
                    <a:lnTo>
                      <a:pt x="475" y="375"/>
                    </a:lnTo>
                    <a:lnTo>
                      <a:pt x="481" y="375"/>
                    </a:lnTo>
                    <a:lnTo>
                      <a:pt x="487" y="375"/>
                    </a:lnTo>
                    <a:lnTo>
                      <a:pt x="492" y="375"/>
                    </a:lnTo>
                    <a:lnTo>
                      <a:pt x="498" y="375"/>
                    </a:lnTo>
                    <a:lnTo>
                      <a:pt x="504" y="375"/>
                    </a:lnTo>
                    <a:lnTo>
                      <a:pt x="510" y="375"/>
                    </a:lnTo>
                    <a:lnTo>
                      <a:pt x="510" y="381"/>
                    </a:lnTo>
                    <a:lnTo>
                      <a:pt x="545" y="435"/>
                    </a:lnTo>
                    <a:lnTo>
                      <a:pt x="550" y="429"/>
                    </a:lnTo>
                    <a:lnTo>
                      <a:pt x="556" y="429"/>
                    </a:lnTo>
                    <a:lnTo>
                      <a:pt x="556" y="435"/>
                    </a:lnTo>
                    <a:lnTo>
                      <a:pt x="562" y="435"/>
                    </a:lnTo>
                    <a:lnTo>
                      <a:pt x="562" y="429"/>
                    </a:lnTo>
                    <a:lnTo>
                      <a:pt x="568" y="429"/>
                    </a:lnTo>
                    <a:lnTo>
                      <a:pt x="573" y="429"/>
                    </a:lnTo>
                    <a:lnTo>
                      <a:pt x="579" y="429"/>
                    </a:lnTo>
                    <a:lnTo>
                      <a:pt x="585" y="429"/>
                    </a:lnTo>
                    <a:lnTo>
                      <a:pt x="591" y="429"/>
                    </a:lnTo>
                    <a:lnTo>
                      <a:pt x="597" y="429"/>
                    </a:lnTo>
                    <a:lnTo>
                      <a:pt x="602" y="429"/>
                    </a:lnTo>
                    <a:lnTo>
                      <a:pt x="608" y="429"/>
                    </a:lnTo>
                    <a:lnTo>
                      <a:pt x="614" y="429"/>
                    </a:lnTo>
                    <a:lnTo>
                      <a:pt x="620" y="429"/>
                    </a:lnTo>
                    <a:lnTo>
                      <a:pt x="626" y="429"/>
                    </a:lnTo>
                    <a:lnTo>
                      <a:pt x="631" y="423"/>
                    </a:lnTo>
                    <a:lnTo>
                      <a:pt x="637" y="429"/>
                    </a:lnTo>
                    <a:lnTo>
                      <a:pt x="643" y="429"/>
                    </a:lnTo>
                    <a:lnTo>
                      <a:pt x="643" y="423"/>
                    </a:lnTo>
                    <a:lnTo>
                      <a:pt x="649" y="423"/>
                    </a:lnTo>
                    <a:lnTo>
                      <a:pt x="655" y="423"/>
                    </a:lnTo>
                    <a:lnTo>
                      <a:pt x="660" y="423"/>
                    </a:lnTo>
                    <a:lnTo>
                      <a:pt x="666" y="423"/>
                    </a:lnTo>
                    <a:lnTo>
                      <a:pt x="672" y="429"/>
                    </a:lnTo>
                    <a:lnTo>
                      <a:pt x="672" y="435"/>
                    </a:lnTo>
                    <a:lnTo>
                      <a:pt x="678" y="435"/>
                    </a:lnTo>
                    <a:lnTo>
                      <a:pt x="678" y="441"/>
                    </a:lnTo>
                    <a:lnTo>
                      <a:pt x="672" y="447"/>
                    </a:lnTo>
                    <a:lnTo>
                      <a:pt x="666" y="447"/>
                    </a:lnTo>
                    <a:lnTo>
                      <a:pt x="666" y="45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8" name="Freeform 834"/>
              <p:cNvSpPr>
                <a:spLocks/>
              </p:cNvSpPr>
              <p:nvPr/>
            </p:nvSpPr>
            <p:spPr bwMode="auto">
              <a:xfrm>
                <a:off x="1566" y="56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9" name="Freeform 835"/>
              <p:cNvSpPr>
                <a:spLocks/>
              </p:cNvSpPr>
              <p:nvPr/>
            </p:nvSpPr>
            <p:spPr bwMode="auto">
              <a:xfrm>
                <a:off x="1560" y="-3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0" name="Freeform 836"/>
              <p:cNvSpPr>
                <a:spLocks/>
              </p:cNvSpPr>
              <p:nvPr/>
            </p:nvSpPr>
            <p:spPr bwMode="auto">
              <a:xfrm>
                <a:off x="1960" y="119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1" name="Freeform 837"/>
              <p:cNvSpPr>
                <a:spLocks/>
              </p:cNvSpPr>
              <p:nvPr/>
            </p:nvSpPr>
            <p:spPr bwMode="auto">
              <a:xfrm>
                <a:off x="1833" y="54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2" name="Freeform 838"/>
              <p:cNvSpPr>
                <a:spLocks/>
              </p:cNvSpPr>
              <p:nvPr/>
            </p:nvSpPr>
            <p:spPr bwMode="auto">
              <a:xfrm>
                <a:off x="1833" y="409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3" name="Freeform 839"/>
              <p:cNvSpPr>
                <a:spLocks/>
              </p:cNvSpPr>
              <p:nvPr/>
            </p:nvSpPr>
            <p:spPr bwMode="auto">
              <a:xfrm>
                <a:off x="1833" y="548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4" name="Freeform 840"/>
              <p:cNvSpPr>
                <a:spLocks/>
              </p:cNvSpPr>
              <p:nvPr/>
            </p:nvSpPr>
            <p:spPr bwMode="auto">
              <a:xfrm>
                <a:off x="1839" y="548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5" name="Freeform 841"/>
              <p:cNvSpPr>
                <a:spLocks/>
              </p:cNvSpPr>
              <p:nvPr/>
            </p:nvSpPr>
            <p:spPr bwMode="auto">
              <a:xfrm>
                <a:off x="1839" y="45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6" name="Freeform 842"/>
              <p:cNvSpPr>
                <a:spLocks/>
              </p:cNvSpPr>
              <p:nvPr/>
            </p:nvSpPr>
            <p:spPr bwMode="auto">
              <a:xfrm>
                <a:off x="1584" y="-86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6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7" name="Freeform 843"/>
              <p:cNvSpPr>
                <a:spLocks/>
              </p:cNvSpPr>
              <p:nvPr/>
            </p:nvSpPr>
            <p:spPr bwMode="auto">
              <a:xfrm>
                <a:off x="1856" y="572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8" name="Freeform 844"/>
              <p:cNvSpPr>
                <a:spLocks/>
              </p:cNvSpPr>
              <p:nvPr/>
            </p:nvSpPr>
            <p:spPr bwMode="auto">
              <a:xfrm>
                <a:off x="1856" y="572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59" name="Freeform 845"/>
              <p:cNvSpPr>
                <a:spLocks/>
              </p:cNvSpPr>
              <p:nvPr/>
            </p:nvSpPr>
            <p:spPr bwMode="auto">
              <a:xfrm>
                <a:off x="1786" y="62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0" name="Freeform 846"/>
              <p:cNvSpPr>
                <a:spLocks/>
              </p:cNvSpPr>
              <p:nvPr/>
            </p:nvSpPr>
            <p:spPr bwMode="auto">
              <a:xfrm>
                <a:off x="1740" y="723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1" name="Freeform 847"/>
              <p:cNvSpPr>
                <a:spLocks/>
              </p:cNvSpPr>
              <p:nvPr/>
            </p:nvSpPr>
            <p:spPr bwMode="auto">
              <a:xfrm>
                <a:off x="1839" y="59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  <a:gd name="T8" fmla="*/ 0 w 1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2" name="Freeform 848"/>
              <p:cNvSpPr>
                <a:spLocks/>
              </p:cNvSpPr>
              <p:nvPr/>
            </p:nvSpPr>
            <p:spPr bwMode="auto">
              <a:xfrm>
                <a:off x="1844" y="23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3" name="Freeform 849"/>
              <p:cNvSpPr>
                <a:spLocks/>
              </p:cNvSpPr>
              <p:nvPr/>
            </p:nvSpPr>
            <p:spPr bwMode="auto">
              <a:xfrm>
                <a:off x="1746" y="705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4" name="Freeform 850"/>
              <p:cNvSpPr>
                <a:spLocks/>
              </p:cNvSpPr>
              <p:nvPr/>
            </p:nvSpPr>
            <p:spPr bwMode="auto">
              <a:xfrm>
                <a:off x="1746" y="70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5" name="Freeform 851"/>
              <p:cNvSpPr>
                <a:spLocks/>
              </p:cNvSpPr>
              <p:nvPr/>
            </p:nvSpPr>
            <p:spPr bwMode="auto">
              <a:xfrm>
                <a:off x="1949" y="13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w 1"/>
                  <a:gd name="T7" fmla="*/ 0 h 6"/>
                  <a:gd name="T8" fmla="*/ 0 w 1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6"/>
                  <a:gd name="T17" fmla="*/ 1 w 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6" name="Freeform 852"/>
              <p:cNvSpPr>
                <a:spLocks/>
              </p:cNvSpPr>
              <p:nvPr/>
            </p:nvSpPr>
            <p:spPr bwMode="auto">
              <a:xfrm>
                <a:off x="1844" y="56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7" name="Freeform 853"/>
              <p:cNvSpPr>
                <a:spLocks/>
              </p:cNvSpPr>
              <p:nvPr/>
            </p:nvSpPr>
            <p:spPr bwMode="auto">
              <a:xfrm>
                <a:off x="1769" y="656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8" name="Freeform 854"/>
              <p:cNvSpPr>
                <a:spLocks/>
              </p:cNvSpPr>
              <p:nvPr/>
            </p:nvSpPr>
            <p:spPr bwMode="auto">
              <a:xfrm>
                <a:off x="1920" y="186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69" name="Freeform 855"/>
              <p:cNvSpPr>
                <a:spLocks/>
              </p:cNvSpPr>
              <p:nvPr/>
            </p:nvSpPr>
            <p:spPr bwMode="auto">
              <a:xfrm>
                <a:off x="1937" y="161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70" name="Freeform 856"/>
              <p:cNvSpPr>
                <a:spLocks/>
              </p:cNvSpPr>
              <p:nvPr/>
            </p:nvSpPr>
            <p:spPr bwMode="auto">
              <a:xfrm>
                <a:off x="1775" y="650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71" name="Freeform 857"/>
              <p:cNvSpPr>
                <a:spLocks/>
              </p:cNvSpPr>
              <p:nvPr/>
            </p:nvSpPr>
            <p:spPr bwMode="auto">
              <a:xfrm>
                <a:off x="1868" y="270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72" name="Freeform 858"/>
              <p:cNvSpPr>
                <a:spLocks/>
              </p:cNvSpPr>
              <p:nvPr/>
            </p:nvSpPr>
            <p:spPr bwMode="auto">
              <a:xfrm>
                <a:off x="1775" y="650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443" name="Text Box 859"/>
            <p:cNvSpPr txBox="1">
              <a:spLocks noChangeArrowheads="1"/>
            </p:cNvSpPr>
            <p:nvPr/>
          </p:nvSpPr>
          <p:spPr bwMode="auto">
            <a:xfrm>
              <a:off x="1978" y="517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7" name="Group 860"/>
          <p:cNvGrpSpPr>
            <a:grpSpLocks/>
          </p:cNvGrpSpPr>
          <p:nvPr/>
        </p:nvGrpSpPr>
        <p:grpSpPr bwMode="auto">
          <a:xfrm>
            <a:off x="2900363" y="3979863"/>
            <a:ext cx="630237" cy="904875"/>
            <a:chOff x="1548" y="765"/>
            <a:chExt cx="947" cy="1313"/>
          </a:xfrm>
        </p:grpSpPr>
        <p:grpSp>
          <p:nvGrpSpPr>
            <p:cNvPr id="24428" name="Group 861"/>
            <p:cNvGrpSpPr>
              <a:grpSpLocks noChangeAspect="1"/>
            </p:cNvGrpSpPr>
            <p:nvPr/>
          </p:nvGrpSpPr>
          <p:grpSpPr bwMode="auto">
            <a:xfrm>
              <a:off x="1548" y="765"/>
              <a:ext cx="947" cy="1313"/>
              <a:chOff x="1545" y="765"/>
              <a:chExt cx="959" cy="1313"/>
            </a:xfrm>
          </p:grpSpPr>
          <p:sp>
            <p:nvSpPr>
              <p:cNvPr id="24430" name="AutoShape 862"/>
              <p:cNvSpPr>
                <a:spLocks noChangeAspect="1" noChangeArrowheads="1" noTextEdit="1"/>
              </p:cNvSpPr>
              <p:nvPr/>
            </p:nvSpPr>
            <p:spPr bwMode="auto">
              <a:xfrm>
                <a:off x="1545" y="765"/>
                <a:ext cx="959" cy="1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1" name="Freeform 863"/>
              <p:cNvSpPr>
                <a:spLocks/>
              </p:cNvSpPr>
              <p:nvPr/>
            </p:nvSpPr>
            <p:spPr bwMode="auto">
              <a:xfrm>
                <a:off x="1578" y="813"/>
                <a:ext cx="848" cy="1217"/>
              </a:xfrm>
              <a:custGeom>
                <a:avLst/>
                <a:gdLst>
                  <a:gd name="T0" fmla="*/ 57 w 848"/>
                  <a:gd name="T1" fmla="*/ 274 h 1217"/>
                  <a:gd name="T2" fmla="*/ 78 w 848"/>
                  <a:gd name="T3" fmla="*/ 287 h 1217"/>
                  <a:gd name="T4" fmla="*/ 128 w 848"/>
                  <a:gd name="T5" fmla="*/ 308 h 1217"/>
                  <a:gd name="T6" fmla="*/ 178 w 848"/>
                  <a:gd name="T7" fmla="*/ 301 h 1217"/>
                  <a:gd name="T8" fmla="*/ 207 w 848"/>
                  <a:gd name="T9" fmla="*/ 226 h 1217"/>
                  <a:gd name="T10" fmla="*/ 399 w 848"/>
                  <a:gd name="T11" fmla="*/ 62 h 1217"/>
                  <a:gd name="T12" fmla="*/ 385 w 848"/>
                  <a:gd name="T13" fmla="*/ 14 h 1217"/>
                  <a:gd name="T14" fmla="*/ 442 w 848"/>
                  <a:gd name="T15" fmla="*/ 21 h 1217"/>
                  <a:gd name="T16" fmla="*/ 470 w 848"/>
                  <a:gd name="T17" fmla="*/ 48 h 1217"/>
                  <a:gd name="T18" fmla="*/ 513 w 848"/>
                  <a:gd name="T19" fmla="*/ 82 h 1217"/>
                  <a:gd name="T20" fmla="*/ 535 w 848"/>
                  <a:gd name="T21" fmla="*/ 123 h 1217"/>
                  <a:gd name="T22" fmla="*/ 563 w 848"/>
                  <a:gd name="T23" fmla="*/ 157 h 1217"/>
                  <a:gd name="T24" fmla="*/ 599 w 848"/>
                  <a:gd name="T25" fmla="*/ 157 h 1217"/>
                  <a:gd name="T26" fmla="*/ 634 w 848"/>
                  <a:gd name="T27" fmla="*/ 144 h 1217"/>
                  <a:gd name="T28" fmla="*/ 691 w 848"/>
                  <a:gd name="T29" fmla="*/ 151 h 1217"/>
                  <a:gd name="T30" fmla="*/ 734 w 848"/>
                  <a:gd name="T31" fmla="*/ 164 h 1217"/>
                  <a:gd name="T32" fmla="*/ 727 w 848"/>
                  <a:gd name="T33" fmla="*/ 253 h 1217"/>
                  <a:gd name="T34" fmla="*/ 741 w 848"/>
                  <a:gd name="T35" fmla="*/ 287 h 1217"/>
                  <a:gd name="T36" fmla="*/ 713 w 848"/>
                  <a:gd name="T37" fmla="*/ 280 h 1217"/>
                  <a:gd name="T38" fmla="*/ 684 w 848"/>
                  <a:gd name="T39" fmla="*/ 294 h 1217"/>
                  <a:gd name="T40" fmla="*/ 670 w 848"/>
                  <a:gd name="T41" fmla="*/ 294 h 1217"/>
                  <a:gd name="T42" fmla="*/ 641 w 848"/>
                  <a:gd name="T43" fmla="*/ 301 h 1217"/>
                  <a:gd name="T44" fmla="*/ 606 w 848"/>
                  <a:gd name="T45" fmla="*/ 315 h 1217"/>
                  <a:gd name="T46" fmla="*/ 570 w 848"/>
                  <a:gd name="T47" fmla="*/ 342 h 1217"/>
                  <a:gd name="T48" fmla="*/ 549 w 848"/>
                  <a:gd name="T49" fmla="*/ 403 h 1217"/>
                  <a:gd name="T50" fmla="*/ 506 w 848"/>
                  <a:gd name="T51" fmla="*/ 465 h 1217"/>
                  <a:gd name="T52" fmla="*/ 513 w 848"/>
                  <a:gd name="T53" fmla="*/ 513 h 1217"/>
                  <a:gd name="T54" fmla="*/ 535 w 848"/>
                  <a:gd name="T55" fmla="*/ 574 h 1217"/>
                  <a:gd name="T56" fmla="*/ 542 w 848"/>
                  <a:gd name="T57" fmla="*/ 622 h 1217"/>
                  <a:gd name="T58" fmla="*/ 613 w 848"/>
                  <a:gd name="T59" fmla="*/ 663 h 1217"/>
                  <a:gd name="T60" fmla="*/ 720 w 848"/>
                  <a:gd name="T61" fmla="*/ 622 h 1217"/>
                  <a:gd name="T62" fmla="*/ 734 w 848"/>
                  <a:gd name="T63" fmla="*/ 732 h 1217"/>
                  <a:gd name="T64" fmla="*/ 848 w 848"/>
                  <a:gd name="T65" fmla="*/ 834 h 1217"/>
                  <a:gd name="T66" fmla="*/ 820 w 848"/>
                  <a:gd name="T67" fmla="*/ 902 h 1217"/>
                  <a:gd name="T68" fmla="*/ 813 w 848"/>
                  <a:gd name="T69" fmla="*/ 964 h 1217"/>
                  <a:gd name="T70" fmla="*/ 813 w 848"/>
                  <a:gd name="T71" fmla="*/ 1012 h 1217"/>
                  <a:gd name="T72" fmla="*/ 834 w 848"/>
                  <a:gd name="T73" fmla="*/ 1080 h 1217"/>
                  <a:gd name="T74" fmla="*/ 791 w 848"/>
                  <a:gd name="T75" fmla="*/ 1135 h 1217"/>
                  <a:gd name="T76" fmla="*/ 770 w 848"/>
                  <a:gd name="T77" fmla="*/ 1183 h 1217"/>
                  <a:gd name="T78" fmla="*/ 699 w 848"/>
                  <a:gd name="T79" fmla="*/ 1190 h 1217"/>
                  <a:gd name="T80" fmla="*/ 656 w 848"/>
                  <a:gd name="T81" fmla="*/ 1149 h 1217"/>
                  <a:gd name="T82" fmla="*/ 599 w 848"/>
                  <a:gd name="T83" fmla="*/ 1114 h 1217"/>
                  <a:gd name="T84" fmla="*/ 542 w 848"/>
                  <a:gd name="T85" fmla="*/ 1087 h 1217"/>
                  <a:gd name="T86" fmla="*/ 492 w 848"/>
                  <a:gd name="T87" fmla="*/ 1060 h 1217"/>
                  <a:gd name="T88" fmla="*/ 428 w 848"/>
                  <a:gd name="T89" fmla="*/ 1025 h 1217"/>
                  <a:gd name="T90" fmla="*/ 378 w 848"/>
                  <a:gd name="T91" fmla="*/ 978 h 1217"/>
                  <a:gd name="T92" fmla="*/ 349 w 848"/>
                  <a:gd name="T93" fmla="*/ 943 h 1217"/>
                  <a:gd name="T94" fmla="*/ 342 w 848"/>
                  <a:gd name="T95" fmla="*/ 923 h 1217"/>
                  <a:gd name="T96" fmla="*/ 321 w 848"/>
                  <a:gd name="T97" fmla="*/ 855 h 1217"/>
                  <a:gd name="T98" fmla="*/ 285 w 848"/>
                  <a:gd name="T99" fmla="*/ 807 h 1217"/>
                  <a:gd name="T100" fmla="*/ 249 w 848"/>
                  <a:gd name="T101" fmla="*/ 745 h 1217"/>
                  <a:gd name="T102" fmla="*/ 221 w 848"/>
                  <a:gd name="T103" fmla="*/ 684 h 1217"/>
                  <a:gd name="T104" fmla="*/ 199 w 848"/>
                  <a:gd name="T105" fmla="*/ 636 h 1217"/>
                  <a:gd name="T106" fmla="*/ 185 w 848"/>
                  <a:gd name="T107" fmla="*/ 609 h 1217"/>
                  <a:gd name="T108" fmla="*/ 157 w 848"/>
                  <a:gd name="T109" fmla="*/ 554 h 1217"/>
                  <a:gd name="T110" fmla="*/ 121 w 848"/>
                  <a:gd name="T111" fmla="*/ 485 h 1217"/>
                  <a:gd name="T112" fmla="*/ 57 w 848"/>
                  <a:gd name="T113" fmla="*/ 424 h 1217"/>
                  <a:gd name="T114" fmla="*/ 35 w 848"/>
                  <a:gd name="T115" fmla="*/ 383 h 1217"/>
                  <a:gd name="T116" fmla="*/ 14 w 848"/>
                  <a:gd name="T117" fmla="*/ 335 h 1217"/>
                  <a:gd name="T118" fmla="*/ 7 w 848"/>
                  <a:gd name="T119" fmla="*/ 280 h 1217"/>
                  <a:gd name="T120" fmla="*/ 64 w 848"/>
                  <a:gd name="T121" fmla="*/ 233 h 12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48"/>
                  <a:gd name="T184" fmla="*/ 0 h 1217"/>
                  <a:gd name="T185" fmla="*/ 848 w 848"/>
                  <a:gd name="T186" fmla="*/ 1217 h 12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48" h="1217">
                    <a:moveTo>
                      <a:pt x="78" y="226"/>
                    </a:moveTo>
                    <a:lnTo>
                      <a:pt x="71" y="226"/>
                    </a:lnTo>
                    <a:lnTo>
                      <a:pt x="71" y="233"/>
                    </a:lnTo>
                    <a:lnTo>
                      <a:pt x="78" y="233"/>
                    </a:lnTo>
                    <a:lnTo>
                      <a:pt x="78" y="239"/>
                    </a:lnTo>
                    <a:lnTo>
                      <a:pt x="78" y="246"/>
                    </a:lnTo>
                    <a:lnTo>
                      <a:pt x="78" y="253"/>
                    </a:lnTo>
                    <a:lnTo>
                      <a:pt x="78" y="260"/>
                    </a:lnTo>
                    <a:lnTo>
                      <a:pt x="71" y="260"/>
                    </a:lnTo>
                    <a:lnTo>
                      <a:pt x="71" y="267"/>
                    </a:lnTo>
                    <a:lnTo>
                      <a:pt x="64" y="267"/>
                    </a:lnTo>
                    <a:lnTo>
                      <a:pt x="57" y="267"/>
                    </a:lnTo>
                    <a:lnTo>
                      <a:pt x="57" y="274"/>
                    </a:lnTo>
                    <a:lnTo>
                      <a:pt x="57" y="280"/>
                    </a:lnTo>
                    <a:lnTo>
                      <a:pt x="64" y="280"/>
                    </a:lnTo>
                    <a:lnTo>
                      <a:pt x="71" y="280"/>
                    </a:lnTo>
                    <a:lnTo>
                      <a:pt x="64" y="280"/>
                    </a:lnTo>
                    <a:lnTo>
                      <a:pt x="64" y="287"/>
                    </a:lnTo>
                    <a:lnTo>
                      <a:pt x="57" y="287"/>
                    </a:lnTo>
                    <a:lnTo>
                      <a:pt x="57" y="294"/>
                    </a:lnTo>
                    <a:lnTo>
                      <a:pt x="64" y="294"/>
                    </a:lnTo>
                    <a:lnTo>
                      <a:pt x="71" y="294"/>
                    </a:lnTo>
                    <a:lnTo>
                      <a:pt x="71" y="287"/>
                    </a:lnTo>
                    <a:lnTo>
                      <a:pt x="78" y="287"/>
                    </a:lnTo>
                    <a:lnTo>
                      <a:pt x="78" y="280"/>
                    </a:lnTo>
                    <a:lnTo>
                      <a:pt x="78" y="287"/>
                    </a:lnTo>
                    <a:lnTo>
                      <a:pt x="85" y="287"/>
                    </a:lnTo>
                    <a:lnTo>
                      <a:pt x="92" y="287"/>
                    </a:lnTo>
                    <a:lnTo>
                      <a:pt x="92" y="294"/>
                    </a:lnTo>
                    <a:lnTo>
                      <a:pt x="92" y="287"/>
                    </a:lnTo>
                    <a:lnTo>
                      <a:pt x="100" y="294"/>
                    </a:lnTo>
                    <a:lnTo>
                      <a:pt x="107" y="294"/>
                    </a:lnTo>
                    <a:lnTo>
                      <a:pt x="114" y="294"/>
                    </a:lnTo>
                    <a:lnTo>
                      <a:pt x="121" y="294"/>
                    </a:lnTo>
                    <a:lnTo>
                      <a:pt x="121" y="301"/>
                    </a:lnTo>
                    <a:lnTo>
                      <a:pt x="128" y="301"/>
                    </a:lnTo>
                    <a:lnTo>
                      <a:pt x="121" y="301"/>
                    </a:lnTo>
                    <a:lnTo>
                      <a:pt x="121" y="308"/>
                    </a:lnTo>
                    <a:lnTo>
                      <a:pt x="128" y="308"/>
                    </a:lnTo>
                    <a:lnTo>
                      <a:pt x="128" y="315"/>
                    </a:lnTo>
                    <a:lnTo>
                      <a:pt x="128" y="321"/>
                    </a:lnTo>
                    <a:lnTo>
                      <a:pt x="135" y="321"/>
                    </a:lnTo>
                    <a:lnTo>
                      <a:pt x="135" y="328"/>
                    </a:lnTo>
                    <a:lnTo>
                      <a:pt x="142" y="328"/>
                    </a:lnTo>
                    <a:lnTo>
                      <a:pt x="149" y="328"/>
                    </a:lnTo>
                    <a:lnTo>
                      <a:pt x="157" y="328"/>
                    </a:lnTo>
                    <a:lnTo>
                      <a:pt x="157" y="321"/>
                    </a:lnTo>
                    <a:lnTo>
                      <a:pt x="164" y="321"/>
                    </a:lnTo>
                    <a:lnTo>
                      <a:pt x="164" y="315"/>
                    </a:lnTo>
                    <a:lnTo>
                      <a:pt x="164" y="308"/>
                    </a:lnTo>
                    <a:lnTo>
                      <a:pt x="171" y="308"/>
                    </a:lnTo>
                    <a:lnTo>
                      <a:pt x="178" y="301"/>
                    </a:lnTo>
                    <a:lnTo>
                      <a:pt x="185" y="301"/>
                    </a:lnTo>
                    <a:lnTo>
                      <a:pt x="185" y="294"/>
                    </a:lnTo>
                    <a:lnTo>
                      <a:pt x="178" y="287"/>
                    </a:lnTo>
                    <a:lnTo>
                      <a:pt x="185" y="287"/>
                    </a:lnTo>
                    <a:lnTo>
                      <a:pt x="185" y="280"/>
                    </a:lnTo>
                    <a:lnTo>
                      <a:pt x="185" y="274"/>
                    </a:lnTo>
                    <a:lnTo>
                      <a:pt x="185" y="267"/>
                    </a:lnTo>
                    <a:lnTo>
                      <a:pt x="192" y="260"/>
                    </a:lnTo>
                    <a:lnTo>
                      <a:pt x="199" y="253"/>
                    </a:lnTo>
                    <a:lnTo>
                      <a:pt x="199" y="246"/>
                    </a:lnTo>
                    <a:lnTo>
                      <a:pt x="199" y="233"/>
                    </a:lnTo>
                    <a:lnTo>
                      <a:pt x="199" y="226"/>
                    </a:lnTo>
                    <a:lnTo>
                      <a:pt x="207" y="226"/>
                    </a:lnTo>
                    <a:lnTo>
                      <a:pt x="207" y="233"/>
                    </a:lnTo>
                    <a:lnTo>
                      <a:pt x="214" y="233"/>
                    </a:lnTo>
                    <a:lnTo>
                      <a:pt x="214" y="226"/>
                    </a:lnTo>
                    <a:lnTo>
                      <a:pt x="214" y="219"/>
                    </a:lnTo>
                    <a:lnTo>
                      <a:pt x="221" y="212"/>
                    </a:lnTo>
                    <a:lnTo>
                      <a:pt x="221" y="205"/>
                    </a:lnTo>
                    <a:lnTo>
                      <a:pt x="235" y="198"/>
                    </a:lnTo>
                    <a:lnTo>
                      <a:pt x="242" y="198"/>
                    </a:lnTo>
                    <a:lnTo>
                      <a:pt x="292" y="178"/>
                    </a:lnTo>
                    <a:lnTo>
                      <a:pt x="313" y="171"/>
                    </a:lnTo>
                    <a:lnTo>
                      <a:pt x="356" y="144"/>
                    </a:lnTo>
                    <a:lnTo>
                      <a:pt x="385" y="103"/>
                    </a:lnTo>
                    <a:lnTo>
                      <a:pt x="399" y="62"/>
                    </a:lnTo>
                    <a:lnTo>
                      <a:pt x="406" y="62"/>
                    </a:lnTo>
                    <a:lnTo>
                      <a:pt x="413" y="62"/>
                    </a:lnTo>
                    <a:lnTo>
                      <a:pt x="406" y="62"/>
                    </a:lnTo>
                    <a:lnTo>
                      <a:pt x="413" y="55"/>
                    </a:lnTo>
                    <a:lnTo>
                      <a:pt x="406" y="55"/>
                    </a:lnTo>
                    <a:lnTo>
                      <a:pt x="406" y="48"/>
                    </a:lnTo>
                    <a:lnTo>
                      <a:pt x="406" y="41"/>
                    </a:lnTo>
                    <a:lnTo>
                      <a:pt x="406" y="34"/>
                    </a:lnTo>
                    <a:lnTo>
                      <a:pt x="399" y="34"/>
                    </a:lnTo>
                    <a:lnTo>
                      <a:pt x="399" y="27"/>
                    </a:lnTo>
                    <a:lnTo>
                      <a:pt x="392" y="21"/>
                    </a:lnTo>
                    <a:lnTo>
                      <a:pt x="385" y="21"/>
                    </a:lnTo>
                    <a:lnTo>
                      <a:pt x="385" y="14"/>
                    </a:lnTo>
                    <a:lnTo>
                      <a:pt x="385" y="7"/>
                    </a:lnTo>
                    <a:lnTo>
                      <a:pt x="392" y="7"/>
                    </a:lnTo>
                    <a:lnTo>
                      <a:pt x="399" y="7"/>
                    </a:lnTo>
                    <a:lnTo>
                      <a:pt x="406" y="7"/>
                    </a:lnTo>
                    <a:lnTo>
                      <a:pt x="406" y="0"/>
                    </a:lnTo>
                    <a:lnTo>
                      <a:pt x="413" y="0"/>
                    </a:lnTo>
                    <a:lnTo>
                      <a:pt x="420" y="7"/>
                    </a:lnTo>
                    <a:lnTo>
                      <a:pt x="428" y="7"/>
                    </a:lnTo>
                    <a:lnTo>
                      <a:pt x="428" y="14"/>
                    </a:lnTo>
                    <a:lnTo>
                      <a:pt x="435" y="14"/>
                    </a:lnTo>
                    <a:lnTo>
                      <a:pt x="435" y="7"/>
                    </a:lnTo>
                    <a:lnTo>
                      <a:pt x="442" y="14"/>
                    </a:lnTo>
                    <a:lnTo>
                      <a:pt x="442" y="21"/>
                    </a:lnTo>
                    <a:lnTo>
                      <a:pt x="435" y="21"/>
                    </a:lnTo>
                    <a:lnTo>
                      <a:pt x="442" y="21"/>
                    </a:lnTo>
                    <a:lnTo>
                      <a:pt x="449" y="21"/>
                    </a:lnTo>
                    <a:lnTo>
                      <a:pt x="449" y="27"/>
                    </a:lnTo>
                    <a:lnTo>
                      <a:pt x="456" y="27"/>
                    </a:lnTo>
                    <a:lnTo>
                      <a:pt x="456" y="34"/>
                    </a:lnTo>
                    <a:lnTo>
                      <a:pt x="456" y="27"/>
                    </a:lnTo>
                    <a:lnTo>
                      <a:pt x="456" y="34"/>
                    </a:lnTo>
                    <a:lnTo>
                      <a:pt x="463" y="34"/>
                    </a:lnTo>
                    <a:lnTo>
                      <a:pt x="463" y="41"/>
                    </a:lnTo>
                    <a:lnTo>
                      <a:pt x="470" y="48"/>
                    </a:lnTo>
                    <a:lnTo>
                      <a:pt x="463" y="48"/>
                    </a:lnTo>
                    <a:lnTo>
                      <a:pt x="470" y="48"/>
                    </a:lnTo>
                    <a:lnTo>
                      <a:pt x="470" y="55"/>
                    </a:lnTo>
                    <a:lnTo>
                      <a:pt x="470" y="62"/>
                    </a:lnTo>
                    <a:lnTo>
                      <a:pt x="470" y="55"/>
                    </a:lnTo>
                    <a:lnTo>
                      <a:pt x="470" y="62"/>
                    </a:lnTo>
                    <a:lnTo>
                      <a:pt x="470" y="68"/>
                    </a:lnTo>
                    <a:lnTo>
                      <a:pt x="477" y="68"/>
                    </a:lnTo>
                    <a:lnTo>
                      <a:pt x="485" y="68"/>
                    </a:lnTo>
                    <a:lnTo>
                      <a:pt x="492" y="68"/>
                    </a:lnTo>
                    <a:lnTo>
                      <a:pt x="492" y="75"/>
                    </a:lnTo>
                    <a:lnTo>
                      <a:pt x="499" y="75"/>
                    </a:lnTo>
                    <a:lnTo>
                      <a:pt x="499" y="82"/>
                    </a:lnTo>
                    <a:lnTo>
                      <a:pt x="506" y="82"/>
                    </a:lnTo>
                    <a:lnTo>
                      <a:pt x="513" y="82"/>
                    </a:lnTo>
                    <a:lnTo>
                      <a:pt x="513" y="89"/>
                    </a:lnTo>
                    <a:lnTo>
                      <a:pt x="520" y="89"/>
                    </a:lnTo>
                    <a:lnTo>
                      <a:pt x="520" y="96"/>
                    </a:lnTo>
                    <a:lnTo>
                      <a:pt x="527" y="103"/>
                    </a:lnTo>
                    <a:lnTo>
                      <a:pt x="527" y="109"/>
                    </a:lnTo>
                    <a:lnTo>
                      <a:pt x="520" y="109"/>
                    </a:lnTo>
                    <a:lnTo>
                      <a:pt x="520" y="116"/>
                    </a:lnTo>
                    <a:lnTo>
                      <a:pt x="527" y="116"/>
                    </a:lnTo>
                    <a:lnTo>
                      <a:pt x="527" y="123"/>
                    </a:lnTo>
                    <a:lnTo>
                      <a:pt x="535" y="116"/>
                    </a:lnTo>
                    <a:lnTo>
                      <a:pt x="535" y="123"/>
                    </a:lnTo>
                    <a:lnTo>
                      <a:pt x="542" y="123"/>
                    </a:lnTo>
                    <a:lnTo>
                      <a:pt x="535" y="123"/>
                    </a:lnTo>
                    <a:lnTo>
                      <a:pt x="542" y="116"/>
                    </a:lnTo>
                    <a:lnTo>
                      <a:pt x="542" y="123"/>
                    </a:lnTo>
                    <a:lnTo>
                      <a:pt x="542" y="116"/>
                    </a:lnTo>
                    <a:lnTo>
                      <a:pt x="549" y="123"/>
                    </a:lnTo>
                    <a:lnTo>
                      <a:pt x="549" y="130"/>
                    </a:lnTo>
                    <a:lnTo>
                      <a:pt x="549" y="137"/>
                    </a:lnTo>
                    <a:lnTo>
                      <a:pt x="556" y="137"/>
                    </a:lnTo>
                    <a:lnTo>
                      <a:pt x="556" y="144"/>
                    </a:lnTo>
                    <a:lnTo>
                      <a:pt x="549" y="144"/>
                    </a:lnTo>
                    <a:lnTo>
                      <a:pt x="549" y="151"/>
                    </a:lnTo>
                    <a:lnTo>
                      <a:pt x="549" y="157"/>
                    </a:lnTo>
                    <a:lnTo>
                      <a:pt x="556" y="157"/>
                    </a:lnTo>
                    <a:lnTo>
                      <a:pt x="563" y="157"/>
                    </a:lnTo>
                    <a:lnTo>
                      <a:pt x="563" y="164"/>
                    </a:lnTo>
                    <a:lnTo>
                      <a:pt x="570" y="164"/>
                    </a:lnTo>
                    <a:lnTo>
                      <a:pt x="570" y="157"/>
                    </a:lnTo>
                    <a:lnTo>
                      <a:pt x="577" y="157"/>
                    </a:lnTo>
                    <a:lnTo>
                      <a:pt x="577" y="164"/>
                    </a:lnTo>
                    <a:lnTo>
                      <a:pt x="577" y="157"/>
                    </a:lnTo>
                    <a:lnTo>
                      <a:pt x="577" y="164"/>
                    </a:lnTo>
                    <a:lnTo>
                      <a:pt x="584" y="164"/>
                    </a:lnTo>
                    <a:lnTo>
                      <a:pt x="584" y="157"/>
                    </a:lnTo>
                    <a:lnTo>
                      <a:pt x="592" y="157"/>
                    </a:lnTo>
                    <a:lnTo>
                      <a:pt x="599" y="157"/>
                    </a:lnTo>
                    <a:lnTo>
                      <a:pt x="599" y="164"/>
                    </a:lnTo>
                    <a:lnTo>
                      <a:pt x="599" y="157"/>
                    </a:lnTo>
                    <a:lnTo>
                      <a:pt x="599" y="164"/>
                    </a:lnTo>
                    <a:lnTo>
                      <a:pt x="606" y="164"/>
                    </a:lnTo>
                    <a:lnTo>
                      <a:pt x="613" y="157"/>
                    </a:lnTo>
                    <a:lnTo>
                      <a:pt x="613" y="164"/>
                    </a:lnTo>
                    <a:lnTo>
                      <a:pt x="613" y="157"/>
                    </a:lnTo>
                    <a:lnTo>
                      <a:pt x="613" y="164"/>
                    </a:lnTo>
                    <a:lnTo>
                      <a:pt x="620" y="164"/>
                    </a:lnTo>
                    <a:lnTo>
                      <a:pt x="620" y="157"/>
                    </a:lnTo>
                    <a:lnTo>
                      <a:pt x="627" y="157"/>
                    </a:lnTo>
                    <a:lnTo>
                      <a:pt x="634" y="157"/>
                    </a:lnTo>
                    <a:lnTo>
                      <a:pt x="627" y="151"/>
                    </a:lnTo>
                    <a:lnTo>
                      <a:pt x="634" y="151"/>
                    </a:lnTo>
                    <a:lnTo>
                      <a:pt x="634" y="144"/>
                    </a:lnTo>
                    <a:lnTo>
                      <a:pt x="641" y="144"/>
                    </a:lnTo>
                    <a:lnTo>
                      <a:pt x="649" y="144"/>
                    </a:lnTo>
                    <a:lnTo>
                      <a:pt x="656" y="144"/>
                    </a:lnTo>
                    <a:lnTo>
                      <a:pt x="656" y="151"/>
                    </a:lnTo>
                    <a:lnTo>
                      <a:pt x="663" y="157"/>
                    </a:lnTo>
                    <a:lnTo>
                      <a:pt x="663" y="151"/>
                    </a:lnTo>
                    <a:lnTo>
                      <a:pt x="670" y="157"/>
                    </a:lnTo>
                    <a:lnTo>
                      <a:pt x="663" y="157"/>
                    </a:lnTo>
                    <a:lnTo>
                      <a:pt x="670" y="157"/>
                    </a:lnTo>
                    <a:lnTo>
                      <a:pt x="677" y="157"/>
                    </a:lnTo>
                    <a:lnTo>
                      <a:pt x="684" y="157"/>
                    </a:lnTo>
                    <a:lnTo>
                      <a:pt x="684" y="151"/>
                    </a:lnTo>
                    <a:lnTo>
                      <a:pt x="691" y="151"/>
                    </a:lnTo>
                    <a:lnTo>
                      <a:pt x="691" y="144"/>
                    </a:lnTo>
                    <a:lnTo>
                      <a:pt x="699" y="151"/>
                    </a:lnTo>
                    <a:lnTo>
                      <a:pt x="699" y="144"/>
                    </a:lnTo>
                    <a:lnTo>
                      <a:pt x="706" y="151"/>
                    </a:lnTo>
                    <a:lnTo>
                      <a:pt x="713" y="151"/>
                    </a:lnTo>
                    <a:lnTo>
                      <a:pt x="713" y="157"/>
                    </a:lnTo>
                    <a:lnTo>
                      <a:pt x="720" y="157"/>
                    </a:lnTo>
                    <a:lnTo>
                      <a:pt x="720" y="164"/>
                    </a:lnTo>
                    <a:lnTo>
                      <a:pt x="720" y="157"/>
                    </a:lnTo>
                    <a:lnTo>
                      <a:pt x="727" y="164"/>
                    </a:lnTo>
                    <a:lnTo>
                      <a:pt x="734" y="164"/>
                    </a:lnTo>
                    <a:lnTo>
                      <a:pt x="741" y="164"/>
                    </a:lnTo>
                    <a:lnTo>
                      <a:pt x="734" y="164"/>
                    </a:lnTo>
                    <a:lnTo>
                      <a:pt x="734" y="171"/>
                    </a:lnTo>
                    <a:lnTo>
                      <a:pt x="741" y="171"/>
                    </a:lnTo>
                    <a:lnTo>
                      <a:pt x="741" y="178"/>
                    </a:lnTo>
                    <a:lnTo>
                      <a:pt x="748" y="178"/>
                    </a:lnTo>
                    <a:lnTo>
                      <a:pt x="748" y="171"/>
                    </a:lnTo>
                    <a:lnTo>
                      <a:pt x="748" y="178"/>
                    </a:lnTo>
                    <a:lnTo>
                      <a:pt x="756" y="178"/>
                    </a:lnTo>
                    <a:lnTo>
                      <a:pt x="756" y="185"/>
                    </a:lnTo>
                    <a:lnTo>
                      <a:pt x="713" y="253"/>
                    </a:lnTo>
                    <a:lnTo>
                      <a:pt x="720" y="253"/>
                    </a:lnTo>
                    <a:lnTo>
                      <a:pt x="727" y="253"/>
                    </a:lnTo>
                    <a:lnTo>
                      <a:pt x="727" y="260"/>
                    </a:lnTo>
                    <a:lnTo>
                      <a:pt x="727" y="253"/>
                    </a:lnTo>
                    <a:lnTo>
                      <a:pt x="734" y="253"/>
                    </a:lnTo>
                    <a:lnTo>
                      <a:pt x="741" y="253"/>
                    </a:lnTo>
                    <a:lnTo>
                      <a:pt x="748" y="260"/>
                    </a:lnTo>
                    <a:lnTo>
                      <a:pt x="748" y="267"/>
                    </a:lnTo>
                    <a:lnTo>
                      <a:pt x="756" y="267"/>
                    </a:lnTo>
                    <a:lnTo>
                      <a:pt x="756" y="274"/>
                    </a:lnTo>
                    <a:lnTo>
                      <a:pt x="763" y="280"/>
                    </a:lnTo>
                    <a:lnTo>
                      <a:pt x="763" y="287"/>
                    </a:lnTo>
                    <a:lnTo>
                      <a:pt x="756" y="287"/>
                    </a:lnTo>
                    <a:lnTo>
                      <a:pt x="756" y="280"/>
                    </a:lnTo>
                    <a:lnTo>
                      <a:pt x="748" y="280"/>
                    </a:lnTo>
                    <a:lnTo>
                      <a:pt x="748" y="287"/>
                    </a:lnTo>
                    <a:lnTo>
                      <a:pt x="741" y="287"/>
                    </a:lnTo>
                    <a:lnTo>
                      <a:pt x="741" y="280"/>
                    </a:lnTo>
                    <a:lnTo>
                      <a:pt x="741" y="274"/>
                    </a:lnTo>
                    <a:lnTo>
                      <a:pt x="734" y="274"/>
                    </a:lnTo>
                    <a:lnTo>
                      <a:pt x="727" y="274"/>
                    </a:lnTo>
                    <a:lnTo>
                      <a:pt x="727" y="280"/>
                    </a:lnTo>
                    <a:lnTo>
                      <a:pt x="727" y="274"/>
                    </a:lnTo>
                    <a:lnTo>
                      <a:pt x="720" y="274"/>
                    </a:lnTo>
                    <a:lnTo>
                      <a:pt x="720" y="280"/>
                    </a:lnTo>
                    <a:lnTo>
                      <a:pt x="720" y="274"/>
                    </a:lnTo>
                    <a:lnTo>
                      <a:pt x="720" y="280"/>
                    </a:lnTo>
                    <a:lnTo>
                      <a:pt x="720" y="274"/>
                    </a:lnTo>
                    <a:lnTo>
                      <a:pt x="713" y="274"/>
                    </a:lnTo>
                    <a:lnTo>
                      <a:pt x="713" y="280"/>
                    </a:lnTo>
                    <a:lnTo>
                      <a:pt x="713" y="274"/>
                    </a:lnTo>
                    <a:lnTo>
                      <a:pt x="706" y="274"/>
                    </a:lnTo>
                    <a:lnTo>
                      <a:pt x="706" y="280"/>
                    </a:lnTo>
                    <a:lnTo>
                      <a:pt x="699" y="280"/>
                    </a:lnTo>
                    <a:lnTo>
                      <a:pt x="706" y="280"/>
                    </a:lnTo>
                    <a:lnTo>
                      <a:pt x="699" y="280"/>
                    </a:lnTo>
                    <a:lnTo>
                      <a:pt x="699" y="287"/>
                    </a:lnTo>
                    <a:lnTo>
                      <a:pt x="691" y="287"/>
                    </a:lnTo>
                    <a:lnTo>
                      <a:pt x="691" y="294"/>
                    </a:lnTo>
                    <a:lnTo>
                      <a:pt x="691" y="287"/>
                    </a:lnTo>
                    <a:lnTo>
                      <a:pt x="684" y="294"/>
                    </a:lnTo>
                    <a:lnTo>
                      <a:pt x="684" y="287"/>
                    </a:lnTo>
                    <a:lnTo>
                      <a:pt x="684" y="294"/>
                    </a:lnTo>
                    <a:lnTo>
                      <a:pt x="684" y="287"/>
                    </a:lnTo>
                    <a:lnTo>
                      <a:pt x="684" y="294"/>
                    </a:lnTo>
                    <a:lnTo>
                      <a:pt x="684" y="287"/>
                    </a:lnTo>
                    <a:lnTo>
                      <a:pt x="677" y="287"/>
                    </a:lnTo>
                    <a:lnTo>
                      <a:pt x="677" y="294"/>
                    </a:lnTo>
                    <a:lnTo>
                      <a:pt x="677" y="287"/>
                    </a:lnTo>
                    <a:lnTo>
                      <a:pt x="677" y="294"/>
                    </a:lnTo>
                    <a:lnTo>
                      <a:pt x="677" y="287"/>
                    </a:lnTo>
                    <a:lnTo>
                      <a:pt x="670" y="287"/>
                    </a:lnTo>
                    <a:lnTo>
                      <a:pt x="670" y="294"/>
                    </a:lnTo>
                    <a:lnTo>
                      <a:pt x="677" y="287"/>
                    </a:lnTo>
                    <a:lnTo>
                      <a:pt x="677" y="294"/>
                    </a:lnTo>
                    <a:lnTo>
                      <a:pt x="670" y="294"/>
                    </a:lnTo>
                    <a:lnTo>
                      <a:pt x="663" y="294"/>
                    </a:lnTo>
                    <a:lnTo>
                      <a:pt x="656" y="294"/>
                    </a:lnTo>
                    <a:lnTo>
                      <a:pt x="656" y="301"/>
                    </a:lnTo>
                    <a:lnTo>
                      <a:pt x="649" y="301"/>
                    </a:lnTo>
                    <a:lnTo>
                      <a:pt x="649" y="294"/>
                    </a:lnTo>
                    <a:lnTo>
                      <a:pt x="649" y="301"/>
                    </a:lnTo>
                    <a:lnTo>
                      <a:pt x="649" y="294"/>
                    </a:lnTo>
                    <a:lnTo>
                      <a:pt x="649" y="301"/>
                    </a:lnTo>
                    <a:lnTo>
                      <a:pt x="641" y="301"/>
                    </a:lnTo>
                    <a:lnTo>
                      <a:pt x="641" y="294"/>
                    </a:lnTo>
                    <a:lnTo>
                      <a:pt x="641" y="301"/>
                    </a:lnTo>
                    <a:lnTo>
                      <a:pt x="641" y="294"/>
                    </a:lnTo>
                    <a:lnTo>
                      <a:pt x="641" y="301"/>
                    </a:lnTo>
                    <a:lnTo>
                      <a:pt x="641" y="294"/>
                    </a:lnTo>
                    <a:lnTo>
                      <a:pt x="641" y="301"/>
                    </a:lnTo>
                    <a:lnTo>
                      <a:pt x="634" y="301"/>
                    </a:lnTo>
                    <a:lnTo>
                      <a:pt x="634" y="294"/>
                    </a:lnTo>
                    <a:lnTo>
                      <a:pt x="634" y="301"/>
                    </a:lnTo>
                    <a:lnTo>
                      <a:pt x="627" y="301"/>
                    </a:lnTo>
                    <a:lnTo>
                      <a:pt x="634" y="301"/>
                    </a:lnTo>
                    <a:lnTo>
                      <a:pt x="627" y="301"/>
                    </a:lnTo>
                    <a:lnTo>
                      <a:pt x="627" y="308"/>
                    </a:lnTo>
                    <a:lnTo>
                      <a:pt x="620" y="308"/>
                    </a:lnTo>
                    <a:lnTo>
                      <a:pt x="620" y="315"/>
                    </a:lnTo>
                    <a:lnTo>
                      <a:pt x="613" y="315"/>
                    </a:lnTo>
                    <a:lnTo>
                      <a:pt x="606" y="315"/>
                    </a:lnTo>
                    <a:lnTo>
                      <a:pt x="599" y="321"/>
                    </a:lnTo>
                    <a:lnTo>
                      <a:pt x="599" y="328"/>
                    </a:lnTo>
                    <a:lnTo>
                      <a:pt x="592" y="321"/>
                    </a:lnTo>
                    <a:lnTo>
                      <a:pt x="592" y="328"/>
                    </a:lnTo>
                    <a:lnTo>
                      <a:pt x="599" y="328"/>
                    </a:lnTo>
                    <a:lnTo>
                      <a:pt x="592" y="328"/>
                    </a:lnTo>
                    <a:lnTo>
                      <a:pt x="584" y="328"/>
                    </a:lnTo>
                    <a:lnTo>
                      <a:pt x="584" y="335"/>
                    </a:lnTo>
                    <a:lnTo>
                      <a:pt x="577" y="335"/>
                    </a:lnTo>
                    <a:lnTo>
                      <a:pt x="570" y="335"/>
                    </a:lnTo>
                    <a:lnTo>
                      <a:pt x="570" y="342"/>
                    </a:lnTo>
                    <a:lnTo>
                      <a:pt x="563" y="342"/>
                    </a:lnTo>
                    <a:lnTo>
                      <a:pt x="570" y="342"/>
                    </a:lnTo>
                    <a:lnTo>
                      <a:pt x="563" y="349"/>
                    </a:lnTo>
                    <a:lnTo>
                      <a:pt x="570" y="349"/>
                    </a:lnTo>
                    <a:lnTo>
                      <a:pt x="563" y="349"/>
                    </a:lnTo>
                    <a:lnTo>
                      <a:pt x="563" y="356"/>
                    </a:lnTo>
                    <a:lnTo>
                      <a:pt x="563" y="362"/>
                    </a:lnTo>
                    <a:lnTo>
                      <a:pt x="563" y="369"/>
                    </a:lnTo>
                    <a:lnTo>
                      <a:pt x="563" y="376"/>
                    </a:lnTo>
                    <a:lnTo>
                      <a:pt x="556" y="376"/>
                    </a:lnTo>
                    <a:lnTo>
                      <a:pt x="556" y="383"/>
                    </a:lnTo>
                    <a:lnTo>
                      <a:pt x="556" y="390"/>
                    </a:lnTo>
                    <a:lnTo>
                      <a:pt x="549" y="390"/>
                    </a:lnTo>
                    <a:lnTo>
                      <a:pt x="549" y="397"/>
                    </a:lnTo>
                    <a:lnTo>
                      <a:pt x="549" y="403"/>
                    </a:lnTo>
                    <a:lnTo>
                      <a:pt x="549" y="410"/>
                    </a:lnTo>
                    <a:lnTo>
                      <a:pt x="549" y="417"/>
                    </a:lnTo>
                    <a:lnTo>
                      <a:pt x="549" y="424"/>
                    </a:lnTo>
                    <a:lnTo>
                      <a:pt x="549" y="431"/>
                    </a:lnTo>
                    <a:lnTo>
                      <a:pt x="542" y="431"/>
                    </a:lnTo>
                    <a:lnTo>
                      <a:pt x="535" y="431"/>
                    </a:lnTo>
                    <a:lnTo>
                      <a:pt x="535" y="438"/>
                    </a:lnTo>
                    <a:lnTo>
                      <a:pt x="527" y="438"/>
                    </a:lnTo>
                    <a:lnTo>
                      <a:pt x="527" y="444"/>
                    </a:lnTo>
                    <a:lnTo>
                      <a:pt x="520" y="444"/>
                    </a:lnTo>
                    <a:lnTo>
                      <a:pt x="513" y="451"/>
                    </a:lnTo>
                    <a:lnTo>
                      <a:pt x="506" y="458"/>
                    </a:lnTo>
                    <a:lnTo>
                      <a:pt x="506" y="465"/>
                    </a:lnTo>
                    <a:lnTo>
                      <a:pt x="506" y="472"/>
                    </a:lnTo>
                    <a:lnTo>
                      <a:pt x="506" y="479"/>
                    </a:lnTo>
                    <a:lnTo>
                      <a:pt x="513" y="479"/>
                    </a:lnTo>
                    <a:lnTo>
                      <a:pt x="513" y="485"/>
                    </a:lnTo>
                    <a:lnTo>
                      <a:pt x="506" y="485"/>
                    </a:lnTo>
                    <a:lnTo>
                      <a:pt x="499" y="485"/>
                    </a:lnTo>
                    <a:lnTo>
                      <a:pt x="492" y="485"/>
                    </a:lnTo>
                    <a:lnTo>
                      <a:pt x="499" y="492"/>
                    </a:lnTo>
                    <a:lnTo>
                      <a:pt x="492" y="499"/>
                    </a:lnTo>
                    <a:lnTo>
                      <a:pt x="499" y="506"/>
                    </a:lnTo>
                    <a:lnTo>
                      <a:pt x="499" y="513"/>
                    </a:lnTo>
                    <a:lnTo>
                      <a:pt x="506" y="513"/>
                    </a:lnTo>
                    <a:lnTo>
                      <a:pt x="513" y="513"/>
                    </a:lnTo>
                    <a:lnTo>
                      <a:pt x="513" y="520"/>
                    </a:lnTo>
                    <a:lnTo>
                      <a:pt x="506" y="520"/>
                    </a:lnTo>
                    <a:lnTo>
                      <a:pt x="506" y="526"/>
                    </a:lnTo>
                    <a:lnTo>
                      <a:pt x="513" y="526"/>
                    </a:lnTo>
                    <a:lnTo>
                      <a:pt x="513" y="533"/>
                    </a:lnTo>
                    <a:lnTo>
                      <a:pt x="520" y="540"/>
                    </a:lnTo>
                    <a:lnTo>
                      <a:pt x="520" y="547"/>
                    </a:lnTo>
                    <a:lnTo>
                      <a:pt x="520" y="554"/>
                    </a:lnTo>
                    <a:lnTo>
                      <a:pt x="527" y="554"/>
                    </a:lnTo>
                    <a:lnTo>
                      <a:pt x="527" y="561"/>
                    </a:lnTo>
                    <a:lnTo>
                      <a:pt x="535" y="561"/>
                    </a:lnTo>
                    <a:lnTo>
                      <a:pt x="535" y="567"/>
                    </a:lnTo>
                    <a:lnTo>
                      <a:pt x="535" y="574"/>
                    </a:lnTo>
                    <a:lnTo>
                      <a:pt x="542" y="574"/>
                    </a:lnTo>
                    <a:lnTo>
                      <a:pt x="549" y="574"/>
                    </a:lnTo>
                    <a:lnTo>
                      <a:pt x="549" y="581"/>
                    </a:lnTo>
                    <a:lnTo>
                      <a:pt x="556" y="588"/>
                    </a:lnTo>
                    <a:lnTo>
                      <a:pt x="556" y="595"/>
                    </a:lnTo>
                    <a:lnTo>
                      <a:pt x="563" y="595"/>
                    </a:lnTo>
                    <a:lnTo>
                      <a:pt x="563" y="602"/>
                    </a:lnTo>
                    <a:lnTo>
                      <a:pt x="563" y="609"/>
                    </a:lnTo>
                    <a:lnTo>
                      <a:pt x="556" y="609"/>
                    </a:lnTo>
                    <a:lnTo>
                      <a:pt x="556" y="615"/>
                    </a:lnTo>
                    <a:lnTo>
                      <a:pt x="549" y="615"/>
                    </a:lnTo>
                    <a:lnTo>
                      <a:pt x="549" y="622"/>
                    </a:lnTo>
                    <a:lnTo>
                      <a:pt x="542" y="622"/>
                    </a:lnTo>
                    <a:lnTo>
                      <a:pt x="577" y="622"/>
                    </a:lnTo>
                    <a:lnTo>
                      <a:pt x="584" y="629"/>
                    </a:lnTo>
                    <a:lnTo>
                      <a:pt x="584" y="622"/>
                    </a:lnTo>
                    <a:lnTo>
                      <a:pt x="584" y="629"/>
                    </a:lnTo>
                    <a:lnTo>
                      <a:pt x="592" y="629"/>
                    </a:lnTo>
                    <a:lnTo>
                      <a:pt x="599" y="629"/>
                    </a:lnTo>
                    <a:lnTo>
                      <a:pt x="606" y="629"/>
                    </a:lnTo>
                    <a:lnTo>
                      <a:pt x="606" y="636"/>
                    </a:lnTo>
                    <a:lnTo>
                      <a:pt x="606" y="643"/>
                    </a:lnTo>
                    <a:lnTo>
                      <a:pt x="606" y="650"/>
                    </a:lnTo>
                    <a:lnTo>
                      <a:pt x="613" y="650"/>
                    </a:lnTo>
                    <a:lnTo>
                      <a:pt x="613" y="656"/>
                    </a:lnTo>
                    <a:lnTo>
                      <a:pt x="613" y="663"/>
                    </a:lnTo>
                    <a:lnTo>
                      <a:pt x="670" y="663"/>
                    </a:lnTo>
                    <a:lnTo>
                      <a:pt x="677" y="663"/>
                    </a:lnTo>
                    <a:lnTo>
                      <a:pt x="677" y="656"/>
                    </a:lnTo>
                    <a:lnTo>
                      <a:pt x="684" y="656"/>
                    </a:lnTo>
                    <a:lnTo>
                      <a:pt x="684" y="650"/>
                    </a:lnTo>
                    <a:lnTo>
                      <a:pt x="691" y="650"/>
                    </a:lnTo>
                    <a:lnTo>
                      <a:pt x="699" y="650"/>
                    </a:lnTo>
                    <a:lnTo>
                      <a:pt x="699" y="643"/>
                    </a:lnTo>
                    <a:lnTo>
                      <a:pt x="706" y="643"/>
                    </a:lnTo>
                    <a:lnTo>
                      <a:pt x="706" y="636"/>
                    </a:lnTo>
                    <a:lnTo>
                      <a:pt x="713" y="629"/>
                    </a:lnTo>
                    <a:lnTo>
                      <a:pt x="720" y="629"/>
                    </a:lnTo>
                    <a:lnTo>
                      <a:pt x="720" y="622"/>
                    </a:lnTo>
                    <a:lnTo>
                      <a:pt x="727" y="622"/>
                    </a:lnTo>
                    <a:lnTo>
                      <a:pt x="727" y="629"/>
                    </a:lnTo>
                    <a:lnTo>
                      <a:pt x="720" y="629"/>
                    </a:lnTo>
                    <a:lnTo>
                      <a:pt x="720" y="636"/>
                    </a:lnTo>
                    <a:lnTo>
                      <a:pt x="720" y="643"/>
                    </a:lnTo>
                    <a:lnTo>
                      <a:pt x="727" y="643"/>
                    </a:lnTo>
                    <a:lnTo>
                      <a:pt x="720" y="650"/>
                    </a:lnTo>
                    <a:lnTo>
                      <a:pt x="720" y="711"/>
                    </a:lnTo>
                    <a:lnTo>
                      <a:pt x="720" y="732"/>
                    </a:lnTo>
                    <a:lnTo>
                      <a:pt x="720" y="725"/>
                    </a:lnTo>
                    <a:lnTo>
                      <a:pt x="727" y="725"/>
                    </a:lnTo>
                    <a:lnTo>
                      <a:pt x="727" y="732"/>
                    </a:lnTo>
                    <a:lnTo>
                      <a:pt x="734" y="732"/>
                    </a:lnTo>
                    <a:lnTo>
                      <a:pt x="741" y="732"/>
                    </a:lnTo>
                    <a:lnTo>
                      <a:pt x="748" y="732"/>
                    </a:lnTo>
                    <a:lnTo>
                      <a:pt x="756" y="732"/>
                    </a:lnTo>
                    <a:lnTo>
                      <a:pt x="756" y="725"/>
                    </a:lnTo>
                    <a:lnTo>
                      <a:pt x="763" y="725"/>
                    </a:lnTo>
                    <a:lnTo>
                      <a:pt x="770" y="725"/>
                    </a:lnTo>
                    <a:lnTo>
                      <a:pt x="777" y="725"/>
                    </a:lnTo>
                    <a:lnTo>
                      <a:pt x="784" y="725"/>
                    </a:lnTo>
                    <a:lnTo>
                      <a:pt x="791" y="725"/>
                    </a:lnTo>
                    <a:lnTo>
                      <a:pt x="827" y="786"/>
                    </a:lnTo>
                    <a:lnTo>
                      <a:pt x="834" y="793"/>
                    </a:lnTo>
                    <a:lnTo>
                      <a:pt x="848" y="827"/>
                    </a:lnTo>
                    <a:lnTo>
                      <a:pt x="848" y="834"/>
                    </a:lnTo>
                    <a:lnTo>
                      <a:pt x="841" y="834"/>
                    </a:lnTo>
                    <a:lnTo>
                      <a:pt x="841" y="841"/>
                    </a:lnTo>
                    <a:lnTo>
                      <a:pt x="834" y="841"/>
                    </a:lnTo>
                    <a:lnTo>
                      <a:pt x="834" y="848"/>
                    </a:lnTo>
                    <a:lnTo>
                      <a:pt x="827" y="855"/>
                    </a:lnTo>
                    <a:lnTo>
                      <a:pt x="827" y="861"/>
                    </a:lnTo>
                    <a:lnTo>
                      <a:pt x="827" y="868"/>
                    </a:lnTo>
                    <a:lnTo>
                      <a:pt x="827" y="875"/>
                    </a:lnTo>
                    <a:lnTo>
                      <a:pt x="827" y="882"/>
                    </a:lnTo>
                    <a:lnTo>
                      <a:pt x="827" y="889"/>
                    </a:lnTo>
                    <a:lnTo>
                      <a:pt x="827" y="896"/>
                    </a:lnTo>
                    <a:lnTo>
                      <a:pt x="827" y="902"/>
                    </a:lnTo>
                    <a:lnTo>
                      <a:pt x="820" y="902"/>
                    </a:lnTo>
                    <a:lnTo>
                      <a:pt x="820" y="909"/>
                    </a:lnTo>
                    <a:lnTo>
                      <a:pt x="827" y="909"/>
                    </a:lnTo>
                    <a:lnTo>
                      <a:pt x="827" y="916"/>
                    </a:lnTo>
                    <a:lnTo>
                      <a:pt x="827" y="923"/>
                    </a:lnTo>
                    <a:lnTo>
                      <a:pt x="827" y="930"/>
                    </a:lnTo>
                    <a:lnTo>
                      <a:pt x="834" y="930"/>
                    </a:lnTo>
                    <a:lnTo>
                      <a:pt x="834" y="937"/>
                    </a:lnTo>
                    <a:lnTo>
                      <a:pt x="834" y="943"/>
                    </a:lnTo>
                    <a:lnTo>
                      <a:pt x="827" y="943"/>
                    </a:lnTo>
                    <a:lnTo>
                      <a:pt x="827" y="950"/>
                    </a:lnTo>
                    <a:lnTo>
                      <a:pt x="827" y="957"/>
                    </a:lnTo>
                    <a:lnTo>
                      <a:pt x="820" y="957"/>
                    </a:lnTo>
                    <a:lnTo>
                      <a:pt x="813" y="964"/>
                    </a:lnTo>
                    <a:lnTo>
                      <a:pt x="813" y="971"/>
                    </a:lnTo>
                    <a:lnTo>
                      <a:pt x="813" y="978"/>
                    </a:lnTo>
                    <a:lnTo>
                      <a:pt x="805" y="978"/>
                    </a:lnTo>
                    <a:lnTo>
                      <a:pt x="798" y="984"/>
                    </a:lnTo>
                    <a:lnTo>
                      <a:pt x="805" y="984"/>
                    </a:lnTo>
                    <a:lnTo>
                      <a:pt x="798" y="984"/>
                    </a:lnTo>
                    <a:lnTo>
                      <a:pt x="805" y="984"/>
                    </a:lnTo>
                    <a:lnTo>
                      <a:pt x="805" y="991"/>
                    </a:lnTo>
                    <a:lnTo>
                      <a:pt x="798" y="991"/>
                    </a:lnTo>
                    <a:lnTo>
                      <a:pt x="805" y="998"/>
                    </a:lnTo>
                    <a:lnTo>
                      <a:pt x="805" y="1005"/>
                    </a:lnTo>
                    <a:lnTo>
                      <a:pt x="813" y="1005"/>
                    </a:lnTo>
                    <a:lnTo>
                      <a:pt x="813" y="1012"/>
                    </a:lnTo>
                    <a:lnTo>
                      <a:pt x="820" y="1012"/>
                    </a:lnTo>
                    <a:lnTo>
                      <a:pt x="813" y="1012"/>
                    </a:lnTo>
                    <a:lnTo>
                      <a:pt x="813" y="1019"/>
                    </a:lnTo>
                    <a:lnTo>
                      <a:pt x="805" y="1019"/>
                    </a:lnTo>
                    <a:lnTo>
                      <a:pt x="805" y="1025"/>
                    </a:lnTo>
                    <a:lnTo>
                      <a:pt x="798" y="1039"/>
                    </a:lnTo>
                    <a:lnTo>
                      <a:pt x="805" y="1060"/>
                    </a:lnTo>
                    <a:lnTo>
                      <a:pt x="813" y="1066"/>
                    </a:lnTo>
                    <a:lnTo>
                      <a:pt x="813" y="1073"/>
                    </a:lnTo>
                    <a:lnTo>
                      <a:pt x="820" y="1073"/>
                    </a:lnTo>
                    <a:lnTo>
                      <a:pt x="827" y="1073"/>
                    </a:lnTo>
                    <a:lnTo>
                      <a:pt x="834" y="1073"/>
                    </a:lnTo>
                    <a:lnTo>
                      <a:pt x="834" y="1080"/>
                    </a:lnTo>
                    <a:lnTo>
                      <a:pt x="841" y="1080"/>
                    </a:lnTo>
                    <a:lnTo>
                      <a:pt x="834" y="1087"/>
                    </a:lnTo>
                    <a:lnTo>
                      <a:pt x="827" y="1087"/>
                    </a:lnTo>
                    <a:lnTo>
                      <a:pt x="827" y="1101"/>
                    </a:lnTo>
                    <a:lnTo>
                      <a:pt x="827" y="1108"/>
                    </a:lnTo>
                    <a:lnTo>
                      <a:pt x="820" y="1108"/>
                    </a:lnTo>
                    <a:lnTo>
                      <a:pt x="813" y="1108"/>
                    </a:lnTo>
                    <a:lnTo>
                      <a:pt x="813" y="1114"/>
                    </a:lnTo>
                    <a:lnTo>
                      <a:pt x="805" y="1121"/>
                    </a:lnTo>
                    <a:lnTo>
                      <a:pt x="805" y="1128"/>
                    </a:lnTo>
                    <a:lnTo>
                      <a:pt x="798" y="1128"/>
                    </a:lnTo>
                    <a:lnTo>
                      <a:pt x="798" y="1135"/>
                    </a:lnTo>
                    <a:lnTo>
                      <a:pt x="791" y="1135"/>
                    </a:lnTo>
                    <a:lnTo>
                      <a:pt x="791" y="1142"/>
                    </a:lnTo>
                    <a:lnTo>
                      <a:pt x="784" y="1142"/>
                    </a:lnTo>
                    <a:lnTo>
                      <a:pt x="784" y="1149"/>
                    </a:lnTo>
                    <a:lnTo>
                      <a:pt x="798" y="1155"/>
                    </a:lnTo>
                    <a:lnTo>
                      <a:pt x="791" y="1155"/>
                    </a:lnTo>
                    <a:lnTo>
                      <a:pt x="798" y="1162"/>
                    </a:lnTo>
                    <a:lnTo>
                      <a:pt x="791" y="1169"/>
                    </a:lnTo>
                    <a:lnTo>
                      <a:pt x="784" y="1169"/>
                    </a:lnTo>
                    <a:lnTo>
                      <a:pt x="777" y="1169"/>
                    </a:lnTo>
                    <a:lnTo>
                      <a:pt x="770" y="1169"/>
                    </a:lnTo>
                    <a:lnTo>
                      <a:pt x="770" y="1176"/>
                    </a:lnTo>
                    <a:lnTo>
                      <a:pt x="777" y="1176"/>
                    </a:lnTo>
                    <a:lnTo>
                      <a:pt x="770" y="1183"/>
                    </a:lnTo>
                    <a:lnTo>
                      <a:pt x="777" y="1190"/>
                    </a:lnTo>
                    <a:lnTo>
                      <a:pt x="770" y="1203"/>
                    </a:lnTo>
                    <a:lnTo>
                      <a:pt x="763" y="1210"/>
                    </a:lnTo>
                    <a:lnTo>
                      <a:pt x="756" y="1210"/>
                    </a:lnTo>
                    <a:lnTo>
                      <a:pt x="748" y="1217"/>
                    </a:lnTo>
                    <a:lnTo>
                      <a:pt x="741" y="1217"/>
                    </a:lnTo>
                    <a:lnTo>
                      <a:pt x="734" y="1217"/>
                    </a:lnTo>
                    <a:lnTo>
                      <a:pt x="727" y="1210"/>
                    </a:lnTo>
                    <a:lnTo>
                      <a:pt x="720" y="1210"/>
                    </a:lnTo>
                    <a:lnTo>
                      <a:pt x="713" y="1203"/>
                    </a:lnTo>
                    <a:lnTo>
                      <a:pt x="706" y="1196"/>
                    </a:lnTo>
                    <a:lnTo>
                      <a:pt x="699" y="1196"/>
                    </a:lnTo>
                    <a:lnTo>
                      <a:pt x="699" y="1190"/>
                    </a:lnTo>
                    <a:lnTo>
                      <a:pt x="691" y="1190"/>
                    </a:lnTo>
                    <a:lnTo>
                      <a:pt x="691" y="1183"/>
                    </a:lnTo>
                    <a:lnTo>
                      <a:pt x="684" y="1183"/>
                    </a:lnTo>
                    <a:lnTo>
                      <a:pt x="677" y="1183"/>
                    </a:lnTo>
                    <a:lnTo>
                      <a:pt x="670" y="1176"/>
                    </a:lnTo>
                    <a:lnTo>
                      <a:pt x="663" y="1176"/>
                    </a:lnTo>
                    <a:lnTo>
                      <a:pt x="670" y="1169"/>
                    </a:lnTo>
                    <a:lnTo>
                      <a:pt x="670" y="1162"/>
                    </a:lnTo>
                    <a:lnTo>
                      <a:pt x="663" y="1155"/>
                    </a:lnTo>
                    <a:lnTo>
                      <a:pt x="663" y="1149"/>
                    </a:lnTo>
                    <a:lnTo>
                      <a:pt x="656" y="1149"/>
                    </a:lnTo>
                    <a:lnTo>
                      <a:pt x="656" y="1142"/>
                    </a:lnTo>
                    <a:lnTo>
                      <a:pt x="656" y="1149"/>
                    </a:lnTo>
                    <a:lnTo>
                      <a:pt x="656" y="1142"/>
                    </a:lnTo>
                    <a:lnTo>
                      <a:pt x="649" y="1142"/>
                    </a:lnTo>
                    <a:lnTo>
                      <a:pt x="641" y="1142"/>
                    </a:lnTo>
                    <a:lnTo>
                      <a:pt x="634" y="1142"/>
                    </a:lnTo>
                    <a:lnTo>
                      <a:pt x="634" y="1135"/>
                    </a:lnTo>
                    <a:lnTo>
                      <a:pt x="627" y="1135"/>
                    </a:lnTo>
                    <a:lnTo>
                      <a:pt x="627" y="1128"/>
                    </a:lnTo>
                    <a:lnTo>
                      <a:pt x="620" y="1128"/>
                    </a:lnTo>
                    <a:lnTo>
                      <a:pt x="613" y="1128"/>
                    </a:lnTo>
                    <a:lnTo>
                      <a:pt x="613" y="1121"/>
                    </a:lnTo>
                    <a:lnTo>
                      <a:pt x="606" y="1121"/>
                    </a:lnTo>
                    <a:lnTo>
                      <a:pt x="606" y="1114"/>
                    </a:lnTo>
                    <a:lnTo>
                      <a:pt x="599" y="1114"/>
                    </a:lnTo>
                    <a:lnTo>
                      <a:pt x="599" y="1108"/>
                    </a:lnTo>
                    <a:lnTo>
                      <a:pt x="592" y="1108"/>
                    </a:lnTo>
                    <a:lnTo>
                      <a:pt x="584" y="1108"/>
                    </a:lnTo>
                    <a:lnTo>
                      <a:pt x="577" y="1101"/>
                    </a:lnTo>
                    <a:lnTo>
                      <a:pt x="570" y="1101"/>
                    </a:lnTo>
                    <a:lnTo>
                      <a:pt x="570" y="1094"/>
                    </a:lnTo>
                    <a:lnTo>
                      <a:pt x="563" y="1094"/>
                    </a:lnTo>
                    <a:lnTo>
                      <a:pt x="556" y="1094"/>
                    </a:lnTo>
                    <a:lnTo>
                      <a:pt x="549" y="1094"/>
                    </a:lnTo>
                    <a:lnTo>
                      <a:pt x="549" y="1087"/>
                    </a:lnTo>
                    <a:lnTo>
                      <a:pt x="549" y="1094"/>
                    </a:lnTo>
                    <a:lnTo>
                      <a:pt x="549" y="1087"/>
                    </a:lnTo>
                    <a:lnTo>
                      <a:pt x="542" y="1087"/>
                    </a:lnTo>
                    <a:lnTo>
                      <a:pt x="535" y="1087"/>
                    </a:lnTo>
                    <a:lnTo>
                      <a:pt x="535" y="1080"/>
                    </a:lnTo>
                    <a:lnTo>
                      <a:pt x="527" y="1080"/>
                    </a:lnTo>
                    <a:lnTo>
                      <a:pt x="520" y="1080"/>
                    </a:lnTo>
                    <a:lnTo>
                      <a:pt x="520" y="1073"/>
                    </a:lnTo>
                    <a:lnTo>
                      <a:pt x="513" y="1073"/>
                    </a:lnTo>
                    <a:lnTo>
                      <a:pt x="513" y="1080"/>
                    </a:lnTo>
                    <a:lnTo>
                      <a:pt x="513" y="1073"/>
                    </a:lnTo>
                    <a:lnTo>
                      <a:pt x="506" y="1073"/>
                    </a:lnTo>
                    <a:lnTo>
                      <a:pt x="499" y="1073"/>
                    </a:lnTo>
                    <a:lnTo>
                      <a:pt x="499" y="1066"/>
                    </a:lnTo>
                    <a:lnTo>
                      <a:pt x="492" y="1066"/>
                    </a:lnTo>
                    <a:lnTo>
                      <a:pt x="492" y="1060"/>
                    </a:lnTo>
                    <a:lnTo>
                      <a:pt x="485" y="1060"/>
                    </a:lnTo>
                    <a:lnTo>
                      <a:pt x="485" y="1053"/>
                    </a:lnTo>
                    <a:lnTo>
                      <a:pt x="477" y="1053"/>
                    </a:lnTo>
                    <a:lnTo>
                      <a:pt x="470" y="1053"/>
                    </a:lnTo>
                    <a:lnTo>
                      <a:pt x="463" y="1053"/>
                    </a:lnTo>
                    <a:lnTo>
                      <a:pt x="463" y="1046"/>
                    </a:lnTo>
                    <a:lnTo>
                      <a:pt x="456" y="1046"/>
                    </a:lnTo>
                    <a:lnTo>
                      <a:pt x="456" y="1039"/>
                    </a:lnTo>
                    <a:lnTo>
                      <a:pt x="449" y="1039"/>
                    </a:lnTo>
                    <a:lnTo>
                      <a:pt x="442" y="1039"/>
                    </a:lnTo>
                    <a:lnTo>
                      <a:pt x="435" y="1032"/>
                    </a:lnTo>
                    <a:lnTo>
                      <a:pt x="428" y="1032"/>
                    </a:lnTo>
                    <a:lnTo>
                      <a:pt x="428" y="1025"/>
                    </a:lnTo>
                    <a:lnTo>
                      <a:pt x="420" y="1025"/>
                    </a:lnTo>
                    <a:lnTo>
                      <a:pt x="413" y="1025"/>
                    </a:lnTo>
                    <a:lnTo>
                      <a:pt x="413" y="1019"/>
                    </a:lnTo>
                    <a:lnTo>
                      <a:pt x="413" y="1012"/>
                    </a:lnTo>
                    <a:lnTo>
                      <a:pt x="406" y="1012"/>
                    </a:lnTo>
                    <a:lnTo>
                      <a:pt x="406" y="1005"/>
                    </a:lnTo>
                    <a:lnTo>
                      <a:pt x="399" y="1005"/>
                    </a:lnTo>
                    <a:lnTo>
                      <a:pt x="399" y="998"/>
                    </a:lnTo>
                    <a:lnTo>
                      <a:pt x="392" y="998"/>
                    </a:lnTo>
                    <a:lnTo>
                      <a:pt x="392" y="991"/>
                    </a:lnTo>
                    <a:lnTo>
                      <a:pt x="385" y="984"/>
                    </a:lnTo>
                    <a:lnTo>
                      <a:pt x="378" y="984"/>
                    </a:lnTo>
                    <a:lnTo>
                      <a:pt x="378" y="978"/>
                    </a:lnTo>
                    <a:lnTo>
                      <a:pt x="371" y="978"/>
                    </a:lnTo>
                    <a:lnTo>
                      <a:pt x="363" y="978"/>
                    </a:lnTo>
                    <a:lnTo>
                      <a:pt x="371" y="978"/>
                    </a:lnTo>
                    <a:lnTo>
                      <a:pt x="363" y="978"/>
                    </a:lnTo>
                    <a:lnTo>
                      <a:pt x="363" y="971"/>
                    </a:lnTo>
                    <a:lnTo>
                      <a:pt x="363" y="964"/>
                    </a:lnTo>
                    <a:lnTo>
                      <a:pt x="356" y="964"/>
                    </a:lnTo>
                    <a:lnTo>
                      <a:pt x="356" y="957"/>
                    </a:lnTo>
                    <a:lnTo>
                      <a:pt x="349" y="957"/>
                    </a:lnTo>
                    <a:lnTo>
                      <a:pt x="349" y="950"/>
                    </a:lnTo>
                    <a:lnTo>
                      <a:pt x="349" y="957"/>
                    </a:lnTo>
                    <a:lnTo>
                      <a:pt x="349" y="950"/>
                    </a:lnTo>
                    <a:lnTo>
                      <a:pt x="349" y="943"/>
                    </a:lnTo>
                    <a:lnTo>
                      <a:pt x="342" y="943"/>
                    </a:lnTo>
                    <a:lnTo>
                      <a:pt x="342" y="937"/>
                    </a:lnTo>
                    <a:lnTo>
                      <a:pt x="342" y="943"/>
                    </a:lnTo>
                    <a:lnTo>
                      <a:pt x="335" y="937"/>
                    </a:lnTo>
                    <a:lnTo>
                      <a:pt x="342" y="930"/>
                    </a:lnTo>
                    <a:lnTo>
                      <a:pt x="335" y="930"/>
                    </a:lnTo>
                    <a:lnTo>
                      <a:pt x="342" y="930"/>
                    </a:lnTo>
                    <a:lnTo>
                      <a:pt x="335" y="923"/>
                    </a:lnTo>
                    <a:lnTo>
                      <a:pt x="328" y="923"/>
                    </a:lnTo>
                    <a:lnTo>
                      <a:pt x="328" y="916"/>
                    </a:lnTo>
                    <a:lnTo>
                      <a:pt x="335" y="916"/>
                    </a:lnTo>
                    <a:lnTo>
                      <a:pt x="342" y="916"/>
                    </a:lnTo>
                    <a:lnTo>
                      <a:pt x="342" y="923"/>
                    </a:lnTo>
                    <a:lnTo>
                      <a:pt x="342" y="916"/>
                    </a:lnTo>
                    <a:lnTo>
                      <a:pt x="342" y="909"/>
                    </a:lnTo>
                    <a:lnTo>
                      <a:pt x="342" y="902"/>
                    </a:lnTo>
                    <a:lnTo>
                      <a:pt x="342" y="896"/>
                    </a:lnTo>
                    <a:lnTo>
                      <a:pt x="342" y="889"/>
                    </a:lnTo>
                    <a:lnTo>
                      <a:pt x="342" y="882"/>
                    </a:lnTo>
                    <a:lnTo>
                      <a:pt x="335" y="882"/>
                    </a:lnTo>
                    <a:lnTo>
                      <a:pt x="335" y="875"/>
                    </a:lnTo>
                    <a:lnTo>
                      <a:pt x="328" y="875"/>
                    </a:lnTo>
                    <a:lnTo>
                      <a:pt x="328" y="868"/>
                    </a:lnTo>
                    <a:lnTo>
                      <a:pt x="328" y="861"/>
                    </a:lnTo>
                    <a:lnTo>
                      <a:pt x="321" y="861"/>
                    </a:lnTo>
                    <a:lnTo>
                      <a:pt x="321" y="855"/>
                    </a:lnTo>
                    <a:lnTo>
                      <a:pt x="321" y="848"/>
                    </a:lnTo>
                    <a:lnTo>
                      <a:pt x="313" y="848"/>
                    </a:lnTo>
                    <a:lnTo>
                      <a:pt x="313" y="841"/>
                    </a:lnTo>
                    <a:lnTo>
                      <a:pt x="313" y="834"/>
                    </a:lnTo>
                    <a:lnTo>
                      <a:pt x="306" y="834"/>
                    </a:lnTo>
                    <a:lnTo>
                      <a:pt x="306" y="827"/>
                    </a:lnTo>
                    <a:lnTo>
                      <a:pt x="299" y="827"/>
                    </a:lnTo>
                    <a:lnTo>
                      <a:pt x="306" y="827"/>
                    </a:lnTo>
                    <a:lnTo>
                      <a:pt x="306" y="820"/>
                    </a:lnTo>
                    <a:lnTo>
                      <a:pt x="299" y="820"/>
                    </a:lnTo>
                    <a:lnTo>
                      <a:pt x="299" y="814"/>
                    </a:lnTo>
                    <a:lnTo>
                      <a:pt x="292" y="814"/>
                    </a:lnTo>
                    <a:lnTo>
                      <a:pt x="285" y="807"/>
                    </a:lnTo>
                    <a:lnTo>
                      <a:pt x="285" y="800"/>
                    </a:lnTo>
                    <a:lnTo>
                      <a:pt x="278" y="800"/>
                    </a:lnTo>
                    <a:lnTo>
                      <a:pt x="278" y="793"/>
                    </a:lnTo>
                    <a:lnTo>
                      <a:pt x="278" y="786"/>
                    </a:lnTo>
                    <a:lnTo>
                      <a:pt x="278" y="779"/>
                    </a:lnTo>
                    <a:lnTo>
                      <a:pt x="278" y="773"/>
                    </a:lnTo>
                    <a:lnTo>
                      <a:pt x="271" y="766"/>
                    </a:lnTo>
                    <a:lnTo>
                      <a:pt x="271" y="759"/>
                    </a:lnTo>
                    <a:lnTo>
                      <a:pt x="264" y="759"/>
                    </a:lnTo>
                    <a:lnTo>
                      <a:pt x="256" y="759"/>
                    </a:lnTo>
                    <a:lnTo>
                      <a:pt x="256" y="752"/>
                    </a:lnTo>
                    <a:lnTo>
                      <a:pt x="249" y="752"/>
                    </a:lnTo>
                    <a:lnTo>
                      <a:pt x="249" y="745"/>
                    </a:lnTo>
                    <a:lnTo>
                      <a:pt x="249" y="738"/>
                    </a:lnTo>
                    <a:lnTo>
                      <a:pt x="249" y="732"/>
                    </a:lnTo>
                    <a:lnTo>
                      <a:pt x="242" y="732"/>
                    </a:lnTo>
                    <a:lnTo>
                      <a:pt x="249" y="732"/>
                    </a:lnTo>
                    <a:lnTo>
                      <a:pt x="242" y="725"/>
                    </a:lnTo>
                    <a:lnTo>
                      <a:pt x="242" y="718"/>
                    </a:lnTo>
                    <a:lnTo>
                      <a:pt x="235" y="711"/>
                    </a:lnTo>
                    <a:lnTo>
                      <a:pt x="235" y="704"/>
                    </a:lnTo>
                    <a:lnTo>
                      <a:pt x="228" y="704"/>
                    </a:lnTo>
                    <a:lnTo>
                      <a:pt x="228" y="697"/>
                    </a:lnTo>
                    <a:lnTo>
                      <a:pt x="228" y="691"/>
                    </a:lnTo>
                    <a:lnTo>
                      <a:pt x="221" y="691"/>
                    </a:lnTo>
                    <a:lnTo>
                      <a:pt x="221" y="684"/>
                    </a:lnTo>
                    <a:lnTo>
                      <a:pt x="214" y="684"/>
                    </a:lnTo>
                    <a:lnTo>
                      <a:pt x="214" y="677"/>
                    </a:lnTo>
                    <a:lnTo>
                      <a:pt x="214" y="670"/>
                    </a:lnTo>
                    <a:lnTo>
                      <a:pt x="214" y="663"/>
                    </a:lnTo>
                    <a:lnTo>
                      <a:pt x="207" y="663"/>
                    </a:lnTo>
                    <a:lnTo>
                      <a:pt x="207" y="656"/>
                    </a:lnTo>
                    <a:lnTo>
                      <a:pt x="207" y="650"/>
                    </a:lnTo>
                    <a:lnTo>
                      <a:pt x="207" y="643"/>
                    </a:lnTo>
                    <a:lnTo>
                      <a:pt x="207" y="650"/>
                    </a:lnTo>
                    <a:lnTo>
                      <a:pt x="199" y="643"/>
                    </a:lnTo>
                    <a:lnTo>
                      <a:pt x="207" y="643"/>
                    </a:lnTo>
                    <a:lnTo>
                      <a:pt x="199" y="643"/>
                    </a:lnTo>
                    <a:lnTo>
                      <a:pt x="199" y="636"/>
                    </a:lnTo>
                    <a:lnTo>
                      <a:pt x="199" y="629"/>
                    </a:lnTo>
                    <a:lnTo>
                      <a:pt x="192" y="629"/>
                    </a:lnTo>
                    <a:lnTo>
                      <a:pt x="199" y="629"/>
                    </a:lnTo>
                    <a:lnTo>
                      <a:pt x="199" y="622"/>
                    </a:lnTo>
                    <a:lnTo>
                      <a:pt x="192" y="629"/>
                    </a:lnTo>
                    <a:lnTo>
                      <a:pt x="192" y="622"/>
                    </a:lnTo>
                    <a:lnTo>
                      <a:pt x="192" y="615"/>
                    </a:lnTo>
                    <a:lnTo>
                      <a:pt x="192" y="622"/>
                    </a:lnTo>
                    <a:lnTo>
                      <a:pt x="192" y="615"/>
                    </a:lnTo>
                    <a:lnTo>
                      <a:pt x="185" y="615"/>
                    </a:lnTo>
                    <a:lnTo>
                      <a:pt x="192" y="615"/>
                    </a:lnTo>
                    <a:lnTo>
                      <a:pt x="192" y="609"/>
                    </a:lnTo>
                    <a:lnTo>
                      <a:pt x="185" y="609"/>
                    </a:lnTo>
                    <a:lnTo>
                      <a:pt x="185" y="615"/>
                    </a:lnTo>
                    <a:lnTo>
                      <a:pt x="185" y="609"/>
                    </a:lnTo>
                    <a:lnTo>
                      <a:pt x="185" y="602"/>
                    </a:lnTo>
                    <a:lnTo>
                      <a:pt x="178" y="602"/>
                    </a:lnTo>
                    <a:lnTo>
                      <a:pt x="178" y="595"/>
                    </a:lnTo>
                    <a:lnTo>
                      <a:pt x="178" y="588"/>
                    </a:lnTo>
                    <a:lnTo>
                      <a:pt x="171" y="581"/>
                    </a:lnTo>
                    <a:lnTo>
                      <a:pt x="171" y="574"/>
                    </a:lnTo>
                    <a:lnTo>
                      <a:pt x="171" y="567"/>
                    </a:lnTo>
                    <a:lnTo>
                      <a:pt x="164" y="567"/>
                    </a:lnTo>
                    <a:lnTo>
                      <a:pt x="164" y="561"/>
                    </a:lnTo>
                    <a:lnTo>
                      <a:pt x="164" y="554"/>
                    </a:lnTo>
                    <a:lnTo>
                      <a:pt x="157" y="554"/>
                    </a:lnTo>
                    <a:lnTo>
                      <a:pt x="157" y="547"/>
                    </a:lnTo>
                    <a:lnTo>
                      <a:pt x="149" y="540"/>
                    </a:lnTo>
                    <a:lnTo>
                      <a:pt x="149" y="533"/>
                    </a:lnTo>
                    <a:lnTo>
                      <a:pt x="142" y="533"/>
                    </a:lnTo>
                    <a:lnTo>
                      <a:pt x="142" y="526"/>
                    </a:lnTo>
                    <a:lnTo>
                      <a:pt x="135" y="526"/>
                    </a:lnTo>
                    <a:lnTo>
                      <a:pt x="135" y="520"/>
                    </a:lnTo>
                    <a:lnTo>
                      <a:pt x="128" y="520"/>
                    </a:lnTo>
                    <a:lnTo>
                      <a:pt x="128" y="513"/>
                    </a:lnTo>
                    <a:lnTo>
                      <a:pt x="128" y="506"/>
                    </a:lnTo>
                    <a:lnTo>
                      <a:pt x="121" y="499"/>
                    </a:lnTo>
                    <a:lnTo>
                      <a:pt x="121" y="492"/>
                    </a:lnTo>
                    <a:lnTo>
                      <a:pt x="121" y="485"/>
                    </a:lnTo>
                    <a:lnTo>
                      <a:pt x="114" y="485"/>
                    </a:lnTo>
                    <a:lnTo>
                      <a:pt x="114" y="479"/>
                    </a:lnTo>
                    <a:lnTo>
                      <a:pt x="114" y="472"/>
                    </a:lnTo>
                    <a:lnTo>
                      <a:pt x="107" y="465"/>
                    </a:lnTo>
                    <a:lnTo>
                      <a:pt x="100" y="458"/>
                    </a:lnTo>
                    <a:lnTo>
                      <a:pt x="92" y="458"/>
                    </a:lnTo>
                    <a:lnTo>
                      <a:pt x="92" y="451"/>
                    </a:lnTo>
                    <a:lnTo>
                      <a:pt x="92" y="444"/>
                    </a:lnTo>
                    <a:lnTo>
                      <a:pt x="85" y="444"/>
                    </a:lnTo>
                    <a:lnTo>
                      <a:pt x="78" y="438"/>
                    </a:lnTo>
                    <a:lnTo>
                      <a:pt x="71" y="431"/>
                    </a:lnTo>
                    <a:lnTo>
                      <a:pt x="57" y="431"/>
                    </a:lnTo>
                    <a:lnTo>
                      <a:pt x="57" y="424"/>
                    </a:lnTo>
                    <a:lnTo>
                      <a:pt x="43" y="417"/>
                    </a:lnTo>
                    <a:lnTo>
                      <a:pt x="35" y="417"/>
                    </a:lnTo>
                    <a:lnTo>
                      <a:pt x="28" y="410"/>
                    </a:lnTo>
                    <a:lnTo>
                      <a:pt x="21" y="403"/>
                    </a:lnTo>
                    <a:lnTo>
                      <a:pt x="14" y="403"/>
                    </a:lnTo>
                    <a:lnTo>
                      <a:pt x="14" y="397"/>
                    </a:lnTo>
                    <a:lnTo>
                      <a:pt x="14" y="390"/>
                    </a:lnTo>
                    <a:lnTo>
                      <a:pt x="14" y="383"/>
                    </a:lnTo>
                    <a:lnTo>
                      <a:pt x="21" y="383"/>
                    </a:lnTo>
                    <a:lnTo>
                      <a:pt x="21" y="390"/>
                    </a:lnTo>
                    <a:lnTo>
                      <a:pt x="28" y="390"/>
                    </a:lnTo>
                    <a:lnTo>
                      <a:pt x="28" y="383"/>
                    </a:lnTo>
                    <a:lnTo>
                      <a:pt x="35" y="383"/>
                    </a:lnTo>
                    <a:lnTo>
                      <a:pt x="35" y="390"/>
                    </a:lnTo>
                    <a:lnTo>
                      <a:pt x="35" y="383"/>
                    </a:lnTo>
                    <a:lnTo>
                      <a:pt x="35" y="376"/>
                    </a:lnTo>
                    <a:lnTo>
                      <a:pt x="28" y="369"/>
                    </a:lnTo>
                    <a:lnTo>
                      <a:pt x="35" y="369"/>
                    </a:lnTo>
                    <a:lnTo>
                      <a:pt x="28" y="369"/>
                    </a:lnTo>
                    <a:lnTo>
                      <a:pt x="28" y="362"/>
                    </a:lnTo>
                    <a:lnTo>
                      <a:pt x="21" y="356"/>
                    </a:lnTo>
                    <a:lnTo>
                      <a:pt x="14" y="349"/>
                    </a:lnTo>
                    <a:lnTo>
                      <a:pt x="7" y="349"/>
                    </a:lnTo>
                    <a:lnTo>
                      <a:pt x="7" y="342"/>
                    </a:lnTo>
                    <a:lnTo>
                      <a:pt x="14" y="342"/>
                    </a:lnTo>
                    <a:lnTo>
                      <a:pt x="14" y="335"/>
                    </a:lnTo>
                    <a:lnTo>
                      <a:pt x="21" y="335"/>
                    </a:lnTo>
                    <a:lnTo>
                      <a:pt x="21" y="328"/>
                    </a:lnTo>
                    <a:lnTo>
                      <a:pt x="14" y="328"/>
                    </a:lnTo>
                    <a:lnTo>
                      <a:pt x="14" y="321"/>
                    </a:lnTo>
                    <a:lnTo>
                      <a:pt x="7" y="315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7" y="301"/>
                    </a:lnTo>
                    <a:lnTo>
                      <a:pt x="0" y="301"/>
                    </a:lnTo>
                    <a:lnTo>
                      <a:pt x="0" y="294"/>
                    </a:lnTo>
                    <a:lnTo>
                      <a:pt x="7" y="294"/>
                    </a:lnTo>
                    <a:lnTo>
                      <a:pt x="7" y="287"/>
                    </a:lnTo>
                    <a:lnTo>
                      <a:pt x="7" y="280"/>
                    </a:lnTo>
                    <a:lnTo>
                      <a:pt x="14" y="280"/>
                    </a:lnTo>
                    <a:lnTo>
                      <a:pt x="14" y="274"/>
                    </a:lnTo>
                    <a:lnTo>
                      <a:pt x="21" y="274"/>
                    </a:lnTo>
                    <a:lnTo>
                      <a:pt x="21" y="267"/>
                    </a:lnTo>
                    <a:lnTo>
                      <a:pt x="28" y="260"/>
                    </a:lnTo>
                    <a:lnTo>
                      <a:pt x="35" y="260"/>
                    </a:lnTo>
                    <a:lnTo>
                      <a:pt x="35" y="253"/>
                    </a:lnTo>
                    <a:lnTo>
                      <a:pt x="35" y="246"/>
                    </a:lnTo>
                    <a:lnTo>
                      <a:pt x="43" y="246"/>
                    </a:lnTo>
                    <a:lnTo>
                      <a:pt x="43" y="239"/>
                    </a:lnTo>
                    <a:lnTo>
                      <a:pt x="50" y="239"/>
                    </a:lnTo>
                    <a:lnTo>
                      <a:pt x="57" y="233"/>
                    </a:lnTo>
                    <a:lnTo>
                      <a:pt x="64" y="233"/>
                    </a:lnTo>
                    <a:lnTo>
                      <a:pt x="71" y="226"/>
                    </a:lnTo>
                    <a:lnTo>
                      <a:pt x="78" y="22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66"/>
                  </a:gs>
                  <a:gs pos="100000">
                    <a:srgbClr val="66522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2" name="Freeform 864"/>
              <p:cNvSpPr>
                <a:spLocks/>
              </p:cNvSpPr>
              <p:nvPr/>
            </p:nvSpPr>
            <p:spPr bwMode="auto">
              <a:xfrm>
                <a:off x="1578" y="957"/>
                <a:ext cx="848" cy="1073"/>
              </a:xfrm>
              <a:custGeom>
                <a:avLst/>
                <a:gdLst>
                  <a:gd name="T0" fmla="*/ 734 w 848"/>
                  <a:gd name="T1" fmla="*/ 20 h 1073"/>
                  <a:gd name="T2" fmla="*/ 756 w 848"/>
                  <a:gd name="T3" fmla="*/ 41 h 1073"/>
                  <a:gd name="T4" fmla="*/ 756 w 848"/>
                  <a:gd name="T5" fmla="*/ 123 h 1073"/>
                  <a:gd name="T6" fmla="*/ 741 w 848"/>
                  <a:gd name="T7" fmla="*/ 130 h 1073"/>
                  <a:gd name="T8" fmla="*/ 713 w 848"/>
                  <a:gd name="T9" fmla="*/ 130 h 1073"/>
                  <a:gd name="T10" fmla="*/ 691 w 848"/>
                  <a:gd name="T11" fmla="*/ 150 h 1073"/>
                  <a:gd name="T12" fmla="*/ 677 w 848"/>
                  <a:gd name="T13" fmla="*/ 143 h 1073"/>
                  <a:gd name="T14" fmla="*/ 656 w 848"/>
                  <a:gd name="T15" fmla="*/ 157 h 1073"/>
                  <a:gd name="T16" fmla="*/ 641 w 848"/>
                  <a:gd name="T17" fmla="*/ 157 h 1073"/>
                  <a:gd name="T18" fmla="*/ 620 w 848"/>
                  <a:gd name="T19" fmla="*/ 164 h 1073"/>
                  <a:gd name="T20" fmla="*/ 584 w 848"/>
                  <a:gd name="T21" fmla="*/ 184 h 1073"/>
                  <a:gd name="T22" fmla="*/ 563 w 848"/>
                  <a:gd name="T23" fmla="*/ 212 h 1073"/>
                  <a:gd name="T24" fmla="*/ 549 w 848"/>
                  <a:gd name="T25" fmla="*/ 266 h 1073"/>
                  <a:gd name="T26" fmla="*/ 513 w 848"/>
                  <a:gd name="T27" fmla="*/ 307 h 1073"/>
                  <a:gd name="T28" fmla="*/ 499 w 848"/>
                  <a:gd name="T29" fmla="*/ 348 h 1073"/>
                  <a:gd name="T30" fmla="*/ 513 w 848"/>
                  <a:gd name="T31" fmla="*/ 389 h 1073"/>
                  <a:gd name="T32" fmla="*/ 549 w 848"/>
                  <a:gd name="T33" fmla="*/ 430 h 1073"/>
                  <a:gd name="T34" fmla="*/ 549 w 848"/>
                  <a:gd name="T35" fmla="*/ 478 h 1073"/>
                  <a:gd name="T36" fmla="*/ 606 w 848"/>
                  <a:gd name="T37" fmla="*/ 499 h 1073"/>
                  <a:gd name="T38" fmla="*/ 691 w 848"/>
                  <a:gd name="T39" fmla="*/ 506 h 1073"/>
                  <a:gd name="T40" fmla="*/ 720 w 848"/>
                  <a:gd name="T41" fmla="*/ 485 h 1073"/>
                  <a:gd name="T42" fmla="*/ 734 w 848"/>
                  <a:gd name="T43" fmla="*/ 588 h 1073"/>
                  <a:gd name="T44" fmla="*/ 827 w 848"/>
                  <a:gd name="T45" fmla="*/ 642 h 1073"/>
                  <a:gd name="T46" fmla="*/ 827 w 848"/>
                  <a:gd name="T47" fmla="*/ 724 h 1073"/>
                  <a:gd name="T48" fmla="*/ 827 w 848"/>
                  <a:gd name="T49" fmla="*/ 779 h 1073"/>
                  <a:gd name="T50" fmla="*/ 813 w 848"/>
                  <a:gd name="T51" fmla="*/ 827 h 1073"/>
                  <a:gd name="T52" fmla="*/ 805 w 848"/>
                  <a:gd name="T53" fmla="*/ 861 h 1073"/>
                  <a:gd name="T54" fmla="*/ 813 w 848"/>
                  <a:gd name="T55" fmla="*/ 922 h 1073"/>
                  <a:gd name="T56" fmla="*/ 827 w 848"/>
                  <a:gd name="T57" fmla="*/ 964 h 1073"/>
                  <a:gd name="T58" fmla="*/ 784 w 848"/>
                  <a:gd name="T59" fmla="*/ 998 h 1073"/>
                  <a:gd name="T60" fmla="*/ 777 w 848"/>
                  <a:gd name="T61" fmla="*/ 1032 h 1073"/>
                  <a:gd name="T62" fmla="*/ 720 w 848"/>
                  <a:gd name="T63" fmla="*/ 1066 h 1073"/>
                  <a:gd name="T64" fmla="*/ 663 w 848"/>
                  <a:gd name="T65" fmla="*/ 1032 h 1073"/>
                  <a:gd name="T66" fmla="*/ 641 w 848"/>
                  <a:gd name="T67" fmla="*/ 998 h 1073"/>
                  <a:gd name="T68" fmla="*/ 599 w 848"/>
                  <a:gd name="T69" fmla="*/ 970 h 1073"/>
                  <a:gd name="T70" fmla="*/ 549 w 848"/>
                  <a:gd name="T71" fmla="*/ 943 h 1073"/>
                  <a:gd name="T72" fmla="*/ 513 w 848"/>
                  <a:gd name="T73" fmla="*/ 936 h 1073"/>
                  <a:gd name="T74" fmla="*/ 470 w 848"/>
                  <a:gd name="T75" fmla="*/ 909 h 1073"/>
                  <a:gd name="T76" fmla="*/ 420 w 848"/>
                  <a:gd name="T77" fmla="*/ 881 h 1073"/>
                  <a:gd name="T78" fmla="*/ 385 w 848"/>
                  <a:gd name="T79" fmla="*/ 840 h 1073"/>
                  <a:gd name="T80" fmla="*/ 356 w 848"/>
                  <a:gd name="T81" fmla="*/ 813 h 1073"/>
                  <a:gd name="T82" fmla="*/ 342 w 848"/>
                  <a:gd name="T83" fmla="*/ 786 h 1073"/>
                  <a:gd name="T84" fmla="*/ 342 w 848"/>
                  <a:gd name="T85" fmla="*/ 765 h 1073"/>
                  <a:gd name="T86" fmla="*/ 321 w 848"/>
                  <a:gd name="T87" fmla="*/ 717 h 1073"/>
                  <a:gd name="T88" fmla="*/ 306 w 848"/>
                  <a:gd name="T89" fmla="*/ 676 h 1073"/>
                  <a:gd name="T90" fmla="*/ 278 w 848"/>
                  <a:gd name="T91" fmla="*/ 629 h 1073"/>
                  <a:gd name="T92" fmla="*/ 242 w 848"/>
                  <a:gd name="T93" fmla="*/ 588 h 1073"/>
                  <a:gd name="T94" fmla="*/ 221 w 848"/>
                  <a:gd name="T95" fmla="*/ 540 h 1073"/>
                  <a:gd name="T96" fmla="*/ 199 w 848"/>
                  <a:gd name="T97" fmla="*/ 499 h 1073"/>
                  <a:gd name="T98" fmla="*/ 192 w 848"/>
                  <a:gd name="T99" fmla="*/ 471 h 1073"/>
                  <a:gd name="T100" fmla="*/ 178 w 848"/>
                  <a:gd name="T101" fmla="*/ 458 h 1073"/>
                  <a:gd name="T102" fmla="*/ 157 w 848"/>
                  <a:gd name="T103" fmla="*/ 403 h 1073"/>
                  <a:gd name="T104" fmla="*/ 121 w 848"/>
                  <a:gd name="T105" fmla="*/ 355 h 1073"/>
                  <a:gd name="T106" fmla="*/ 92 w 848"/>
                  <a:gd name="T107" fmla="*/ 300 h 1073"/>
                  <a:gd name="T108" fmla="*/ 14 w 848"/>
                  <a:gd name="T109" fmla="*/ 259 h 1073"/>
                  <a:gd name="T110" fmla="*/ 35 w 848"/>
                  <a:gd name="T111" fmla="*/ 239 h 1073"/>
                  <a:gd name="T112" fmla="*/ 14 w 848"/>
                  <a:gd name="T113" fmla="*/ 198 h 1073"/>
                  <a:gd name="T114" fmla="*/ 0 w 848"/>
                  <a:gd name="T115" fmla="*/ 157 h 1073"/>
                  <a:gd name="T116" fmla="*/ 35 w 848"/>
                  <a:gd name="T117" fmla="*/ 116 h 10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8"/>
                  <a:gd name="T178" fmla="*/ 0 h 1073"/>
                  <a:gd name="T179" fmla="*/ 848 w 848"/>
                  <a:gd name="T180" fmla="*/ 1073 h 10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8" h="1073">
                    <a:moveTo>
                      <a:pt x="699" y="7"/>
                    </a:moveTo>
                    <a:lnTo>
                      <a:pt x="699" y="0"/>
                    </a:lnTo>
                    <a:lnTo>
                      <a:pt x="706" y="7"/>
                    </a:lnTo>
                    <a:lnTo>
                      <a:pt x="713" y="7"/>
                    </a:lnTo>
                    <a:lnTo>
                      <a:pt x="713" y="13"/>
                    </a:lnTo>
                    <a:lnTo>
                      <a:pt x="720" y="13"/>
                    </a:lnTo>
                    <a:lnTo>
                      <a:pt x="720" y="20"/>
                    </a:lnTo>
                    <a:lnTo>
                      <a:pt x="720" y="13"/>
                    </a:lnTo>
                    <a:lnTo>
                      <a:pt x="727" y="20"/>
                    </a:lnTo>
                    <a:lnTo>
                      <a:pt x="734" y="20"/>
                    </a:lnTo>
                    <a:lnTo>
                      <a:pt x="741" y="20"/>
                    </a:lnTo>
                    <a:lnTo>
                      <a:pt x="734" y="20"/>
                    </a:lnTo>
                    <a:lnTo>
                      <a:pt x="734" y="27"/>
                    </a:lnTo>
                    <a:lnTo>
                      <a:pt x="741" y="27"/>
                    </a:lnTo>
                    <a:lnTo>
                      <a:pt x="741" y="34"/>
                    </a:lnTo>
                    <a:lnTo>
                      <a:pt x="748" y="34"/>
                    </a:lnTo>
                    <a:lnTo>
                      <a:pt x="748" y="27"/>
                    </a:lnTo>
                    <a:lnTo>
                      <a:pt x="748" y="34"/>
                    </a:lnTo>
                    <a:lnTo>
                      <a:pt x="756" y="34"/>
                    </a:lnTo>
                    <a:lnTo>
                      <a:pt x="756" y="41"/>
                    </a:lnTo>
                    <a:lnTo>
                      <a:pt x="713" y="109"/>
                    </a:lnTo>
                    <a:lnTo>
                      <a:pt x="720" y="109"/>
                    </a:lnTo>
                    <a:lnTo>
                      <a:pt x="727" y="109"/>
                    </a:lnTo>
                    <a:lnTo>
                      <a:pt x="727" y="116"/>
                    </a:lnTo>
                    <a:lnTo>
                      <a:pt x="727" y="109"/>
                    </a:lnTo>
                    <a:lnTo>
                      <a:pt x="734" y="109"/>
                    </a:lnTo>
                    <a:lnTo>
                      <a:pt x="741" y="109"/>
                    </a:lnTo>
                    <a:lnTo>
                      <a:pt x="748" y="116"/>
                    </a:lnTo>
                    <a:lnTo>
                      <a:pt x="748" y="123"/>
                    </a:lnTo>
                    <a:lnTo>
                      <a:pt x="756" y="123"/>
                    </a:lnTo>
                    <a:lnTo>
                      <a:pt x="756" y="130"/>
                    </a:lnTo>
                    <a:lnTo>
                      <a:pt x="763" y="136"/>
                    </a:lnTo>
                    <a:lnTo>
                      <a:pt x="763" y="143"/>
                    </a:lnTo>
                    <a:lnTo>
                      <a:pt x="756" y="143"/>
                    </a:lnTo>
                    <a:lnTo>
                      <a:pt x="756" y="136"/>
                    </a:lnTo>
                    <a:lnTo>
                      <a:pt x="748" y="136"/>
                    </a:lnTo>
                    <a:lnTo>
                      <a:pt x="748" y="143"/>
                    </a:lnTo>
                    <a:lnTo>
                      <a:pt x="741" y="143"/>
                    </a:lnTo>
                    <a:lnTo>
                      <a:pt x="741" y="136"/>
                    </a:lnTo>
                    <a:lnTo>
                      <a:pt x="741" y="130"/>
                    </a:lnTo>
                    <a:lnTo>
                      <a:pt x="734" y="130"/>
                    </a:lnTo>
                    <a:lnTo>
                      <a:pt x="727" y="130"/>
                    </a:lnTo>
                    <a:lnTo>
                      <a:pt x="727" y="136"/>
                    </a:lnTo>
                    <a:lnTo>
                      <a:pt x="727" y="130"/>
                    </a:lnTo>
                    <a:lnTo>
                      <a:pt x="720" y="130"/>
                    </a:lnTo>
                    <a:lnTo>
                      <a:pt x="720" y="136"/>
                    </a:lnTo>
                    <a:lnTo>
                      <a:pt x="720" y="130"/>
                    </a:lnTo>
                    <a:lnTo>
                      <a:pt x="720" y="136"/>
                    </a:lnTo>
                    <a:lnTo>
                      <a:pt x="720" y="130"/>
                    </a:lnTo>
                    <a:lnTo>
                      <a:pt x="713" y="130"/>
                    </a:lnTo>
                    <a:lnTo>
                      <a:pt x="713" y="136"/>
                    </a:lnTo>
                    <a:lnTo>
                      <a:pt x="713" y="130"/>
                    </a:lnTo>
                    <a:lnTo>
                      <a:pt x="706" y="130"/>
                    </a:lnTo>
                    <a:lnTo>
                      <a:pt x="706" y="136"/>
                    </a:lnTo>
                    <a:lnTo>
                      <a:pt x="699" y="136"/>
                    </a:lnTo>
                    <a:lnTo>
                      <a:pt x="706" y="136"/>
                    </a:lnTo>
                    <a:lnTo>
                      <a:pt x="699" y="136"/>
                    </a:lnTo>
                    <a:lnTo>
                      <a:pt x="699" y="143"/>
                    </a:lnTo>
                    <a:lnTo>
                      <a:pt x="691" y="143"/>
                    </a:lnTo>
                    <a:lnTo>
                      <a:pt x="691" y="150"/>
                    </a:lnTo>
                    <a:lnTo>
                      <a:pt x="691" y="143"/>
                    </a:lnTo>
                    <a:lnTo>
                      <a:pt x="684" y="150"/>
                    </a:lnTo>
                    <a:lnTo>
                      <a:pt x="684" y="143"/>
                    </a:lnTo>
                    <a:lnTo>
                      <a:pt x="684" y="150"/>
                    </a:lnTo>
                    <a:lnTo>
                      <a:pt x="684" y="143"/>
                    </a:lnTo>
                    <a:lnTo>
                      <a:pt x="684" y="150"/>
                    </a:lnTo>
                    <a:lnTo>
                      <a:pt x="684" y="143"/>
                    </a:lnTo>
                    <a:lnTo>
                      <a:pt x="677" y="143"/>
                    </a:lnTo>
                    <a:lnTo>
                      <a:pt x="677" y="150"/>
                    </a:lnTo>
                    <a:lnTo>
                      <a:pt x="677" y="143"/>
                    </a:lnTo>
                    <a:lnTo>
                      <a:pt x="677" y="150"/>
                    </a:lnTo>
                    <a:lnTo>
                      <a:pt x="677" y="143"/>
                    </a:lnTo>
                    <a:lnTo>
                      <a:pt x="670" y="143"/>
                    </a:lnTo>
                    <a:lnTo>
                      <a:pt x="670" y="150"/>
                    </a:lnTo>
                    <a:lnTo>
                      <a:pt x="677" y="143"/>
                    </a:lnTo>
                    <a:lnTo>
                      <a:pt x="677" y="150"/>
                    </a:lnTo>
                    <a:lnTo>
                      <a:pt x="670" y="150"/>
                    </a:lnTo>
                    <a:lnTo>
                      <a:pt x="663" y="150"/>
                    </a:lnTo>
                    <a:lnTo>
                      <a:pt x="656" y="150"/>
                    </a:lnTo>
                    <a:lnTo>
                      <a:pt x="656" y="157"/>
                    </a:lnTo>
                    <a:lnTo>
                      <a:pt x="649" y="157"/>
                    </a:lnTo>
                    <a:lnTo>
                      <a:pt x="649" y="150"/>
                    </a:lnTo>
                    <a:lnTo>
                      <a:pt x="649" y="157"/>
                    </a:lnTo>
                    <a:lnTo>
                      <a:pt x="649" y="150"/>
                    </a:lnTo>
                    <a:lnTo>
                      <a:pt x="649" y="157"/>
                    </a:lnTo>
                    <a:lnTo>
                      <a:pt x="641" y="157"/>
                    </a:lnTo>
                    <a:lnTo>
                      <a:pt x="641" y="150"/>
                    </a:lnTo>
                    <a:lnTo>
                      <a:pt x="641" y="157"/>
                    </a:lnTo>
                    <a:lnTo>
                      <a:pt x="641" y="150"/>
                    </a:lnTo>
                    <a:lnTo>
                      <a:pt x="641" y="157"/>
                    </a:lnTo>
                    <a:lnTo>
                      <a:pt x="641" y="150"/>
                    </a:lnTo>
                    <a:lnTo>
                      <a:pt x="641" y="157"/>
                    </a:lnTo>
                    <a:lnTo>
                      <a:pt x="634" y="157"/>
                    </a:lnTo>
                    <a:lnTo>
                      <a:pt x="634" y="150"/>
                    </a:lnTo>
                    <a:lnTo>
                      <a:pt x="634" y="157"/>
                    </a:lnTo>
                    <a:lnTo>
                      <a:pt x="627" y="157"/>
                    </a:lnTo>
                    <a:lnTo>
                      <a:pt x="634" y="157"/>
                    </a:lnTo>
                    <a:lnTo>
                      <a:pt x="627" y="157"/>
                    </a:lnTo>
                    <a:lnTo>
                      <a:pt x="627" y="164"/>
                    </a:lnTo>
                    <a:lnTo>
                      <a:pt x="620" y="164"/>
                    </a:lnTo>
                    <a:lnTo>
                      <a:pt x="620" y="171"/>
                    </a:lnTo>
                    <a:lnTo>
                      <a:pt x="613" y="171"/>
                    </a:lnTo>
                    <a:lnTo>
                      <a:pt x="606" y="171"/>
                    </a:lnTo>
                    <a:lnTo>
                      <a:pt x="599" y="177"/>
                    </a:lnTo>
                    <a:lnTo>
                      <a:pt x="599" y="184"/>
                    </a:lnTo>
                    <a:lnTo>
                      <a:pt x="592" y="177"/>
                    </a:lnTo>
                    <a:lnTo>
                      <a:pt x="592" y="184"/>
                    </a:lnTo>
                    <a:lnTo>
                      <a:pt x="599" y="184"/>
                    </a:lnTo>
                    <a:lnTo>
                      <a:pt x="592" y="184"/>
                    </a:lnTo>
                    <a:lnTo>
                      <a:pt x="584" y="184"/>
                    </a:lnTo>
                    <a:lnTo>
                      <a:pt x="584" y="191"/>
                    </a:lnTo>
                    <a:lnTo>
                      <a:pt x="577" y="191"/>
                    </a:lnTo>
                    <a:lnTo>
                      <a:pt x="570" y="191"/>
                    </a:lnTo>
                    <a:lnTo>
                      <a:pt x="570" y="198"/>
                    </a:lnTo>
                    <a:lnTo>
                      <a:pt x="563" y="198"/>
                    </a:lnTo>
                    <a:lnTo>
                      <a:pt x="570" y="198"/>
                    </a:lnTo>
                    <a:lnTo>
                      <a:pt x="563" y="205"/>
                    </a:lnTo>
                    <a:lnTo>
                      <a:pt x="570" y="205"/>
                    </a:lnTo>
                    <a:lnTo>
                      <a:pt x="563" y="205"/>
                    </a:lnTo>
                    <a:lnTo>
                      <a:pt x="563" y="212"/>
                    </a:lnTo>
                    <a:lnTo>
                      <a:pt x="563" y="218"/>
                    </a:lnTo>
                    <a:lnTo>
                      <a:pt x="563" y="225"/>
                    </a:lnTo>
                    <a:lnTo>
                      <a:pt x="563" y="232"/>
                    </a:lnTo>
                    <a:lnTo>
                      <a:pt x="556" y="232"/>
                    </a:lnTo>
                    <a:lnTo>
                      <a:pt x="556" y="239"/>
                    </a:lnTo>
                    <a:lnTo>
                      <a:pt x="556" y="246"/>
                    </a:lnTo>
                    <a:lnTo>
                      <a:pt x="549" y="246"/>
                    </a:lnTo>
                    <a:lnTo>
                      <a:pt x="549" y="253"/>
                    </a:lnTo>
                    <a:lnTo>
                      <a:pt x="549" y="259"/>
                    </a:lnTo>
                    <a:lnTo>
                      <a:pt x="549" y="266"/>
                    </a:lnTo>
                    <a:lnTo>
                      <a:pt x="549" y="273"/>
                    </a:lnTo>
                    <a:lnTo>
                      <a:pt x="549" y="280"/>
                    </a:lnTo>
                    <a:lnTo>
                      <a:pt x="549" y="287"/>
                    </a:lnTo>
                    <a:lnTo>
                      <a:pt x="542" y="287"/>
                    </a:lnTo>
                    <a:lnTo>
                      <a:pt x="535" y="287"/>
                    </a:lnTo>
                    <a:lnTo>
                      <a:pt x="535" y="294"/>
                    </a:lnTo>
                    <a:lnTo>
                      <a:pt x="527" y="294"/>
                    </a:lnTo>
                    <a:lnTo>
                      <a:pt x="527" y="300"/>
                    </a:lnTo>
                    <a:lnTo>
                      <a:pt x="520" y="300"/>
                    </a:lnTo>
                    <a:lnTo>
                      <a:pt x="513" y="307"/>
                    </a:lnTo>
                    <a:lnTo>
                      <a:pt x="506" y="314"/>
                    </a:lnTo>
                    <a:lnTo>
                      <a:pt x="506" y="321"/>
                    </a:lnTo>
                    <a:lnTo>
                      <a:pt x="506" y="328"/>
                    </a:lnTo>
                    <a:lnTo>
                      <a:pt x="506" y="335"/>
                    </a:lnTo>
                    <a:lnTo>
                      <a:pt x="513" y="335"/>
                    </a:lnTo>
                    <a:lnTo>
                      <a:pt x="513" y="341"/>
                    </a:lnTo>
                    <a:lnTo>
                      <a:pt x="506" y="341"/>
                    </a:lnTo>
                    <a:lnTo>
                      <a:pt x="499" y="341"/>
                    </a:lnTo>
                    <a:lnTo>
                      <a:pt x="492" y="341"/>
                    </a:lnTo>
                    <a:lnTo>
                      <a:pt x="499" y="348"/>
                    </a:lnTo>
                    <a:lnTo>
                      <a:pt x="492" y="355"/>
                    </a:lnTo>
                    <a:lnTo>
                      <a:pt x="499" y="362"/>
                    </a:lnTo>
                    <a:lnTo>
                      <a:pt x="499" y="369"/>
                    </a:lnTo>
                    <a:lnTo>
                      <a:pt x="506" y="369"/>
                    </a:lnTo>
                    <a:lnTo>
                      <a:pt x="513" y="369"/>
                    </a:lnTo>
                    <a:lnTo>
                      <a:pt x="513" y="376"/>
                    </a:lnTo>
                    <a:lnTo>
                      <a:pt x="506" y="376"/>
                    </a:lnTo>
                    <a:lnTo>
                      <a:pt x="506" y="382"/>
                    </a:lnTo>
                    <a:lnTo>
                      <a:pt x="513" y="382"/>
                    </a:lnTo>
                    <a:lnTo>
                      <a:pt x="513" y="389"/>
                    </a:lnTo>
                    <a:lnTo>
                      <a:pt x="520" y="396"/>
                    </a:lnTo>
                    <a:lnTo>
                      <a:pt x="520" y="403"/>
                    </a:lnTo>
                    <a:lnTo>
                      <a:pt x="520" y="410"/>
                    </a:lnTo>
                    <a:lnTo>
                      <a:pt x="527" y="410"/>
                    </a:lnTo>
                    <a:lnTo>
                      <a:pt x="527" y="417"/>
                    </a:lnTo>
                    <a:lnTo>
                      <a:pt x="535" y="417"/>
                    </a:lnTo>
                    <a:lnTo>
                      <a:pt x="535" y="423"/>
                    </a:lnTo>
                    <a:lnTo>
                      <a:pt x="535" y="430"/>
                    </a:lnTo>
                    <a:lnTo>
                      <a:pt x="542" y="430"/>
                    </a:lnTo>
                    <a:lnTo>
                      <a:pt x="549" y="430"/>
                    </a:lnTo>
                    <a:lnTo>
                      <a:pt x="549" y="437"/>
                    </a:lnTo>
                    <a:lnTo>
                      <a:pt x="556" y="444"/>
                    </a:lnTo>
                    <a:lnTo>
                      <a:pt x="556" y="451"/>
                    </a:lnTo>
                    <a:lnTo>
                      <a:pt x="563" y="451"/>
                    </a:lnTo>
                    <a:lnTo>
                      <a:pt x="563" y="458"/>
                    </a:lnTo>
                    <a:lnTo>
                      <a:pt x="563" y="465"/>
                    </a:lnTo>
                    <a:lnTo>
                      <a:pt x="556" y="465"/>
                    </a:lnTo>
                    <a:lnTo>
                      <a:pt x="556" y="471"/>
                    </a:lnTo>
                    <a:lnTo>
                      <a:pt x="549" y="471"/>
                    </a:lnTo>
                    <a:lnTo>
                      <a:pt x="549" y="478"/>
                    </a:lnTo>
                    <a:lnTo>
                      <a:pt x="542" y="478"/>
                    </a:lnTo>
                    <a:lnTo>
                      <a:pt x="577" y="478"/>
                    </a:lnTo>
                    <a:lnTo>
                      <a:pt x="584" y="485"/>
                    </a:lnTo>
                    <a:lnTo>
                      <a:pt x="584" y="478"/>
                    </a:lnTo>
                    <a:lnTo>
                      <a:pt x="584" y="485"/>
                    </a:lnTo>
                    <a:lnTo>
                      <a:pt x="592" y="485"/>
                    </a:lnTo>
                    <a:lnTo>
                      <a:pt x="599" y="485"/>
                    </a:lnTo>
                    <a:lnTo>
                      <a:pt x="606" y="485"/>
                    </a:lnTo>
                    <a:lnTo>
                      <a:pt x="606" y="492"/>
                    </a:lnTo>
                    <a:lnTo>
                      <a:pt x="606" y="499"/>
                    </a:lnTo>
                    <a:lnTo>
                      <a:pt x="606" y="506"/>
                    </a:lnTo>
                    <a:lnTo>
                      <a:pt x="613" y="506"/>
                    </a:lnTo>
                    <a:lnTo>
                      <a:pt x="613" y="512"/>
                    </a:lnTo>
                    <a:lnTo>
                      <a:pt x="613" y="519"/>
                    </a:lnTo>
                    <a:lnTo>
                      <a:pt x="670" y="519"/>
                    </a:lnTo>
                    <a:lnTo>
                      <a:pt x="677" y="519"/>
                    </a:lnTo>
                    <a:lnTo>
                      <a:pt x="677" y="512"/>
                    </a:lnTo>
                    <a:lnTo>
                      <a:pt x="684" y="512"/>
                    </a:lnTo>
                    <a:lnTo>
                      <a:pt x="684" y="506"/>
                    </a:lnTo>
                    <a:lnTo>
                      <a:pt x="691" y="506"/>
                    </a:lnTo>
                    <a:lnTo>
                      <a:pt x="699" y="506"/>
                    </a:lnTo>
                    <a:lnTo>
                      <a:pt x="699" y="499"/>
                    </a:lnTo>
                    <a:lnTo>
                      <a:pt x="706" y="499"/>
                    </a:lnTo>
                    <a:lnTo>
                      <a:pt x="706" y="492"/>
                    </a:lnTo>
                    <a:lnTo>
                      <a:pt x="713" y="485"/>
                    </a:lnTo>
                    <a:lnTo>
                      <a:pt x="720" y="485"/>
                    </a:lnTo>
                    <a:lnTo>
                      <a:pt x="720" y="478"/>
                    </a:lnTo>
                    <a:lnTo>
                      <a:pt x="727" y="478"/>
                    </a:lnTo>
                    <a:lnTo>
                      <a:pt x="727" y="485"/>
                    </a:lnTo>
                    <a:lnTo>
                      <a:pt x="720" y="485"/>
                    </a:lnTo>
                    <a:lnTo>
                      <a:pt x="720" y="492"/>
                    </a:lnTo>
                    <a:lnTo>
                      <a:pt x="720" y="499"/>
                    </a:lnTo>
                    <a:lnTo>
                      <a:pt x="727" y="499"/>
                    </a:lnTo>
                    <a:lnTo>
                      <a:pt x="720" y="506"/>
                    </a:lnTo>
                    <a:lnTo>
                      <a:pt x="720" y="567"/>
                    </a:lnTo>
                    <a:lnTo>
                      <a:pt x="720" y="588"/>
                    </a:lnTo>
                    <a:lnTo>
                      <a:pt x="720" y="581"/>
                    </a:lnTo>
                    <a:lnTo>
                      <a:pt x="727" y="581"/>
                    </a:lnTo>
                    <a:lnTo>
                      <a:pt x="727" y="588"/>
                    </a:lnTo>
                    <a:lnTo>
                      <a:pt x="734" y="588"/>
                    </a:lnTo>
                    <a:lnTo>
                      <a:pt x="741" y="588"/>
                    </a:lnTo>
                    <a:lnTo>
                      <a:pt x="748" y="588"/>
                    </a:lnTo>
                    <a:lnTo>
                      <a:pt x="756" y="588"/>
                    </a:lnTo>
                    <a:lnTo>
                      <a:pt x="756" y="581"/>
                    </a:lnTo>
                    <a:lnTo>
                      <a:pt x="763" y="581"/>
                    </a:lnTo>
                    <a:lnTo>
                      <a:pt x="770" y="581"/>
                    </a:lnTo>
                    <a:lnTo>
                      <a:pt x="777" y="581"/>
                    </a:lnTo>
                    <a:lnTo>
                      <a:pt x="784" y="581"/>
                    </a:lnTo>
                    <a:lnTo>
                      <a:pt x="791" y="581"/>
                    </a:lnTo>
                    <a:lnTo>
                      <a:pt x="827" y="642"/>
                    </a:lnTo>
                    <a:lnTo>
                      <a:pt x="834" y="649"/>
                    </a:lnTo>
                    <a:lnTo>
                      <a:pt x="848" y="683"/>
                    </a:lnTo>
                    <a:lnTo>
                      <a:pt x="848" y="690"/>
                    </a:lnTo>
                    <a:lnTo>
                      <a:pt x="841" y="690"/>
                    </a:lnTo>
                    <a:lnTo>
                      <a:pt x="841" y="697"/>
                    </a:lnTo>
                    <a:lnTo>
                      <a:pt x="834" y="697"/>
                    </a:lnTo>
                    <a:lnTo>
                      <a:pt x="834" y="704"/>
                    </a:lnTo>
                    <a:lnTo>
                      <a:pt x="827" y="711"/>
                    </a:lnTo>
                    <a:lnTo>
                      <a:pt x="827" y="717"/>
                    </a:lnTo>
                    <a:lnTo>
                      <a:pt x="827" y="724"/>
                    </a:lnTo>
                    <a:lnTo>
                      <a:pt x="827" y="731"/>
                    </a:lnTo>
                    <a:lnTo>
                      <a:pt x="827" y="738"/>
                    </a:lnTo>
                    <a:lnTo>
                      <a:pt x="827" y="745"/>
                    </a:lnTo>
                    <a:lnTo>
                      <a:pt x="827" y="752"/>
                    </a:lnTo>
                    <a:lnTo>
                      <a:pt x="827" y="758"/>
                    </a:lnTo>
                    <a:lnTo>
                      <a:pt x="820" y="758"/>
                    </a:lnTo>
                    <a:lnTo>
                      <a:pt x="820" y="765"/>
                    </a:lnTo>
                    <a:lnTo>
                      <a:pt x="827" y="765"/>
                    </a:lnTo>
                    <a:lnTo>
                      <a:pt x="827" y="772"/>
                    </a:lnTo>
                    <a:lnTo>
                      <a:pt x="827" y="779"/>
                    </a:lnTo>
                    <a:lnTo>
                      <a:pt x="827" y="786"/>
                    </a:lnTo>
                    <a:lnTo>
                      <a:pt x="834" y="786"/>
                    </a:lnTo>
                    <a:lnTo>
                      <a:pt x="834" y="793"/>
                    </a:lnTo>
                    <a:lnTo>
                      <a:pt x="834" y="799"/>
                    </a:lnTo>
                    <a:lnTo>
                      <a:pt x="827" y="799"/>
                    </a:lnTo>
                    <a:lnTo>
                      <a:pt x="827" y="806"/>
                    </a:lnTo>
                    <a:lnTo>
                      <a:pt x="827" y="813"/>
                    </a:lnTo>
                    <a:lnTo>
                      <a:pt x="820" y="813"/>
                    </a:lnTo>
                    <a:lnTo>
                      <a:pt x="813" y="820"/>
                    </a:lnTo>
                    <a:lnTo>
                      <a:pt x="813" y="827"/>
                    </a:lnTo>
                    <a:lnTo>
                      <a:pt x="813" y="834"/>
                    </a:lnTo>
                    <a:lnTo>
                      <a:pt x="805" y="834"/>
                    </a:lnTo>
                    <a:lnTo>
                      <a:pt x="798" y="840"/>
                    </a:lnTo>
                    <a:lnTo>
                      <a:pt x="805" y="840"/>
                    </a:lnTo>
                    <a:lnTo>
                      <a:pt x="798" y="840"/>
                    </a:lnTo>
                    <a:lnTo>
                      <a:pt x="805" y="840"/>
                    </a:lnTo>
                    <a:lnTo>
                      <a:pt x="805" y="847"/>
                    </a:lnTo>
                    <a:lnTo>
                      <a:pt x="798" y="847"/>
                    </a:lnTo>
                    <a:lnTo>
                      <a:pt x="805" y="854"/>
                    </a:lnTo>
                    <a:lnTo>
                      <a:pt x="805" y="861"/>
                    </a:lnTo>
                    <a:lnTo>
                      <a:pt x="813" y="861"/>
                    </a:lnTo>
                    <a:lnTo>
                      <a:pt x="813" y="868"/>
                    </a:lnTo>
                    <a:lnTo>
                      <a:pt x="820" y="868"/>
                    </a:lnTo>
                    <a:lnTo>
                      <a:pt x="813" y="868"/>
                    </a:lnTo>
                    <a:lnTo>
                      <a:pt x="813" y="875"/>
                    </a:lnTo>
                    <a:lnTo>
                      <a:pt x="805" y="875"/>
                    </a:lnTo>
                    <a:lnTo>
                      <a:pt x="805" y="881"/>
                    </a:lnTo>
                    <a:lnTo>
                      <a:pt x="798" y="895"/>
                    </a:lnTo>
                    <a:lnTo>
                      <a:pt x="805" y="916"/>
                    </a:lnTo>
                    <a:lnTo>
                      <a:pt x="813" y="922"/>
                    </a:lnTo>
                    <a:lnTo>
                      <a:pt x="813" y="929"/>
                    </a:lnTo>
                    <a:lnTo>
                      <a:pt x="820" y="929"/>
                    </a:lnTo>
                    <a:lnTo>
                      <a:pt x="827" y="929"/>
                    </a:lnTo>
                    <a:lnTo>
                      <a:pt x="834" y="929"/>
                    </a:lnTo>
                    <a:lnTo>
                      <a:pt x="834" y="936"/>
                    </a:lnTo>
                    <a:lnTo>
                      <a:pt x="841" y="936"/>
                    </a:lnTo>
                    <a:lnTo>
                      <a:pt x="834" y="943"/>
                    </a:lnTo>
                    <a:lnTo>
                      <a:pt x="827" y="943"/>
                    </a:lnTo>
                    <a:lnTo>
                      <a:pt x="827" y="957"/>
                    </a:lnTo>
                    <a:lnTo>
                      <a:pt x="827" y="964"/>
                    </a:lnTo>
                    <a:lnTo>
                      <a:pt x="820" y="964"/>
                    </a:lnTo>
                    <a:lnTo>
                      <a:pt x="813" y="964"/>
                    </a:lnTo>
                    <a:lnTo>
                      <a:pt x="813" y="970"/>
                    </a:lnTo>
                    <a:lnTo>
                      <a:pt x="805" y="977"/>
                    </a:lnTo>
                    <a:lnTo>
                      <a:pt x="805" y="984"/>
                    </a:lnTo>
                    <a:lnTo>
                      <a:pt x="798" y="984"/>
                    </a:lnTo>
                    <a:lnTo>
                      <a:pt x="798" y="991"/>
                    </a:lnTo>
                    <a:lnTo>
                      <a:pt x="791" y="991"/>
                    </a:lnTo>
                    <a:lnTo>
                      <a:pt x="791" y="998"/>
                    </a:lnTo>
                    <a:lnTo>
                      <a:pt x="784" y="998"/>
                    </a:lnTo>
                    <a:lnTo>
                      <a:pt x="784" y="1005"/>
                    </a:lnTo>
                    <a:lnTo>
                      <a:pt x="798" y="1011"/>
                    </a:lnTo>
                    <a:lnTo>
                      <a:pt x="791" y="1011"/>
                    </a:lnTo>
                    <a:lnTo>
                      <a:pt x="798" y="1018"/>
                    </a:lnTo>
                    <a:lnTo>
                      <a:pt x="791" y="1025"/>
                    </a:lnTo>
                    <a:lnTo>
                      <a:pt x="784" y="1025"/>
                    </a:lnTo>
                    <a:lnTo>
                      <a:pt x="777" y="1025"/>
                    </a:lnTo>
                    <a:lnTo>
                      <a:pt x="770" y="1025"/>
                    </a:lnTo>
                    <a:lnTo>
                      <a:pt x="770" y="1032"/>
                    </a:lnTo>
                    <a:lnTo>
                      <a:pt x="777" y="1032"/>
                    </a:lnTo>
                    <a:lnTo>
                      <a:pt x="770" y="1039"/>
                    </a:lnTo>
                    <a:lnTo>
                      <a:pt x="777" y="1046"/>
                    </a:lnTo>
                    <a:lnTo>
                      <a:pt x="770" y="1059"/>
                    </a:lnTo>
                    <a:lnTo>
                      <a:pt x="763" y="1066"/>
                    </a:lnTo>
                    <a:lnTo>
                      <a:pt x="756" y="1066"/>
                    </a:lnTo>
                    <a:lnTo>
                      <a:pt x="748" y="1073"/>
                    </a:lnTo>
                    <a:lnTo>
                      <a:pt x="741" y="1073"/>
                    </a:lnTo>
                    <a:lnTo>
                      <a:pt x="734" y="1073"/>
                    </a:lnTo>
                    <a:lnTo>
                      <a:pt x="727" y="1066"/>
                    </a:lnTo>
                    <a:lnTo>
                      <a:pt x="720" y="1066"/>
                    </a:lnTo>
                    <a:lnTo>
                      <a:pt x="713" y="1059"/>
                    </a:lnTo>
                    <a:lnTo>
                      <a:pt x="706" y="1052"/>
                    </a:lnTo>
                    <a:lnTo>
                      <a:pt x="699" y="1052"/>
                    </a:lnTo>
                    <a:lnTo>
                      <a:pt x="699" y="1046"/>
                    </a:lnTo>
                    <a:lnTo>
                      <a:pt x="691" y="1046"/>
                    </a:lnTo>
                    <a:lnTo>
                      <a:pt x="691" y="1039"/>
                    </a:lnTo>
                    <a:lnTo>
                      <a:pt x="684" y="1039"/>
                    </a:lnTo>
                    <a:lnTo>
                      <a:pt x="677" y="1039"/>
                    </a:lnTo>
                    <a:lnTo>
                      <a:pt x="670" y="1032"/>
                    </a:lnTo>
                    <a:lnTo>
                      <a:pt x="663" y="1032"/>
                    </a:lnTo>
                    <a:lnTo>
                      <a:pt x="670" y="1025"/>
                    </a:lnTo>
                    <a:lnTo>
                      <a:pt x="670" y="1018"/>
                    </a:lnTo>
                    <a:lnTo>
                      <a:pt x="663" y="1011"/>
                    </a:lnTo>
                    <a:lnTo>
                      <a:pt x="663" y="1005"/>
                    </a:lnTo>
                    <a:lnTo>
                      <a:pt x="656" y="1005"/>
                    </a:lnTo>
                    <a:lnTo>
                      <a:pt x="656" y="998"/>
                    </a:lnTo>
                    <a:lnTo>
                      <a:pt x="656" y="1005"/>
                    </a:lnTo>
                    <a:lnTo>
                      <a:pt x="656" y="998"/>
                    </a:lnTo>
                    <a:lnTo>
                      <a:pt x="649" y="998"/>
                    </a:lnTo>
                    <a:lnTo>
                      <a:pt x="641" y="998"/>
                    </a:lnTo>
                    <a:lnTo>
                      <a:pt x="634" y="998"/>
                    </a:lnTo>
                    <a:lnTo>
                      <a:pt x="634" y="991"/>
                    </a:lnTo>
                    <a:lnTo>
                      <a:pt x="627" y="991"/>
                    </a:lnTo>
                    <a:lnTo>
                      <a:pt x="627" y="984"/>
                    </a:lnTo>
                    <a:lnTo>
                      <a:pt x="620" y="984"/>
                    </a:lnTo>
                    <a:lnTo>
                      <a:pt x="613" y="984"/>
                    </a:lnTo>
                    <a:lnTo>
                      <a:pt x="613" y="977"/>
                    </a:lnTo>
                    <a:lnTo>
                      <a:pt x="606" y="977"/>
                    </a:lnTo>
                    <a:lnTo>
                      <a:pt x="606" y="970"/>
                    </a:lnTo>
                    <a:lnTo>
                      <a:pt x="599" y="970"/>
                    </a:lnTo>
                    <a:lnTo>
                      <a:pt x="599" y="964"/>
                    </a:lnTo>
                    <a:lnTo>
                      <a:pt x="592" y="964"/>
                    </a:lnTo>
                    <a:lnTo>
                      <a:pt x="584" y="964"/>
                    </a:lnTo>
                    <a:lnTo>
                      <a:pt x="577" y="957"/>
                    </a:lnTo>
                    <a:lnTo>
                      <a:pt x="570" y="957"/>
                    </a:lnTo>
                    <a:lnTo>
                      <a:pt x="570" y="950"/>
                    </a:lnTo>
                    <a:lnTo>
                      <a:pt x="563" y="950"/>
                    </a:lnTo>
                    <a:lnTo>
                      <a:pt x="556" y="950"/>
                    </a:lnTo>
                    <a:lnTo>
                      <a:pt x="549" y="950"/>
                    </a:lnTo>
                    <a:lnTo>
                      <a:pt x="549" y="943"/>
                    </a:lnTo>
                    <a:lnTo>
                      <a:pt x="549" y="950"/>
                    </a:lnTo>
                    <a:lnTo>
                      <a:pt x="549" y="943"/>
                    </a:lnTo>
                    <a:lnTo>
                      <a:pt x="542" y="943"/>
                    </a:lnTo>
                    <a:lnTo>
                      <a:pt x="535" y="943"/>
                    </a:lnTo>
                    <a:lnTo>
                      <a:pt x="535" y="936"/>
                    </a:lnTo>
                    <a:lnTo>
                      <a:pt x="527" y="936"/>
                    </a:lnTo>
                    <a:lnTo>
                      <a:pt x="520" y="936"/>
                    </a:lnTo>
                    <a:lnTo>
                      <a:pt x="520" y="929"/>
                    </a:lnTo>
                    <a:lnTo>
                      <a:pt x="513" y="929"/>
                    </a:lnTo>
                    <a:lnTo>
                      <a:pt x="513" y="936"/>
                    </a:lnTo>
                    <a:lnTo>
                      <a:pt x="513" y="929"/>
                    </a:lnTo>
                    <a:lnTo>
                      <a:pt x="506" y="929"/>
                    </a:lnTo>
                    <a:lnTo>
                      <a:pt x="499" y="929"/>
                    </a:lnTo>
                    <a:lnTo>
                      <a:pt x="499" y="922"/>
                    </a:lnTo>
                    <a:lnTo>
                      <a:pt x="492" y="922"/>
                    </a:lnTo>
                    <a:lnTo>
                      <a:pt x="492" y="916"/>
                    </a:lnTo>
                    <a:lnTo>
                      <a:pt x="485" y="916"/>
                    </a:lnTo>
                    <a:lnTo>
                      <a:pt x="485" y="909"/>
                    </a:lnTo>
                    <a:lnTo>
                      <a:pt x="477" y="909"/>
                    </a:lnTo>
                    <a:lnTo>
                      <a:pt x="470" y="909"/>
                    </a:lnTo>
                    <a:lnTo>
                      <a:pt x="463" y="909"/>
                    </a:lnTo>
                    <a:lnTo>
                      <a:pt x="463" y="902"/>
                    </a:lnTo>
                    <a:lnTo>
                      <a:pt x="456" y="902"/>
                    </a:lnTo>
                    <a:lnTo>
                      <a:pt x="456" y="895"/>
                    </a:lnTo>
                    <a:lnTo>
                      <a:pt x="449" y="895"/>
                    </a:lnTo>
                    <a:lnTo>
                      <a:pt x="442" y="895"/>
                    </a:lnTo>
                    <a:lnTo>
                      <a:pt x="435" y="888"/>
                    </a:lnTo>
                    <a:lnTo>
                      <a:pt x="428" y="888"/>
                    </a:lnTo>
                    <a:lnTo>
                      <a:pt x="428" y="881"/>
                    </a:lnTo>
                    <a:lnTo>
                      <a:pt x="420" y="881"/>
                    </a:lnTo>
                    <a:lnTo>
                      <a:pt x="413" y="881"/>
                    </a:lnTo>
                    <a:lnTo>
                      <a:pt x="413" y="875"/>
                    </a:lnTo>
                    <a:lnTo>
                      <a:pt x="413" y="868"/>
                    </a:lnTo>
                    <a:lnTo>
                      <a:pt x="406" y="868"/>
                    </a:lnTo>
                    <a:lnTo>
                      <a:pt x="406" y="861"/>
                    </a:lnTo>
                    <a:lnTo>
                      <a:pt x="399" y="861"/>
                    </a:lnTo>
                    <a:lnTo>
                      <a:pt x="399" y="854"/>
                    </a:lnTo>
                    <a:lnTo>
                      <a:pt x="392" y="854"/>
                    </a:lnTo>
                    <a:lnTo>
                      <a:pt x="392" y="847"/>
                    </a:lnTo>
                    <a:lnTo>
                      <a:pt x="385" y="840"/>
                    </a:lnTo>
                    <a:lnTo>
                      <a:pt x="378" y="840"/>
                    </a:lnTo>
                    <a:lnTo>
                      <a:pt x="378" y="834"/>
                    </a:lnTo>
                    <a:lnTo>
                      <a:pt x="371" y="834"/>
                    </a:lnTo>
                    <a:lnTo>
                      <a:pt x="363" y="834"/>
                    </a:lnTo>
                    <a:lnTo>
                      <a:pt x="371" y="834"/>
                    </a:lnTo>
                    <a:lnTo>
                      <a:pt x="363" y="834"/>
                    </a:lnTo>
                    <a:lnTo>
                      <a:pt x="363" y="827"/>
                    </a:lnTo>
                    <a:lnTo>
                      <a:pt x="363" y="820"/>
                    </a:lnTo>
                    <a:lnTo>
                      <a:pt x="356" y="820"/>
                    </a:lnTo>
                    <a:lnTo>
                      <a:pt x="356" y="813"/>
                    </a:lnTo>
                    <a:lnTo>
                      <a:pt x="349" y="813"/>
                    </a:lnTo>
                    <a:lnTo>
                      <a:pt x="349" y="806"/>
                    </a:lnTo>
                    <a:lnTo>
                      <a:pt x="349" y="813"/>
                    </a:lnTo>
                    <a:lnTo>
                      <a:pt x="349" y="806"/>
                    </a:lnTo>
                    <a:lnTo>
                      <a:pt x="349" y="799"/>
                    </a:lnTo>
                    <a:lnTo>
                      <a:pt x="342" y="799"/>
                    </a:lnTo>
                    <a:lnTo>
                      <a:pt x="342" y="793"/>
                    </a:lnTo>
                    <a:lnTo>
                      <a:pt x="342" y="799"/>
                    </a:lnTo>
                    <a:lnTo>
                      <a:pt x="335" y="793"/>
                    </a:lnTo>
                    <a:lnTo>
                      <a:pt x="342" y="786"/>
                    </a:lnTo>
                    <a:lnTo>
                      <a:pt x="335" y="786"/>
                    </a:lnTo>
                    <a:lnTo>
                      <a:pt x="342" y="786"/>
                    </a:lnTo>
                    <a:lnTo>
                      <a:pt x="335" y="779"/>
                    </a:lnTo>
                    <a:lnTo>
                      <a:pt x="328" y="779"/>
                    </a:lnTo>
                    <a:lnTo>
                      <a:pt x="328" y="772"/>
                    </a:lnTo>
                    <a:lnTo>
                      <a:pt x="335" y="772"/>
                    </a:lnTo>
                    <a:lnTo>
                      <a:pt x="342" y="772"/>
                    </a:lnTo>
                    <a:lnTo>
                      <a:pt x="342" y="779"/>
                    </a:lnTo>
                    <a:lnTo>
                      <a:pt x="342" y="772"/>
                    </a:lnTo>
                    <a:lnTo>
                      <a:pt x="342" y="765"/>
                    </a:lnTo>
                    <a:lnTo>
                      <a:pt x="342" y="758"/>
                    </a:lnTo>
                    <a:lnTo>
                      <a:pt x="342" y="752"/>
                    </a:lnTo>
                    <a:lnTo>
                      <a:pt x="342" y="745"/>
                    </a:lnTo>
                    <a:lnTo>
                      <a:pt x="342" y="738"/>
                    </a:lnTo>
                    <a:lnTo>
                      <a:pt x="335" y="738"/>
                    </a:lnTo>
                    <a:lnTo>
                      <a:pt x="335" y="731"/>
                    </a:lnTo>
                    <a:lnTo>
                      <a:pt x="328" y="731"/>
                    </a:lnTo>
                    <a:lnTo>
                      <a:pt x="328" y="724"/>
                    </a:lnTo>
                    <a:lnTo>
                      <a:pt x="328" y="717"/>
                    </a:lnTo>
                    <a:lnTo>
                      <a:pt x="321" y="717"/>
                    </a:lnTo>
                    <a:lnTo>
                      <a:pt x="321" y="711"/>
                    </a:lnTo>
                    <a:lnTo>
                      <a:pt x="321" y="704"/>
                    </a:lnTo>
                    <a:lnTo>
                      <a:pt x="313" y="704"/>
                    </a:lnTo>
                    <a:lnTo>
                      <a:pt x="313" y="697"/>
                    </a:lnTo>
                    <a:lnTo>
                      <a:pt x="313" y="690"/>
                    </a:lnTo>
                    <a:lnTo>
                      <a:pt x="306" y="690"/>
                    </a:lnTo>
                    <a:lnTo>
                      <a:pt x="306" y="683"/>
                    </a:lnTo>
                    <a:lnTo>
                      <a:pt x="299" y="683"/>
                    </a:lnTo>
                    <a:lnTo>
                      <a:pt x="306" y="683"/>
                    </a:lnTo>
                    <a:lnTo>
                      <a:pt x="306" y="676"/>
                    </a:lnTo>
                    <a:lnTo>
                      <a:pt x="299" y="676"/>
                    </a:lnTo>
                    <a:lnTo>
                      <a:pt x="299" y="670"/>
                    </a:lnTo>
                    <a:lnTo>
                      <a:pt x="292" y="670"/>
                    </a:lnTo>
                    <a:lnTo>
                      <a:pt x="285" y="663"/>
                    </a:lnTo>
                    <a:lnTo>
                      <a:pt x="285" y="656"/>
                    </a:lnTo>
                    <a:lnTo>
                      <a:pt x="278" y="656"/>
                    </a:lnTo>
                    <a:lnTo>
                      <a:pt x="278" y="649"/>
                    </a:lnTo>
                    <a:lnTo>
                      <a:pt x="278" y="642"/>
                    </a:lnTo>
                    <a:lnTo>
                      <a:pt x="278" y="635"/>
                    </a:lnTo>
                    <a:lnTo>
                      <a:pt x="278" y="629"/>
                    </a:lnTo>
                    <a:lnTo>
                      <a:pt x="271" y="622"/>
                    </a:lnTo>
                    <a:lnTo>
                      <a:pt x="271" y="615"/>
                    </a:lnTo>
                    <a:lnTo>
                      <a:pt x="264" y="615"/>
                    </a:lnTo>
                    <a:lnTo>
                      <a:pt x="256" y="615"/>
                    </a:lnTo>
                    <a:lnTo>
                      <a:pt x="256" y="608"/>
                    </a:lnTo>
                    <a:lnTo>
                      <a:pt x="249" y="608"/>
                    </a:lnTo>
                    <a:lnTo>
                      <a:pt x="249" y="601"/>
                    </a:lnTo>
                    <a:lnTo>
                      <a:pt x="249" y="594"/>
                    </a:lnTo>
                    <a:lnTo>
                      <a:pt x="249" y="588"/>
                    </a:lnTo>
                    <a:lnTo>
                      <a:pt x="242" y="588"/>
                    </a:lnTo>
                    <a:lnTo>
                      <a:pt x="249" y="588"/>
                    </a:lnTo>
                    <a:lnTo>
                      <a:pt x="242" y="581"/>
                    </a:lnTo>
                    <a:lnTo>
                      <a:pt x="242" y="574"/>
                    </a:lnTo>
                    <a:lnTo>
                      <a:pt x="235" y="567"/>
                    </a:lnTo>
                    <a:lnTo>
                      <a:pt x="235" y="560"/>
                    </a:lnTo>
                    <a:lnTo>
                      <a:pt x="228" y="560"/>
                    </a:lnTo>
                    <a:lnTo>
                      <a:pt x="228" y="553"/>
                    </a:lnTo>
                    <a:lnTo>
                      <a:pt x="228" y="547"/>
                    </a:lnTo>
                    <a:lnTo>
                      <a:pt x="221" y="547"/>
                    </a:lnTo>
                    <a:lnTo>
                      <a:pt x="221" y="540"/>
                    </a:lnTo>
                    <a:lnTo>
                      <a:pt x="214" y="540"/>
                    </a:lnTo>
                    <a:lnTo>
                      <a:pt x="214" y="533"/>
                    </a:lnTo>
                    <a:lnTo>
                      <a:pt x="214" y="526"/>
                    </a:lnTo>
                    <a:lnTo>
                      <a:pt x="214" y="519"/>
                    </a:lnTo>
                    <a:lnTo>
                      <a:pt x="207" y="519"/>
                    </a:lnTo>
                    <a:lnTo>
                      <a:pt x="207" y="512"/>
                    </a:lnTo>
                    <a:lnTo>
                      <a:pt x="207" y="506"/>
                    </a:lnTo>
                    <a:lnTo>
                      <a:pt x="207" y="499"/>
                    </a:lnTo>
                    <a:lnTo>
                      <a:pt x="207" y="506"/>
                    </a:lnTo>
                    <a:lnTo>
                      <a:pt x="199" y="499"/>
                    </a:lnTo>
                    <a:lnTo>
                      <a:pt x="207" y="499"/>
                    </a:lnTo>
                    <a:lnTo>
                      <a:pt x="199" y="499"/>
                    </a:lnTo>
                    <a:lnTo>
                      <a:pt x="199" y="492"/>
                    </a:lnTo>
                    <a:lnTo>
                      <a:pt x="199" y="485"/>
                    </a:lnTo>
                    <a:lnTo>
                      <a:pt x="192" y="485"/>
                    </a:lnTo>
                    <a:lnTo>
                      <a:pt x="199" y="485"/>
                    </a:lnTo>
                    <a:lnTo>
                      <a:pt x="199" y="478"/>
                    </a:lnTo>
                    <a:lnTo>
                      <a:pt x="192" y="485"/>
                    </a:lnTo>
                    <a:lnTo>
                      <a:pt x="192" y="478"/>
                    </a:lnTo>
                    <a:lnTo>
                      <a:pt x="192" y="471"/>
                    </a:lnTo>
                    <a:lnTo>
                      <a:pt x="192" y="478"/>
                    </a:lnTo>
                    <a:lnTo>
                      <a:pt x="192" y="471"/>
                    </a:lnTo>
                    <a:lnTo>
                      <a:pt x="185" y="471"/>
                    </a:lnTo>
                    <a:lnTo>
                      <a:pt x="192" y="471"/>
                    </a:lnTo>
                    <a:lnTo>
                      <a:pt x="192" y="465"/>
                    </a:lnTo>
                    <a:lnTo>
                      <a:pt x="185" y="465"/>
                    </a:lnTo>
                    <a:lnTo>
                      <a:pt x="185" y="471"/>
                    </a:lnTo>
                    <a:lnTo>
                      <a:pt x="185" y="465"/>
                    </a:lnTo>
                    <a:lnTo>
                      <a:pt x="185" y="458"/>
                    </a:lnTo>
                    <a:lnTo>
                      <a:pt x="178" y="458"/>
                    </a:lnTo>
                    <a:lnTo>
                      <a:pt x="178" y="451"/>
                    </a:lnTo>
                    <a:lnTo>
                      <a:pt x="178" y="444"/>
                    </a:lnTo>
                    <a:lnTo>
                      <a:pt x="171" y="437"/>
                    </a:lnTo>
                    <a:lnTo>
                      <a:pt x="171" y="430"/>
                    </a:lnTo>
                    <a:lnTo>
                      <a:pt x="171" y="423"/>
                    </a:lnTo>
                    <a:lnTo>
                      <a:pt x="164" y="423"/>
                    </a:lnTo>
                    <a:lnTo>
                      <a:pt x="164" y="417"/>
                    </a:lnTo>
                    <a:lnTo>
                      <a:pt x="164" y="410"/>
                    </a:lnTo>
                    <a:lnTo>
                      <a:pt x="157" y="410"/>
                    </a:lnTo>
                    <a:lnTo>
                      <a:pt x="157" y="403"/>
                    </a:lnTo>
                    <a:lnTo>
                      <a:pt x="149" y="396"/>
                    </a:lnTo>
                    <a:lnTo>
                      <a:pt x="149" y="389"/>
                    </a:lnTo>
                    <a:lnTo>
                      <a:pt x="142" y="389"/>
                    </a:lnTo>
                    <a:lnTo>
                      <a:pt x="142" y="382"/>
                    </a:lnTo>
                    <a:lnTo>
                      <a:pt x="135" y="382"/>
                    </a:lnTo>
                    <a:lnTo>
                      <a:pt x="135" y="376"/>
                    </a:lnTo>
                    <a:lnTo>
                      <a:pt x="128" y="376"/>
                    </a:lnTo>
                    <a:lnTo>
                      <a:pt x="128" y="369"/>
                    </a:lnTo>
                    <a:lnTo>
                      <a:pt x="128" y="362"/>
                    </a:lnTo>
                    <a:lnTo>
                      <a:pt x="121" y="355"/>
                    </a:lnTo>
                    <a:lnTo>
                      <a:pt x="121" y="348"/>
                    </a:lnTo>
                    <a:lnTo>
                      <a:pt x="121" y="341"/>
                    </a:lnTo>
                    <a:lnTo>
                      <a:pt x="114" y="341"/>
                    </a:lnTo>
                    <a:lnTo>
                      <a:pt x="114" y="335"/>
                    </a:lnTo>
                    <a:lnTo>
                      <a:pt x="114" y="328"/>
                    </a:lnTo>
                    <a:lnTo>
                      <a:pt x="107" y="321"/>
                    </a:lnTo>
                    <a:lnTo>
                      <a:pt x="100" y="314"/>
                    </a:lnTo>
                    <a:lnTo>
                      <a:pt x="92" y="314"/>
                    </a:lnTo>
                    <a:lnTo>
                      <a:pt x="92" y="307"/>
                    </a:lnTo>
                    <a:lnTo>
                      <a:pt x="92" y="300"/>
                    </a:lnTo>
                    <a:lnTo>
                      <a:pt x="85" y="300"/>
                    </a:lnTo>
                    <a:lnTo>
                      <a:pt x="78" y="294"/>
                    </a:lnTo>
                    <a:lnTo>
                      <a:pt x="71" y="287"/>
                    </a:lnTo>
                    <a:lnTo>
                      <a:pt x="57" y="287"/>
                    </a:lnTo>
                    <a:lnTo>
                      <a:pt x="57" y="280"/>
                    </a:lnTo>
                    <a:lnTo>
                      <a:pt x="43" y="273"/>
                    </a:lnTo>
                    <a:lnTo>
                      <a:pt x="35" y="273"/>
                    </a:lnTo>
                    <a:lnTo>
                      <a:pt x="28" y="266"/>
                    </a:lnTo>
                    <a:lnTo>
                      <a:pt x="21" y="259"/>
                    </a:lnTo>
                    <a:lnTo>
                      <a:pt x="14" y="259"/>
                    </a:lnTo>
                    <a:lnTo>
                      <a:pt x="14" y="253"/>
                    </a:lnTo>
                    <a:lnTo>
                      <a:pt x="14" y="246"/>
                    </a:lnTo>
                    <a:lnTo>
                      <a:pt x="14" y="239"/>
                    </a:lnTo>
                    <a:lnTo>
                      <a:pt x="21" y="239"/>
                    </a:lnTo>
                    <a:lnTo>
                      <a:pt x="21" y="246"/>
                    </a:lnTo>
                    <a:lnTo>
                      <a:pt x="28" y="246"/>
                    </a:lnTo>
                    <a:lnTo>
                      <a:pt x="28" y="239"/>
                    </a:lnTo>
                    <a:lnTo>
                      <a:pt x="35" y="239"/>
                    </a:lnTo>
                    <a:lnTo>
                      <a:pt x="35" y="246"/>
                    </a:lnTo>
                    <a:lnTo>
                      <a:pt x="35" y="239"/>
                    </a:lnTo>
                    <a:lnTo>
                      <a:pt x="35" y="232"/>
                    </a:lnTo>
                    <a:lnTo>
                      <a:pt x="28" y="225"/>
                    </a:lnTo>
                    <a:lnTo>
                      <a:pt x="35" y="225"/>
                    </a:lnTo>
                    <a:lnTo>
                      <a:pt x="28" y="225"/>
                    </a:lnTo>
                    <a:lnTo>
                      <a:pt x="28" y="218"/>
                    </a:lnTo>
                    <a:lnTo>
                      <a:pt x="21" y="212"/>
                    </a:lnTo>
                    <a:lnTo>
                      <a:pt x="14" y="205"/>
                    </a:lnTo>
                    <a:lnTo>
                      <a:pt x="7" y="205"/>
                    </a:lnTo>
                    <a:lnTo>
                      <a:pt x="7" y="198"/>
                    </a:lnTo>
                    <a:lnTo>
                      <a:pt x="14" y="198"/>
                    </a:lnTo>
                    <a:lnTo>
                      <a:pt x="14" y="191"/>
                    </a:lnTo>
                    <a:lnTo>
                      <a:pt x="21" y="191"/>
                    </a:lnTo>
                    <a:lnTo>
                      <a:pt x="21" y="184"/>
                    </a:lnTo>
                    <a:lnTo>
                      <a:pt x="14" y="184"/>
                    </a:lnTo>
                    <a:lnTo>
                      <a:pt x="14" y="177"/>
                    </a:lnTo>
                    <a:lnTo>
                      <a:pt x="7" y="17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7" y="157"/>
                    </a:lnTo>
                    <a:lnTo>
                      <a:pt x="0" y="157"/>
                    </a:lnTo>
                    <a:lnTo>
                      <a:pt x="0" y="150"/>
                    </a:lnTo>
                    <a:lnTo>
                      <a:pt x="7" y="150"/>
                    </a:lnTo>
                    <a:lnTo>
                      <a:pt x="7" y="143"/>
                    </a:lnTo>
                    <a:lnTo>
                      <a:pt x="7" y="136"/>
                    </a:lnTo>
                    <a:lnTo>
                      <a:pt x="14" y="136"/>
                    </a:lnTo>
                    <a:lnTo>
                      <a:pt x="14" y="130"/>
                    </a:lnTo>
                    <a:lnTo>
                      <a:pt x="21" y="130"/>
                    </a:lnTo>
                    <a:lnTo>
                      <a:pt x="21" y="123"/>
                    </a:lnTo>
                    <a:lnTo>
                      <a:pt x="28" y="116"/>
                    </a:lnTo>
                    <a:lnTo>
                      <a:pt x="35" y="116"/>
                    </a:lnTo>
                    <a:lnTo>
                      <a:pt x="35" y="109"/>
                    </a:lnTo>
                    <a:lnTo>
                      <a:pt x="35" y="102"/>
                    </a:lnTo>
                    <a:lnTo>
                      <a:pt x="43" y="102"/>
                    </a:lnTo>
                    <a:lnTo>
                      <a:pt x="43" y="95"/>
                    </a:lnTo>
                    <a:lnTo>
                      <a:pt x="50" y="95"/>
                    </a:lnTo>
                    <a:lnTo>
                      <a:pt x="57" y="89"/>
                    </a:lnTo>
                    <a:lnTo>
                      <a:pt x="64" y="89"/>
                    </a:lnTo>
                    <a:lnTo>
                      <a:pt x="71" y="82"/>
                    </a:lnTo>
                    <a:lnTo>
                      <a:pt x="78" y="8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3" name="Freeform 865"/>
              <p:cNvSpPr>
                <a:spLocks/>
              </p:cNvSpPr>
              <p:nvPr/>
            </p:nvSpPr>
            <p:spPr bwMode="auto">
              <a:xfrm>
                <a:off x="1635" y="813"/>
                <a:ext cx="642" cy="328"/>
              </a:xfrm>
              <a:custGeom>
                <a:avLst/>
                <a:gdLst>
                  <a:gd name="T0" fmla="*/ 21 w 642"/>
                  <a:gd name="T1" fmla="*/ 233 h 328"/>
                  <a:gd name="T2" fmla="*/ 21 w 642"/>
                  <a:gd name="T3" fmla="*/ 260 h 328"/>
                  <a:gd name="T4" fmla="*/ 0 w 642"/>
                  <a:gd name="T5" fmla="*/ 267 h 328"/>
                  <a:gd name="T6" fmla="*/ 14 w 642"/>
                  <a:gd name="T7" fmla="*/ 280 h 328"/>
                  <a:gd name="T8" fmla="*/ 0 w 642"/>
                  <a:gd name="T9" fmla="*/ 294 h 328"/>
                  <a:gd name="T10" fmla="*/ 21 w 642"/>
                  <a:gd name="T11" fmla="*/ 287 h 328"/>
                  <a:gd name="T12" fmla="*/ 35 w 642"/>
                  <a:gd name="T13" fmla="*/ 287 h 328"/>
                  <a:gd name="T14" fmla="*/ 50 w 642"/>
                  <a:gd name="T15" fmla="*/ 294 h 328"/>
                  <a:gd name="T16" fmla="*/ 71 w 642"/>
                  <a:gd name="T17" fmla="*/ 301 h 328"/>
                  <a:gd name="T18" fmla="*/ 71 w 642"/>
                  <a:gd name="T19" fmla="*/ 315 h 328"/>
                  <a:gd name="T20" fmla="*/ 85 w 642"/>
                  <a:gd name="T21" fmla="*/ 328 h 328"/>
                  <a:gd name="T22" fmla="*/ 107 w 642"/>
                  <a:gd name="T23" fmla="*/ 321 h 328"/>
                  <a:gd name="T24" fmla="*/ 121 w 642"/>
                  <a:gd name="T25" fmla="*/ 301 h 328"/>
                  <a:gd name="T26" fmla="*/ 128 w 642"/>
                  <a:gd name="T27" fmla="*/ 287 h 328"/>
                  <a:gd name="T28" fmla="*/ 135 w 642"/>
                  <a:gd name="T29" fmla="*/ 260 h 328"/>
                  <a:gd name="T30" fmla="*/ 142 w 642"/>
                  <a:gd name="T31" fmla="*/ 226 h 328"/>
                  <a:gd name="T32" fmla="*/ 157 w 642"/>
                  <a:gd name="T33" fmla="*/ 226 h 328"/>
                  <a:gd name="T34" fmla="*/ 178 w 642"/>
                  <a:gd name="T35" fmla="*/ 198 h 328"/>
                  <a:gd name="T36" fmla="*/ 299 w 642"/>
                  <a:gd name="T37" fmla="*/ 144 h 328"/>
                  <a:gd name="T38" fmla="*/ 356 w 642"/>
                  <a:gd name="T39" fmla="*/ 62 h 328"/>
                  <a:gd name="T40" fmla="*/ 349 w 642"/>
                  <a:gd name="T41" fmla="*/ 48 h 328"/>
                  <a:gd name="T42" fmla="*/ 342 w 642"/>
                  <a:gd name="T43" fmla="*/ 27 h 328"/>
                  <a:gd name="T44" fmla="*/ 328 w 642"/>
                  <a:gd name="T45" fmla="*/ 7 h 328"/>
                  <a:gd name="T46" fmla="*/ 349 w 642"/>
                  <a:gd name="T47" fmla="*/ 0 h 328"/>
                  <a:gd name="T48" fmla="*/ 371 w 642"/>
                  <a:gd name="T49" fmla="*/ 14 h 328"/>
                  <a:gd name="T50" fmla="*/ 385 w 642"/>
                  <a:gd name="T51" fmla="*/ 21 h 328"/>
                  <a:gd name="T52" fmla="*/ 392 w 642"/>
                  <a:gd name="T53" fmla="*/ 27 h 328"/>
                  <a:gd name="T54" fmla="*/ 399 w 642"/>
                  <a:gd name="T55" fmla="*/ 34 h 328"/>
                  <a:gd name="T56" fmla="*/ 406 w 642"/>
                  <a:gd name="T57" fmla="*/ 48 h 328"/>
                  <a:gd name="T58" fmla="*/ 413 w 642"/>
                  <a:gd name="T59" fmla="*/ 55 h 328"/>
                  <a:gd name="T60" fmla="*/ 428 w 642"/>
                  <a:gd name="T61" fmla="*/ 68 h 328"/>
                  <a:gd name="T62" fmla="*/ 442 w 642"/>
                  <a:gd name="T63" fmla="*/ 82 h 328"/>
                  <a:gd name="T64" fmla="*/ 463 w 642"/>
                  <a:gd name="T65" fmla="*/ 89 h 328"/>
                  <a:gd name="T66" fmla="*/ 463 w 642"/>
                  <a:gd name="T67" fmla="*/ 109 h 328"/>
                  <a:gd name="T68" fmla="*/ 478 w 642"/>
                  <a:gd name="T69" fmla="*/ 116 h 328"/>
                  <a:gd name="T70" fmla="*/ 485 w 642"/>
                  <a:gd name="T71" fmla="*/ 116 h 328"/>
                  <a:gd name="T72" fmla="*/ 492 w 642"/>
                  <a:gd name="T73" fmla="*/ 130 h 328"/>
                  <a:gd name="T74" fmla="*/ 492 w 642"/>
                  <a:gd name="T75" fmla="*/ 144 h 328"/>
                  <a:gd name="T76" fmla="*/ 506 w 642"/>
                  <a:gd name="T77" fmla="*/ 157 h 328"/>
                  <a:gd name="T78" fmla="*/ 520 w 642"/>
                  <a:gd name="T79" fmla="*/ 157 h 328"/>
                  <a:gd name="T80" fmla="*/ 527 w 642"/>
                  <a:gd name="T81" fmla="*/ 164 h 328"/>
                  <a:gd name="T82" fmla="*/ 542 w 642"/>
                  <a:gd name="T83" fmla="*/ 164 h 328"/>
                  <a:gd name="T84" fmla="*/ 556 w 642"/>
                  <a:gd name="T85" fmla="*/ 157 h 328"/>
                  <a:gd name="T86" fmla="*/ 563 w 642"/>
                  <a:gd name="T87" fmla="*/ 164 h 328"/>
                  <a:gd name="T88" fmla="*/ 570 w 642"/>
                  <a:gd name="T89" fmla="*/ 151 h 328"/>
                  <a:gd name="T90" fmla="*/ 592 w 642"/>
                  <a:gd name="T91" fmla="*/ 144 h 328"/>
                  <a:gd name="T92" fmla="*/ 606 w 642"/>
                  <a:gd name="T93" fmla="*/ 151 h 328"/>
                  <a:gd name="T94" fmla="*/ 620 w 642"/>
                  <a:gd name="T95" fmla="*/ 157 h 328"/>
                  <a:gd name="T96" fmla="*/ 634 w 642"/>
                  <a:gd name="T97" fmla="*/ 144 h 32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42"/>
                  <a:gd name="T148" fmla="*/ 0 h 328"/>
                  <a:gd name="T149" fmla="*/ 642 w 642"/>
                  <a:gd name="T150" fmla="*/ 328 h 32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42" h="328">
                    <a:moveTo>
                      <a:pt x="21" y="226"/>
                    </a:moveTo>
                    <a:lnTo>
                      <a:pt x="14" y="226"/>
                    </a:lnTo>
                    <a:lnTo>
                      <a:pt x="14" y="233"/>
                    </a:lnTo>
                    <a:lnTo>
                      <a:pt x="21" y="233"/>
                    </a:lnTo>
                    <a:lnTo>
                      <a:pt x="21" y="239"/>
                    </a:lnTo>
                    <a:lnTo>
                      <a:pt x="21" y="246"/>
                    </a:lnTo>
                    <a:lnTo>
                      <a:pt x="21" y="253"/>
                    </a:lnTo>
                    <a:lnTo>
                      <a:pt x="21" y="260"/>
                    </a:lnTo>
                    <a:lnTo>
                      <a:pt x="14" y="260"/>
                    </a:lnTo>
                    <a:lnTo>
                      <a:pt x="14" y="267"/>
                    </a:lnTo>
                    <a:lnTo>
                      <a:pt x="7" y="267"/>
                    </a:lnTo>
                    <a:lnTo>
                      <a:pt x="0" y="267"/>
                    </a:lnTo>
                    <a:lnTo>
                      <a:pt x="0" y="274"/>
                    </a:lnTo>
                    <a:lnTo>
                      <a:pt x="0" y="280"/>
                    </a:lnTo>
                    <a:lnTo>
                      <a:pt x="7" y="280"/>
                    </a:lnTo>
                    <a:lnTo>
                      <a:pt x="14" y="280"/>
                    </a:lnTo>
                    <a:lnTo>
                      <a:pt x="7" y="280"/>
                    </a:lnTo>
                    <a:lnTo>
                      <a:pt x="7" y="287"/>
                    </a:lnTo>
                    <a:lnTo>
                      <a:pt x="0" y="287"/>
                    </a:lnTo>
                    <a:lnTo>
                      <a:pt x="0" y="294"/>
                    </a:lnTo>
                    <a:lnTo>
                      <a:pt x="7" y="294"/>
                    </a:lnTo>
                    <a:lnTo>
                      <a:pt x="14" y="294"/>
                    </a:lnTo>
                    <a:lnTo>
                      <a:pt x="14" y="287"/>
                    </a:lnTo>
                    <a:lnTo>
                      <a:pt x="21" y="287"/>
                    </a:lnTo>
                    <a:lnTo>
                      <a:pt x="21" y="280"/>
                    </a:lnTo>
                    <a:lnTo>
                      <a:pt x="21" y="287"/>
                    </a:lnTo>
                    <a:lnTo>
                      <a:pt x="28" y="287"/>
                    </a:lnTo>
                    <a:lnTo>
                      <a:pt x="35" y="287"/>
                    </a:lnTo>
                    <a:lnTo>
                      <a:pt x="35" y="294"/>
                    </a:lnTo>
                    <a:lnTo>
                      <a:pt x="35" y="287"/>
                    </a:lnTo>
                    <a:lnTo>
                      <a:pt x="43" y="294"/>
                    </a:lnTo>
                    <a:lnTo>
                      <a:pt x="50" y="294"/>
                    </a:lnTo>
                    <a:lnTo>
                      <a:pt x="57" y="294"/>
                    </a:lnTo>
                    <a:lnTo>
                      <a:pt x="64" y="294"/>
                    </a:lnTo>
                    <a:lnTo>
                      <a:pt x="64" y="301"/>
                    </a:lnTo>
                    <a:lnTo>
                      <a:pt x="71" y="301"/>
                    </a:lnTo>
                    <a:lnTo>
                      <a:pt x="64" y="301"/>
                    </a:lnTo>
                    <a:lnTo>
                      <a:pt x="64" y="308"/>
                    </a:lnTo>
                    <a:lnTo>
                      <a:pt x="71" y="308"/>
                    </a:lnTo>
                    <a:lnTo>
                      <a:pt x="71" y="315"/>
                    </a:lnTo>
                    <a:lnTo>
                      <a:pt x="71" y="321"/>
                    </a:lnTo>
                    <a:lnTo>
                      <a:pt x="78" y="321"/>
                    </a:lnTo>
                    <a:lnTo>
                      <a:pt x="78" y="328"/>
                    </a:lnTo>
                    <a:lnTo>
                      <a:pt x="85" y="328"/>
                    </a:lnTo>
                    <a:lnTo>
                      <a:pt x="92" y="328"/>
                    </a:lnTo>
                    <a:lnTo>
                      <a:pt x="100" y="328"/>
                    </a:lnTo>
                    <a:lnTo>
                      <a:pt x="100" y="321"/>
                    </a:lnTo>
                    <a:lnTo>
                      <a:pt x="107" y="321"/>
                    </a:lnTo>
                    <a:lnTo>
                      <a:pt x="107" y="315"/>
                    </a:lnTo>
                    <a:lnTo>
                      <a:pt x="107" y="308"/>
                    </a:lnTo>
                    <a:lnTo>
                      <a:pt x="114" y="308"/>
                    </a:lnTo>
                    <a:lnTo>
                      <a:pt x="121" y="301"/>
                    </a:lnTo>
                    <a:lnTo>
                      <a:pt x="128" y="301"/>
                    </a:lnTo>
                    <a:lnTo>
                      <a:pt x="128" y="294"/>
                    </a:lnTo>
                    <a:lnTo>
                      <a:pt x="121" y="287"/>
                    </a:lnTo>
                    <a:lnTo>
                      <a:pt x="128" y="287"/>
                    </a:lnTo>
                    <a:lnTo>
                      <a:pt x="128" y="280"/>
                    </a:lnTo>
                    <a:lnTo>
                      <a:pt x="128" y="274"/>
                    </a:lnTo>
                    <a:lnTo>
                      <a:pt x="128" y="267"/>
                    </a:lnTo>
                    <a:lnTo>
                      <a:pt x="135" y="260"/>
                    </a:lnTo>
                    <a:lnTo>
                      <a:pt x="142" y="253"/>
                    </a:lnTo>
                    <a:lnTo>
                      <a:pt x="142" y="246"/>
                    </a:lnTo>
                    <a:lnTo>
                      <a:pt x="142" y="233"/>
                    </a:lnTo>
                    <a:lnTo>
                      <a:pt x="142" y="226"/>
                    </a:lnTo>
                    <a:lnTo>
                      <a:pt x="150" y="226"/>
                    </a:lnTo>
                    <a:lnTo>
                      <a:pt x="150" y="233"/>
                    </a:lnTo>
                    <a:lnTo>
                      <a:pt x="157" y="233"/>
                    </a:lnTo>
                    <a:lnTo>
                      <a:pt x="157" y="226"/>
                    </a:lnTo>
                    <a:lnTo>
                      <a:pt x="157" y="219"/>
                    </a:lnTo>
                    <a:lnTo>
                      <a:pt x="164" y="212"/>
                    </a:lnTo>
                    <a:lnTo>
                      <a:pt x="164" y="205"/>
                    </a:lnTo>
                    <a:lnTo>
                      <a:pt x="178" y="198"/>
                    </a:lnTo>
                    <a:lnTo>
                      <a:pt x="185" y="198"/>
                    </a:lnTo>
                    <a:lnTo>
                      <a:pt x="235" y="178"/>
                    </a:lnTo>
                    <a:lnTo>
                      <a:pt x="256" y="171"/>
                    </a:lnTo>
                    <a:lnTo>
                      <a:pt x="299" y="144"/>
                    </a:lnTo>
                    <a:lnTo>
                      <a:pt x="328" y="103"/>
                    </a:lnTo>
                    <a:lnTo>
                      <a:pt x="342" y="62"/>
                    </a:lnTo>
                    <a:lnTo>
                      <a:pt x="349" y="62"/>
                    </a:lnTo>
                    <a:lnTo>
                      <a:pt x="356" y="62"/>
                    </a:lnTo>
                    <a:lnTo>
                      <a:pt x="349" y="62"/>
                    </a:lnTo>
                    <a:lnTo>
                      <a:pt x="356" y="55"/>
                    </a:lnTo>
                    <a:lnTo>
                      <a:pt x="349" y="55"/>
                    </a:lnTo>
                    <a:lnTo>
                      <a:pt x="349" y="48"/>
                    </a:lnTo>
                    <a:lnTo>
                      <a:pt x="349" y="41"/>
                    </a:lnTo>
                    <a:lnTo>
                      <a:pt x="349" y="34"/>
                    </a:lnTo>
                    <a:lnTo>
                      <a:pt x="342" y="34"/>
                    </a:lnTo>
                    <a:lnTo>
                      <a:pt x="342" y="27"/>
                    </a:lnTo>
                    <a:lnTo>
                      <a:pt x="335" y="21"/>
                    </a:lnTo>
                    <a:lnTo>
                      <a:pt x="328" y="21"/>
                    </a:lnTo>
                    <a:lnTo>
                      <a:pt x="328" y="14"/>
                    </a:lnTo>
                    <a:lnTo>
                      <a:pt x="328" y="7"/>
                    </a:lnTo>
                    <a:lnTo>
                      <a:pt x="335" y="7"/>
                    </a:lnTo>
                    <a:lnTo>
                      <a:pt x="342" y="7"/>
                    </a:lnTo>
                    <a:lnTo>
                      <a:pt x="349" y="7"/>
                    </a:lnTo>
                    <a:lnTo>
                      <a:pt x="349" y="0"/>
                    </a:lnTo>
                    <a:lnTo>
                      <a:pt x="356" y="0"/>
                    </a:lnTo>
                    <a:lnTo>
                      <a:pt x="363" y="7"/>
                    </a:lnTo>
                    <a:lnTo>
                      <a:pt x="371" y="7"/>
                    </a:lnTo>
                    <a:lnTo>
                      <a:pt x="371" y="14"/>
                    </a:lnTo>
                    <a:lnTo>
                      <a:pt x="378" y="14"/>
                    </a:lnTo>
                    <a:lnTo>
                      <a:pt x="378" y="7"/>
                    </a:lnTo>
                    <a:lnTo>
                      <a:pt x="385" y="14"/>
                    </a:lnTo>
                    <a:lnTo>
                      <a:pt x="385" y="21"/>
                    </a:lnTo>
                    <a:lnTo>
                      <a:pt x="378" y="21"/>
                    </a:lnTo>
                    <a:lnTo>
                      <a:pt x="385" y="21"/>
                    </a:lnTo>
                    <a:lnTo>
                      <a:pt x="392" y="21"/>
                    </a:lnTo>
                    <a:lnTo>
                      <a:pt x="392" y="27"/>
                    </a:lnTo>
                    <a:lnTo>
                      <a:pt x="399" y="27"/>
                    </a:lnTo>
                    <a:lnTo>
                      <a:pt x="399" y="34"/>
                    </a:lnTo>
                    <a:lnTo>
                      <a:pt x="399" y="27"/>
                    </a:lnTo>
                    <a:lnTo>
                      <a:pt x="399" y="34"/>
                    </a:lnTo>
                    <a:lnTo>
                      <a:pt x="406" y="34"/>
                    </a:lnTo>
                    <a:lnTo>
                      <a:pt x="406" y="41"/>
                    </a:lnTo>
                    <a:lnTo>
                      <a:pt x="413" y="48"/>
                    </a:lnTo>
                    <a:lnTo>
                      <a:pt x="406" y="48"/>
                    </a:lnTo>
                    <a:lnTo>
                      <a:pt x="413" y="48"/>
                    </a:lnTo>
                    <a:lnTo>
                      <a:pt x="413" y="55"/>
                    </a:lnTo>
                    <a:lnTo>
                      <a:pt x="413" y="62"/>
                    </a:lnTo>
                    <a:lnTo>
                      <a:pt x="413" y="55"/>
                    </a:lnTo>
                    <a:lnTo>
                      <a:pt x="413" y="62"/>
                    </a:lnTo>
                    <a:lnTo>
                      <a:pt x="413" y="68"/>
                    </a:lnTo>
                    <a:lnTo>
                      <a:pt x="420" y="68"/>
                    </a:lnTo>
                    <a:lnTo>
                      <a:pt x="428" y="68"/>
                    </a:lnTo>
                    <a:lnTo>
                      <a:pt x="435" y="68"/>
                    </a:lnTo>
                    <a:lnTo>
                      <a:pt x="435" y="75"/>
                    </a:lnTo>
                    <a:lnTo>
                      <a:pt x="442" y="75"/>
                    </a:lnTo>
                    <a:lnTo>
                      <a:pt x="442" y="82"/>
                    </a:lnTo>
                    <a:lnTo>
                      <a:pt x="449" y="82"/>
                    </a:lnTo>
                    <a:lnTo>
                      <a:pt x="456" y="82"/>
                    </a:lnTo>
                    <a:lnTo>
                      <a:pt x="456" y="89"/>
                    </a:lnTo>
                    <a:lnTo>
                      <a:pt x="463" y="89"/>
                    </a:lnTo>
                    <a:lnTo>
                      <a:pt x="463" y="96"/>
                    </a:lnTo>
                    <a:lnTo>
                      <a:pt x="470" y="103"/>
                    </a:lnTo>
                    <a:lnTo>
                      <a:pt x="470" y="109"/>
                    </a:lnTo>
                    <a:lnTo>
                      <a:pt x="463" y="109"/>
                    </a:lnTo>
                    <a:lnTo>
                      <a:pt x="463" y="116"/>
                    </a:lnTo>
                    <a:lnTo>
                      <a:pt x="470" y="116"/>
                    </a:lnTo>
                    <a:lnTo>
                      <a:pt x="470" y="123"/>
                    </a:lnTo>
                    <a:lnTo>
                      <a:pt x="478" y="116"/>
                    </a:lnTo>
                    <a:lnTo>
                      <a:pt x="478" y="123"/>
                    </a:lnTo>
                    <a:lnTo>
                      <a:pt x="485" y="123"/>
                    </a:lnTo>
                    <a:lnTo>
                      <a:pt x="478" y="123"/>
                    </a:lnTo>
                    <a:lnTo>
                      <a:pt x="485" y="116"/>
                    </a:lnTo>
                    <a:lnTo>
                      <a:pt x="485" y="123"/>
                    </a:lnTo>
                    <a:lnTo>
                      <a:pt x="485" y="116"/>
                    </a:lnTo>
                    <a:lnTo>
                      <a:pt x="492" y="123"/>
                    </a:lnTo>
                    <a:lnTo>
                      <a:pt x="492" y="130"/>
                    </a:lnTo>
                    <a:lnTo>
                      <a:pt x="492" y="137"/>
                    </a:lnTo>
                    <a:lnTo>
                      <a:pt x="499" y="137"/>
                    </a:lnTo>
                    <a:lnTo>
                      <a:pt x="499" y="144"/>
                    </a:lnTo>
                    <a:lnTo>
                      <a:pt x="492" y="144"/>
                    </a:lnTo>
                    <a:lnTo>
                      <a:pt x="492" y="151"/>
                    </a:lnTo>
                    <a:lnTo>
                      <a:pt x="492" y="157"/>
                    </a:lnTo>
                    <a:lnTo>
                      <a:pt x="499" y="157"/>
                    </a:lnTo>
                    <a:lnTo>
                      <a:pt x="506" y="157"/>
                    </a:lnTo>
                    <a:lnTo>
                      <a:pt x="506" y="164"/>
                    </a:lnTo>
                    <a:lnTo>
                      <a:pt x="513" y="164"/>
                    </a:lnTo>
                    <a:lnTo>
                      <a:pt x="513" y="157"/>
                    </a:lnTo>
                    <a:lnTo>
                      <a:pt x="520" y="157"/>
                    </a:lnTo>
                    <a:lnTo>
                      <a:pt x="520" y="164"/>
                    </a:lnTo>
                    <a:lnTo>
                      <a:pt x="520" y="157"/>
                    </a:lnTo>
                    <a:lnTo>
                      <a:pt x="520" y="164"/>
                    </a:lnTo>
                    <a:lnTo>
                      <a:pt x="527" y="164"/>
                    </a:lnTo>
                    <a:lnTo>
                      <a:pt x="527" y="157"/>
                    </a:lnTo>
                    <a:lnTo>
                      <a:pt x="535" y="157"/>
                    </a:lnTo>
                    <a:lnTo>
                      <a:pt x="542" y="157"/>
                    </a:lnTo>
                    <a:lnTo>
                      <a:pt x="542" y="164"/>
                    </a:lnTo>
                    <a:lnTo>
                      <a:pt x="542" y="157"/>
                    </a:lnTo>
                    <a:lnTo>
                      <a:pt x="542" y="164"/>
                    </a:lnTo>
                    <a:lnTo>
                      <a:pt x="549" y="164"/>
                    </a:lnTo>
                    <a:lnTo>
                      <a:pt x="556" y="157"/>
                    </a:lnTo>
                    <a:lnTo>
                      <a:pt x="556" y="164"/>
                    </a:lnTo>
                    <a:lnTo>
                      <a:pt x="556" y="157"/>
                    </a:lnTo>
                    <a:lnTo>
                      <a:pt x="556" y="164"/>
                    </a:lnTo>
                    <a:lnTo>
                      <a:pt x="563" y="164"/>
                    </a:lnTo>
                    <a:lnTo>
                      <a:pt x="563" y="157"/>
                    </a:lnTo>
                    <a:lnTo>
                      <a:pt x="570" y="157"/>
                    </a:lnTo>
                    <a:lnTo>
                      <a:pt x="577" y="157"/>
                    </a:lnTo>
                    <a:lnTo>
                      <a:pt x="570" y="151"/>
                    </a:lnTo>
                    <a:lnTo>
                      <a:pt x="577" y="151"/>
                    </a:lnTo>
                    <a:lnTo>
                      <a:pt x="577" y="144"/>
                    </a:lnTo>
                    <a:lnTo>
                      <a:pt x="584" y="144"/>
                    </a:lnTo>
                    <a:lnTo>
                      <a:pt x="592" y="144"/>
                    </a:lnTo>
                    <a:lnTo>
                      <a:pt x="599" y="144"/>
                    </a:lnTo>
                    <a:lnTo>
                      <a:pt x="599" y="151"/>
                    </a:lnTo>
                    <a:lnTo>
                      <a:pt x="606" y="157"/>
                    </a:lnTo>
                    <a:lnTo>
                      <a:pt x="606" y="151"/>
                    </a:lnTo>
                    <a:lnTo>
                      <a:pt x="613" y="157"/>
                    </a:lnTo>
                    <a:lnTo>
                      <a:pt x="606" y="157"/>
                    </a:lnTo>
                    <a:lnTo>
                      <a:pt x="613" y="157"/>
                    </a:lnTo>
                    <a:lnTo>
                      <a:pt x="620" y="157"/>
                    </a:lnTo>
                    <a:lnTo>
                      <a:pt x="627" y="157"/>
                    </a:lnTo>
                    <a:lnTo>
                      <a:pt x="627" y="151"/>
                    </a:lnTo>
                    <a:lnTo>
                      <a:pt x="634" y="151"/>
                    </a:lnTo>
                    <a:lnTo>
                      <a:pt x="634" y="144"/>
                    </a:lnTo>
                    <a:lnTo>
                      <a:pt x="642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4" name="Freeform 866"/>
              <p:cNvSpPr>
                <a:spLocks/>
              </p:cNvSpPr>
              <p:nvPr/>
            </p:nvSpPr>
            <p:spPr bwMode="auto">
              <a:xfrm>
                <a:off x="1756" y="141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5" name="Freeform 867"/>
              <p:cNvSpPr>
                <a:spLocks/>
              </p:cNvSpPr>
              <p:nvPr/>
            </p:nvSpPr>
            <p:spPr bwMode="auto">
              <a:xfrm>
                <a:off x="1585" y="115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6" name="Freeform 868"/>
              <p:cNvSpPr>
                <a:spLocks/>
              </p:cNvSpPr>
              <p:nvPr/>
            </p:nvSpPr>
            <p:spPr bwMode="auto">
              <a:xfrm>
                <a:off x="1606" y="1237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0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7" name="Freeform 869"/>
              <p:cNvSpPr>
                <a:spLocks/>
              </p:cNvSpPr>
              <p:nvPr/>
            </p:nvSpPr>
            <p:spPr bwMode="auto">
              <a:xfrm>
                <a:off x="1621" y="127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8" name="Freeform 870"/>
              <p:cNvSpPr>
                <a:spLocks/>
              </p:cNvSpPr>
              <p:nvPr/>
            </p:nvSpPr>
            <p:spPr bwMode="auto">
              <a:xfrm>
                <a:off x="1699" y="132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39" name="Freeform 871"/>
              <p:cNvSpPr>
                <a:spLocks/>
              </p:cNvSpPr>
              <p:nvPr/>
            </p:nvSpPr>
            <p:spPr bwMode="auto">
              <a:xfrm>
                <a:off x="1756" y="140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0" name="Freeform 872"/>
              <p:cNvSpPr>
                <a:spLocks/>
              </p:cNvSpPr>
              <p:nvPr/>
            </p:nvSpPr>
            <p:spPr bwMode="auto">
              <a:xfrm>
                <a:off x="1849" y="1613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41" name="Freeform 873"/>
              <p:cNvSpPr>
                <a:spLocks/>
              </p:cNvSpPr>
              <p:nvPr/>
            </p:nvSpPr>
            <p:spPr bwMode="auto">
              <a:xfrm>
                <a:off x="1920" y="175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429" name="Text Box 874"/>
            <p:cNvSpPr txBox="1">
              <a:spLocks noChangeArrowheads="1"/>
            </p:cNvSpPr>
            <p:nvPr/>
          </p:nvSpPr>
          <p:spPr bwMode="auto">
            <a:xfrm>
              <a:off x="1798" y="1221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18" name="Group 875"/>
          <p:cNvGrpSpPr>
            <a:grpSpLocks/>
          </p:cNvGrpSpPr>
          <p:nvPr/>
        </p:nvGrpSpPr>
        <p:grpSpPr bwMode="auto">
          <a:xfrm>
            <a:off x="3157538" y="4905375"/>
            <a:ext cx="1028700" cy="1689100"/>
            <a:chOff x="1936" y="2160"/>
            <a:chExt cx="1543" cy="2449"/>
          </a:xfrm>
        </p:grpSpPr>
        <p:grpSp>
          <p:nvGrpSpPr>
            <p:cNvPr id="24393" name="Group 876"/>
            <p:cNvGrpSpPr>
              <a:grpSpLocks noChangeAspect="1"/>
            </p:cNvGrpSpPr>
            <p:nvPr/>
          </p:nvGrpSpPr>
          <p:grpSpPr bwMode="auto">
            <a:xfrm>
              <a:off x="1936" y="2160"/>
              <a:ext cx="1543" cy="2449"/>
              <a:chOff x="1936" y="2160"/>
              <a:chExt cx="1542" cy="2449"/>
            </a:xfrm>
          </p:grpSpPr>
          <p:sp>
            <p:nvSpPr>
              <p:cNvPr id="24395" name="AutoShape 877"/>
              <p:cNvSpPr>
                <a:spLocks noChangeAspect="1" noChangeArrowheads="1" noTextEdit="1"/>
              </p:cNvSpPr>
              <p:nvPr/>
            </p:nvSpPr>
            <p:spPr bwMode="auto">
              <a:xfrm>
                <a:off x="1936" y="2160"/>
                <a:ext cx="1542" cy="2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6" name="Freeform 878"/>
              <p:cNvSpPr>
                <a:spLocks/>
              </p:cNvSpPr>
              <p:nvPr/>
            </p:nvSpPr>
            <p:spPr bwMode="auto">
              <a:xfrm>
                <a:off x="2040" y="2209"/>
                <a:ext cx="1333" cy="2112"/>
              </a:xfrm>
              <a:custGeom>
                <a:avLst/>
                <a:gdLst>
                  <a:gd name="T0" fmla="*/ 163 w 1333"/>
                  <a:gd name="T1" fmla="*/ 1106 h 2112"/>
                  <a:gd name="T2" fmla="*/ 185 w 1333"/>
                  <a:gd name="T3" fmla="*/ 1007 h 2112"/>
                  <a:gd name="T4" fmla="*/ 213 w 1333"/>
                  <a:gd name="T5" fmla="*/ 908 h 2112"/>
                  <a:gd name="T6" fmla="*/ 248 w 1333"/>
                  <a:gd name="T7" fmla="*/ 815 h 2112"/>
                  <a:gd name="T8" fmla="*/ 220 w 1333"/>
                  <a:gd name="T9" fmla="*/ 737 h 2112"/>
                  <a:gd name="T10" fmla="*/ 213 w 1333"/>
                  <a:gd name="T11" fmla="*/ 645 h 2112"/>
                  <a:gd name="T12" fmla="*/ 248 w 1333"/>
                  <a:gd name="T13" fmla="*/ 567 h 2112"/>
                  <a:gd name="T14" fmla="*/ 277 w 1333"/>
                  <a:gd name="T15" fmla="*/ 454 h 2112"/>
                  <a:gd name="T16" fmla="*/ 348 w 1333"/>
                  <a:gd name="T17" fmla="*/ 362 h 2112"/>
                  <a:gd name="T18" fmla="*/ 348 w 1333"/>
                  <a:gd name="T19" fmla="*/ 220 h 2112"/>
                  <a:gd name="T20" fmla="*/ 454 w 1333"/>
                  <a:gd name="T21" fmla="*/ 43 h 2112"/>
                  <a:gd name="T22" fmla="*/ 596 w 1333"/>
                  <a:gd name="T23" fmla="*/ 29 h 2112"/>
                  <a:gd name="T24" fmla="*/ 645 w 1333"/>
                  <a:gd name="T25" fmla="*/ 22 h 2112"/>
                  <a:gd name="T26" fmla="*/ 773 w 1333"/>
                  <a:gd name="T27" fmla="*/ 86 h 2112"/>
                  <a:gd name="T28" fmla="*/ 851 w 1333"/>
                  <a:gd name="T29" fmla="*/ 149 h 2112"/>
                  <a:gd name="T30" fmla="*/ 1014 w 1333"/>
                  <a:gd name="T31" fmla="*/ 220 h 2112"/>
                  <a:gd name="T32" fmla="*/ 1049 w 1333"/>
                  <a:gd name="T33" fmla="*/ 284 h 2112"/>
                  <a:gd name="T34" fmla="*/ 1014 w 1333"/>
                  <a:gd name="T35" fmla="*/ 355 h 2112"/>
                  <a:gd name="T36" fmla="*/ 1085 w 1333"/>
                  <a:gd name="T37" fmla="*/ 390 h 2112"/>
                  <a:gd name="T38" fmla="*/ 1191 w 1333"/>
                  <a:gd name="T39" fmla="*/ 390 h 2112"/>
                  <a:gd name="T40" fmla="*/ 1262 w 1333"/>
                  <a:gd name="T41" fmla="*/ 312 h 2112"/>
                  <a:gd name="T42" fmla="*/ 1311 w 1333"/>
                  <a:gd name="T43" fmla="*/ 270 h 2112"/>
                  <a:gd name="T44" fmla="*/ 1318 w 1333"/>
                  <a:gd name="T45" fmla="*/ 341 h 2112"/>
                  <a:gd name="T46" fmla="*/ 1297 w 1333"/>
                  <a:gd name="T47" fmla="*/ 376 h 2112"/>
                  <a:gd name="T48" fmla="*/ 1233 w 1333"/>
                  <a:gd name="T49" fmla="*/ 426 h 2112"/>
                  <a:gd name="T50" fmla="*/ 1170 w 1333"/>
                  <a:gd name="T51" fmla="*/ 475 h 2112"/>
                  <a:gd name="T52" fmla="*/ 1092 w 1333"/>
                  <a:gd name="T53" fmla="*/ 553 h 2112"/>
                  <a:gd name="T54" fmla="*/ 1035 w 1333"/>
                  <a:gd name="T55" fmla="*/ 667 h 2112"/>
                  <a:gd name="T56" fmla="*/ 1007 w 1333"/>
                  <a:gd name="T57" fmla="*/ 780 h 2112"/>
                  <a:gd name="T58" fmla="*/ 1014 w 1333"/>
                  <a:gd name="T59" fmla="*/ 858 h 2112"/>
                  <a:gd name="T60" fmla="*/ 1077 w 1333"/>
                  <a:gd name="T61" fmla="*/ 915 h 2112"/>
                  <a:gd name="T62" fmla="*/ 1106 w 1333"/>
                  <a:gd name="T63" fmla="*/ 1007 h 2112"/>
                  <a:gd name="T64" fmla="*/ 1085 w 1333"/>
                  <a:gd name="T65" fmla="*/ 1099 h 2112"/>
                  <a:gd name="T66" fmla="*/ 964 w 1333"/>
                  <a:gd name="T67" fmla="*/ 1170 h 2112"/>
                  <a:gd name="T68" fmla="*/ 815 w 1333"/>
                  <a:gd name="T69" fmla="*/ 1191 h 2112"/>
                  <a:gd name="T70" fmla="*/ 744 w 1333"/>
                  <a:gd name="T71" fmla="*/ 1184 h 2112"/>
                  <a:gd name="T72" fmla="*/ 766 w 1333"/>
                  <a:gd name="T73" fmla="*/ 1219 h 2112"/>
                  <a:gd name="T74" fmla="*/ 744 w 1333"/>
                  <a:gd name="T75" fmla="*/ 1319 h 2112"/>
                  <a:gd name="T76" fmla="*/ 596 w 1333"/>
                  <a:gd name="T77" fmla="*/ 1319 h 2112"/>
                  <a:gd name="T78" fmla="*/ 574 w 1333"/>
                  <a:gd name="T79" fmla="*/ 1382 h 2112"/>
                  <a:gd name="T80" fmla="*/ 631 w 1333"/>
                  <a:gd name="T81" fmla="*/ 1411 h 2112"/>
                  <a:gd name="T82" fmla="*/ 631 w 1333"/>
                  <a:gd name="T83" fmla="*/ 1453 h 2112"/>
                  <a:gd name="T84" fmla="*/ 603 w 1333"/>
                  <a:gd name="T85" fmla="*/ 1460 h 2112"/>
                  <a:gd name="T86" fmla="*/ 560 w 1333"/>
                  <a:gd name="T87" fmla="*/ 1538 h 2112"/>
                  <a:gd name="T88" fmla="*/ 525 w 1333"/>
                  <a:gd name="T89" fmla="*/ 1602 h 2112"/>
                  <a:gd name="T90" fmla="*/ 426 w 1333"/>
                  <a:gd name="T91" fmla="*/ 1637 h 2112"/>
                  <a:gd name="T92" fmla="*/ 461 w 1333"/>
                  <a:gd name="T93" fmla="*/ 1744 h 2112"/>
                  <a:gd name="T94" fmla="*/ 518 w 1333"/>
                  <a:gd name="T95" fmla="*/ 1808 h 2112"/>
                  <a:gd name="T96" fmla="*/ 418 w 1333"/>
                  <a:gd name="T97" fmla="*/ 1871 h 2112"/>
                  <a:gd name="T98" fmla="*/ 333 w 1333"/>
                  <a:gd name="T99" fmla="*/ 1935 h 2112"/>
                  <a:gd name="T100" fmla="*/ 298 w 1333"/>
                  <a:gd name="T101" fmla="*/ 2027 h 2112"/>
                  <a:gd name="T102" fmla="*/ 341 w 1333"/>
                  <a:gd name="T103" fmla="*/ 2105 h 2112"/>
                  <a:gd name="T104" fmla="*/ 78 w 1333"/>
                  <a:gd name="T105" fmla="*/ 2027 h 2112"/>
                  <a:gd name="T106" fmla="*/ 7 w 1333"/>
                  <a:gd name="T107" fmla="*/ 1978 h 2112"/>
                  <a:gd name="T108" fmla="*/ 36 w 1333"/>
                  <a:gd name="T109" fmla="*/ 1886 h 2112"/>
                  <a:gd name="T110" fmla="*/ 71 w 1333"/>
                  <a:gd name="T111" fmla="*/ 1808 h 2112"/>
                  <a:gd name="T112" fmla="*/ 114 w 1333"/>
                  <a:gd name="T113" fmla="*/ 1730 h 2112"/>
                  <a:gd name="T114" fmla="*/ 128 w 1333"/>
                  <a:gd name="T115" fmla="*/ 1637 h 2112"/>
                  <a:gd name="T116" fmla="*/ 149 w 1333"/>
                  <a:gd name="T117" fmla="*/ 1588 h 2112"/>
                  <a:gd name="T118" fmla="*/ 128 w 1333"/>
                  <a:gd name="T119" fmla="*/ 1517 h 2112"/>
                  <a:gd name="T120" fmla="*/ 107 w 1333"/>
                  <a:gd name="T121" fmla="*/ 1425 h 2112"/>
                  <a:gd name="T122" fmla="*/ 121 w 1333"/>
                  <a:gd name="T123" fmla="*/ 1333 h 2112"/>
                  <a:gd name="T124" fmla="*/ 135 w 1333"/>
                  <a:gd name="T125" fmla="*/ 1248 h 211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33"/>
                  <a:gd name="T190" fmla="*/ 0 h 2112"/>
                  <a:gd name="T191" fmla="*/ 1333 w 1333"/>
                  <a:gd name="T192" fmla="*/ 2112 h 211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33" h="2112">
                    <a:moveTo>
                      <a:pt x="149" y="1205"/>
                    </a:moveTo>
                    <a:lnTo>
                      <a:pt x="142" y="1198"/>
                    </a:lnTo>
                    <a:lnTo>
                      <a:pt x="142" y="1191"/>
                    </a:lnTo>
                    <a:lnTo>
                      <a:pt x="142" y="1184"/>
                    </a:lnTo>
                    <a:lnTo>
                      <a:pt x="149" y="1184"/>
                    </a:lnTo>
                    <a:lnTo>
                      <a:pt x="156" y="1177"/>
                    </a:lnTo>
                    <a:lnTo>
                      <a:pt x="163" y="1170"/>
                    </a:lnTo>
                    <a:lnTo>
                      <a:pt x="170" y="1170"/>
                    </a:lnTo>
                    <a:lnTo>
                      <a:pt x="178" y="1170"/>
                    </a:lnTo>
                    <a:lnTo>
                      <a:pt x="178" y="1163"/>
                    </a:lnTo>
                    <a:lnTo>
                      <a:pt x="185" y="1163"/>
                    </a:lnTo>
                    <a:lnTo>
                      <a:pt x="185" y="1156"/>
                    </a:lnTo>
                    <a:lnTo>
                      <a:pt x="178" y="1156"/>
                    </a:lnTo>
                    <a:lnTo>
                      <a:pt x="178" y="1149"/>
                    </a:lnTo>
                    <a:lnTo>
                      <a:pt x="170" y="1149"/>
                    </a:lnTo>
                    <a:lnTo>
                      <a:pt x="170" y="1141"/>
                    </a:lnTo>
                    <a:lnTo>
                      <a:pt x="170" y="1134"/>
                    </a:lnTo>
                    <a:lnTo>
                      <a:pt x="170" y="1127"/>
                    </a:lnTo>
                    <a:lnTo>
                      <a:pt x="170" y="1120"/>
                    </a:lnTo>
                    <a:lnTo>
                      <a:pt x="163" y="1113"/>
                    </a:lnTo>
                    <a:lnTo>
                      <a:pt x="156" y="1113"/>
                    </a:lnTo>
                    <a:lnTo>
                      <a:pt x="163" y="1106"/>
                    </a:lnTo>
                    <a:lnTo>
                      <a:pt x="163" y="1099"/>
                    </a:lnTo>
                    <a:lnTo>
                      <a:pt x="156" y="1099"/>
                    </a:lnTo>
                    <a:lnTo>
                      <a:pt x="156" y="1092"/>
                    </a:lnTo>
                    <a:lnTo>
                      <a:pt x="163" y="1092"/>
                    </a:lnTo>
                    <a:lnTo>
                      <a:pt x="163" y="1085"/>
                    </a:lnTo>
                    <a:lnTo>
                      <a:pt x="163" y="1078"/>
                    </a:lnTo>
                    <a:lnTo>
                      <a:pt x="156" y="1071"/>
                    </a:lnTo>
                    <a:lnTo>
                      <a:pt x="163" y="1071"/>
                    </a:lnTo>
                    <a:lnTo>
                      <a:pt x="163" y="1063"/>
                    </a:lnTo>
                    <a:lnTo>
                      <a:pt x="163" y="1056"/>
                    </a:lnTo>
                    <a:lnTo>
                      <a:pt x="163" y="1049"/>
                    </a:lnTo>
                    <a:lnTo>
                      <a:pt x="156" y="1049"/>
                    </a:lnTo>
                    <a:lnTo>
                      <a:pt x="163" y="1049"/>
                    </a:lnTo>
                    <a:lnTo>
                      <a:pt x="163" y="1042"/>
                    </a:lnTo>
                    <a:lnTo>
                      <a:pt x="163" y="1035"/>
                    </a:lnTo>
                    <a:lnTo>
                      <a:pt x="163" y="1028"/>
                    </a:lnTo>
                    <a:lnTo>
                      <a:pt x="170" y="1028"/>
                    </a:lnTo>
                    <a:lnTo>
                      <a:pt x="170" y="1021"/>
                    </a:lnTo>
                    <a:lnTo>
                      <a:pt x="170" y="1014"/>
                    </a:lnTo>
                    <a:lnTo>
                      <a:pt x="178" y="1014"/>
                    </a:lnTo>
                    <a:lnTo>
                      <a:pt x="178" y="1007"/>
                    </a:lnTo>
                    <a:lnTo>
                      <a:pt x="185" y="1007"/>
                    </a:lnTo>
                    <a:lnTo>
                      <a:pt x="192" y="1007"/>
                    </a:lnTo>
                    <a:lnTo>
                      <a:pt x="192" y="1000"/>
                    </a:lnTo>
                    <a:lnTo>
                      <a:pt x="199" y="1000"/>
                    </a:lnTo>
                    <a:lnTo>
                      <a:pt x="199" y="993"/>
                    </a:lnTo>
                    <a:lnTo>
                      <a:pt x="206" y="993"/>
                    </a:lnTo>
                    <a:lnTo>
                      <a:pt x="213" y="993"/>
                    </a:lnTo>
                    <a:lnTo>
                      <a:pt x="213" y="986"/>
                    </a:lnTo>
                    <a:lnTo>
                      <a:pt x="213" y="978"/>
                    </a:lnTo>
                    <a:lnTo>
                      <a:pt x="213" y="971"/>
                    </a:lnTo>
                    <a:lnTo>
                      <a:pt x="220" y="971"/>
                    </a:lnTo>
                    <a:lnTo>
                      <a:pt x="213" y="964"/>
                    </a:lnTo>
                    <a:lnTo>
                      <a:pt x="213" y="957"/>
                    </a:lnTo>
                    <a:lnTo>
                      <a:pt x="213" y="950"/>
                    </a:lnTo>
                    <a:lnTo>
                      <a:pt x="213" y="943"/>
                    </a:lnTo>
                    <a:lnTo>
                      <a:pt x="213" y="936"/>
                    </a:lnTo>
                    <a:lnTo>
                      <a:pt x="206" y="936"/>
                    </a:lnTo>
                    <a:lnTo>
                      <a:pt x="199" y="929"/>
                    </a:lnTo>
                    <a:lnTo>
                      <a:pt x="206" y="929"/>
                    </a:lnTo>
                    <a:lnTo>
                      <a:pt x="213" y="929"/>
                    </a:lnTo>
                    <a:lnTo>
                      <a:pt x="213" y="922"/>
                    </a:lnTo>
                    <a:lnTo>
                      <a:pt x="213" y="915"/>
                    </a:lnTo>
                    <a:lnTo>
                      <a:pt x="213" y="908"/>
                    </a:lnTo>
                    <a:lnTo>
                      <a:pt x="220" y="900"/>
                    </a:lnTo>
                    <a:lnTo>
                      <a:pt x="220" y="893"/>
                    </a:lnTo>
                    <a:lnTo>
                      <a:pt x="227" y="893"/>
                    </a:lnTo>
                    <a:lnTo>
                      <a:pt x="227" y="886"/>
                    </a:lnTo>
                    <a:lnTo>
                      <a:pt x="227" y="879"/>
                    </a:lnTo>
                    <a:lnTo>
                      <a:pt x="234" y="879"/>
                    </a:lnTo>
                    <a:lnTo>
                      <a:pt x="234" y="872"/>
                    </a:lnTo>
                    <a:lnTo>
                      <a:pt x="241" y="872"/>
                    </a:lnTo>
                    <a:lnTo>
                      <a:pt x="234" y="872"/>
                    </a:lnTo>
                    <a:lnTo>
                      <a:pt x="241" y="865"/>
                    </a:lnTo>
                    <a:lnTo>
                      <a:pt x="234" y="865"/>
                    </a:lnTo>
                    <a:lnTo>
                      <a:pt x="241" y="865"/>
                    </a:lnTo>
                    <a:lnTo>
                      <a:pt x="241" y="858"/>
                    </a:lnTo>
                    <a:lnTo>
                      <a:pt x="241" y="865"/>
                    </a:lnTo>
                    <a:lnTo>
                      <a:pt x="248" y="865"/>
                    </a:lnTo>
                    <a:lnTo>
                      <a:pt x="248" y="858"/>
                    </a:lnTo>
                    <a:lnTo>
                      <a:pt x="248" y="851"/>
                    </a:lnTo>
                    <a:lnTo>
                      <a:pt x="248" y="844"/>
                    </a:lnTo>
                    <a:lnTo>
                      <a:pt x="248" y="837"/>
                    </a:lnTo>
                    <a:lnTo>
                      <a:pt x="248" y="830"/>
                    </a:lnTo>
                    <a:lnTo>
                      <a:pt x="248" y="823"/>
                    </a:lnTo>
                    <a:lnTo>
                      <a:pt x="248" y="815"/>
                    </a:lnTo>
                    <a:lnTo>
                      <a:pt x="248" y="808"/>
                    </a:lnTo>
                    <a:lnTo>
                      <a:pt x="256" y="808"/>
                    </a:lnTo>
                    <a:lnTo>
                      <a:pt x="256" y="801"/>
                    </a:lnTo>
                    <a:lnTo>
                      <a:pt x="256" y="794"/>
                    </a:lnTo>
                    <a:lnTo>
                      <a:pt x="248" y="794"/>
                    </a:lnTo>
                    <a:lnTo>
                      <a:pt x="248" y="787"/>
                    </a:lnTo>
                    <a:lnTo>
                      <a:pt x="248" y="794"/>
                    </a:lnTo>
                    <a:lnTo>
                      <a:pt x="241" y="794"/>
                    </a:lnTo>
                    <a:lnTo>
                      <a:pt x="234" y="794"/>
                    </a:lnTo>
                    <a:lnTo>
                      <a:pt x="234" y="787"/>
                    </a:lnTo>
                    <a:lnTo>
                      <a:pt x="234" y="780"/>
                    </a:lnTo>
                    <a:lnTo>
                      <a:pt x="234" y="773"/>
                    </a:lnTo>
                    <a:lnTo>
                      <a:pt x="241" y="773"/>
                    </a:lnTo>
                    <a:lnTo>
                      <a:pt x="241" y="766"/>
                    </a:lnTo>
                    <a:lnTo>
                      <a:pt x="234" y="766"/>
                    </a:lnTo>
                    <a:lnTo>
                      <a:pt x="234" y="759"/>
                    </a:lnTo>
                    <a:lnTo>
                      <a:pt x="227" y="759"/>
                    </a:lnTo>
                    <a:lnTo>
                      <a:pt x="227" y="752"/>
                    </a:lnTo>
                    <a:lnTo>
                      <a:pt x="227" y="745"/>
                    </a:lnTo>
                    <a:lnTo>
                      <a:pt x="234" y="745"/>
                    </a:lnTo>
                    <a:lnTo>
                      <a:pt x="227" y="737"/>
                    </a:lnTo>
                    <a:lnTo>
                      <a:pt x="220" y="737"/>
                    </a:lnTo>
                    <a:lnTo>
                      <a:pt x="220" y="730"/>
                    </a:lnTo>
                    <a:lnTo>
                      <a:pt x="227" y="730"/>
                    </a:lnTo>
                    <a:lnTo>
                      <a:pt x="220" y="730"/>
                    </a:lnTo>
                    <a:lnTo>
                      <a:pt x="220" y="723"/>
                    </a:lnTo>
                    <a:lnTo>
                      <a:pt x="220" y="716"/>
                    </a:lnTo>
                    <a:lnTo>
                      <a:pt x="213" y="709"/>
                    </a:lnTo>
                    <a:lnTo>
                      <a:pt x="220" y="709"/>
                    </a:lnTo>
                    <a:lnTo>
                      <a:pt x="227" y="702"/>
                    </a:lnTo>
                    <a:lnTo>
                      <a:pt x="220" y="702"/>
                    </a:lnTo>
                    <a:lnTo>
                      <a:pt x="220" y="695"/>
                    </a:lnTo>
                    <a:lnTo>
                      <a:pt x="213" y="695"/>
                    </a:lnTo>
                    <a:lnTo>
                      <a:pt x="206" y="695"/>
                    </a:lnTo>
                    <a:lnTo>
                      <a:pt x="206" y="688"/>
                    </a:lnTo>
                    <a:lnTo>
                      <a:pt x="206" y="681"/>
                    </a:lnTo>
                    <a:lnTo>
                      <a:pt x="199" y="674"/>
                    </a:lnTo>
                    <a:lnTo>
                      <a:pt x="206" y="667"/>
                    </a:lnTo>
                    <a:lnTo>
                      <a:pt x="206" y="660"/>
                    </a:lnTo>
                    <a:lnTo>
                      <a:pt x="206" y="652"/>
                    </a:lnTo>
                    <a:lnTo>
                      <a:pt x="206" y="645"/>
                    </a:lnTo>
                    <a:lnTo>
                      <a:pt x="213" y="645"/>
                    </a:lnTo>
                    <a:lnTo>
                      <a:pt x="213" y="652"/>
                    </a:lnTo>
                    <a:lnTo>
                      <a:pt x="213" y="645"/>
                    </a:lnTo>
                    <a:lnTo>
                      <a:pt x="220" y="645"/>
                    </a:lnTo>
                    <a:lnTo>
                      <a:pt x="220" y="638"/>
                    </a:lnTo>
                    <a:lnTo>
                      <a:pt x="220" y="631"/>
                    </a:lnTo>
                    <a:lnTo>
                      <a:pt x="220" y="624"/>
                    </a:lnTo>
                    <a:lnTo>
                      <a:pt x="220" y="617"/>
                    </a:lnTo>
                    <a:lnTo>
                      <a:pt x="227" y="617"/>
                    </a:lnTo>
                    <a:lnTo>
                      <a:pt x="227" y="610"/>
                    </a:lnTo>
                    <a:lnTo>
                      <a:pt x="227" y="603"/>
                    </a:lnTo>
                    <a:lnTo>
                      <a:pt x="234" y="596"/>
                    </a:lnTo>
                    <a:lnTo>
                      <a:pt x="227" y="596"/>
                    </a:lnTo>
                    <a:lnTo>
                      <a:pt x="227" y="589"/>
                    </a:lnTo>
                    <a:lnTo>
                      <a:pt x="234" y="596"/>
                    </a:lnTo>
                    <a:lnTo>
                      <a:pt x="241" y="596"/>
                    </a:lnTo>
                    <a:lnTo>
                      <a:pt x="248" y="596"/>
                    </a:lnTo>
                    <a:lnTo>
                      <a:pt x="248" y="589"/>
                    </a:lnTo>
                    <a:lnTo>
                      <a:pt x="248" y="582"/>
                    </a:lnTo>
                    <a:lnTo>
                      <a:pt x="256" y="582"/>
                    </a:lnTo>
                    <a:lnTo>
                      <a:pt x="248" y="574"/>
                    </a:lnTo>
                    <a:lnTo>
                      <a:pt x="241" y="574"/>
                    </a:lnTo>
                    <a:lnTo>
                      <a:pt x="248" y="567"/>
                    </a:lnTo>
                    <a:lnTo>
                      <a:pt x="241" y="567"/>
                    </a:lnTo>
                    <a:lnTo>
                      <a:pt x="248" y="567"/>
                    </a:lnTo>
                    <a:lnTo>
                      <a:pt x="248" y="560"/>
                    </a:lnTo>
                    <a:lnTo>
                      <a:pt x="248" y="553"/>
                    </a:lnTo>
                    <a:lnTo>
                      <a:pt x="241" y="553"/>
                    </a:lnTo>
                    <a:lnTo>
                      <a:pt x="248" y="546"/>
                    </a:lnTo>
                    <a:lnTo>
                      <a:pt x="241" y="539"/>
                    </a:lnTo>
                    <a:lnTo>
                      <a:pt x="241" y="532"/>
                    </a:lnTo>
                    <a:lnTo>
                      <a:pt x="241" y="525"/>
                    </a:lnTo>
                    <a:lnTo>
                      <a:pt x="241" y="518"/>
                    </a:lnTo>
                    <a:lnTo>
                      <a:pt x="241" y="511"/>
                    </a:lnTo>
                    <a:lnTo>
                      <a:pt x="248" y="511"/>
                    </a:lnTo>
                    <a:lnTo>
                      <a:pt x="256" y="511"/>
                    </a:lnTo>
                    <a:lnTo>
                      <a:pt x="256" y="504"/>
                    </a:lnTo>
                    <a:lnTo>
                      <a:pt x="256" y="497"/>
                    </a:lnTo>
                    <a:lnTo>
                      <a:pt x="256" y="489"/>
                    </a:lnTo>
                    <a:lnTo>
                      <a:pt x="263" y="482"/>
                    </a:lnTo>
                    <a:lnTo>
                      <a:pt x="263" y="475"/>
                    </a:lnTo>
                    <a:lnTo>
                      <a:pt x="256" y="475"/>
                    </a:lnTo>
                    <a:lnTo>
                      <a:pt x="263" y="468"/>
                    </a:lnTo>
                    <a:lnTo>
                      <a:pt x="263" y="461"/>
                    </a:lnTo>
                    <a:lnTo>
                      <a:pt x="263" y="454"/>
                    </a:lnTo>
                    <a:lnTo>
                      <a:pt x="270" y="454"/>
                    </a:lnTo>
                    <a:lnTo>
                      <a:pt x="277" y="454"/>
                    </a:lnTo>
                    <a:lnTo>
                      <a:pt x="277" y="447"/>
                    </a:lnTo>
                    <a:lnTo>
                      <a:pt x="277" y="440"/>
                    </a:lnTo>
                    <a:lnTo>
                      <a:pt x="284" y="447"/>
                    </a:lnTo>
                    <a:lnTo>
                      <a:pt x="284" y="440"/>
                    </a:lnTo>
                    <a:lnTo>
                      <a:pt x="291" y="433"/>
                    </a:lnTo>
                    <a:lnTo>
                      <a:pt x="291" y="426"/>
                    </a:lnTo>
                    <a:lnTo>
                      <a:pt x="298" y="426"/>
                    </a:lnTo>
                    <a:lnTo>
                      <a:pt x="298" y="419"/>
                    </a:lnTo>
                    <a:lnTo>
                      <a:pt x="298" y="411"/>
                    </a:lnTo>
                    <a:lnTo>
                      <a:pt x="305" y="411"/>
                    </a:lnTo>
                    <a:lnTo>
                      <a:pt x="305" y="404"/>
                    </a:lnTo>
                    <a:lnTo>
                      <a:pt x="312" y="383"/>
                    </a:lnTo>
                    <a:lnTo>
                      <a:pt x="319" y="383"/>
                    </a:lnTo>
                    <a:lnTo>
                      <a:pt x="319" y="376"/>
                    </a:lnTo>
                    <a:lnTo>
                      <a:pt x="319" y="369"/>
                    </a:lnTo>
                    <a:lnTo>
                      <a:pt x="326" y="369"/>
                    </a:lnTo>
                    <a:lnTo>
                      <a:pt x="333" y="369"/>
                    </a:lnTo>
                    <a:lnTo>
                      <a:pt x="333" y="376"/>
                    </a:lnTo>
                    <a:lnTo>
                      <a:pt x="333" y="369"/>
                    </a:lnTo>
                    <a:lnTo>
                      <a:pt x="341" y="369"/>
                    </a:lnTo>
                    <a:lnTo>
                      <a:pt x="341" y="362"/>
                    </a:lnTo>
                    <a:lnTo>
                      <a:pt x="348" y="362"/>
                    </a:lnTo>
                    <a:lnTo>
                      <a:pt x="355" y="362"/>
                    </a:lnTo>
                    <a:lnTo>
                      <a:pt x="348" y="362"/>
                    </a:lnTo>
                    <a:lnTo>
                      <a:pt x="355" y="355"/>
                    </a:lnTo>
                    <a:lnTo>
                      <a:pt x="341" y="341"/>
                    </a:lnTo>
                    <a:lnTo>
                      <a:pt x="341" y="334"/>
                    </a:lnTo>
                    <a:lnTo>
                      <a:pt x="333" y="326"/>
                    </a:lnTo>
                    <a:lnTo>
                      <a:pt x="333" y="312"/>
                    </a:lnTo>
                    <a:lnTo>
                      <a:pt x="348" y="305"/>
                    </a:lnTo>
                    <a:lnTo>
                      <a:pt x="341" y="284"/>
                    </a:lnTo>
                    <a:lnTo>
                      <a:pt x="341" y="270"/>
                    </a:lnTo>
                    <a:lnTo>
                      <a:pt x="333" y="263"/>
                    </a:lnTo>
                    <a:lnTo>
                      <a:pt x="341" y="263"/>
                    </a:lnTo>
                    <a:lnTo>
                      <a:pt x="333" y="256"/>
                    </a:lnTo>
                    <a:lnTo>
                      <a:pt x="333" y="249"/>
                    </a:lnTo>
                    <a:lnTo>
                      <a:pt x="341" y="249"/>
                    </a:lnTo>
                    <a:lnTo>
                      <a:pt x="333" y="241"/>
                    </a:lnTo>
                    <a:lnTo>
                      <a:pt x="333" y="234"/>
                    </a:lnTo>
                    <a:lnTo>
                      <a:pt x="341" y="234"/>
                    </a:lnTo>
                    <a:lnTo>
                      <a:pt x="341" y="227"/>
                    </a:lnTo>
                    <a:lnTo>
                      <a:pt x="348" y="234"/>
                    </a:lnTo>
                    <a:lnTo>
                      <a:pt x="348" y="227"/>
                    </a:lnTo>
                    <a:lnTo>
                      <a:pt x="348" y="220"/>
                    </a:lnTo>
                    <a:lnTo>
                      <a:pt x="341" y="220"/>
                    </a:lnTo>
                    <a:lnTo>
                      <a:pt x="341" y="213"/>
                    </a:lnTo>
                    <a:lnTo>
                      <a:pt x="333" y="213"/>
                    </a:lnTo>
                    <a:lnTo>
                      <a:pt x="333" y="206"/>
                    </a:lnTo>
                    <a:lnTo>
                      <a:pt x="341" y="199"/>
                    </a:lnTo>
                    <a:lnTo>
                      <a:pt x="341" y="192"/>
                    </a:lnTo>
                    <a:lnTo>
                      <a:pt x="348" y="192"/>
                    </a:lnTo>
                    <a:lnTo>
                      <a:pt x="348" y="185"/>
                    </a:lnTo>
                    <a:lnTo>
                      <a:pt x="355" y="185"/>
                    </a:lnTo>
                    <a:lnTo>
                      <a:pt x="355" y="178"/>
                    </a:lnTo>
                    <a:lnTo>
                      <a:pt x="376" y="171"/>
                    </a:lnTo>
                    <a:lnTo>
                      <a:pt x="418" y="156"/>
                    </a:lnTo>
                    <a:lnTo>
                      <a:pt x="418" y="149"/>
                    </a:lnTo>
                    <a:lnTo>
                      <a:pt x="440" y="86"/>
                    </a:lnTo>
                    <a:lnTo>
                      <a:pt x="426" y="71"/>
                    </a:lnTo>
                    <a:lnTo>
                      <a:pt x="433" y="64"/>
                    </a:lnTo>
                    <a:lnTo>
                      <a:pt x="440" y="64"/>
                    </a:lnTo>
                    <a:lnTo>
                      <a:pt x="440" y="57"/>
                    </a:lnTo>
                    <a:lnTo>
                      <a:pt x="440" y="50"/>
                    </a:lnTo>
                    <a:lnTo>
                      <a:pt x="447" y="50"/>
                    </a:lnTo>
                    <a:lnTo>
                      <a:pt x="454" y="50"/>
                    </a:lnTo>
                    <a:lnTo>
                      <a:pt x="454" y="43"/>
                    </a:lnTo>
                    <a:lnTo>
                      <a:pt x="454" y="36"/>
                    </a:lnTo>
                    <a:lnTo>
                      <a:pt x="461" y="29"/>
                    </a:lnTo>
                    <a:lnTo>
                      <a:pt x="468" y="29"/>
                    </a:lnTo>
                    <a:lnTo>
                      <a:pt x="482" y="29"/>
                    </a:lnTo>
                    <a:lnTo>
                      <a:pt x="482" y="22"/>
                    </a:lnTo>
                    <a:lnTo>
                      <a:pt x="489" y="22"/>
                    </a:lnTo>
                    <a:lnTo>
                      <a:pt x="489" y="15"/>
                    </a:lnTo>
                    <a:lnTo>
                      <a:pt x="489" y="8"/>
                    </a:lnTo>
                    <a:lnTo>
                      <a:pt x="489" y="0"/>
                    </a:lnTo>
                    <a:lnTo>
                      <a:pt x="504" y="8"/>
                    </a:lnTo>
                    <a:lnTo>
                      <a:pt x="504" y="15"/>
                    </a:lnTo>
                    <a:lnTo>
                      <a:pt x="511" y="15"/>
                    </a:lnTo>
                    <a:lnTo>
                      <a:pt x="518" y="22"/>
                    </a:lnTo>
                    <a:lnTo>
                      <a:pt x="525" y="22"/>
                    </a:lnTo>
                    <a:lnTo>
                      <a:pt x="532" y="22"/>
                    </a:lnTo>
                    <a:lnTo>
                      <a:pt x="539" y="22"/>
                    </a:lnTo>
                    <a:lnTo>
                      <a:pt x="574" y="22"/>
                    </a:lnTo>
                    <a:lnTo>
                      <a:pt x="581" y="29"/>
                    </a:lnTo>
                    <a:lnTo>
                      <a:pt x="581" y="22"/>
                    </a:lnTo>
                    <a:lnTo>
                      <a:pt x="581" y="29"/>
                    </a:lnTo>
                    <a:lnTo>
                      <a:pt x="589" y="29"/>
                    </a:lnTo>
                    <a:lnTo>
                      <a:pt x="596" y="29"/>
                    </a:lnTo>
                    <a:lnTo>
                      <a:pt x="596" y="36"/>
                    </a:lnTo>
                    <a:lnTo>
                      <a:pt x="603" y="36"/>
                    </a:lnTo>
                    <a:lnTo>
                      <a:pt x="603" y="43"/>
                    </a:lnTo>
                    <a:lnTo>
                      <a:pt x="603" y="50"/>
                    </a:lnTo>
                    <a:lnTo>
                      <a:pt x="610" y="50"/>
                    </a:lnTo>
                    <a:lnTo>
                      <a:pt x="610" y="57"/>
                    </a:lnTo>
                    <a:lnTo>
                      <a:pt x="610" y="64"/>
                    </a:lnTo>
                    <a:lnTo>
                      <a:pt x="617" y="64"/>
                    </a:lnTo>
                    <a:lnTo>
                      <a:pt x="617" y="71"/>
                    </a:lnTo>
                    <a:lnTo>
                      <a:pt x="617" y="78"/>
                    </a:lnTo>
                    <a:lnTo>
                      <a:pt x="617" y="71"/>
                    </a:lnTo>
                    <a:lnTo>
                      <a:pt x="624" y="71"/>
                    </a:lnTo>
                    <a:lnTo>
                      <a:pt x="624" y="64"/>
                    </a:lnTo>
                    <a:lnTo>
                      <a:pt x="624" y="57"/>
                    </a:lnTo>
                    <a:lnTo>
                      <a:pt x="624" y="50"/>
                    </a:lnTo>
                    <a:lnTo>
                      <a:pt x="631" y="50"/>
                    </a:lnTo>
                    <a:lnTo>
                      <a:pt x="631" y="43"/>
                    </a:lnTo>
                    <a:lnTo>
                      <a:pt x="631" y="36"/>
                    </a:lnTo>
                    <a:lnTo>
                      <a:pt x="638" y="36"/>
                    </a:lnTo>
                    <a:lnTo>
                      <a:pt x="638" y="29"/>
                    </a:lnTo>
                    <a:lnTo>
                      <a:pt x="638" y="22"/>
                    </a:lnTo>
                    <a:lnTo>
                      <a:pt x="645" y="22"/>
                    </a:lnTo>
                    <a:lnTo>
                      <a:pt x="645" y="15"/>
                    </a:lnTo>
                    <a:lnTo>
                      <a:pt x="716" y="15"/>
                    </a:lnTo>
                    <a:lnTo>
                      <a:pt x="716" y="22"/>
                    </a:lnTo>
                    <a:lnTo>
                      <a:pt x="716" y="29"/>
                    </a:lnTo>
                    <a:lnTo>
                      <a:pt x="723" y="29"/>
                    </a:lnTo>
                    <a:lnTo>
                      <a:pt x="730" y="29"/>
                    </a:lnTo>
                    <a:lnTo>
                      <a:pt x="730" y="36"/>
                    </a:lnTo>
                    <a:lnTo>
                      <a:pt x="737" y="36"/>
                    </a:lnTo>
                    <a:lnTo>
                      <a:pt x="737" y="43"/>
                    </a:lnTo>
                    <a:lnTo>
                      <a:pt x="744" y="43"/>
                    </a:lnTo>
                    <a:lnTo>
                      <a:pt x="744" y="50"/>
                    </a:lnTo>
                    <a:lnTo>
                      <a:pt x="752" y="50"/>
                    </a:lnTo>
                    <a:lnTo>
                      <a:pt x="759" y="50"/>
                    </a:lnTo>
                    <a:lnTo>
                      <a:pt x="759" y="57"/>
                    </a:lnTo>
                    <a:lnTo>
                      <a:pt x="752" y="57"/>
                    </a:lnTo>
                    <a:lnTo>
                      <a:pt x="759" y="57"/>
                    </a:lnTo>
                    <a:lnTo>
                      <a:pt x="759" y="64"/>
                    </a:lnTo>
                    <a:lnTo>
                      <a:pt x="759" y="71"/>
                    </a:lnTo>
                    <a:lnTo>
                      <a:pt x="766" y="71"/>
                    </a:lnTo>
                    <a:lnTo>
                      <a:pt x="766" y="78"/>
                    </a:lnTo>
                    <a:lnTo>
                      <a:pt x="773" y="78"/>
                    </a:lnTo>
                    <a:lnTo>
                      <a:pt x="773" y="86"/>
                    </a:lnTo>
                    <a:lnTo>
                      <a:pt x="773" y="93"/>
                    </a:lnTo>
                    <a:lnTo>
                      <a:pt x="780" y="93"/>
                    </a:lnTo>
                    <a:lnTo>
                      <a:pt x="787" y="93"/>
                    </a:lnTo>
                    <a:lnTo>
                      <a:pt x="787" y="100"/>
                    </a:lnTo>
                    <a:lnTo>
                      <a:pt x="794" y="100"/>
                    </a:lnTo>
                    <a:lnTo>
                      <a:pt x="794" y="107"/>
                    </a:lnTo>
                    <a:lnTo>
                      <a:pt x="801" y="107"/>
                    </a:lnTo>
                    <a:lnTo>
                      <a:pt x="808" y="107"/>
                    </a:lnTo>
                    <a:lnTo>
                      <a:pt x="801" y="114"/>
                    </a:lnTo>
                    <a:lnTo>
                      <a:pt x="808" y="114"/>
                    </a:lnTo>
                    <a:lnTo>
                      <a:pt x="815" y="121"/>
                    </a:lnTo>
                    <a:lnTo>
                      <a:pt x="815" y="114"/>
                    </a:lnTo>
                    <a:lnTo>
                      <a:pt x="815" y="121"/>
                    </a:lnTo>
                    <a:lnTo>
                      <a:pt x="822" y="121"/>
                    </a:lnTo>
                    <a:lnTo>
                      <a:pt x="829" y="121"/>
                    </a:lnTo>
                    <a:lnTo>
                      <a:pt x="829" y="128"/>
                    </a:lnTo>
                    <a:lnTo>
                      <a:pt x="837" y="135"/>
                    </a:lnTo>
                    <a:lnTo>
                      <a:pt x="837" y="142"/>
                    </a:lnTo>
                    <a:lnTo>
                      <a:pt x="844" y="142"/>
                    </a:lnTo>
                    <a:lnTo>
                      <a:pt x="851" y="149"/>
                    </a:lnTo>
                    <a:lnTo>
                      <a:pt x="851" y="142"/>
                    </a:lnTo>
                    <a:lnTo>
                      <a:pt x="851" y="149"/>
                    </a:lnTo>
                    <a:lnTo>
                      <a:pt x="858" y="149"/>
                    </a:lnTo>
                    <a:lnTo>
                      <a:pt x="865" y="149"/>
                    </a:lnTo>
                    <a:lnTo>
                      <a:pt x="872" y="149"/>
                    </a:lnTo>
                    <a:lnTo>
                      <a:pt x="879" y="156"/>
                    </a:lnTo>
                    <a:lnTo>
                      <a:pt x="886" y="156"/>
                    </a:lnTo>
                    <a:lnTo>
                      <a:pt x="900" y="156"/>
                    </a:lnTo>
                    <a:lnTo>
                      <a:pt x="943" y="178"/>
                    </a:lnTo>
                    <a:lnTo>
                      <a:pt x="943" y="185"/>
                    </a:lnTo>
                    <a:lnTo>
                      <a:pt x="950" y="185"/>
                    </a:lnTo>
                    <a:lnTo>
                      <a:pt x="950" y="192"/>
                    </a:lnTo>
                    <a:lnTo>
                      <a:pt x="957" y="192"/>
                    </a:lnTo>
                    <a:lnTo>
                      <a:pt x="964" y="192"/>
                    </a:lnTo>
                    <a:lnTo>
                      <a:pt x="964" y="199"/>
                    </a:lnTo>
                    <a:lnTo>
                      <a:pt x="971" y="199"/>
                    </a:lnTo>
                    <a:lnTo>
                      <a:pt x="978" y="206"/>
                    </a:lnTo>
                    <a:lnTo>
                      <a:pt x="985" y="206"/>
                    </a:lnTo>
                    <a:lnTo>
                      <a:pt x="992" y="206"/>
                    </a:lnTo>
                    <a:lnTo>
                      <a:pt x="992" y="213"/>
                    </a:lnTo>
                    <a:lnTo>
                      <a:pt x="1000" y="213"/>
                    </a:lnTo>
                    <a:lnTo>
                      <a:pt x="1007" y="213"/>
                    </a:lnTo>
                    <a:lnTo>
                      <a:pt x="1014" y="213"/>
                    </a:lnTo>
                    <a:lnTo>
                      <a:pt x="1014" y="220"/>
                    </a:lnTo>
                    <a:lnTo>
                      <a:pt x="1021" y="220"/>
                    </a:lnTo>
                    <a:lnTo>
                      <a:pt x="1028" y="220"/>
                    </a:lnTo>
                    <a:lnTo>
                      <a:pt x="1028" y="227"/>
                    </a:lnTo>
                    <a:lnTo>
                      <a:pt x="1035" y="227"/>
                    </a:lnTo>
                    <a:lnTo>
                      <a:pt x="1042" y="227"/>
                    </a:lnTo>
                    <a:lnTo>
                      <a:pt x="1049" y="227"/>
                    </a:lnTo>
                    <a:lnTo>
                      <a:pt x="1049" y="234"/>
                    </a:lnTo>
                    <a:lnTo>
                      <a:pt x="1056" y="234"/>
                    </a:lnTo>
                    <a:lnTo>
                      <a:pt x="1056" y="241"/>
                    </a:lnTo>
                    <a:lnTo>
                      <a:pt x="1063" y="241"/>
                    </a:lnTo>
                    <a:lnTo>
                      <a:pt x="1063" y="249"/>
                    </a:lnTo>
                    <a:lnTo>
                      <a:pt x="1063" y="256"/>
                    </a:lnTo>
                    <a:lnTo>
                      <a:pt x="1070" y="256"/>
                    </a:lnTo>
                    <a:lnTo>
                      <a:pt x="1070" y="263"/>
                    </a:lnTo>
                    <a:lnTo>
                      <a:pt x="1063" y="263"/>
                    </a:lnTo>
                    <a:lnTo>
                      <a:pt x="1063" y="270"/>
                    </a:lnTo>
                    <a:lnTo>
                      <a:pt x="1063" y="263"/>
                    </a:lnTo>
                    <a:lnTo>
                      <a:pt x="1063" y="270"/>
                    </a:lnTo>
                    <a:lnTo>
                      <a:pt x="1056" y="270"/>
                    </a:lnTo>
                    <a:lnTo>
                      <a:pt x="1056" y="277"/>
                    </a:lnTo>
                    <a:lnTo>
                      <a:pt x="1049" y="277"/>
                    </a:lnTo>
                    <a:lnTo>
                      <a:pt x="1049" y="284"/>
                    </a:lnTo>
                    <a:lnTo>
                      <a:pt x="1049" y="291"/>
                    </a:lnTo>
                    <a:lnTo>
                      <a:pt x="1042" y="291"/>
                    </a:lnTo>
                    <a:lnTo>
                      <a:pt x="1042" y="298"/>
                    </a:lnTo>
                    <a:lnTo>
                      <a:pt x="1035" y="298"/>
                    </a:lnTo>
                    <a:lnTo>
                      <a:pt x="1035" y="305"/>
                    </a:lnTo>
                    <a:lnTo>
                      <a:pt x="1028" y="305"/>
                    </a:lnTo>
                    <a:lnTo>
                      <a:pt x="1035" y="305"/>
                    </a:lnTo>
                    <a:lnTo>
                      <a:pt x="1028" y="305"/>
                    </a:lnTo>
                    <a:lnTo>
                      <a:pt x="1028" y="312"/>
                    </a:lnTo>
                    <a:lnTo>
                      <a:pt x="1028" y="319"/>
                    </a:lnTo>
                    <a:lnTo>
                      <a:pt x="1028" y="326"/>
                    </a:lnTo>
                    <a:lnTo>
                      <a:pt x="1021" y="326"/>
                    </a:lnTo>
                    <a:lnTo>
                      <a:pt x="1028" y="326"/>
                    </a:lnTo>
                    <a:lnTo>
                      <a:pt x="1021" y="326"/>
                    </a:lnTo>
                    <a:lnTo>
                      <a:pt x="1028" y="334"/>
                    </a:lnTo>
                    <a:lnTo>
                      <a:pt x="1028" y="341"/>
                    </a:lnTo>
                    <a:lnTo>
                      <a:pt x="1021" y="334"/>
                    </a:lnTo>
                    <a:lnTo>
                      <a:pt x="1021" y="341"/>
                    </a:lnTo>
                    <a:lnTo>
                      <a:pt x="1021" y="348"/>
                    </a:lnTo>
                    <a:lnTo>
                      <a:pt x="1014" y="348"/>
                    </a:lnTo>
                    <a:lnTo>
                      <a:pt x="1021" y="355"/>
                    </a:lnTo>
                    <a:lnTo>
                      <a:pt x="1014" y="355"/>
                    </a:lnTo>
                    <a:lnTo>
                      <a:pt x="1007" y="355"/>
                    </a:lnTo>
                    <a:lnTo>
                      <a:pt x="1007" y="362"/>
                    </a:lnTo>
                    <a:lnTo>
                      <a:pt x="1007" y="369"/>
                    </a:lnTo>
                    <a:lnTo>
                      <a:pt x="1007" y="362"/>
                    </a:lnTo>
                    <a:lnTo>
                      <a:pt x="1000" y="362"/>
                    </a:lnTo>
                    <a:lnTo>
                      <a:pt x="1000" y="369"/>
                    </a:lnTo>
                    <a:lnTo>
                      <a:pt x="992" y="369"/>
                    </a:lnTo>
                    <a:lnTo>
                      <a:pt x="992" y="376"/>
                    </a:lnTo>
                    <a:lnTo>
                      <a:pt x="1000" y="376"/>
                    </a:lnTo>
                    <a:lnTo>
                      <a:pt x="1000" y="383"/>
                    </a:lnTo>
                    <a:lnTo>
                      <a:pt x="1007" y="383"/>
                    </a:lnTo>
                    <a:lnTo>
                      <a:pt x="1014" y="383"/>
                    </a:lnTo>
                    <a:lnTo>
                      <a:pt x="1021" y="376"/>
                    </a:lnTo>
                    <a:lnTo>
                      <a:pt x="1028" y="376"/>
                    </a:lnTo>
                    <a:lnTo>
                      <a:pt x="1028" y="383"/>
                    </a:lnTo>
                    <a:lnTo>
                      <a:pt x="1035" y="383"/>
                    </a:lnTo>
                    <a:lnTo>
                      <a:pt x="1042" y="383"/>
                    </a:lnTo>
                    <a:lnTo>
                      <a:pt x="1049" y="383"/>
                    </a:lnTo>
                    <a:lnTo>
                      <a:pt x="1056" y="383"/>
                    </a:lnTo>
                    <a:lnTo>
                      <a:pt x="1070" y="390"/>
                    </a:lnTo>
                    <a:lnTo>
                      <a:pt x="1077" y="390"/>
                    </a:lnTo>
                    <a:lnTo>
                      <a:pt x="1085" y="390"/>
                    </a:lnTo>
                    <a:lnTo>
                      <a:pt x="1099" y="397"/>
                    </a:lnTo>
                    <a:lnTo>
                      <a:pt x="1106" y="397"/>
                    </a:lnTo>
                    <a:lnTo>
                      <a:pt x="1106" y="390"/>
                    </a:lnTo>
                    <a:lnTo>
                      <a:pt x="1106" y="397"/>
                    </a:lnTo>
                    <a:lnTo>
                      <a:pt x="1113" y="404"/>
                    </a:lnTo>
                    <a:lnTo>
                      <a:pt x="1120" y="397"/>
                    </a:lnTo>
                    <a:lnTo>
                      <a:pt x="1127" y="397"/>
                    </a:lnTo>
                    <a:lnTo>
                      <a:pt x="1127" y="390"/>
                    </a:lnTo>
                    <a:lnTo>
                      <a:pt x="1134" y="390"/>
                    </a:lnTo>
                    <a:lnTo>
                      <a:pt x="1134" y="397"/>
                    </a:lnTo>
                    <a:lnTo>
                      <a:pt x="1141" y="397"/>
                    </a:lnTo>
                    <a:lnTo>
                      <a:pt x="1141" y="404"/>
                    </a:lnTo>
                    <a:lnTo>
                      <a:pt x="1148" y="404"/>
                    </a:lnTo>
                    <a:lnTo>
                      <a:pt x="1148" y="397"/>
                    </a:lnTo>
                    <a:lnTo>
                      <a:pt x="1155" y="397"/>
                    </a:lnTo>
                    <a:lnTo>
                      <a:pt x="1155" y="390"/>
                    </a:lnTo>
                    <a:lnTo>
                      <a:pt x="1163" y="383"/>
                    </a:lnTo>
                    <a:lnTo>
                      <a:pt x="1170" y="383"/>
                    </a:lnTo>
                    <a:lnTo>
                      <a:pt x="1177" y="383"/>
                    </a:lnTo>
                    <a:lnTo>
                      <a:pt x="1184" y="383"/>
                    </a:lnTo>
                    <a:lnTo>
                      <a:pt x="1184" y="390"/>
                    </a:lnTo>
                    <a:lnTo>
                      <a:pt x="1191" y="390"/>
                    </a:lnTo>
                    <a:lnTo>
                      <a:pt x="1198" y="383"/>
                    </a:lnTo>
                    <a:lnTo>
                      <a:pt x="1198" y="376"/>
                    </a:lnTo>
                    <a:lnTo>
                      <a:pt x="1198" y="369"/>
                    </a:lnTo>
                    <a:lnTo>
                      <a:pt x="1205" y="369"/>
                    </a:lnTo>
                    <a:lnTo>
                      <a:pt x="1205" y="362"/>
                    </a:lnTo>
                    <a:lnTo>
                      <a:pt x="1212" y="362"/>
                    </a:lnTo>
                    <a:lnTo>
                      <a:pt x="1219" y="362"/>
                    </a:lnTo>
                    <a:lnTo>
                      <a:pt x="1219" y="355"/>
                    </a:lnTo>
                    <a:lnTo>
                      <a:pt x="1226" y="355"/>
                    </a:lnTo>
                    <a:lnTo>
                      <a:pt x="1226" y="362"/>
                    </a:lnTo>
                    <a:lnTo>
                      <a:pt x="1233" y="355"/>
                    </a:lnTo>
                    <a:lnTo>
                      <a:pt x="1226" y="355"/>
                    </a:lnTo>
                    <a:lnTo>
                      <a:pt x="1233" y="348"/>
                    </a:lnTo>
                    <a:lnTo>
                      <a:pt x="1240" y="348"/>
                    </a:lnTo>
                    <a:lnTo>
                      <a:pt x="1240" y="341"/>
                    </a:lnTo>
                    <a:lnTo>
                      <a:pt x="1248" y="341"/>
                    </a:lnTo>
                    <a:lnTo>
                      <a:pt x="1255" y="341"/>
                    </a:lnTo>
                    <a:lnTo>
                      <a:pt x="1255" y="334"/>
                    </a:lnTo>
                    <a:lnTo>
                      <a:pt x="1255" y="326"/>
                    </a:lnTo>
                    <a:lnTo>
                      <a:pt x="1262" y="326"/>
                    </a:lnTo>
                    <a:lnTo>
                      <a:pt x="1262" y="319"/>
                    </a:lnTo>
                    <a:lnTo>
                      <a:pt x="1262" y="312"/>
                    </a:lnTo>
                    <a:lnTo>
                      <a:pt x="1262" y="305"/>
                    </a:lnTo>
                    <a:lnTo>
                      <a:pt x="1262" y="298"/>
                    </a:lnTo>
                    <a:lnTo>
                      <a:pt x="1262" y="291"/>
                    </a:lnTo>
                    <a:lnTo>
                      <a:pt x="1262" y="284"/>
                    </a:lnTo>
                    <a:lnTo>
                      <a:pt x="1269" y="284"/>
                    </a:lnTo>
                    <a:lnTo>
                      <a:pt x="1262" y="277"/>
                    </a:lnTo>
                    <a:lnTo>
                      <a:pt x="1262" y="270"/>
                    </a:lnTo>
                    <a:lnTo>
                      <a:pt x="1269" y="270"/>
                    </a:lnTo>
                    <a:lnTo>
                      <a:pt x="1269" y="263"/>
                    </a:lnTo>
                    <a:lnTo>
                      <a:pt x="1269" y="270"/>
                    </a:lnTo>
                    <a:lnTo>
                      <a:pt x="1276" y="270"/>
                    </a:lnTo>
                    <a:lnTo>
                      <a:pt x="1283" y="263"/>
                    </a:lnTo>
                    <a:lnTo>
                      <a:pt x="1290" y="263"/>
                    </a:lnTo>
                    <a:lnTo>
                      <a:pt x="1297" y="263"/>
                    </a:lnTo>
                    <a:lnTo>
                      <a:pt x="1297" y="256"/>
                    </a:lnTo>
                    <a:lnTo>
                      <a:pt x="1297" y="263"/>
                    </a:lnTo>
                    <a:lnTo>
                      <a:pt x="1297" y="270"/>
                    </a:lnTo>
                    <a:lnTo>
                      <a:pt x="1297" y="263"/>
                    </a:lnTo>
                    <a:lnTo>
                      <a:pt x="1304" y="263"/>
                    </a:lnTo>
                    <a:lnTo>
                      <a:pt x="1311" y="270"/>
                    </a:lnTo>
                    <a:lnTo>
                      <a:pt x="1311" y="263"/>
                    </a:lnTo>
                    <a:lnTo>
                      <a:pt x="1311" y="270"/>
                    </a:lnTo>
                    <a:lnTo>
                      <a:pt x="1318" y="270"/>
                    </a:lnTo>
                    <a:lnTo>
                      <a:pt x="1311" y="270"/>
                    </a:lnTo>
                    <a:lnTo>
                      <a:pt x="1311" y="277"/>
                    </a:lnTo>
                    <a:lnTo>
                      <a:pt x="1318" y="277"/>
                    </a:lnTo>
                    <a:lnTo>
                      <a:pt x="1318" y="284"/>
                    </a:lnTo>
                    <a:lnTo>
                      <a:pt x="1318" y="291"/>
                    </a:lnTo>
                    <a:lnTo>
                      <a:pt x="1318" y="284"/>
                    </a:lnTo>
                    <a:lnTo>
                      <a:pt x="1318" y="291"/>
                    </a:lnTo>
                    <a:lnTo>
                      <a:pt x="1318" y="298"/>
                    </a:lnTo>
                    <a:lnTo>
                      <a:pt x="1326" y="298"/>
                    </a:lnTo>
                    <a:lnTo>
                      <a:pt x="1326" y="305"/>
                    </a:lnTo>
                    <a:lnTo>
                      <a:pt x="1333" y="305"/>
                    </a:lnTo>
                    <a:lnTo>
                      <a:pt x="1333" y="312"/>
                    </a:lnTo>
                    <a:lnTo>
                      <a:pt x="1333" y="319"/>
                    </a:lnTo>
                    <a:lnTo>
                      <a:pt x="1326" y="319"/>
                    </a:lnTo>
                    <a:lnTo>
                      <a:pt x="1333" y="319"/>
                    </a:lnTo>
                    <a:lnTo>
                      <a:pt x="1326" y="319"/>
                    </a:lnTo>
                    <a:lnTo>
                      <a:pt x="1326" y="326"/>
                    </a:lnTo>
                    <a:lnTo>
                      <a:pt x="1326" y="334"/>
                    </a:lnTo>
                    <a:lnTo>
                      <a:pt x="1318" y="341"/>
                    </a:lnTo>
                    <a:lnTo>
                      <a:pt x="1326" y="341"/>
                    </a:lnTo>
                    <a:lnTo>
                      <a:pt x="1318" y="341"/>
                    </a:lnTo>
                    <a:lnTo>
                      <a:pt x="1326" y="341"/>
                    </a:lnTo>
                    <a:lnTo>
                      <a:pt x="1326" y="348"/>
                    </a:lnTo>
                    <a:lnTo>
                      <a:pt x="1326" y="341"/>
                    </a:lnTo>
                    <a:lnTo>
                      <a:pt x="1326" y="348"/>
                    </a:lnTo>
                    <a:lnTo>
                      <a:pt x="1326" y="355"/>
                    </a:lnTo>
                    <a:lnTo>
                      <a:pt x="1326" y="362"/>
                    </a:lnTo>
                    <a:lnTo>
                      <a:pt x="1318" y="362"/>
                    </a:lnTo>
                    <a:lnTo>
                      <a:pt x="1326" y="362"/>
                    </a:lnTo>
                    <a:lnTo>
                      <a:pt x="1318" y="362"/>
                    </a:lnTo>
                    <a:lnTo>
                      <a:pt x="1318" y="369"/>
                    </a:lnTo>
                    <a:lnTo>
                      <a:pt x="1318" y="362"/>
                    </a:lnTo>
                    <a:lnTo>
                      <a:pt x="1318" y="369"/>
                    </a:lnTo>
                    <a:lnTo>
                      <a:pt x="1318" y="376"/>
                    </a:lnTo>
                    <a:lnTo>
                      <a:pt x="1318" y="369"/>
                    </a:lnTo>
                    <a:lnTo>
                      <a:pt x="1311" y="369"/>
                    </a:lnTo>
                    <a:lnTo>
                      <a:pt x="1311" y="376"/>
                    </a:lnTo>
                    <a:lnTo>
                      <a:pt x="1311" y="369"/>
                    </a:lnTo>
                    <a:lnTo>
                      <a:pt x="1311" y="376"/>
                    </a:lnTo>
                    <a:lnTo>
                      <a:pt x="1304" y="376"/>
                    </a:lnTo>
                    <a:lnTo>
                      <a:pt x="1304" y="383"/>
                    </a:lnTo>
                    <a:lnTo>
                      <a:pt x="1297" y="383"/>
                    </a:lnTo>
                    <a:lnTo>
                      <a:pt x="1297" y="376"/>
                    </a:lnTo>
                    <a:lnTo>
                      <a:pt x="1290" y="383"/>
                    </a:lnTo>
                    <a:lnTo>
                      <a:pt x="1290" y="390"/>
                    </a:lnTo>
                    <a:lnTo>
                      <a:pt x="1283" y="390"/>
                    </a:lnTo>
                    <a:lnTo>
                      <a:pt x="1276" y="390"/>
                    </a:lnTo>
                    <a:lnTo>
                      <a:pt x="1276" y="397"/>
                    </a:lnTo>
                    <a:lnTo>
                      <a:pt x="1269" y="397"/>
                    </a:lnTo>
                    <a:lnTo>
                      <a:pt x="1269" y="390"/>
                    </a:lnTo>
                    <a:lnTo>
                      <a:pt x="1262" y="397"/>
                    </a:lnTo>
                    <a:lnTo>
                      <a:pt x="1262" y="404"/>
                    </a:lnTo>
                    <a:lnTo>
                      <a:pt x="1255" y="397"/>
                    </a:lnTo>
                    <a:lnTo>
                      <a:pt x="1255" y="404"/>
                    </a:lnTo>
                    <a:lnTo>
                      <a:pt x="1255" y="397"/>
                    </a:lnTo>
                    <a:lnTo>
                      <a:pt x="1248" y="397"/>
                    </a:lnTo>
                    <a:lnTo>
                      <a:pt x="1248" y="404"/>
                    </a:lnTo>
                    <a:lnTo>
                      <a:pt x="1248" y="411"/>
                    </a:lnTo>
                    <a:lnTo>
                      <a:pt x="1240" y="411"/>
                    </a:lnTo>
                    <a:lnTo>
                      <a:pt x="1240" y="419"/>
                    </a:lnTo>
                    <a:lnTo>
                      <a:pt x="1233" y="411"/>
                    </a:lnTo>
                    <a:lnTo>
                      <a:pt x="1233" y="419"/>
                    </a:lnTo>
                    <a:lnTo>
                      <a:pt x="1240" y="419"/>
                    </a:lnTo>
                    <a:lnTo>
                      <a:pt x="1233" y="419"/>
                    </a:lnTo>
                    <a:lnTo>
                      <a:pt x="1233" y="426"/>
                    </a:lnTo>
                    <a:lnTo>
                      <a:pt x="1226" y="426"/>
                    </a:lnTo>
                    <a:lnTo>
                      <a:pt x="1226" y="419"/>
                    </a:lnTo>
                    <a:lnTo>
                      <a:pt x="1226" y="426"/>
                    </a:lnTo>
                    <a:lnTo>
                      <a:pt x="1219" y="426"/>
                    </a:lnTo>
                    <a:lnTo>
                      <a:pt x="1212" y="426"/>
                    </a:lnTo>
                    <a:lnTo>
                      <a:pt x="1212" y="433"/>
                    </a:lnTo>
                    <a:lnTo>
                      <a:pt x="1212" y="440"/>
                    </a:lnTo>
                    <a:lnTo>
                      <a:pt x="1205" y="440"/>
                    </a:lnTo>
                    <a:lnTo>
                      <a:pt x="1205" y="433"/>
                    </a:lnTo>
                    <a:lnTo>
                      <a:pt x="1205" y="440"/>
                    </a:lnTo>
                    <a:lnTo>
                      <a:pt x="1198" y="440"/>
                    </a:lnTo>
                    <a:lnTo>
                      <a:pt x="1198" y="447"/>
                    </a:lnTo>
                    <a:lnTo>
                      <a:pt x="1191" y="447"/>
                    </a:lnTo>
                    <a:lnTo>
                      <a:pt x="1184" y="447"/>
                    </a:lnTo>
                    <a:lnTo>
                      <a:pt x="1191" y="447"/>
                    </a:lnTo>
                    <a:lnTo>
                      <a:pt x="1191" y="454"/>
                    </a:lnTo>
                    <a:lnTo>
                      <a:pt x="1191" y="461"/>
                    </a:lnTo>
                    <a:lnTo>
                      <a:pt x="1191" y="454"/>
                    </a:lnTo>
                    <a:lnTo>
                      <a:pt x="1184" y="454"/>
                    </a:lnTo>
                    <a:lnTo>
                      <a:pt x="1177" y="461"/>
                    </a:lnTo>
                    <a:lnTo>
                      <a:pt x="1170" y="468"/>
                    </a:lnTo>
                    <a:lnTo>
                      <a:pt x="1170" y="475"/>
                    </a:lnTo>
                    <a:lnTo>
                      <a:pt x="1163" y="475"/>
                    </a:lnTo>
                    <a:lnTo>
                      <a:pt x="1163" y="482"/>
                    </a:lnTo>
                    <a:lnTo>
                      <a:pt x="1155" y="482"/>
                    </a:lnTo>
                    <a:lnTo>
                      <a:pt x="1155" y="489"/>
                    </a:lnTo>
                    <a:lnTo>
                      <a:pt x="1148" y="497"/>
                    </a:lnTo>
                    <a:lnTo>
                      <a:pt x="1141" y="497"/>
                    </a:lnTo>
                    <a:lnTo>
                      <a:pt x="1148" y="504"/>
                    </a:lnTo>
                    <a:lnTo>
                      <a:pt x="1141" y="504"/>
                    </a:lnTo>
                    <a:lnTo>
                      <a:pt x="1134" y="504"/>
                    </a:lnTo>
                    <a:lnTo>
                      <a:pt x="1134" y="511"/>
                    </a:lnTo>
                    <a:lnTo>
                      <a:pt x="1127" y="511"/>
                    </a:lnTo>
                    <a:lnTo>
                      <a:pt x="1127" y="518"/>
                    </a:lnTo>
                    <a:lnTo>
                      <a:pt x="1127" y="525"/>
                    </a:lnTo>
                    <a:lnTo>
                      <a:pt x="1120" y="525"/>
                    </a:lnTo>
                    <a:lnTo>
                      <a:pt x="1120" y="532"/>
                    </a:lnTo>
                    <a:lnTo>
                      <a:pt x="1113" y="532"/>
                    </a:lnTo>
                    <a:lnTo>
                      <a:pt x="1113" y="539"/>
                    </a:lnTo>
                    <a:lnTo>
                      <a:pt x="1106" y="539"/>
                    </a:lnTo>
                    <a:lnTo>
                      <a:pt x="1106" y="546"/>
                    </a:lnTo>
                    <a:lnTo>
                      <a:pt x="1099" y="546"/>
                    </a:lnTo>
                    <a:lnTo>
                      <a:pt x="1099" y="553"/>
                    </a:lnTo>
                    <a:lnTo>
                      <a:pt x="1092" y="553"/>
                    </a:lnTo>
                    <a:lnTo>
                      <a:pt x="1085" y="553"/>
                    </a:lnTo>
                    <a:lnTo>
                      <a:pt x="1085" y="560"/>
                    </a:lnTo>
                    <a:lnTo>
                      <a:pt x="1085" y="567"/>
                    </a:lnTo>
                    <a:lnTo>
                      <a:pt x="1077" y="567"/>
                    </a:lnTo>
                    <a:lnTo>
                      <a:pt x="1077" y="574"/>
                    </a:lnTo>
                    <a:lnTo>
                      <a:pt x="1070" y="582"/>
                    </a:lnTo>
                    <a:lnTo>
                      <a:pt x="1063" y="582"/>
                    </a:lnTo>
                    <a:lnTo>
                      <a:pt x="1063" y="589"/>
                    </a:lnTo>
                    <a:lnTo>
                      <a:pt x="1056" y="596"/>
                    </a:lnTo>
                    <a:lnTo>
                      <a:pt x="1049" y="603"/>
                    </a:lnTo>
                    <a:lnTo>
                      <a:pt x="1049" y="610"/>
                    </a:lnTo>
                    <a:lnTo>
                      <a:pt x="1049" y="617"/>
                    </a:lnTo>
                    <a:lnTo>
                      <a:pt x="1049" y="624"/>
                    </a:lnTo>
                    <a:lnTo>
                      <a:pt x="1049" y="631"/>
                    </a:lnTo>
                    <a:lnTo>
                      <a:pt x="1042" y="631"/>
                    </a:lnTo>
                    <a:lnTo>
                      <a:pt x="1049" y="631"/>
                    </a:lnTo>
                    <a:lnTo>
                      <a:pt x="1049" y="638"/>
                    </a:lnTo>
                    <a:lnTo>
                      <a:pt x="1042" y="645"/>
                    </a:lnTo>
                    <a:lnTo>
                      <a:pt x="1042" y="652"/>
                    </a:lnTo>
                    <a:lnTo>
                      <a:pt x="1042" y="660"/>
                    </a:lnTo>
                    <a:lnTo>
                      <a:pt x="1042" y="667"/>
                    </a:lnTo>
                    <a:lnTo>
                      <a:pt x="1035" y="667"/>
                    </a:lnTo>
                    <a:lnTo>
                      <a:pt x="1035" y="674"/>
                    </a:lnTo>
                    <a:lnTo>
                      <a:pt x="1042" y="674"/>
                    </a:lnTo>
                    <a:lnTo>
                      <a:pt x="1035" y="688"/>
                    </a:lnTo>
                    <a:lnTo>
                      <a:pt x="1035" y="695"/>
                    </a:lnTo>
                    <a:lnTo>
                      <a:pt x="1028" y="695"/>
                    </a:lnTo>
                    <a:lnTo>
                      <a:pt x="1028" y="702"/>
                    </a:lnTo>
                    <a:lnTo>
                      <a:pt x="1028" y="709"/>
                    </a:lnTo>
                    <a:lnTo>
                      <a:pt x="1028" y="716"/>
                    </a:lnTo>
                    <a:lnTo>
                      <a:pt x="1028" y="723"/>
                    </a:lnTo>
                    <a:lnTo>
                      <a:pt x="1035" y="723"/>
                    </a:lnTo>
                    <a:lnTo>
                      <a:pt x="1035" y="730"/>
                    </a:lnTo>
                    <a:lnTo>
                      <a:pt x="1028" y="730"/>
                    </a:lnTo>
                    <a:lnTo>
                      <a:pt x="1028" y="737"/>
                    </a:lnTo>
                    <a:lnTo>
                      <a:pt x="1028" y="745"/>
                    </a:lnTo>
                    <a:lnTo>
                      <a:pt x="1028" y="752"/>
                    </a:lnTo>
                    <a:lnTo>
                      <a:pt x="1028" y="759"/>
                    </a:lnTo>
                    <a:lnTo>
                      <a:pt x="1028" y="766"/>
                    </a:lnTo>
                    <a:lnTo>
                      <a:pt x="1028" y="773"/>
                    </a:lnTo>
                    <a:lnTo>
                      <a:pt x="1028" y="780"/>
                    </a:lnTo>
                    <a:lnTo>
                      <a:pt x="1021" y="780"/>
                    </a:lnTo>
                    <a:lnTo>
                      <a:pt x="1014" y="780"/>
                    </a:lnTo>
                    <a:lnTo>
                      <a:pt x="1007" y="780"/>
                    </a:lnTo>
                    <a:lnTo>
                      <a:pt x="1014" y="780"/>
                    </a:lnTo>
                    <a:lnTo>
                      <a:pt x="1014" y="787"/>
                    </a:lnTo>
                    <a:lnTo>
                      <a:pt x="1007" y="794"/>
                    </a:lnTo>
                    <a:lnTo>
                      <a:pt x="1014" y="794"/>
                    </a:lnTo>
                    <a:lnTo>
                      <a:pt x="1007" y="801"/>
                    </a:lnTo>
                    <a:lnTo>
                      <a:pt x="1007" y="808"/>
                    </a:lnTo>
                    <a:lnTo>
                      <a:pt x="1007" y="815"/>
                    </a:lnTo>
                    <a:lnTo>
                      <a:pt x="1000" y="815"/>
                    </a:lnTo>
                    <a:lnTo>
                      <a:pt x="1000" y="823"/>
                    </a:lnTo>
                    <a:lnTo>
                      <a:pt x="1000" y="830"/>
                    </a:lnTo>
                    <a:lnTo>
                      <a:pt x="1007" y="830"/>
                    </a:lnTo>
                    <a:lnTo>
                      <a:pt x="1007" y="837"/>
                    </a:lnTo>
                    <a:lnTo>
                      <a:pt x="1007" y="844"/>
                    </a:lnTo>
                    <a:lnTo>
                      <a:pt x="1014" y="844"/>
                    </a:lnTo>
                    <a:lnTo>
                      <a:pt x="1007" y="844"/>
                    </a:lnTo>
                    <a:lnTo>
                      <a:pt x="1014" y="844"/>
                    </a:lnTo>
                    <a:lnTo>
                      <a:pt x="1014" y="851"/>
                    </a:lnTo>
                    <a:lnTo>
                      <a:pt x="1014" y="858"/>
                    </a:lnTo>
                    <a:lnTo>
                      <a:pt x="1014" y="851"/>
                    </a:lnTo>
                    <a:lnTo>
                      <a:pt x="1014" y="858"/>
                    </a:lnTo>
                    <a:lnTo>
                      <a:pt x="1007" y="858"/>
                    </a:lnTo>
                    <a:lnTo>
                      <a:pt x="1014" y="858"/>
                    </a:lnTo>
                    <a:lnTo>
                      <a:pt x="1007" y="865"/>
                    </a:lnTo>
                    <a:lnTo>
                      <a:pt x="1007" y="858"/>
                    </a:lnTo>
                    <a:lnTo>
                      <a:pt x="1007" y="865"/>
                    </a:lnTo>
                    <a:lnTo>
                      <a:pt x="1000" y="865"/>
                    </a:lnTo>
                    <a:lnTo>
                      <a:pt x="1007" y="865"/>
                    </a:lnTo>
                    <a:lnTo>
                      <a:pt x="1000" y="865"/>
                    </a:lnTo>
                    <a:lnTo>
                      <a:pt x="1007" y="865"/>
                    </a:lnTo>
                    <a:lnTo>
                      <a:pt x="1007" y="872"/>
                    </a:lnTo>
                    <a:lnTo>
                      <a:pt x="1000" y="872"/>
                    </a:lnTo>
                    <a:lnTo>
                      <a:pt x="1007" y="879"/>
                    </a:lnTo>
                    <a:lnTo>
                      <a:pt x="1007" y="886"/>
                    </a:lnTo>
                    <a:lnTo>
                      <a:pt x="1014" y="886"/>
                    </a:lnTo>
                    <a:lnTo>
                      <a:pt x="1021" y="893"/>
                    </a:lnTo>
                    <a:lnTo>
                      <a:pt x="1028" y="893"/>
                    </a:lnTo>
                    <a:lnTo>
                      <a:pt x="1035" y="893"/>
                    </a:lnTo>
                    <a:lnTo>
                      <a:pt x="1035" y="900"/>
                    </a:lnTo>
                    <a:lnTo>
                      <a:pt x="1042" y="900"/>
                    </a:lnTo>
                    <a:lnTo>
                      <a:pt x="1049" y="900"/>
                    </a:lnTo>
                    <a:lnTo>
                      <a:pt x="1056" y="908"/>
                    </a:lnTo>
                    <a:lnTo>
                      <a:pt x="1063" y="908"/>
                    </a:lnTo>
                    <a:lnTo>
                      <a:pt x="1070" y="915"/>
                    </a:lnTo>
                    <a:lnTo>
                      <a:pt x="1077" y="915"/>
                    </a:lnTo>
                    <a:lnTo>
                      <a:pt x="1077" y="922"/>
                    </a:lnTo>
                    <a:lnTo>
                      <a:pt x="1085" y="922"/>
                    </a:lnTo>
                    <a:lnTo>
                      <a:pt x="1085" y="929"/>
                    </a:lnTo>
                    <a:lnTo>
                      <a:pt x="1092" y="929"/>
                    </a:lnTo>
                    <a:lnTo>
                      <a:pt x="1092" y="936"/>
                    </a:lnTo>
                    <a:lnTo>
                      <a:pt x="1099" y="943"/>
                    </a:lnTo>
                    <a:lnTo>
                      <a:pt x="1099" y="950"/>
                    </a:lnTo>
                    <a:lnTo>
                      <a:pt x="1092" y="950"/>
                    </a:lnTo>
                    <a:lnTo>
                      <a:pt x="1092" y="957"/>
                    </a:lnTo>
                    <a:lnTo>
                      <a:pt x="1085" y="957"/>
                    </a:lnTo>
                    <a:lnTo>
                      <a:pt x="1085" y="964"/>
                    </a:lnTo>
                    <a:lnTo>
                      <a:pt x="1077" y="964"/>
                    </a:lnTo>
                    <a:lnTo>
                      <a:pt x="1085" y="964"/>
                    </a:lnTo>
                    <a:lnTo>
                      <a:pt x="1077" y="971"/>
                    </a:lnTo>
                    <a:lnTo>
                      <a:pt x="1077" y="978"/>
                    </a:lnTo>
                    <a:lnTo>
                      <a:pt x="1085" y="978"/>
                    </a:lnTo>
                    <a:lnTo>
                      <a:pt x="1085" y="986"/>
                    </a:lnTo>
                    <a:lnTo>
                      <a:pt x="1085" y="993"/>
                    </a:lnTo>
                    <a:lnTo>
                      <a:pt x="1092" y="993"/>
                    </a:lnTo>
                    <a:lnTo>
                      <a:pt x="1092" y="1000"/>
                    </a:lnTo>
                    <a:lnTo>
                      <a:pt x="1099" y="1000"/>
                    </a:lnTo>
                    <a:lnTo>
                      <a:pt x="1106" y="1007"/>
                    </a:lnTo>
                    <a:lnTo>
                      <a:pt x="1113" y="1007"/>
                    </a:lnTo>
                    <a:lnTo>
                      <a:pt x="1120" y="1007"/>
                    </a:lnTo>
                    <a:lnTo>
                      <a:pt x="1120" y="1000"/>
                    </a:lnTo>
                    <a:lnTo>
                      <a:pt x="1120" y="1007"/>
                    </a:lnTo>
                    <a:lnTo>
                      <a:pt x="1127" y="1007"/>
                    </a:lnTo>
                    <a:lnTo>
                      <a:pt x="1127" y="1014"/>
                    </a:lnTo>
                    <a:lnTo>
                      <a:pt x="1127" y="1021"/>
                    </a:lnTo>
                    <a:lnTo>
                      <a:pt x="1127" y="1028"/>
                    </a:lnTo>
                    <a:lnTo>
                      <a:pt x="1127" y="1035"/>
                    </a:lnTo>
                    <a:lnTo>
                      <a:pt x="1127" y="1042"/>
                    </a:lnTo>
                    <a:lnTo>
                      <a:pt x="1127" y="1049"/>
                    </a:lnTo>
                    <a:lnTo>
                      <a:pt x="1120" y="1049"/>
                    </a:lnTo>
                    <a:lnTo>
                      <a:pt x="1113" y="1056"/>
                    </a:lnTo>
                    <a:lnTo>
                      <a:pt x="1113" y="1063"/>
                    </a:lnTo>
                    <a:lnTo>
                      <a:pt x="1106" y="1071"/>
                    </a:lnTo>
                    <a:lnTo>
                      <a:pt x="1106" y="1078"/>
                    </a:lnTo>
                    <a:lnTo>
                      <a:pt x="1099" y="1078"/>
                    </a:lnTo>
                    <a:lnTo>
                      <a:pt x="1099" y="1085"/>
                    </a:lnTo>
                    <a:lnTo>
                      <a:pt x="1092" y="1085"/>
                    </a:lnTo>
                    <a:lnTo>
                      <a:pt x="1092" y="1092"/>
                    </a:lnTo>
                    <a:lnTo>
                      <a:pt x="1085" y="1092"/>
                    </a:lnTo>
                    <a:lnTo>
                      <a:pt x="1085" y="1099"/>
                    </a:lnTo>
                    <a:lnTo>
                      <a:pt x="1077" y="1099"/>
                    </a:lnTo>
                    <a:lnTo>
                      <a:pt x="1077" y="1106"/>
                    </a:lnTo>
                    <a:lnTo>
                      <a:pt x="1070" y="1106"/>
                    </a:lnTo>
                    <a:lnTo>
                      <a:pt x="1070" y="1113"/>
                    </a:lnTo>
                    <a:lnTo>
                      <a:pt x="1070" y="1120"/>
                    </a:lnTo>
                    <a:lnTo>
                      <a:pt x="1070" y="1127"/>
                    </a:lnTo>
                    <a:lnTo>
                      <a:pt x="1063" y="1127"/>
                    </a:lnTo>
                    <a:lnTo>
                      <a:pt x="1063" y="1134"/>
                    </a:lnTo>
                    <a:lnTo>
                      <a:pt x="1056" y="1134"/>
                    </a:lnTo>
                    <a:lnTo>
                      <a:pt x="1049" y="1141"/>
                    </a:lnTo>
                    <a:lnTo>
                      <a:pt x="1042" y="1141"/>
                    </a:lnTo>
                    <a:lnTo>
                      <a:pt x="1028" y="1149"/>
                    </a:lnTo>
                    <a:lnTo>
                      <a:pt x="1014" y="1156"/>
                    </a:lnTo>
                    <a:lnTo>
                      <a:pt x="1007" y="1156"/>
                    </a:lnTo>
                    <a:lnTo>
                      <a:pt x="1000" y="1156"/>
                    </a:lnTo>
                    <a:lnTo>
                      <a:pt x="992" y="1163"/>
                    </a:lnTo>
                    <a:lnTo>
                      <a:pt x="992" y="1156"/>
                    </a:lnTo>
                    <a:lnTo>
                      <a:pt x="992" y="1163"/>
                    </a:lnTo>
                    <a:lnTo>
                      <a:pt x="985" y="1163"/>
                    </a:lnTo>
                    <a:lnTo>
                      <a:pt x="971" y="1163"/>
                    </a:lnTo>
                    <a:lnTo>
                      <a:pt x="971" y="1170"/>
                    </a:lnTo>
                    <a:lnTo>
                      <a:pt x="964" y="1170"/>
                    </a:lnTo>
                    <a:lnTo>
                      <a:pt x="957" y="1170"/>
                    </a:lnTo>
                    <a:lnTo>
                      <a:pt x="950" y="1170"/>
                    </a:lnTo>
                    <a:lnTo>
                      <a:pt x="943" y="1170"/>
                    </a:lnTo>
                    <a:lnTo>
                      <a:pt x="929" y="1177"/>
                    </a:lnTo>
                    <a:lnTo>
                      <a:pt x="922" y="1177"/>
                    </a:lnTo>
                    <a:lnTo>
                      <a:pt x="915" y="1177"/>
                    </a:lnTo>
                    <a:lnTo>
                      <a:pt x="907" y="1177"/>
                    </a:lnTo>
                    <a:lnTo>
                      <a:pt x="900" y="1177"/>
                    </a:lnTo>
                    <a:lnTo>
                      <a:pt x="893" y="1177"/>
                    </a:lnTo>
                    <a:lnTo>
                      <a:pt x="893" y="1184"/>
                    </a:lnTo>
                    <a:lnTo>
                      <a:pt x="886" y="1184"/>
                    </a:lnTo>
                    <a:lnTo>
                      <a:pt x="872" y="1184"/>
                    </a:lnTo>
                    <a:lnTo>
                      <a:pt x="865" y="1184"/>
                    </a:lnTo>
                    <a:lnTo>
                      <a:pt x="858" y="1184"/>
                    </a:lnTo>
                    <a:lnTo>
                      <a:pt x="851" y="1184"/>
                    </a:lnTo>
                    <a:lnTo>
                      <a:pt x="844" y="1184"/>
                    </a:lnTo>
                    <a:lnTo>
                      <a:pt x="844" y="1191"/>
                    </a:lnTo>
                    <a:lnTo>
                      <a:pt x="844" y="1184"/>
                    </a:lnTo>
                    <a:lnTo>
                      <a:pt x="837" y="1184"/>
                    </a:lnTo>
                    <a:lnTo>
                      <a:pt x="829" y="1191"/>
                    </a:lnTo>
                    <a:lnTo>
                      <a:pt x="822" y="1191"/>
                    </a:lnTo>
                    <a:lnTo>
                      <a:pt x="815" y="1191"/>
                    </a:lnTo>
                    <a:lnTo>
                      <a:pt x="815" y="1184"/>
                    </a:lnTo>
                    <a:lnTo>
                      <a:pt x="815" y="1191"/>
                    </a:lnTo>
                    <a:lnTo>
                      <a:pt x="808" y="1191"/>
                    </a:lnTo>
                    <a:lnTo>
                      <a:pt x="801" y="1191"/>
                    </a:lnTo>
                    <a:lnTo>
                      <a:pt x="794" y="1191"/>
                    </a:lnTo>
                    <a:lnTo>
                      <a:pt x="794" y="1184"/>
                    </a:lnTo>
                    <a:lnTo>
                      <a:pt x="787" y="1184"/>
                    </a:lnTo>
                    <a:lnTo>
                      <a:pt x="787" y="1191"/>
                    </a:lnTo>
                    <a:lnTo>
                      <a:pt x="780" y="1184"/>
                    </a:lnTo>
                    <a:lnTo>
                      <a:pt x="773" y="1184"/>
                    </a:lnTo>
                    <a:lnTo>
                      <a:pt x="766" y="1184"/>
                    </a:lnTo>
                    <a:lnTo>
                      <a:pt x="773" y="1184"/>
                    </a:lnTo>
                    <a:lnTo>
                      <a:pt x="766" y="1184"/>
                    </a:lnTo>
                    <a:lnTo>
                      <a:pt x="766" y="1177"/>
                    </a:lnTo>
                    <a:lnTo>
                      <a:pt x="759" y="1177"/>
                    </a:lnTo>
                    <a:lnTo>
                      <a:pt x="752" y="1177"/>
                    </a:lnTo>
                    <a:lnTo>
                      <a:pt x="752" y="1170"/>
                    </a:lnTo>
                    <a:lnTo>
                      <a:pt x="744" y="1170"/>
                    </a:lnTo>
                    <a:lnTo>
                      <a:pt x="752" y="1170"/>
                    </a:lnTo>
                    <a:lnTo>
                      <a:pt x="752" y="1177"/>
                    </a:lnTo>
                    <a:lnTo>
                      <a:pt x="744" y="1177"/>
                    </a:lnTo>
                    <a:lnTo>
                      <a:pt x="744" y="1184"/>
                    </a:lnTo>
                    <a:lnTo>
                      <a:pt x="744" y="1177"/>
                    </a:lnTo>
                    <a:lnTo>
                      <a:pt x="752" y="1177"/>
                    </a:lnTo>
                    <a:lnTo>
                      <a:pt x="752" y="1184"/>
                    </a:lnTo>
                    <a:lnTo>
                      <a:pt x="752" y="1191"/>
                    </a:lnTo>
                    <a:lnTo>
                      <a:pt x="752" y="1198"/>
                    </a:lnTo>
                    <a:lnTo>
                      <a:pt x="752" y="1205"/>
                    </a:lnTo>
                    <a:lnTo>
                      <a:pt x="759" y="1205"/>
                    </a:lnTo>
                    <a:lnTo>
                      <a:pt x="752" y="1205"/>
                    </a:lnTo>
                    <a:lnTo>
                      <a:pt x="759" y="1205"/>
                    </a:lnTo>
                    <a:lnTo>
                      <a:pt x="766" y="1212"/>
                    </a:lnTo>
                    <a:lnTo>
                      <a:pt x="773" y="1212"/>
                    </a:lnTo>
                    <a:lnTo>
                      <a:pt x="766" y="1212"/>
                    </a:lnTo>
                    <a:lnTo>
                      <a:pt x="759" y="1212"/>
                    </a:lnTo>
                    <a:lnTo>
                      <a:pt x="752" y="1212"/>
                    </a:lnTo>
                    <a:lnTo>
                      <a:pt x="752" y="1205"/>
                    </a:lnTo>
                    <a:lnTo>
                      <a:pt x="752" y="1212"/>
                    </a:lnTo>
                    <a:lnTo>
                      <a:pt x="759" y="1212"/>
                    </a:lnTo>
                    <a:lnTo>
                      <a:pt x="766" y="1212"/>
                    </a:lnTo>
                    <a:lnTo>
                      <a:pt x="759" y="1212"/>
                    </a:lnTo>
                    <a:lnTo>
                      <a:pt x="766" y="1219"/>
                    </a:lnTo>
                    <a:lnTo>
                      <a:pt x="773" y="1219"/>
                    </a:lnTo>
                    <a:lnTo>
                      <a:pt x="766" y="1219"/>
                    </a:lnTo>
                    <a:lnTo>
                      <a:pt x="766" y="1226"/>
                    </a:lnTo>
                    <a:lnTo>
                      <a:pt x="766" y="1234"/>
                    </a:lnTo>
                    <a:lnTo>
                      <a:pt x="766" y="1241"/>
                    </a:lnTo>
                    <a:lnTo>
                      <a:pt x="766" y="1234"/>
                    </a:lnTo>
                    <a:lnTo>
                      <a:pt x="766" y="1241"/>
                    </a:lnTo>
                    <a:lnTo>
                      <a:pt x="766" y="1248"/>
                    </a:lnTo>
                    <a:lnTo>
                      <a:pt x="759" y="1248"/>
                    </a:lnTo>
                    <a:lnTo>
                      <a:pt x="752" y="1248"/>
                    </a:lnTo>
                    <a:lnTo>
                      <a:pt x="752" y="1255"/>
                    </a:lnTo>
                    <a:lnTo>
                      <a:pt x="752" y="1262"/>
                    </a:lnTo>
                    <a:lnTo>
                      <a:pt x="752" y="1269"/>
                    </a:lnTo>
                    <a:lnTo>
                      <a:pt x="744" y="1276"/>
                    </a:lnTo>
                    <a:lnTo>
                      <a:pt x="737" y="1276"/>
                    </a:lnTo>
                    <a:lnTo>
                      <a:pt x="737" y="1283"/>
                    </a:lnTo>
                    <a:lnTo>
                      <a:pt x="744" y="1283"/>
                    </a:lnTo>
                    <a:lnTo>
                      <a:pt x="744" y="1290"/>
                    </a:lnTo>
                    <a:lnTo>
                      <a:pt x="752" y="1290"/>
                    </a:lnTo>
                    <a:lnTo>
                      <a:pt x="752" y="1297"/>
                    </a:lnTo>
                    <a:lnTo>
                      <a:pt x="759" y="1297"/>
                    </a:lnTo>
                    <a:lnTo>
                      <a:pt x="759" y="1304"/>
                    </a:lnTo>
                    <a:lnTo>
                      <a:pt x="752" y="1319"/>
                    </a:lnTo>
                    <a:lnTo>
                      <a:pt x="744" y="1319"/>
                    </a:lnTo>
                    <a:lnTo>
                      <a:pt x="737" y="1326"/>
                    </a:lnTo>
                    <a:lnTo>
                      <a:pt x="730" y="1326"/>
                    </a:lnTo>
                    <a:lnTo>
                      <a:pt x="723" y="1326"/>
                    </a:lnTo>
                    <a:lnTo>
                      <a:pt x="716" y="1326"/>
                    </a:lnTo>
                    <a:lnTo>
                      <a:pt x="716" y="1333"/>
                    </a:lnTo>
                    <a:lnTo>
                      <a:pt x="709" y="1333"/>
                    </a:lnTo>
                    <a:lnTo>
                      <a:pt x="702" y="1333"/>
                    </a:lnTo>
                    <a:lnTo>
                      <a:pt x="702" y="1340"/>
                    </a:lnTo>
                    <a:lnTo>
                      <a:pt x="688" y="1340"/>
                    </a:lnTo>
                    <a:lnTo>
                      <a:pt x="681" y="1340"/>
                    </a:lnTo>
                    <a:lnTo>
                      <a:pt x="674" y="1340"/>
                    </a:lnTo>
                    <a:lnTo>
                      <a:pt x="667" y="1340"/>
                    </a:lnTo>
                    <a:lnTo>
                      <a:pt x="659" y="1340"/>
                    </a:lnTo>
                    <a:lnTo>
                      <a:pt x="652" y="1340"/>
                    </a:lnTo>
                    <a:lnTo>
                      <a:pt x="645" y="1333"/>
                    </a:lnTo>
                    <a:lnTo>
                      <a:pt x="631" y="1326"/>
                    </a:lnTo>
                    <a:lnTo>
                      <a:pt x="624" y="1326"/>
                    </a:lnTo>
                    <a:lnTo>
                      <a:pt x="617" y="1326"/>
                    </a:lnTo>
                    <a:lnTo>
                      <a:pt x="617" y="1319"/>
                    </a:lnTo>
                    <a:lnTo>
                      <a:pt x="610" y="1319"/>
                    </a:lnTo>
                    <a:lnTo>
                      <a:pt x="603" y="1319"/>
                    </a:lnTo>
                    <a:lnTo>
                      <a:pt x="596" y="1319"/>
                    </a:lnTo>
                    <a:lnTo>
                      <a:pt x="589" y="1311"/>
                    </a:lnTo>
                    <a:lnTo>
                      <a:pt x="581" y="1319"/>
                    </a:lnTo>
                    <a:lnTo>
                      <a:pt x="581" y="1311"/>
                    </a:lnTo>
                    <a:lnTo>
                      <a:pt x="589" y="1311"/>
                    </a:lnTo>
                    <a:lnTo>
                      <a:pt x="589" y="1304"/>
                    </a:lnTo>
                    <a:lnTo>
                      <a:pt x="581" y="1304"/>
                    </a:lnTo>
                    <a:lnTo>
                      <a:pt x="574" y="1304"/>
                    </a:lnTo>
                    <a:lnTo>
                      <a:pt x="574" y="1311"/>
                    </a:lnTo>
                    <a:lnTo>
                      <a:pt x="581" y="1311"/>
                    </a:lnTo>
                    <a:lnTo>
                      <a:pt x="574" y="1311"/>
                    </a:lnTo>
                    <a:lnTo>
                      <a:pt x="567" y="1311"/>
                    </a:lnTo>
                    <a:lnTo>
                      <a:pt x="560" y="1319"/>
                    </a:lnTo>
                    <a:lnTo>
                      <a:pt x="560" y="1326"/>
                    </a:lnTo>
                    <a:lnTo>
                      <a:pt x="560" y="1333"/>
                    </a:lnTo>
                    <a:lnTo>
                      <a:pt x="560" y="1340"/>
                    </a:lnTo>
                    <a:lnTo>
                      <a:pt x="567" y="1354"/>
                    </a:lnTo>
                    <a:lnTo>
                      <a:pt x="567" y="1361"/>
                    </a:lnTo>
                    <a:lnTo>
                      <a:pt x="574" y="1361"/>
                    </a:lnTo>
                    <a:lnTo>
                      <a:pt x="574" y="1368"/>
                    </a:lnTo>
                    <a:lnTo>
                      <a:pt x="567" y="1368"/>
                    </a:lnTo>
                    <a:lnTo>
                      <a:pt x="567" y="1375"/>
                    </a:lnTo>
                    <a:lnTo>
                      <a:pt x="574" y="1382"/>
                    </a:lnTo>
                    <a:lnTo>
                      <a:pt x="567" y="1382"/>
                    </a:lnTo>
                    <a:lnTo>
                      <a:pt x="567" y="1389"/>
                    </a:lnTo>
                    <a:lnTo>
                      <a:pt x="567" y="1397"/>
                    </a:lnTo>
                    <a:lnTo>
                      <a:pt x="574" y="1404"/>
                    </a:lnTo>
                    <a:lnTo>
                      <a:pt x="581" y="1411"/>
                    </a:lnTo>
                    <a:lnTo>
                      <a:pt x="589" y="1411"/>
                    </a:lnTo>
                    <a:lnTo>
                      <a:pt x="596" y="1411"/>
                    </a:lnTo>
                    <a:lnTo>
                      <a:pt x="603" y="1411"/>
                    </a:lnTo>
                    <a:lnTo>
                      <a:pt x="610" y="1411"/>
                    </a:lnTo>
                    <a:lnTo>
                      <a:pt x="603" y="1418"/>
                    </a:lnTo>
                    <a:lnTo>
                      <a:pt x="603" y="1425"/>
                    </a:lnTo>
                    <a:lnTo>
                      <a:pt x="596" y="1425"/>
                    </a:lnTo>
                    <a:lnTo>
                      <a:pt x="603" y="1425"/>
                    </a:lnTo>
                    <a:lnTo>
                      <a:pt x="610" y="1425"/>
                    </a:lnTo>
                    <a:lnTo>
                      <a:pt x="617" y="1425"/>
                    </a:lnTo>
                    <a:lnTo>
                      <a:pt x="624" y="1425"/>
                    </a:lnTo>
                    <a:lnTo>
                      <a:pt x="631" y="1425"/>
                    </a:lnTo>
                    <a:lnTo>
                      <a:pt x="638" y="1425"/>
                    </a:lnTo>
                    <a:lnTo>
                      <a:pt x="638" y="1418"/>
                    </a:lnTo>
                    <a:lnTo>
                      <a:pt x="631" y="1418"/>
                    </a:lnTo>
                    <a:lnTo>
                      <a:pt x="638" y="1418"/>
                    </a:lnTo>
                    <a:lnTo>
                      <a:pt x="631" y="1411"/>
                    </a:lnTo>
                    <a:lnTo>
                      <a:pt x="624" y="1411"/>
                    </a:lnTo>
                    <a:lnTo>
                      <a:pt x="617" y="1411"/>
                    </a:lnTo>
                    <a:lnTo>
                      <a:pt x="624" y="1411"/>
                    </a:lnTo>
                    <a:lnTo>
                      <a:pt x="631" y="1411"/>
                    </a:lnTo>
                    <a:lnTo>
                      <a:pt x="638" y="1404"/>
                    </a:lnTo>
                    <a:lnTo>
                      <a:pt x="645" y="1404"/>
                    </a:lnTo>
                    <a:lnTo>
                      <a:pt x="652" y="1397"/>
                    </a:lnTo>
                    <a:lnTo>
                      <a:pt x="652" y="1404"/>
                    </a:lnTo>
                    <a:lnTo>
                      <a:pt x="659" y="1404"/>
                    </a:lnTo>
                    <a:lnTo>
                      <a:pt x="659" y="1411"/>
                    </a:lnTo>
                    <a:lnTo>
                      <a:pt x="667" y="1411"/>
                    </a:lnTo>
                    <a:lnTo>
                      <a:pt x="667" y="1418"/>
                    </a:lnTo>
                    <a:lnTo>
                      <a:pt x="667" y="1425"/>
                    </a:lnTo>
                    <a:lnTo>
                      <a:pt x="667" y="1432"/>
                    </a:lnTo>
                    <a:lnTo>
                      <a:pt x="667" y="1439"/>
                    </a:lnTo>
                    <a:lnTo>
                      <a:pt x="659" y="1446"/>
                    </a:lnTo>
                    <a:lnTo>
                      <a:pt x="667" y="1446"/>
                    </a:lnTo>
                    <a:lnTo>
                      <a:pt x="659" y="1453"/>
                    </a:lnTo>
                    <a:lnTo>
                      <a:pt x="652" y="1453"/>
                    </a:lnTo>
                    <a:lnTo>
                      <a:pt x="645" y="1453"/>
                    </a:lnTo>
                    <a:lnTo>
                      <a:pt x="638" y="1453"/>
                    </a:lnTo>
                    <a:lnTo>
                      <a:pt x="631" y="1453"/>
                    </a:lnTo>
                    <a:lnTo>
                      <a:pt x="624" y="1453"/>
                    </a:lnTo>
                    <a:lnTo>
                      <a:pt x="624" y="1446"/>
                    </a:lnTo>
                    <a:lnTo>
                      <a:pt x="624" y="1439"/>
                    </a:lnTo>
                    <a:lnTo>
                      <a:pt x="617" y="1432"/>
                    </a:lnTo>
                    <a:lnTo>
                      <a:pt x="617" y="1439"/>
                    </a:lnTo>
                    <a:lnTo>
                      <a:pt x="617" y="1432"/>
                    </a:lnTo>
                    <a:lnTo>
                      <a:pt x="610" y="1432"/>
                    </a:lnTo>
                    <a:lnTo>
                      <a:pt x="603" y="1432"/>
                    </a:lnTo>
                    <a:lnTo>
                      <a:pt x="596" y="1432"/>
                    </a:lnTo>
                    <a:lnTo>
                      <a:pt x="589" y="1432"/>
                    </a:lnTo>
                    <a:lnTo>
                      <a:pt x="581" y="1439"/>
                    </a:lnTo>
                    <a:lnTo>
                      <a:pt x="574" y="1439"/>
                    </a:lnTo>
                    <a:lnTo>
                      <a:pt x="574" y="1446"/>
                    </a:lnTo>
                    <a:lnTo>
                      <a:pt x="567" y="1446"/>
                    </a:lnTo>
                    <a:lnTo>
                      <a:pt x="574" y="1446"/>
                    </a:lnTo>
                    <a:lnTo>
                      <a:pt x="574" y="1453"/>
                    </a:lnTo>
                    <a:lnTo>
                      <a:pt x="574" y="1446"/>
                    </a:lnTo>
                    <a:lnTo>
                      <a:pt x="574" y="1453"/>
                    </a:lnTo>
                    <a:lnTo>
                      <a:pt x="581" y="1453"/>
                    </a:lnTo>
                    <a:lnTo>
                      <a:pt x="589" y="1453"/>
                    </a:lnTo>
                    <a:lnTo>
                      <a:pt x="596" y="1460"/>
                    </a:lnTo>
                    <a:lnTo>
                      <a:pt x="603" y="1460"/>
                    </a:lnTo>
                    <a:lnTo>
                      <a:pt x="610" y="1460"/>
                    </a:lnTo>
                    <a:lnTo>
                      <a:pt x="617" y="1460"/>
                    </a:lnTo>
                    <a:lnTo>
                      <a:pt x="617" y="1467"/>
                    </a:lnTo>
                    <a:lnTo>
                      <a:pt x="610" y="1467"/>
                    </a:lnTo>
                    <a:lnTo>
                      <a:pt x="603" y="1467"/>
                    </a:lnTo>
                    <a:lnTo>
                      <a:pt x="596" y="1474"/>
                    </a:lnTo>
                    <a:lnTo>
                      <a:pt x="589" y="1474"/>
                    </a:lnTo>
                    <a:lnTo>
                      <a:pt x="581" y="1482"/>
                    </a:lnTo>
                    <a:lnTo>
                      <a:pt x="574" y="1482"/>
                    </a:lnTo>
                    <a:lnTo>
                      <a:pt x="567" y="1489"/>
                    </a:lnTo>
                    <a:lnTo>
                      <a:pt x="567" y="1496"/>
                    </a:lnTo>
                    <a:lnTo>
                      <a:pt x="560" y="1496"/>
                    </a:lnTo>
                    <a:lnTo>
                      <a:pt x="560" y="1503"/>
                    </a:lnTo>
                    <a:lnTo>
                      <a:pt x="553" y="1503"/>
                    </a:lnTo>
                    <a:lnTo>
                      <a:pt x="553" y="1510"/>
                    </a:lnTo>
                    <a:lnTo>
                      <a:pt x="546" y="1517"/>
                    </a:lnTo>
                    <a:lnTo>
                      <a:pt x="553" y="1517"/>
                    </a:lnTo>
                    <a:lnTo>
                      <a:pt x="553" y="1524"/>
                    </a:lnTo>
                    <a:lnTo>
                      <a:pt x="553" y="1531"/>
                    </a:lnTo>
                    <a:lnTo>
                      <a:pt x="560" y="1531"/>
                    </a:lnTo>
                    <a:lnTo>
                      <a:pt x="553" y="1531"/>
                    </a:lnTo>
                    <a:lnTo>
                      <a:pt x="560" y="1538"/>
                    </a:lnTo>
                    <a:lnTo>
                      <a:pt x="553" y="1538"/>
                    </a:lnTo>
                    <a:lnTo>
                      <a:pt x="560" y="1538"/>
                    </a:lnTo>
                    <a:lnTo>
                      <a:pt x="560" y="1545"/>
                    </a:lnTo>
                    <a:lnTo>
                      <a:pt x="553" y="1545"/>
                    </a:lnTo>
                    <a:lnTo>
                      <a:pt x="553" y="1552"/>
                    </a:lnTo>
                    <a:lnTo>
                      <a:pt x="553" y="1560"/>
                    </a:lnTo>
                    <a:lnTo>
                      <a:pt x="560" y="1560"/>
                    </a:lnTo>
                    <a:lnTo>
                      <a:pt x="553" y="1560"/>
                    </a:lnTo>
                    <a:lnTo>
                      <a:pt x="553" y="1567"/>
                    </a:lnTo>
                    <a:lnTo>
                      <a:pt x="546" y="1567"/>
                    </a:lnTo>
                    <a:lnTo>
                      <a:pt x="546" y="1574"/>
                    </a:lnTo>
                    <a:lnTo>
                      <a:pt x="539" y="1574"/>
                    </a:lnTo>
                    <a:lnTo>
                      <a:pt x="532" y="1581"/>
                    </a:lnTo>
                    <a:lnTo>
                      <a:pt x="525" y="1581"/>
                    </a:lnTo>
                    <a:lnTo>
                      <a:pt x="525" y="1588"/>
                    </a:lnTo>
                    <a:lnTo>
                      <a:pt x="525" y="1595"/>
                    </a:lnTo>
                    <a:lnTo>
                      <a:pt x="532" y="1595"/>
                    </a:lnTo>
                    <a:lnTo>
                      <a:pt x="539" y="1595"/>
                    </a:lnTo>
                    <a:lnTo>
                      <a:pt x="532" y="1602"/>
                    </a:lnTo>
                    <a:lnTo>
                      <a:pt x="525" y="1602"/>
                    </a:lnTo>
                    <a:lnTo>
                      <a:pt x="525" y="1609"/>
                    </a:lnTo>
                    <a:lnTo>
                      <a:pt x="525" y="1602"/>
                    </a:lnTo>
                    <a:lnTo>
                      <a:pt x="518" y="1602"/>
                    </a:lnTo>
                    <a:lnTo>
                      <a:pt x="511" y="1602"/>
                    </a:lnTo>
                    <a:lnTo>
                      <a:pt x="504" y="1602"/>
                    </a:lnTo>
                    <a:lnTo>
                      <a:pt x="496" y="1602"/>
                    </a:lnTo>
                    <a:lnTo>
                      <a:pt x="489" y="1602"/>
                    </a:lnTo>
                    <a:lnTo>
                      <a:pt x="489" y="1609"/>
                    </a:lnTo>
                    <a:lnTo>
                      <a:pt x="489" y="1602"/>
                    </a:lnTo>
                    <a:lnTo>
                      <a:pt x="482" y="1602"/>
                    </a:lnTo>
                    <a:lnTo>
                      <a:pt x="482" y="1609"/>
                    </a:lnTo>
                    <a:lnTo>
                      <a:pt x="475" y="1609"/>
                    </a:lnTo>
                    <a:lnTo>
                      <a:pt x="468" y="1609"/>
                    </a:lnTo>
                    <a:lnTo>
                      <a:pt x="475" y="1609"/>
                    </a:lnTo>
                    <a:lnTo>
                      <a:pt x="475" y="1616"/>
                    </a:lnTo>
                    <a:lnTo>
                      <a:pt x="468" y="1609"/>
                    </a:lnTo>
                    <a:lnTo>
                      <a:pt x="468" y="1616"/>
                    </a:lnTo>
                    <a:lnTo>
                      <a:pt x="461" y="1616"/>
                    </a:lnTo>
                    <a:lnTo>
                      <a:pt x="454" y="1616"/>
                    </a:lnTo>
                    <a:lnTo>
                      <a:pt x="447" y="1616"/>
                    </a:lnTo>
                    <a:lnTo>
                      <a:pt x="440" y="1623"/>
                    </a:lnTo>
                    <a:lnTo>
                      <a:pt x="433" y="1623"/>
                    </a:lnTo>
                    <a:lnTo>
                      <a:pt x="433" y="1630"/>
                    </a:lnTo>
                    <a:lnTo>
                      <a:pt x="426" y="1637"/>
                    </a:lnTo>
                    <a:lnTo>
                      <a:pt x="418" y="1645"/>
                    </a:lnTo>
                    <a:lnTo>
                      <a:pt x="418" y="1652"/>
                    </a:lnTo>
                    <a:lnTo>
                      <a:pt x="411" y="1652"/>
                    </a:lnTo>
                    <a:lnTo>
                      <a:pt x="411" y="1659"/>
                    </a:lnTo>
                    <a:lnTo>
                      <a:pt x="404" y="1659"/>
                    </a:lnTo>
                    <a:lnTo>
                      <a:pt x="404" y="1666"/>
                    </a:lnTo>
                    <a:lnTo>
                      <a:pt x="404" y="1673"/>
                    </a:lnTo>
                    <a:lnTo>
                      <a:pt x="397" y="1673"/>
                    </a:lnTo>
                    <a:lnTo>
                      <a:pt x="397" y="1680"/>
                    </a:lnTo>
                    <a:lnTo>
                      <a:pt x="397" y="1687"/>
                    </a:lnTo>
                    <a:lnTo>
                      <a:pt x="404" y="1694"/>
                    </a:lnTo>
                    <a:lnTo>
                      <a:pt x="411" y="1708"/>
                    </a:lnTo>
                    <a:lnTo>
                      <a:pt x="418" y="1715"/>
                    </a:lnTo>
                    <a:lnTo>
                      <a:pt x="426" y="1715"/>
                    </a:lnTo>
                    <a:lnTo>
                      <a:pt x="433" y="1715"/>
                    </a:lnTo>
                    <a:lnTo>
                      <a:pt x="433" y="1723"/>
                    </a:lnTo>
                    <a:lnTo>
                      <a:pt x="440" y="1730"/>
                    </a:lnTo>
                    <a:lnTo>
                      <a:pt x="447" y="1730"/>
                    </a:lnTo>
                    <a:lnTo>
                      <a:pt x="447" y="1737"/>
                    </a:lnTo>
                    <a:lnTo>
                      <a:pt x="454" y="1737"/>
                    </a:lnTo>
                    <a:lnTo>
                      <a:pt x="454" y="1744"/>
                    </a:lnTo>
                    <a:lnTo>
                      <a:pt x="461" y="1744"/>
                    </a:lnTo>
                    <a:lnTo>
                      <a:pt x="468" y="1744"/>
                    </a:lnTo>
                    <a:lnTo>
                      <a:pt x="475" y="1744"/>
                    </a:lnTo>
                    <a:lnTo>
                      <a:pt x="489" y="1744"/>
                    </a:lnTo>
                    <a:lnTo>
                      <a:pt x="496" y="1744"/>
                    </a:lnTo>
                    <a:lnTo>
                      <a:pt x="504" y="1744"/>
                    </a:lnTo>
                    <a:lnTo>
                      <a:pt x="511" y="1744"/>
                    </a:lnTo>
                    <a:lnTo>
                      <a:pt x="518" y="1744"/>
                    </a:lnTo>
                    <a:lnTo>
                      <a:pt x="518" y="1751"/>
                    </a:lnTo>
                    <a:lnTo>
                      <a:pt x="525" y="1751"/>
                    </a:lnTo>
                    <a:lnTo>
                      <a:pt x="525" y="1758"/>
                    </a:lnTo>
                    <a:lnTo>
                      <a:pt x="525" y="1765"/>
                    </a:lnTo>
                    <a:lnTo>
                      <a:pt x="525" y="1772"/>
                    </a:lnTo>
                    <a:lnTo>
                      <a:pt x="525" y="1779"/>
                    </a:lnTo>
                    <a:lnTo>
                      <a:pt x="518" y="1779"/>
                    </a:lnTo>
                    <a:lnTo>
                      <a:pt x="518" y="1786"/>
                    </a:lnTo>
                    <a:lnTo>
                      <a:pt x="518" y="1793"/>
                    </a:lnTo>
                    <a:lnTo>
                      <a:pt x="511" y="1793"/>
                    </a:lnTo>
                    <a:lnTo>
                      <a:pt x="518" y="1793"/>
                    </a:lnTo>
                    <a:lnTo>
                      <a:pt x="518" y="1800"/>
                    </a:lnTo>
                    <a:lnTo>
                      <a:pt x="525" y="1800"/>
                    </a:lnTo>
                    <a:lnTo>
                      <a:pt x="518" y="1800"/>
                    </a:lnTo>
                    <a:lnTo>
                      <a:pt x="518" y="1808"/>
                    </a:lnTo>
                    <a:lnTo>
                      <a:pt x="511" y="1800"/>
                    </a:lnTo>
                    <a:lnTo>
                      <a:pt x="511" y="1808"/>
                    </a:lnTo>
                    <a:lnTo>
                      <a:pt x="511" y="1815"/>
                    </a:lnTo>
                    <a:lnTo>
                      <a:pt x="504" y="1815"/>
                    </a:lnTo>
                    <a:lnTo>
                      <a:pt x="496" y="1815"/>
                    </a:lnTo>
                    <a:lnTo>
                      <a:pt x="496" y="1822"/>
                    </a:lnTo>
                    <a:lnTo>
                      <a:pt x="489" y="1822"/>
                    </a:lnTo>
                    <a:lnTo>
                      <a:pt x="482" y="1829"/>
                    </a:lnTo>
                    <a:lnTo>
                      <a:pt x="482" y="1836"/>
                    </a:lnTo>
                    <a:lnTo>
                      <a:pt x="482" y="1829"/>
                    </a:lnTo>
                    <a:lnTo>
                      <a:pt x="475" y="1836"/>
                    </a:lnTo>
                    <a:lnTo>
                      <a:pt x="468" y="1836"/>
                    </a:lnTo>
                    <a:lnTo>
                      <a:pt x="461" y="1836"/>
                    </a:lnTo>
                    <a:lnTo>
                      <a:pt x="461" y="1843"/>
                    </a:lnTo>
                    <a:lnTo>
                      <a:pt x="454" y="1843"/>
                    </a:lnTo>
                    <a:lnTo>
                      <a:pt x="447" y="1850"/>
                    </a:lnTo>
                    <a:lnTo>
                      <a:pt x="440" y="1850"/>
                    </a:lnTo>
                    <a:lnTo>
                      <a:pt x="433" y="1850"/>
                    </a:lnTo>
                    <a:lnTo>
                      <a:pt x="433" y="1857"/>
                    </a:lnTo>
                    <a:lnTo>
                      <a:pt x="426" y="1864"/>
                    </a:lnTo>
                    <a:lnTo>
                      <a:pt x="418" y="1864"/>
                    </a:lnTo>
                    <a:lnTo>
                      <a:pt x="418" y="1871"/>
                    </a:lnTo>
                    <a:lnTo>
                      <a:pt x="411" y="1871"/>
                    </a:lnTo>
                    <a:lnTo>
                      <a:pt x="404" y="1878"/>
                    </a:lnTo>
                    <a:lnTo>
                      <a:pt x="397" y="1878"/>
                    </a:lnTo>
                    <a:lnTo>
                      <a:pt x="397" y="1886"/>
                    </a:lnTo>
                    <a:lnTo>
                      <a:pt x="397" y="1893"/>
                    </a:lnTo>
                    <a:lnTo>
                      <a:pt x="397" y="1900"/>
                    </a:lnTo>
                    <a:lnTo>
                      <a:pt x="397" y="1907"/>
                    </a:lnTo>
                    <a:lnTo>
                      <a:pt x="397" y="1914"/>
                    </a:lnTo>
                    <a:lnTo>
                      <a:pt x="390" y="1914"/>
                    </a:lnTo>
                    <a:lnTo>
                      <a:pt x="390" y="1921"/>
                    </a:lnTo>
                    <a:lnTo>
                      <a:pt x="390" y="1928"/>
                    </a:lnTo>
                    <a:lnTo>
                      <a:pt x="390" y="1935"/>
                    </a:lnTo>
                    <a:lnTo>
                      <a:pt x="390" y="1942"/>
                    </a:lnTo>
                    <a:lnTo>
                      <a:pt x="383" y="1942"/>
                    </a:lnTo>
                    <a:lnTo>
                      <a:pt x="376" y="1949"/>
                    </a:lnTo>
                    <a:lnTo>
                      <a:pt x="369" y="1949"/>
                    </a:lnTo>
                    <a:lnTo>
                      <a:pt x="362" y="1956"/>
                    </a:lnTo>
                    <a:lnTo>
                      <a:pt x="348" y="1956"/>
                    </a:lnTo>
                    <a:lnTo>
                      <a:pt x="348" y="1949"/>
                    </a:lnTo>
                    <a:lnTo>
                      <a:pt x="341" y="1949"/>
                    </a:lnTo>
                    <a:lnTo>
                      <a:pt x="341" y="1942"/>
                    </a:lnTo>
                    <a:lnTo>
                      <a:pt x="333" y="1935"/>
                    </a:lnTo>
                    <a:lnTo>
                      <a:pt x="333" y="1942"/>
                    </a:lnTo>
                    <a:lnTo>
                      <a:pt x="341" y="1949"/>
                    </a:lnTo>
                    <a:lnTo>
                      <a:pt x="341" y="1956"/>
                    </a:lnTo>
                    <a:lnTo>
                      <a:pt x="348" y="1956"/>
                    </a:lnTo>
                    <a:lnTo>
                      <a:pt x="348" y="1963"/>
                    </a:lnTo>
                    <a:lnTo>
                      <a:pt x="341" y="1963"/>
                    </a:lnTo>
                    <a:lnTo>
                      <a:pt x="333" y="1963"/>
                    </a:lnTo>
                    <a:lnTo>
                      <a:pt x="326" y="1963"/>
                    </a:lnTo>
                    <a:lnTo>
                      <a:pt x="319" y="1971"/>
                    </a:lnTo>
                    <a:lnTo>
                      <a:pt x="312" y="1971"/>
                    </a:lnTo>
                    <a:lnTo>
                      <a:pt x="305" y="1978"/>
                    </a:lnTo>
                    <a:lnTo>
                      <a:pt x="298" y="1985"/>
                    </a:lnTo>
                    <a:lnTo>
                      <a:pt x="298" y="1992"/>
                    </a:lnTo>
                    <a:lnTo>
                      <a:pt x="298" y="1999"/>
                    </a:lnTo>
                    <a:lnTo>
                      <a:pt x="298" y="2006"/>
                    </a:lnTo>
                    <a:lnTo>
                      <a:pt x="298" y="2013"/>
                    </a:lnTo>
                    <a:lnTo>
                      <a:pt x="298" y="2006"/>
                    </a:lnTo>
                    <a:lnTo>
                      <a:pt x="298" y="2013"/>
                    </a:lnTo>
                    <a:lnTo>
                      <a:pt x="291" y="2013"/>
                    </a:lnTo>
                    <a:lnTo>
                      <a:pt x="298" y="2013"/>
                    </a:lnTo>
                    <a:lnTo>
                      <a:pt x="298" y="2020"/>
                    </a:lnTo>
                    <a:lnTo>
                      <a:pt x="298" y="2027"/>
                    </a:lnTo>
                    <a:lnTo>
                      <a:pt x="305" y="2034"/>
                    </a:lnTo>
                    <a:lnTo>
                      <a:pt x="305" y="2041"/>
                    </a:lnTo>
                    <a:lnTo>
                      <a:pt x="305" y="2048"/>
                    </a:lnTo>
                    <a:lnTo>
                      <a:pt x="312" y="2056"/>
                    </a:lnTo>
                    <a:lnTo>
                      <a:pt x="305" y="2056"/>
                    </a:lnTo>
                    <a:lnTo>
                      <a:pt x="298" y="2056"/>
                    </a:lnTo>
                    <a:lnTo>
                      <a:pt x="291" y="2056"/>
                    </a:lnTo>
                    <a:lnTo>
                      <a:pt x="298" y="2063"/>
                    </a:lnTo>
                    <a:lnTo>
                      <a:pt x="291" y="2063"/>
                    </a:lnTo>
                    <a:lnTo>
                      <a:pt x="298" y="2063"/>
                    </a:lnTo>
                    <a:lnTo>
                      <a:pt x="305" y="2063"/>
                    </a:lnTo>
                    <a:lnTo>
                      <a:pt x="305" y="2056"/>
                    </a:lnTo>
                    <a:lnTo>
                      <a:pt x="312" y="2063"/>
                    </a:lnTo>
                    <a:lnTo>
                      <a:pt x="319" y="2070"/>
                    </a:lnTo>
                    <a:lnTo>
                      <a:pt x="319" y="2077"/>
                    </a:lnTo>
                    <a:lnTo>
                      <a:pt x="333" y="2091"/>
                    </a:lnTo>
                    <a:lnTo>
                      <a:pt x="341" y="2098"/>
                    </a:lnTo>
                    <a:lnTo>
                      <a:pt x="348" y="2105"/>
                    </a:lnTo>
                    <a:lnTo>
                      <a:pt x="348" y="2112"/>
                    </a:lnTo>
                    <a:lnTo>
                      <a:pt x="341" y="2112"/>
                    </a:lnTo>
                    <a:lnTo>
                      <a:pt x="348" y="2112"/>
                    </a:lnTo>
                    <a:lnTo>
                      <a:pt x="341" y="2105"/>
                    </a:lnTo>
                    <a:lnTo>
                      <a:pt x="333" y="2105"/>
                    </a:lnTo>
                    <a:lnTo>
                      <a:pt x="319" y="2105"/>
                    </a:lnTo>
                    <a:lnTo>
                      <a:pt x="305" y="2098"/>
                    </a:lnTo>
                    <a:lnTo>
                      <a:pt x="291" y="2098"/>
                    </a:lnTo>
                    <a:lnTo>
                      <a:pt x="277" y="2098"/>
                    </a:lnTo>
                    <a:lnTo>
                      <a:pt x="277" y="2091"/>
                    </a:lnTo>
                    <a:lnTo>
                      <a:pt x="241" y="2084"/>
                    </a:lnTo>
                    <a:lnTo>
                      <a:pt x="220" y="2084"/>
                    </a:lnTo>
                    <a:lnTo>
                      <a:pt x="114" y="2084"/>
                    </a:lnTo>
                    <a:lnTo>
                      <a:pt x="107" y="2084"/>
                    </a:lnTo>
                    <a:lnTo>
                      <a:pt x="107" y="2077"/>
                    </a:lnTo>
                    <a:lnTo>
                      <a:pt x="100" y="2070"/>
                    </a:lnTo>
                    <a:lnTo>
                      <a:pt x="93" y="2063"/>
                    </a:lnTo>
                    <a:lnTo>
                      <a:pt x="85" y="2063"/>
                    </a:lnTo>
                    <a:lnTo>
                      <a:pt x="85" y="2056"/>
                    </a:lnTo>
                    <a:lnTo>
                      <a:pt x="78" y="2056"/>
                    </a:lnTo>
                    <a:lnTo>
                      <a:pt x="78" y="2048"/>
                    </a:lnTo>
                    <a:lnTo>
                      <a:pt x="85" y="2048"/>
                    </a:lnTo>
                    <a:lnTo>
                      <a:pt x="85" y="2041"/>
                    </a:lnTo>
                    <a:lnTo>
                      <a:pt x="85" y="2034"/>
                    </a:lnTo>
                    <a:lnTo>
                      <a:pt x="85" y="2027"/>
                    </a:lnTo>
                    <a:lnTo>
                      <a:pt x="78" y="2027"/>
                    </a:lnTo>
                    <a:lnTo>
                      <a:pt x="78" y="2020"/>
                    </a:lnTo>
                    <a:lnTo>
                      <a:pt x="85" y="2020"/>
                    </a:lnTo>
                    <a:lnTo>
                      <a:pt x="93" y="2020"/>
                    </a:lnTo>
                    <a:lnTo>
                      <a:pt x="93" y="2006"/>
                    </a:lnTo>
                    <a:lnTo>
                      <a:pt x="85" y="1999"/>
                    </a:lnTo>
                    <a:lnTo>
                      <a:pt x="85" y="1992"/>
                    </a:lnTo>
                    <a:lnTo>
                      <a:pt x="78" y="1992"/>
                    </a:lnTo>
                    <a:lnTo>
                      <a:pt x="78" y="1985"/>
                    </a:lnTo>
                    <a:lnTo>
                      <a:pt x="71" y="1985"/>
                    </a:lnTo>
                    <a:lnTo>
                      <a:pt x="71" y="1992"/>
                    </a:lnTo>
                    <a:lnTo>
                      <a:pt x="64" y="1992"/>
                    </a:lnTo>
                    <a:lnTo>
                      <a:pt x="57" y="1992"/>
                    </a:lnTo>
                    <a:lnTo>
                      <a:pt x="50" y="1992"/>
                    </a:lnTo>
                    <a:lnTo>
                      <a:pt x="43" y="1992"/>
                    </a:lnTo>
                    <a:lnTo>
                      <a:pt x="36" y="1999"/>
                    </a:lnTo>
                    <a:lnTo>
                      <a:pt x="29" y="1999"/>
                    </a:lnTo>
                    <a:lnTo>
                      <a:pt x="29" y="1992"/>
                    </a:lnTo>
                    <a:lnTo>
                      <a:pt x="22" y="1992"/>
                    </a:lnTo>
                    <a:lnTo>
                      <a:pt x="22" y="1985"/>
                    </a:lnTo>
                    <a:lnTo>
                      <a:pt x="15" y="1985"/>
                    </a:lnTo>
                    <a:lnTo>
                      <a:pt x="15" y="1978"/>
                    </a:lnTo>
                    <a:lnTo>
                      <a:pt x="7" y="1978"/>
                    </a:lnTo>
                    <a:lnTo>
                      <a:pt x="0" y="1971"/>
                    </a:lnTo>
                    <a:lnTo>
                      <a:pt x="7" y="1971"/>
                    </a:lnTo>
                    <a:lnTo>
                      <a:pt x="0" y="1963"/>
                    </a:lnTo>
                    <a:lnTo>
                      <a:pt x="0" y="1956"/>
                    </a:lnTo>
                    <a:lnTo>
                      <a:pt x="7" y="1956"/>
                    </a:lnTo>
                    <a:lnTo>
                      <a:pt x="0" y="1949"/>
                    </a:lnTo>
                    <a:lnTo>
                      <a:pt x="7" y="1949"/>
                    </a:lnTo>
                    <a:lnTo>
                      <a:pt x="0" y="1942"/>
                    </a:lnTo>
                    <a:lnTo>
                      <a:pt x="7" y="1942"/>
                    </a:lnTo>
                    <a:lnTo>
                      <a:pt x="7" y="1935"/>
                    </a:lnTo>
                    <a:lnTo>
                      <a:pt x="7" y="1928"/>
                    </a:lnTo>
                    <a:lnTo>
                      <a:pt x="0" y="1928"/>
                    </a:lnTo>
                    <a:lnTo>
                      <a:pt x="7" y="1921"/>
                    </a:lnTo>
                    <a:lnTo>
                      <a:pt x="0" y="1914"/>
                    </a:lnTo>
                    <a:lnTo>
                      <a:pt x="7" y="1914"/>
                    </a:lnTo>
                    <a:lnTo>
                      <a:pt x="7" y="1907"/>
                    </a:lnTo>
                    <a:lnTo>
                      <a:pt x="7" y="1900"/>
                    </a:lnTo>
                    <a:lnTo>
                      <a:pt x="7" y="1893"/>
                    </a:lnTo>
                    <a:lnTo>
                      <a:pt x="7" y="1886"/>
                    </a:lnTo>
                    <a:lnTo>
                      <a:pt x="15" y="1886"/>
                    </a:lnTo>
                    <a:lnTo>
                      <a:pt x="22" y="1886"/>
                    </a:lnTo>
                    <a:lnTo>
                      <a:pt x="36" y="1886"/>
                    </a:lnTo>
                    <a:lnTo>
                      <a:pt x="36" y="1878"/>
                    </a:lnTo>
                    <a:lnTo>
                      <a:pt x="43" y="1878"/>
                    </a:lnTo>
                    <a:lnTo>
                      <a:pt x="43" y="1871"/>
                    </a:lnTo>
                    <a:lnTo>
                      <a:pt x="50" y="1871"/>
                    </a:lnTo>
                    <a:lnTo>
                      <a:pt x="57" y="1871"/>
                    </a:lnTo>
                    <a:lnTo>
                      <a:pt x="64" y="1864"/>
                    </a:lnTo>
                    <a:lnTo>
                      <a:pt x="71" y="1864"/>
                    </a:lnTo>
                    <a:lnTo>
                      <a:pt x="71" y="1857"/>
                    </a:lnTo>
                    <a:lnTo>
                      <a:pt x="71" y="1850"/>
                    </a:lnTo>
                    <a:lnTo>
                      <a:pt x="64" y="1843"/>
                    </a:lnTo>
                    <a:lnTo>
                      <a:pt x="71" y="1843"/>
                    </a:lnTo>
                    <a:lnTo>
                      <a:pt x="78" y="1843"/>
                    </a:lnTo>
                    <a:lnTo>
                      <a:pt x="78" y="1836"/>
                    </a:lnTo>
                    <a:lnTo>
                      <a:pt x="85" y="1836"/>
                    </a:lnTo>
                    <a:lnTo>
                      <a:pt x="78" y="1836"/>
                    </a:lnTo>
                    <a:lnTo>
                      <a:pt x="85" y="1836"/>
                    </a:lnTo>
                    <a:lnTo>
                      <a:pt x="85" y="1829"/>
                    </a:lnTo>
                    <a:lnTo>
                      <a:pt x="85" y="1822"/>
                    </a:lnTo>
                    <a:lnTo>
                      <a:pt x="85" y="1815"/>
                    </a:lnTo>
                    <a:lnTo>
                      <a:pt x="78" y="1815"/>
                    </a:lnTo>
                    <a:lnTo>
                      <a:pt x="78" y="1808"/>
                    </a:lnTo>
                    <a:lnTo>
                      <a:pt x="71" y="1808"/>
                    </a:lnTo>
                    <a:lnTo>
                      <a:pt x="71" y="1800"/>
                    </a:lnTo>
                    <a:lnTo>
                      <a:pt x="78" y="1793"/>
                    </a:lnTo>
                    <a:lnTo>
                      <a:pt x="71" y="1793"/>
                    </a:lnTo>
                    <a:lnTo>
                      <a:pt x="71" y="1786"/>
                    </a:lnTo>
                    <a:lnTo>
                      <a:pt x="78" y="1793"/>
                    </a:lnTo>
                    <a:lnTo>
                      <a:pt x="78" y="1786"/>
                    </a:lnTo>
                    <a:lnTo>
                      <a:pt x="85" y="1786"/>
                    </a:lnTo>
                    <a:lnTo>
                      <a:pt x="85" y="1779"/>
                    </a:lnTo>
                    <a:lnTo>
                      <a:pt x="85" y="1772"/>
                    </a:lnTo>
                    <a:lnTo>
                      <a:pt x="93" y="1765"/>
                    </a:lnTo>
                    <a:lnTo>
                      <a:pt x="100" y="1765"/>
                    </a:lnTo>
                    <a:lnTo>
                      <a:pt x="107" y="1758"/>
                    </a:lnTo>
                    <a:lnTo>
                      <a:pt x="107" y="1751"/>
                    </a:lnTo>
                    <a:lnTo>
                      <a:pt x="114" y="1758"/>
                    </a:lnTo>
                    <a:lnTo>
                      <a:pt x="114" y="1751"/>
                    </a:lnTo>
                    <a:lnTo>
                      <a:pt x="114" y="1744"/>
                    </a:lnTo>
                    <a:lnTo>
                      <a:pt x="107" y="1744"/>
                    </a:lnTo>
                    <a:lnTo>
                      <a:pt x="114" y="1744"/>
                    </a:lnTo>
                    <a:lnTo>
                      <a:pt x="114" y="1737"/>
                    </a:lnTo>
                    <a:lnTo>
                      <a:pt x="107" y="1737"/>
                    </a:lnTo>
                    <a:lnTo>
                      <a:pt x="107" y="1730"/>
                    </a:lnTo>
                    <a:lnTo>
                      <a:pt x="114" y="1730"/>
                    </a:lnTo>
                    <a:lnTo>
                      <a:pt x="114" y="1723"/>
                    </a:lnTo>
                    <a:lnTo>
                      <a:pt x="121" y="1723"/>
                    </a:lnTo>
                    <a:lnTo>
                      <a:pt x="128" y="1715"/>
                    </a:lnTo>
                    <a:lnTo>
                      <a:pt x="128" y="1708"/>
                    </a:lnTo>
                    <a:lnTo>
                      <a:pt x="128" y="1701"/>
                    </a:lnTo>
                    <a:lnTo>
                      <a:pt x="121" y="1694"/>
                    </a:lnTo>
                    <a:lnTo>
                      <a:pt x="121" y="1687"/>
                    </a:lnTo>
                    <a:lnTo>
                      <a:pt x="114" y="1687"/>
                    </a:lnTo>
                    <a:lnTo>
                      <a:pt x="114" y="1680"/>
                    </a:lnTo>
                    <a:lnTo>
                      <a:pt x="121" y="1680"/>
                    </a:lnTo>
                    <a:lnTo>
                      <a:pt x="128" y="1673"/>
                    </a:lnTo>
                    <a:lnTo>
                      <a:pt x="135" y="1673"/>
                    </a:lnTo>
                    <a:lnTo>
                      <a:pt x="135" y="1666"/>
                    </a:lnTo>
                    <a:lnTo>
                      <a:pt x="128" y="1666"/>
                    </a:lnTo>
                    <a:lnTo>
                      <a:pt x="128" y="1659"/>
                    </a:lnTo>
                    <a:lnTo>
                      <a:pt x="121" y="1659"/>
                    </a:lnTo>
                    <a:lnTo>
                      <a:pt x="121" y="1652"/>
                    </a:lnTo>
                    <a:lnTo>
                      <a:pt x="121" y="1645"/>
                    </a:lnTo>
                    <a:lnTo>
                      <a:pt x="128" y="1645"/>
                    </a:lnTo>
                    <a:lnTo>
                      <a:pt x="121" y="1645"/>
                    </a:lnTo>
                    <a:lnTo>
                      <a:pt x="121" y="1637"/>
                    </a:lnTo>
                    <a:lnTo>
                      <a:pt x="128" y="1637"/>
                    </a:lnTo>
                    <a:lnTo>
                      <a:pt x="135" y="1637"/>
                    </a:lnTo>
                    <a:lnTo>
                      <a:pt x="142" y="1637"/>
                    </a:lnTo>
                    <a:lnTo>
                      <a:pt x="142" y="1630"/>
                    </a:lnTo>
                    <a:lnTo>
                      <a:pt x="149" y="1623"/>
                    </a:lnTo>
                    <a:lnTo>
                      <a:pt x="149" y="1616"/>
                    </a:lnTo>
                    <a:lnTo>
                      <a:pt x="142" y="1609"/>
                    </a:lnTo>
                    <a:lnTo>
                      <a:pt x="135" y="1602"/>
                    </a:lnTo>
                    <a:lnTo>
                      <a:pt x="128" y="1602"/>
                    </a:lnTo>
                    <a:lnTo>
                      <a:pt x="121" y="1595"/>
                    </a:lnTo>
                    <a:lnTo>
                      <a:pt x="114" y="1595"/>
                    </a:lnTo>
                    <a:lnTo>
                      <a:pt x="107" y="1595"/>
                    </a:lnTo>
                    <a:lnTo>
                      <a:pt x="100" y="1595"/>
                    </a:lnTo>
                    <a:lnTo>
                      <a:pt x="100" y="1588"/>
                    </a:lnTo>
                    <a:lnTo>
                      <a:pt x="107" y="1588"/>
                    </a:lnTo>
                    <a:lnTo>
                      <a:pt x="114" y="1588"/>
                    </a:lnTo>
                    <a:lnTo>
                      <a:pt x="121" y="1588"/>
                    </a:lnTo>
                    <a:lnTo>
                      <a:pt x="128" y="1588"/>
                    </a:lnTo>
                    <a:lnTo>
                      <a:pt x="135" y="1588"/>
                    </a:lnTo>
                    <a:lnTo>
                      <a:pt x="135" y="1581"/>
                    </a:lnTo>
                    <a:lnTo>
                      <a:pt x="142" y="1581"/>
                    </a:lnTo>
                    <a:lnTo>
                      <a:pt x="142" y="1588"/>
                    </a:lnTo>
                    <a:lnTo>
                      <a:pt x="149" y="1588"/>
                    </a:lnTo>
                    <a:lnTo>
                      <a:pt x="156" y="1588"/>
                    </a:lnTo>
                    <a:lnTo>
                      <a:pt x="156" y="1581"/>
                    </a:lnTo>
                    <a:lnTo>
                      <a:pt x="156" y="1574"/>
                    </a:lnTo>
                    <a:lnTo>
                      <a:pt x="163" y="1574"/>
                    </a:lnTo>
                    <a:lnTo>
                      <a:pt x="163" y="1567"/>
                    </a:lnTo>
                    <a:lnTo>
                      <a:pt x="156" y="1560"/>
                    </a:lnTo>
                    <a:lnTo>
                      <a:pt x="149" y="1560"/>
                    </a:lnTo>
                    <a:lnTo>
                      <a:pt x="142" y="1560"/>
                    </a:lnTo>
                    <a:lnTo>
                      <a:pt x="135" y="1560"/>
                    </a:lnTo>
                    <a:lnTo>
                      <a:pt x="128" y="1560"/>
                    </a:lnTo>
                    <a:lnTo>
                      <a:pt x="121" y="1560"/>
                    </a:lnTo>
                    <a:lnTo>
                      <a:pt x="114" y="1560"/>
                    </a:lnTo>
                    <a:lnTo>
                      <a:pt x="121" y="1560"/>
                    </a:lnTo>
                    <a:lnTo>
                      <a:pt x="121" y="1552"/>
                    </a:lnTo>
                    <a:lnTo>
                      <a:pt x="121" y="1545"/>
                    </a:lnTo>
                    <a:lnTo>
                      <a:pt x="114" y="1538"/>
                    </a:lnTo>
                    <a:lnTo>
                      <a:pt x="121" y="1538"/>
                    </a:lnTo>
                    <a:lnTo>
                      <a:pt x="128" y="1531"/>
                    </a:lnTo>
                    <a:lnTo>
                      <a:pt x="128" y="1524"/>
                    </a:lnTo>
                    <a:lnTo>
                      <a:pt x="121" y="1524"/>
                    </a:lnTo>
                    <a:lnTo>
                      <a:pt x="121" y="1517"/>
                    </a:lnTo>
                    <a:lnTo>
                      <a:pt x="128" y="1517"/>
                    </a:lnTo>
                    <a:lnTo>
                      <a:pt x="135" y="1510"/>
                    </a:lnTo>
                    <a:lnTo>
                      <a:pt x="128" y="1510"/>
                    </a:lnTo>
                    <a:lnTo>
                      <a:pt x="128" y="1503"/>
                    </a:lnTo>
                    <a:lnTo>
                      <a:pt x="121" y="1503"/>
                    </a:lnTo>
                    <a:lnTo>
                      <a:pt x="114" y="1503"/>
                    </a:lnTo>
                    <a:lnTo>
                      <a:pt x="114" y="1496"/>
                    </a:lnTo>
                    <a:lnTo>
                      <a:pt x="114" y="1489"/>
                    </a:lnTo>
                    <a:lnTo>
                      <a:pt x="121" y="1489"/>
                    </a:lnTo>
                    <a:lnTo>
                      <a:pt x="121" y="1482"/>
                    </a:lnTo>
                    <a:lnTo>
                      <a:pt x="121" y="1489"/>
                    </a:lnTo>
                    <a:lnTo>
                      <a:pt x="121" y="1482"/>
                    </a:lnTo>
                    <a:lnTo>
                      <a:pt x="121" y="1474"/>
                    </a:lnTo>
                    <a:lnTo>
                      <a:pt x="114" y="1474"/>
                    </a:lnTo>
                    <a:lnTo>
                      <a:pt x="114" y="1467"/>
                    </a:lnTo>
                    <a:lnTo>
                      <a:pt x="107" y="1467"/>
                    </a:lnTo>
                    <a:lnTo>
                      <a:pt x="100" y="1460"/>
                    </a:lnTo>
                    <a:lnTo>
                      <a:pt x="100" y="1453"/>
                    </a:lnTo>
                    <a:lnTo>
                      <a:pt x="100" y="1446"/>
                    </a:lnTo>
                    <a:lnTo>
                      <a:pt x="100" y="1439"/>
                    </a:lnTo>
                    <a:lnTo>
                      <a:pt x="100" y="1432"/>
                    </a:lnTo>
                    <a:lnTo>
                      <a:pt x="107" y="1432"/>
                    </a:lnTo>
                    <a:lnTo>
                      <a:pt x="107" y="1425"/>
                    </a:lnTo>
                    <a:lnTo>
                      <a:pt x="100" y="1425"/>
                    </a:lnTo>
                    <a:lnTo>
                      <a:pt x="100" y="1418"/>
                    </a:lnTo>
                    <a:lnTo>
                      <a:pt x="100" y="1411"/>
                    </a:lnTo>
                    <a:lnTo>
                      <a:pt x="100" y="1404"/>
                    </a:lnTo>
                    <a:lnTo>
                      <a:pt x="107" y="1404"/>
                    </a:lnTo>
                    <a:lnTo>
                      <a:pt x="114" y="1411"/>
                    </a:lnTo>
                    <a:lnTo>
                      <a:pt x="114" y="1404"/>
                    </a:lnTo>
                    <a:lnTo>
                      <a:pt x="121" y="1404"/>
                    </a:lnTo>
                    <a:lnTo>
                      <a:pt x="121" y="1397"/>
                    </a:lnTo>
                    <a:lnTo>
                      <a:pt x="121" y="1389"/>
                    </a:lnTo>
                    <a:lnTo>
                      <a:pt x="121" y="1382"/>
                    </a:lnTo>
                    <a:lnTo>
                      <a:pt x="121" y="1375"/>
                    </a:lnTo>
                    <a:lnTo>
                      <a:pt x="121" y="1368"/>
                    </a:lnTo>
                    <a:lnTo>
                      <a:pt x="114" y="1368"/>
                    </a:lnTo>
                    <a:lnTo>
                      <a:pt x="121" y="1368"/>
                    </a:lnTo>
                    <a:lnTo>
                      <a:pt x="121" y="1361"/>
                    </a:lnTo>
                    <a:lnTo>
                      <a:pt x="114" y="1361"/>
                    </a:lnTo>
                    <a:lnTo>
                      <a:pt x="114" y="1354"/>
                    </a:lnTo>
                    <a:lnTo>
                      <a:pt x="114" y="1347"/>
                    </a:lnTo>
                    <a:lnTo>
                      <a:pt x="114" y="1340"/>
                    </a:lnTo>
                    <a:lnTo>
                      <a:pt x="114" y="1333"/>
                    </a:lnTo>
                    <a:lnTo>
                      <a:pt x="121" y="1333"/>
                    </a:lnTo>
                    <a:lnTo>
                      <a:pt x="114" y="1326"/>
                    </a:lnTo>
                    <a:lnTo>
                      <a:pt x="114" y="1319"/>
                    </a:lnTo>
                    <a:lnTo>
                      <a:pt x="114" y="1311"/>
                    </a:lnTo>
                    <a:lnTo>
                      <a:pt x="107" y="1311"/>
                    </a:lnTo>
                    <a:lnTo>
                      <a:pt x="107" y="1304"/>
                    </a:lnTo>
                    <a:lnTo>
                      <a:pt x="114" y="1304"/>
                    </a:lnTo>
                    <a:lnTo>
                      <a:pt x="114" y="1297"/>
                    </a:lnTo>
                    <a:lnTo>
                      <a:pt x="114" y="1290"/>
                    </a:lnTo>
                    <a:lnTo>
                      <a:pt x="121" y="1290"/>
                    </a:lnTo>
                    <a:lnTo>
                      <a:pt x="121" y="1283"/>
                    </a:lnTo>
                    <a:lnTo>
                      <a:pt x="121" y="1290"/>
                    </a:lnTo>
                    <a:lnTo>
                      <a:pt x="128" y="1290"/>
                    </a:lnTo>
                    <a:lnTo>
                      <a:pt x="128" y="1283"/>
                    </a:lnTo>
                    <a:lnTo>
                      <a:pt x="128" y="1276"/>
                    </a:lnTo>
                    <a:lnTo>
                      <a:pt x="121" y="1276"/>
                    </a:lnTo>
                    <a:lnTo>
                      <a:pt x="114" y="1276"/>
                    </a:lnTo>
                    <a:lnTo>
                      <a:pt x="121" y="1269"/>
                    </a:lnTo>
                    <a:lnTo>
                      <a:pt x="121" y="1262"/>
                    </a:lnTo>
                    <a:lnTo>
                      <a:pt x="128" y="1262"/>
                    </a:lnTo>
                    <a:lnTo>
                      <a:pt x="128" y="1255"/>
                    </a:lnTo>
                    <a:lnTo>
                      <a:pt x="135" y="1255"/>
                    </a:lnTo>
                    <a:lnTo>
                      <a:pt x="135" y="1248"/>
                    </a:lnTo>
                    <a:lnTo>
                      <a:pt x="128" y="1248"/>
                    </a:lnTo>
                    <a:lnTo>
                      <a:pt x="128" y="1241"/>
                    </a:lnTo>
                    <a:lnTo>
                      <a:pt x="128" y="1234"/>
                    </a:lnTo>
                    <a:lnTo>
                      <a:pt x="128" y="1226"/>
                    </a:lnTo>
                    <a:lnTo>
                      <a:pt x="135" y="1234"/>
                    </a:lnTo>
                    <a:lnTo>
                      <a:pt x="142" y="1234"/>
                    </a:lnTo>
                    <a:lnTo>
                      <a:pt x="142" y="1226"/>
                    </a:lnTo>
                    <a:lnTo>
                      <a:pt x="135" y="1226"/>
                    </a:lnTo>
                    <a:lnTo>
                      <a:pt x="142" y="1219"/>
                    </a:lnTo>
                    <a:lnTo>
                      <a:pt x="142" y="1212"/>
                    </a:lnTo>
                    <a:lnTo>
                      <a:pt x="149" y="1212"/>
                    </a:lnTo>
                    <a:lnTo>
                      <a:pt x="149" y="120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EDDA9"/>
                  </a:gs>
                  <a:gs pos="100000">
                    <a:srgbClr val="CC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7" name="Freeform 879"/>
              <p:cNvSpPr>
                <a:spLocks/>
              </p:cNvSpPr>
              <p:nvPr/>
            </p:nvSpPr>
            <p:spPr bwMode="auto">
              <a:xfrm>
                <a:off x="2040" y="3414"/>
                <a:ext cx="773" cy="907"/>
              </a:xfrm>
              <a:custGeom>
                <a:avLst/>
                <a:gdLst>
                  <a:gd name="T0" fmla="*/ 759 w 773"/>
                  <a:gd name="T1" fmla="*/ 7 h 907"/>
                  <a:gd name="T2" fmla="*/ 766 w 773"/>
                  <a:gd name="T3" fmla="*/ 36 h 907"/>
                  <a:gd name="T4" fmla="*/ 744 w 773"/>
                  <a:gd name="T5" fmla="*/ 78 h 907"/>
                  <a:gd name="T6" fmla="*/ 723 w 773"/>
                  <a:gd name="T7" fmla="*/ 121 h 907"/>
                  <a:gd name="T8" fmla="*/ 659 w 773"/>
                  <a:gd name="T9" fmla="*/ 135 h 907"/>
                  <a:gd name="T10" fmla="*/ 589 w 773"/>
                  <a:gd name="T11" fmla="*/ 106 h 907"/>
                  <a:gd name="T12" fmla="*/ 567 w 773"/>
                  <a:gd name="T13" fmla="*/ 106 h 907"/>
                  <a:gd name="T14" fmla="*/ 567 w 773"/>
                  <a:gd name="T15" fmla="*/ 170 h 907"/>
                  <a:gd name="T16" fmla="*/ 610 w 773"/>
                  <a:gd name="T17" fmla="*/ 206 h 907"/>
                  <a:gd name="T18" fmla="*/ 638 w 773"/>
                  <a:gd name="T19" fmla="*/ 213 h 907"/>
                  <a:gd name="T20" fmla="*/ 652 w 773"/>
                  <a:gd name="T21" fmla="*/ 192 h 907"/>
                  <a:gd name="T22" fmla="*/ 667 w 773"/>
                  <a:gd name="T23" fmla="*/ 241 h 907"/>
                  <a:gd name="T24" fmla="*/ 617 w 773"/>
                  <a:gd name="T25" fmla="*/ 234 h 907"/>
                  <a:gd name="T26" fmla="*/ 574 w 773"/>
                  <a:gd name="T27" fmla="*/ 241 h 907"/>
                  <a:gd name="T28" fmla="*/ 617 w 773"/>
                  <a:gd name="T29" fmla="*/ 262 h 907"/>
                  <a:gd name="T30" fmla="*/ 560 w 773"/>
                  <a:gd name="T31" fmla="*/ 298 h 907"/>
                  <a:gd name="T32" fmla="*/ 553 w 773"/>
                  <a:gd name="T33" fmla="*/ 333 h 907"/>
                  <a:gd name="T34" fmla="*/ 546 w 773"/>
                  <a:gd name="T35" fmla="*/ 369 h 907"/>
                  <a:gd name="T36" fmla="*/ 525 w 773"/>
                  <a:gd name="T37" fmla="*/ 404 h 907"/>
                  <a:gd name="T38" fmla="*/ 482 w 773"/>
                  <a:gd name="T39" fmla="*/ 404 h 907"/>
                  <a:gd name="T40" fmla="*/ 440 w 773"/>
                  <a:gd name="T41" fmla="*/ 418 h 907"/>
                  <a:gd name="T42" fmla="*/ 404 w 773"/>
                  <a:gd name="T43" fmla="*/ 468 h 907"/>
                  <a:gd name="T44" fmla="*/ 440 w 773"/>
                  <a:gd name="T45" fmla="*/ 525 h 907"/>
                  <a:gd name="T46" fmla="*/ 504 w 773"/>
                  <a:gd name="T47" fmla="*/ 539 h 907"/>
                  <a:gd name="T48" fmla="*/ 518 w 773"/>
                  <a:gd name="T49" fmla="*/ 581 h 907"/>
                  <a:gd name="T50" fmla="*/ 511 w 773"/>
                  <a:gd name="T51" fmla="*/ 610 h 907"/>
                  <a:gd name="T52" fmla="*/ 461 w 773"/>
                  <a:gd name="T53" fmla="*/ 631 h 907"/>
                  <a:gd name="T54" fmla="*/ 411 w 773"/>
                  <a:gd name="T55" fmla="*/ 666 h 907"/>
                  <a:gd name="T56" fmla="*/ 390 w 773"/>
                  <a:gd name="T57" fmla="*/ 723 h 907"/>
                  <a:gd name="T58" fmla="*/ 341 w 773"/>
                  <a:gd name="T59" fmla="*/ 737 h 907"/>
                  <a:gd name="T60" fmla="*/ 319 w 773"/>
                  <a:gd name="T61" fmla="*/ 766 h 907"/>
                  <a:gd name="T62" fmla="*/ 291 w 773"/>
                  <a:gd name="T63" fmla="*/ 808 h 907"/>
                  <a:gd name="T64" fmla="*/ 291 w 773"/>
                  <a:gd name="T65" fmla="*/ 851 h 907"/>
                  <a:gd name="T66" fmla="*/ 341 w 773"/>
                  <a:gd name="T67" fmla="*/ 893 h 907"/>
                  <a:gd name="T68" fmla="*/ 277 w 773"/>
                  <a:gd name="T69" fmla="*/ 893 h 907"/>
                  <a:gd name="T70" fmla="*/ 85 w 773"/>
                  <a:gd name="T71" fmla="*/ 851 h 907"/>
                  <a:gd name="T72" fmla="*/ 93 w 773"/>
                  <a:gd name="T73" fmla="*/ 815 h 907"/>
                  <a:gd name="T74" fmla="*/ 50 w 773"/>
                  <a:gd name="T75" fmla="*/ 787 h 907"/>
                  <a:gd name="T76" fmla="*/ 0 w 773"/>
                  <a:gd name="T77" fmla="*/ 766 h 907"/>
                  <a:gd name="T78" fmla="*/ 7 w 773"/>
                  <a:gd name="T79" fmla="*/ 723 h 907"/>
                  <a:gd name="T80" fmla="*/ 22 w 773"/>
                  <a:gd name="T81" fmla="*/ 681 h 907"/>
                  <a:gd name="T82" fmla="*/ 71 w 773"/>
                  <a:gd name="T83" fmla="*/ 645 h 907"/>
                  <a:gd name="T84" fmla="*/ 85 w 773"/>
                  <a:gd name="T85" fmla="*/ 610 h 907"/>
                  <a:gd name="T86" fmla="*/ 85 w 773"/>
                  <a:gd name="T87" fmla="*/ 581 h 907"/>
                  <a:gd name="T88" fmla="*/ 107 w 773"/>
                  <a:gd name="T89" fmla="*/ 539 h 907"/>
                  <a:gd name="T90" fmla="*/ 128 w 773"/>
                  <a:gd name="T91" fmla="*/ 496 h 907"/>
                  <a:gd name="T92" fmla="*/ 128 w 773"/>
                  <a:gd name="T93" fmla="*/ 454 h 907"/>
                  <a:gd name="T94" fmla="*/ 142 w 773"/>
                  <a:gd name="T95" fmla="*/ 425 h 907"/>
                  <a:gd name="T96" fmla="*/ 100 w 773"/>
                  <a:gd name="T97" fmla="*/ 383 h 907"/>
                  <a:gd name="T98" fmla="*/ 156 w 773"/>
                  <a:gd name="T99" fmla="*/ 383 h 907"/>
                  <a:gd name="T100" fmla="*/ 121 w 773"/>
                  <a:gd name="T101" fmla="*/ 355 h 907"/>
                  <a:gd name="T102" fmla="*/ 121 w 773"/>
                  <a:gd name="T103" fmla="*/ 312 h 907"/>
                  <a:gd name="T104" fmla="*/ 121 w 773"/>
                  <a:gd name="T105" fmla="*/ 277 h 907"/>
                  <a:gd name="T106" fmla="*/ 100 w 773"/>
                  <a:gd name="T107" fmla="*/ 234 h 907"/>
                  <a:gd name="T108" fmla="*/ 114 w 773"/>
                  <a:gd name="T109" fmla="*/ 199 h 907"/>
                  <a:gd name="T110" fmla="*/ 114 w 773"/>
                  <a:gd name="T111" fmla="*/ 156 h 907"/>
                  <a:gd name="T112" fmla="*/ 107 w 773"/>
                  <a:gd name="T113" fmla="*/ 99 h 907"/>
                  <a:gd name="T114" fmla="*/ 121 w 773"/>
                  <a:gd name="T115" fmla="*/ 71 h 907"/>
                  <a:gd name="T116" fmla="*/ 128 w 773"/>
                  <a:gd name="T117" fmla="*/ 29 h 90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73"/>
                  <a:gd name="T178" fmla="*/ 0 h 907"/>
                  <a:gd name="T179" fmla="*/ 773 w 773"/>
                  <a:gd name="T180" fmla="*/ 907 h 90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73" h="907">
                    <a:moveTo>
                      <a:pt x="752" y="0"/>
                    </a:moveTo>
                    <a:lnTo>
                      <a:pt x="759" y="0"/>
                    </a:lnTo>
                    <a:lnTo>
                      <a:pt x="766" y="7"/>
                    </a:lnTo>
                    <a:lnTo>
                      <a:pt x="773" y="7"/>
                    </a:lnTo>
                    <a:lnTo>
                      <a:pt x="766" y="7"/>
                    </a:lnTo>
                    <a:lnTo>
                      <a:pt x="759" y="7"/>
                    </a:lnTo>
                    <a:lnTo>
                      <a:pt x="752" y="7"/>
                    </a:lnTo>
                    <a:lnTo>
                      <a:pt x="752" y="0"/>
                    </a:lnTo>
                    <a:lnTo>
                      <a:pt x="752" y="7"/>
                    </a:lnTo>
                    <a:lnTo>
                      <a:pt x="759" y="7"/>
                    </a:lnTo>
                    <a:lnTo>
                      <a:pt x="766" y="7"/>
                    </a:lnTo>
                    <a:lnTo>
                      <a:pt x="759" y="7"/>
                    </a:lnTo>
                    <a:lnTo>
                      <a:pt x="766" y="14"/>
                    </a:lnTo>
                    <a:lnTo>
                      <a:pt x="773" y="14"/>
                    </a:lnTo>
                    <a:lnTo>
                      <a:pt x="766" y="14"/>
                    </a:lnTo>
                    <a:lnTo>
                      <a:pt x="766" y="21"/>
                    </a:lnTo>
                    <a:lnTo>
                      <a:pt x="766" y="29"/>
                    </a:lnTo>
                    <a:lnTo>
                      <a:pt x="766" y="36"/>
                    </a:lnTo>
                    <a:lnTo>
                      <a:pt x="766" y="29"/>
                    </a:lnTo>
                    <a:lnTo>
                      <a:pt x="766" y="36"/>
                    </a:lnTo>
                    <a:lnTo>
                      <a:pt x="766" y="43"/>
                    </a:lnTo>
                    <a:lnTo>
                      <a:pt x="759" y="43"/>
                    </a:lnTo>
                    <a:lnTo>
                      <a:pt x="752" y="43"/>
                    </a:lnTo>
                    <a:lnTo>
                      <a:pt x="752" y="50"/>
                    </a:lnTo>
                    <a:lnTo>
                      <a:pt x="752" y="57"/>
                    </a:lnTo>
                    <a:lnTo>
                      <a:pt x="752" y="64"/>
                    </a:lnTo>
                    <a:lnTo>
                      <a:pt x="744" y="71"/>
                    </a:lnTo>
                    <a:lnTo>
                      <a:pt x="737" y="71"/>
                    </a:lnTo>
                    <a:lnTo>
                      <a:pt x="737" y="78"/>
                    </a:lnTo>
                    <a:lnTo>
                      <a:pt x="744" y="78"/>
                    </a:lnTo>
                    <a:lnTo>
                      <a:pt x="744" y="85"/>
                    </a:lnTo>
                    <a:lnTo>
                      <a:pt x="752" y="85"/>
                    </a:lnTo>
                    <a:lnTo>
                      <a:pt x="752" y="92"/>
                    </a:lnTo>
                    <a:lnTo>
                      <a:pt x="759" y="92"/>
                    </a:lnTo>
                    <a:lnTo>
                      <a:pt x="759" y="99"/>
                    </a:lnTo>
                    <a:lnTo>
                      <a:pt x="752" y="114"/>
                    </a:lnTo>
                    <a:lnTo>
                      <a:pt x="744" y="114"/>
                    </a:lnTo>
                    <a:lnTo>
                      <a:pt x="737" y="121"/>
                    </a:lnTo>
                    <a:lnTo>
                      <a:pt x="730" y="121"/>
                    </a:lnTo>
                    <a:lnTo>
                      <a:pt x="723" y="121"/>
                    </a:lnTo>
                    <a:lnTo>
                      <a:pt x="716" y="121"/>
                    </a:lnTo>
                    <a:lnTo>
                      <a:pt x="716" y="128"/>
                    </a:lnTo>
                    <a:lnTo>
                      <a:pt x="709" y="128"/>
                    </a:lnTo>
                    <a:lnTo>
                      <a:pt x="702" y="128"/>
                    </a:lnTo>
                    <a:lnTo>
                      <a:pt x="702" y="135"/>
                    </a:lnTo>
                    <a:lnTo>
                      <a:pt x="688" y="135"/>
                    </a:lnTo>
                    <a:lnTo>
                      <a:pt x="681" y="135"/>
                    </a:lnTo>
                    <a:lnTo>
                      <a:pt x="674" y="135"/>
                    </a:lnTo>
                    <a:lnTo>
                      <a:pt x="667" y="135"/>
                    </a:lnTo>
                    <a:lnTo>
                      <a:pt x="659" y="135"/>
                    </a:lnTo>
                    <a:lnTo>
                      <a:pt x="652" y="135"/>
                    </a:lnTo>
                    <a:lnTo>
                      <a:pt x="645" y="128"/>
                    </a:lnTo>
                    <a:lnTo>
                      <a:pt x="631" y="121"/>
                    </a:lnTo>
                    <a:lnTo>
                      <a:pt x="624" y="121"/>
                    </a:lnTo>
                    <a:lnTo>
                      <a:pt x="617" y="121"/>
                    </a:lnTo>
                    <a:lnTo>
                      <a:pt x="617" y="114"/>
                    </a:lnTo>
                    <a:lnTo>
                      <a:pt x="610" y="114"/>
                    </a:lnTo>
                    <a:lnTo>
                      <a:pt x="603" y="114"/>
                    </a:lnTo>
                    <a:lnTo>
                      <a:pt x="596" y="114"/>
                    </a:lnTo>
                    <a:lnTo>
                      <a:pt x="589" y="106"/>
                    </a:lnTo>
                    <a:lnTo>
                      <a:pt x="581" y="114"/>
                    </a:lnTo>
                    <a:lnTo>
                      <a:pt x="581" y="106"/>
                    </a:lnTo>
                    <a:lnTo>
                      <a:pt x="589" y="106"/>
                    </a:lnTo>
                    <a:lnTo>
                      <a:pt x="589" y="99"/>
                    </a:lnTo>
                    <a:lnTo>
                      <a:pt x="581" y="99"/>
                    </a:lnTo>
                    <a:lnTo>
                      <a:pt x="574" y="99"/>
                    </a:lnTo>
                    <a:lnTo>
                      <a:pt x="574" y="106"/>
                    </a:lnTo>
                    <a:lnTo>
                      <a:pt x="581" y="106"/>
                    </a:lnTo>
                    <a:lnTo>
                      <a:pt x="574" y="106"/>
                    </a:lnTo>
                    <a:lnTo>
                      <a:pt x="567" y="106"/>
                    </a:lnTo>
                    <a:lnTo>
                      <a:pt x="560" y="114"/>
                    </a:lnTo>
                    <a:lnTo>
                      <a:pt x="560" y="121"/>
                    </a:lnTo>
                    <a:lnTo>
                      <a:pt x="560" y="128"/>
                    </a:lnTo>
                    <a:lnTo>
                      <a:pt x="560" y="135"/>
                    </a:lnTo>
                    <a:lnTo>
                      <a:pt x="567" y="149"/>
                    </a:lnTo>
                    <a:lnTo>
                      <a:pt x="567" y="156"/>
                    </a:lnTo>
                    <a:lnTo>
                      <a:pt x="574" y="156"/>
                    </a:lnTo>
                    <a:lnTo>
                      <a:pt x="574" y="163"/>
                    </a:lnTo>
                    <a:lnTo>
                      <a:pt x="567" y="163"/>
                    </a:lnTo>
                    <a:lnTo>
                      <a:pt x="567" y="170"/>
                    </a:lnTo>
                    <a:lnTo>
                      <a:pt x="574" y="177"/>
                    </a:lnTo>
                    <a:lnTo>
                      <a:pt x="567" y="177"/>
                    </a:lnTo>
                    <a:lnTo>
                      <a:pt x="567" y="184"/>
                    </a:lnTo>
                    <a:lnTo>
                      <a:pt x="567" y="192"/>
                    </a:lnTo>
                    <a:lnTo>
                      <a:pt x="574" y="199"/>
                    </a:lnTo>
                    <a:lnTo>
                      <a:pt x="581" y="206"/>
                    </a:lnTo>
                    <a:lnTo>
                      <a:pt x="589" y="206"/>
                    </a:lnTo>
                    <a:lnTo>
                      <a:pt x="596" y="206"/>
                    </a:lnTo>
                    <a:lnTo>
                      <a:pt x="603" y="206"/>
                    </a:lnTo>
                    <a:lnTo>
                      <a:pt x="610" y="206"/>
                    </a:lnTo>
                    <a:lnTo>
                      <a:pt x="603" y="213"/>
                    </a:lnTo>
                    <a:lnTo>
                      <a:pt x="603" y="220"/>
                    </a:lnTo>
                    <a:lnTo>
                      <a:pt x="596" y="220"/>
                    </a:lnTo>
                    <a:lnTo>
                      <a:pt x="603" y="220"/>
                    </a:lnTo>
                    <a:lnTo>
                      <a:pt x="610" y="220"/>
                    </a:lnTo>
                    <a:lnTo>
                      <a:pt x="617" y="220"/>
                    </a:lnTo>
                    <a:lnTo>
                      <a:pt x="624" y="220"/>
                    </a:lnTo>
                    <a:lnTo>
                      <a:pt x="631" y="220"/>
                    </a:lnTo>
                    <a:lnTo>
                      <a:pt x="638" y="220"/>
                    </a:lnTo>
                    <a:lnTo>
                      <a:pt x="638" y="213"/>
                    </a:lnTo>
                    <a:lnTo>
                      <a:pt x="631" y="213"/>
                    </a:lnTo>
                    <a:lnTo>
                      <a:pt x="638" y="213"/>
                    </a:lnTo>
                    <a:lnTo>
                      <a:pt x="631" y="206"/>
                    </a:lnTo>
                    <a:lnTo>
                      <a:pt x="624" y="206"/>
                    </a:lnTo>
                    <a:lnTo>
                      <a:pt x="617" y="206"/>
                    </a:lnTo>
                    <a:lnTo>
                      <a:pt x="624" y="206"/>
                    </a:lnTo>
                    <a:lnTo>
                      <a:pt x="631" y="206"/>
                    </a:lnTo>
                    <a:lnTo>
                      <a:pt x="638" y="199"/>
                    </a:lnTo>
                    <a:lnTo>
                      <a:pt x="645" y="199"/>
                    </a:lnTo>
                    <a:lnTo>
                      <a:pt x="652" y="192"/>
                    </a:lnTo>
                    <a:lnTo>
                      <a:pt x="652" y="199"/>
                    </a:lnTo>
                    <a:lnTo>
                      <a:pt x="659" y="199"/>
                    </a:lnTo>
                    <a:lnTo>
                      <a:pt x="659" y="206"/>
                    </a:lnTo>
                    <a:lnTo>
                      <a:pt x="667" y="206"/>
                    </a:lnTo>
                    <a:lnTo>
                      <a:pt x="667" y="213"/>
                    </a:lnTo>
                    <a:lnTo>
                      <a:pt x="667" y="220"/>
                    </a:lnTo>
                    <a:lnTo>
                      <a:pt x="667" y="227"/>
                    </a:lnTo>
                    <a:lnTo>
                      <a:pt x="667" y="234"/>
                    </a:lnTo>
                    <a:lnTo>
                      <a:pt x="659" y="241"/>
                    </a:lnTo>
                    <a:lnTo>
                      <a:pt x="667" y="241"/>
                    </a:lnTo>
                    <a:lnTo>
                      <a:pt x="659" y="248"/>
                    </a:lnTo>
                    <a:lnTo>
                      <a:pt x="652" y="248"/>
                    </a:lnTo>
                    <a:lnTo>
                      <a:pt x="645" y="248"/>
                    </a:lnTo>
                    <a:lnTo>
                      <a:pt x="638" y="248"/>
                    </a:lnTo>
                    <a:lnTo>
                      <a:pt x="631" y="248"/>
                    </a:lnTo>
                    <a:lnTo>
                      <a:pt x="624" y="248"/>
                    </a:lnTo>
                    <a:lnTo>
                      <a:pt x="624" y="241"/>
                    </a:lnTo>
                    <a:lnTo>
                      <a:pt x="624" y="234"/>
                    </a:lnTo>
                    <a:lnTo>
                      <a:pt x="617" y="227"/>
                    </a:lnTo>
                    <a:lnTo>
                      <a:pt x="617" y="234"/>
                    </a:lnTo>
                    <a:lnTo>
                      <a:pt x="617" y="227"/>
                    </a:lnTo>
                    <a:lnTo>
                      <a:pt x="610" y="227"/>
                    </a:lnTo>
                    <a:lnTo>
                      <a:pt x="603" y="227"/>
                    </a:lnTo>
                    <a:lnTo>
                      <a:pt x="596" y="227"/>
                    </a:lnTo>
                    <a:lnTo>
                      <a:pt x="589" y="227"/>
                    </a:lnTo>
                    <a:lnTo>
                      <a:pt x="581" y="234"/>
                    </a:lnTo>
                    <a:lnTo>
                      <a:pt x="574" y="234"/>
                    </a:lnTo>
                    <a:lnTo>
                      <a:pt x="574" y="241"/>
                    </a:lnTo>
                    <a:lnTo>
                      <a:pt x="567" y="241"/>
                    </a:lnTo>
                    <a:lnTo>
                      <a:pt x="574" y="241"/>
                    </a:lnTo>
                    <a:lnTo>
                      <a:pt x="574" y="248"/>
                    </a:lnTo>
                    <a:lnTo>
                      <a:pt x="574" y="241"/>
                    </a:lnTo>
                    <a:lnTo>
                      <a:pt x="574" y="248"/>
                    </a:lnTo>
                    <a:lnTo>
                      <a:pt x="581" y="248"/>
                    </a:lnTo>
                    <a:lnTo>
                      <a:pt x="589" y="248"/>
                    </a:lnTo>
                    <a:lnTo>
                      <a:pt x="596" y="255"/>
                    </a:lnTo>
                    <a:lnTo>
                      <a:pt x="603" y="255"/>
                    </a:lnTo>
                    <a:lnTo>
                      <a:pt x="610" y="255"/>
                    </a:lnTo>
                    <a:lnTo>
                      <a:pt x="617" y="255"/>
                    </a:lnTo>
                    <a:lnTo>
                      <a:pt x="617" y="262"/>
                    </a:lnTo>
                    <a:lnTo>
                      <a:pt x="610" y="262"/>
                    </a:lnTo>
                    <a:lnTo>
                      <a:pt x="603" y="262"/>
                    </a:lnTo>
                    <a:lnTo>
                      <a:pt x="596" y="269"/>
                    </a:lnTo>
                    <a:lnTo>
                      <a:pt x="589" y="269"/>
                    </a:lnTo>
                    <a:lnTo>
                      <a:pt x="581" y="277"/>
                    </a:lnTo>
                    <a:lnTo>
                      <a:pt x="574" y="277"/>
                    </a:lnTo>
                    <a:lnTo>
                      <a:pt x="567" y="284"/>
                    </a:lnTo>
                    <a:lnTo>
                      <a:pt x="567" y="291"/>
                    </a:lnTo>
                    <a:lnTo>
                      <a:pt x="560" y="291"/>
                    </a:lnTo>
                    <a:lnTo>
                      <a:pt x="560" y="298"/>
                    </a:lnTo>
                    <a:lnTo>
                      <a:pt x="553" y="298"/>
                    </a:lnTo>
                    <a:lnTo>
                      <a:pt x="553" y="305"/>
                    </a:lnTo>
                    <a:lnTo>
                      <a:pt x="546" y="312"/>
                    </a:lnTo>
                    <a:lnTo>
                      <a:pt x="553" y="312"/>
                    </a:lnTo>
                    <a:lnTo>
                      <a:pt x="553" y="319"/>
                    </a:lnTo>
                    <a:lnTo>
                      <a:pt x="553" y="326"/>
                    </a:lnTo>
                    <a:lnTo>
                      <a:pt x="560" y="326"/>
                    </a:lnTo>
                    <a:lnTo>
                      <a:pt x="553" y="326"/>
                    </a:lnTo>
                    <a:lnTo>
                      <a:pt x="560" y="333"/>
                    </a:lnTo>
                    <a:lnTo>
                      <a:pt x="553" y="333"/>
                    </a:lnTo>
                    <a:lnTo>
                      <a:pt x="560" y="333"/>
                    </a:lnTo>
                    <a:lnTo>
                      <a:pt x="560" y="340"/>
                    </a:lnTo>
                    <a:lnTo>
                      <a:pt x="553" y="340"/>
                    </a:lnTo>
                    <a:lnTo>
                      <a:pt x="553" y="347"/>
                    </a:lnTo>
                    <a:lnTo>
                      <a:pt x="553" y="355"/>
                    </a:lnTo>
                    <a:lnTo>
                      <a:pt x="560" y="355"/>
                    </a:lnTo>
                    <a:lnTo>
                      <a:pt x="553" y="355"/>
                    </a:lnTo>
                    <a:lnTo>
                      <a:pt x="553" y="362"/>
                    </a:lnTo>
                    <a:lnTo>
                      <a:pt x="546" y="362"/>
                    </a:lnTo>
                    <a:lnTo>
                      <a:pt x="546" y="369"/>
                    </a:lnTo>
                    <a:lnTo>
                      <a:pt x="539" y="369"/>
                    </a:lnTo>
                    <a:lnTo>
                      <a:pt x="532" y="376"/>
                    </a:lnTo>
                    <a:lnTo>
                      <a:pt x="525" y="376"/>
                    </a:lnTo>
                    <a:lnTo>
                      <a:pt x="525" y="383"/>
                    </a:lnTo>
                    <a:lnTo>
                      <a:pt x="525" y="390"/>
                    </a:lnTo>
                    <a:lnTo>
                      <a:pt x="532" y="390"/>
                    </a:lnTo>
                    <a:lnTo>
                      <a:pt x="539" y="390"/>
                    </a:lnTo>
                    <a:lnTo>
                      <a:pt x="532" y="397"/>
                    </a:lnTo>
                    <a:lnTo>
                      <a:pt x="525" y="397"/>
                    </a:lnTo>
                    <a:lnTo>
                      <a:pt x="525" y="404"/>
                    </a:lnTo>
                    <a:lnTo>
                      <a:pt x="525" y="397"/>
                    </a:lnTo>
                    <a:lnTo>
                      <a:pt x="518" y="397"/>
                    </a:lnTo>
                    <a:lnTo>
                      <a:pt x="511" y="397"/>
                    </a:lnTo>
                    <a:lnTo>
                      <a:pt x="504" y="397"/>
                    </a:lnTo>
                    <a:lnTo>
                      <a:pt x="496" y="397"/>
                    </a:lnTo>
                    <a:lnTo>
                      <a:pt x="489" y="397"/>
                    </a:lnTo>
                    <a:lnTo>
                      <a:pt x="489" y="404"/>
                    </a:lnTo>
                    <a:lnTo>
                      <a:pt x="489" y="397"/>
                    </a:lnTo>
                    <a:lnTo>
                      <a:pt x="482" y="397"/>
                    </a:lnTo>
                    <a:lnTo>
                      <a:pt x="482" y="404"/>
                    </a:lnTo>
                    <a:lnTo>
                      <a:pt x="475" y="404"/>
                    </a:lnTo>
                    <a:lnTo>
                      <a:pt x="468" y="404"/>
                    </a:lnTo>
                    <a:lnTo>
                      <a:pt x="475" y="404"/>
                    </a:lnTo>
                    <a:lnTo>
                      <a:pt x="475" y="411"/>
                    </a:lnTo>
                    <a:lnTo>
                      <a:pt x="468" y="404"/>
                    </a:lnTo>
                    <a:lnTo>
                      <a:pt x="468" y="411"/>
                    </a:lnTo>
                    <a:lnTo>
                      <a:pt x="461" y="411"/>
                    </a:lnTo>
                    <a:lnTo>
                      <a:pt x="454" y="411"/>
                    </a:lnTo>
                    <a:lnTo>
                      <a:pt x="447" y="411"/>
                    </a:lnTo>
                    <a:lnTo>
                      <a:pt x="440" y="418"/>
                    </a:lnTo>
                    <a:lnTo>
                      <a:pt x="433" y="418"/>
                    </a:lnTo>
                    <a:lnTo>
                      <a:pt x="433" y="425"/>
                    </a:lnTo>
                    <a:lnTo>
                      <a:pt x="426" y="432"/>
                    </a:lnTo>
                    <a:lnTo>
                      <a:pt x="418" y="440"/>
                    </a:lnTo>
                    <a:lnTo>
                      <a:pt x="418" y="447"/>
                    </a:lnTo>
                    <a:lnTo>
                      <a:pt x="411" y="447"/>
                    </a:lnTo>
                    <a:lnTo>
                      <a:pt x="411" y="454"/>
                    </a:lnTo>
                    <a:lnTo>
                      <a:pt x="404" y="454"/>
                    </a:lnTo>
                    <a:lnTo>
                      <a:pt x="404" y="461"/>
                    </a:lnTo>
                    <a:lnTo>
                      <a:pt x="404" y="468"/>
                    </a:lnTo>
                    <a:lnTo>
                      <a:pt x="397" y="468"/>
                    </a:lnTo>
                    <a:lnTo>
                      <a:pt x="397" y="475"/>
                    </a:lnTo>
                    <a:lnTo>
                      <a:pt x="397" y="482"/>
                    </a:lnTo>
                    <a:lnTo>
                      <a:pt x="404" y="489"/>
                    </a:lnTo>
                    <a:lnTo>
                      <a:pt x="411" y="503"/>
                    </a:lnTo>
                    <a:lnTo>
                      <a:pt x="418" y="510"/>
                    </a:lnTo>
                    <a:lnTo>
                      <a:pt x="426" y="510"/>
                    </a:lnTo>
                    <a:lnTo>
                      <a:pt x="433" y="510"/>
                    </a:lnTo>
                    <a:lnTo>
                      <a:pt x="433" y="518"/>
                    </a:lnTo>
                    <a:lnTo>
                      <a:pt x="440" y="525"/>
                    </a:lnTo>
                    <a:lnTo>
                      <a:pt x="447" y="525"/>
                    </a:lnTo>
                    <a:lnTo>
                      <a:pt x="447" y="532"/>
                    </a:lnTo>
                    <a:lnTo>
                      <a:pt x="454" y="532"/>
                    </a:lnTo>
                    <a:lnTo>
                      <a:pt x="454" y="539"/>
                    </a:lnTo>
                    <a:lnTo>
                      <a:pt x="461" y="539"/>
                    </a:lnTo>
                    <a:lnTo>
                      <a:pt x="468" y="539"/>
                    </a:lnTo>
                    <a:lnTo>
                      <a:pt x="475" y="539"/>
                    </a:lnTo>
                    <a:lnTo>
                      <a:pt x="489" y="539"/>
                    </a:lnTo>
                    <a:lnTo>
                      <a:pt x="496" y="539"/>
                    </a:lnTo>
                    <a:lnTo>
                      <a:pt x="504" y="539"/>
                    </a:lnTo>
                    <a:lnTo>
                      <a:pt x="511" y="539"/>
                    </a:lnTo>
                    <a:lnTo>
                      <a:pt x="518" y="539"/>
                    </a:lnTo>
                    <a:lnTo>
                      <a:pt x="518" y="546"/>
                    </a:lnTo>
                    <a:lnTo>
                      <a:pt x="525" y="546"/>
                    </a:lnTo>
                    <a:lnTo>
                      <a:pt x="525" y="553"/>
                    </a:lnTo>
                    <a:lnTo>
                      <a:pt x="525" y="560"/>
                    </a:lnTo>
                    <a:lnTo>
                      <a:pt x="525" y="567"/>
                    </a:lnTo>
                    <a:lnTo>
                      <a:pt x="525" y="574"/>
                    </a:lnTo>
                    <a:lnTo>
                      <a:pt x="518" y="574"/>
                    </a:lnTo>
                    <a:lnTo>
                      <a:pt x="518" y="581"/>
                    </a:lnTo>
                    <a:lnTo>
                      <a:pt x="518" y="588"/>
                    </a:lnTo>
                    <a:lnTo>
                      <a:pt x="511" y="588"/>
                    </a:lnTo>
                    <a:lnTo>
                      <a:pt x="518" y="588"/>
                    </a:lnTo>
                    <a:lnTo>
                      <a:pt x="518" y="595"/>
                    </a:lnTo>
                    <a:lnTo>
                      <a:pt x="525" y="595"/>
                    </a:lnTo>
                    <a:lnTo>
                      <a:pt x="518" y="595"/>
                    </a:lnTo>
                    <a:lnTo>
                      <a:pt x="518" y="603"/>
                    </a:lnTo>
                    <a:lnTo>
                      <a:pt x="511" y="595"/>
                    </a:lnTo>
                    <a:lnTo>
                      <a:pt x="511" y="603"/>
                    </a:lnTo>
                    <a:lnTo>
                      <a:pt x="511" y="610"/>
                    </a:lnTo>
                    <a:lnTo>
                      <a:pt x="504" y="610"/>
                    </a:lnTo>
                    <a:lnTo>
                      <a:pt x="496" y="610"/>
                    </a:lnTo>
                    <a:lnTo>
                      <a:pt x="496" y="617"/>
                    </a:lnTo>
                    <a:lnTo>
                      <a:pt x="489" y="617"/>
                    </a:lnTo>
                    <a:lnTo>
                      <a:pt x="482" y="624"/>
                    </a:lnTo>
                    <a:lnTo>
                      <a:pt x="482" y="631"/>
                    </a:lnTo>
                    <a:lnTo>
                      <a:pt x="482" y="624"/>
                    </a:lnTo>
                    <a:lnTo>
                      <a:pt x="475" y="631"/>
                    </a:lnTo>
                    <a:lnTo>
                      <a:pt x="468" y="631"/>
                    </a:lnTo>
                    <a:lnTo>
                      <a:pt x="461" y="631"/>
                    </a:lnTo>
                    <a:lnTo>
                      <a:pt x="461" y="638"/>
                    </a:lnTo>
                    <a:lnTo>
                      <a:pt x="454" y="638"/>
                    </a:lnTo>
                    <a:lnTo>
                      <a:pt x="447" y="645"/>
                    </a:lnTo>
                    <a:lnTo>
                      <a:pt x="440" y="645"/>
                    </a:lnTo>
                    <a:lnTo>
                      <a:pt x="433" y="645"/>
                    </a:lnTo>
                    <a:lnTo>
                      <a:pt x="433" y="652"/>
                    </a:lnTo>
                    <a:lnTo>
                      <a:pt x="426" y="659"/>
                    </a:lnTo>
                    <a:lnTo>
                      <a:pt x="418" y="659"/>
                    </a:lnTo>
                    <a:lnTo>
                      <a:pt x="418" y="666"/>
                    </a:lnTo>
                    <a:lnTo>
                      <a:pt x="411" y="666"/>
                    </a:lnTo>
                    <a:lnTo>
                      <a:pt x="404" y="673"/>
                    </a:lnTo>
                    <a:lnTo>
                      <a:pt x="397" y="673"/>
                    </a:lnTo>
                    <a:lnTo>
                      <a:pt x="397" y="681"/>
                    </a:lnTo>
                    <a:lnTo>
                      <a:pt x="397" y="688"/>
                    </a:lnTo>
                    <a:lnTo>
                      <a:pt x="397" y="695"/>
                    </a:lnTo>
                    <a:lnTo>
                      <a:pt x="397" y="702"/>
                    </a:lnTo>
                    <a:lnTo>
                      <a:pt x="397" y="709"/>
                    </a:lnTo>
                    <a:lnTo>
                      <a:pt x="390" y="709"/>
                    </a:lnTo>
                    <a:lnTo>
                      <a:pt x="390" y="716"/>
                    </a:lnTo>
                    <a:lnTo>
                      <a:pt x="390" y="723"/>
                    </a:lnTo>
                    <a:lnTo>
                      <a:pt x="390" y="730"/>
                    </a:lnTo>
                    <a:lnTo>
                      <a:pt x="390" y="737"/>
                    </a:lnTo>
                    <a:lnTo>
                      <a:pt x="383" y="737"/>
                    </a:lnTo>
                    <a:lnTo>
                      <a:pt x="376" y="744"/>
                    </a:lnTo>
                    <a:lnTo>
                      <a:pt x="369" y="744"/>
                    </a:lnTo>
                    <a:lnTo>
                      <a:pt x="362" y="751"/>
                    </a:lnTo>
                    <a:lnTo>
                      <a:pt x="348" y="751"/>
                    </a:lnTo>
                    <a:lnTo>
                      <a:pt x="348" y="744"/>
                    </a:lnTo>
                    <a:lnTo>
                      <a:pt x="341" y="744"/>
                    </a:lnTo>
                    <a:lnTo>
                      <a:pt x="341" y="737"/>
                    </a:lnTo>
                    <a:lnTo>
                      <a:pt x="333" y="730"/>
                    </a:lnTo>
                    <a:lnTo>
                      <a:pt x="333" y="737"/>
                    </a:lnTo>
                    <a:lnTo>
                      <a:pt x="341" y="744"/>
                    </a:lnTo>
                    <a:lnTo>
                      <a:pt x="341" y="751"/>
                    </a:lnTo>
                    <a:lnTo>
                      <a:pt x="348" y="751"/>
                    </a:lnTo>
                    <a:lnTo>
                      <a:pt x="348" y="758"/>
                    </a:lnTo>
                    <a:lnTo>
                      <a:pt x="341" y="758"/>
                    </a:lnTo>
                    <a:lnTo>
                      <a:pt x="333" y="758"/>
                    </a:lnTo>
                    <a:lnTo>
                      <a:pt x="326" y="758"/>
                    </a:lnTo>
                    <a:lnTo>
                      <a:pt x="319" y="766"/>
                    </a:lnTo>
                    <a:lnTo>
                      <a:pt x="312" y="766"/>
                    </a:lnTo>
                    <a:lnTo>
                      <a:pt x="305" y="773"/>
                    </a:lnTo>
                    <a:lnTo>
                      <a:pt x="298" y="780"/>
                    </a:lnTo>
                    <a:lnTo>
                      <a:pt x="298" y="787"/>
                    </a:lnTo>
                    <a:lnTo>
                      <a:pt x="298" y="794"/>
                    </a:lnTo>
                    <a:lnTo>
                      <a:pt x="298" y="801"/>
                    </a:lnTo>
                    <a:lnTo>
                      <a:pt x="298" y="808"/>
                    </a:lnTo>
                    <a:lnTo>
                      <a:pt x="298" y="801"/>
                    </a:lnTo>
                    <a:lnTo>
                      <a:pt x="298" y="808"/>
                    </a:lnTo>
                    <a:lnTo>
                      <a:pt x="291" y="808"/>
                    </a:lnTo>
                    <a:lnTo>
                      <a:pt x="298" y="808"/>
                    </a:lnTo>
                    <a:lnTo>
                      <a:pt x="298" y="815"/>
                    </a:lnTo>
                    <a:lnTo>
                      <a:pt x="298" y="822"/>
                    </a:lnTo>
                    <a:lnTo>
                      <a:pt x="305" y="829"/>
                    </a:lnTo>
                    <a:lnTo>
                      <a:pt x="305" y="836"/>
                    </a:lnTo>
                    <a:lnTo>
                      <a:pt x="305" y="843"/>
                    </a:lnTo>
                    <a:lnTo>
                      <a:pt x="312" y="851"/>
                    </a:lnTo>
                    <a:lnTo>
                      <a:pt x="305" y="851"/>
                    </a:lnTo>
                    <a:lnTo>
                      <a:pt x="298" y="851"/>
                    </a:lnTo>
                    <a:lnTo>
                      <a:pt x="291" y="851"/>
                    </a:lnTo>
                    <a:lnTo>
                      <a:pt x="298" y="858"/>
                    </a:lnTo>
                    <a:lnTo>
                      <a:pt x="291" y="858"/>
                    </a:lnTo>
                    <a:lnTo>
                      <a:pt x="298" y="858"/>
                    </a:lnTo>
                    <a:lnTo>
                      <a:pt x="305" y="858"/>
                    </a:lnTo>
                    <a:lnTo>
                      <a:pt x="305" y="851"/>
                    </a:lnTo>
                    <a:lnTo>
                      <a:pt x="312" y="858"/>
                    </a:lnTo>
                    <a:lnTo>
                      <a:pt x="319" y="865"/>
                    </a:lnTo>
                    <a:lnTo>
                      <a:pt x="319" y="872"/>
                    </a:lnTo>
                    <a:lnTo>
                      <a:pt x="333" y="886"/>
                    </a:lnTo>
                    <a:lnTo>
                      <a:pt x="341" y="893"/>
                    </a:lnTo>
                    <a:lnTo>
                      <a:pt x="348" y="900"/>
                    </a:lnTo>
                    <a:lnTo>
                      <a:pt x="348" y="907"/>
                    </a:lnTo>
                    <a:lnTo>
                      <a:pt x="341" y="907"/>
                    </a:lnTo>
                    <a:lnTo>
                      <a:pt x="348" y="907"/>
                    </a:lnTo>
                    <a:lnTo>
                      <a:pt x="341" y="900"/>
                    </a:lnTo>
                    <a:lnTo>
                      <a:pt x="333" y="900"/>
                    </a:lnTo>
                    <a:lnTo>
                      <a:pt x="319" y="900"/>
                    </a:lnTo>
                    <a:lnTo>
                      <a:pt x="305" y="893"/>
                    </a:lnTo>
                    <a:lnTo>
                      <a:pt x="291" y="893"/>
                    </a:lnTo>
                    <a:lnTo>
                      <a:pt x="277" y="893"/>
                    </a:lnTo>
                    <a:lnTo>
                      <a:pt x="277" y="886"/>
                    </a:lnTo>
                    <a:lnTo>
                      <a:pt x="241" y="879"/>
                    </a:lnTo>
                    <a:lnTo>
                      <a:pt x="220" y="879"/>
                    </a:lnTo>
                    <a:lnTo>
                      <a:pt x="114" y="879"/>
                    </a:lnTo>
                    <a:lnTo>
                      <a:pt x="107" y="879"/>
                    </a:lnTo>
                    <a:lnTo>
                      <a:pt x="107" y="872"/>
                    </a:lnTo>
                    <a:lnTo>
                      <a:pt x="100" y="865"/>
                    </a:lnTo>
                    <a:lnTo>
                      <a:pt x="93" y="858"/>
                    </a:lnTo>
                    <a:lnTo>
                      <a:pt x="85" y="858"/>
                    </a:lnTo>
                    <a:lnTo>
                      <a:pt x="85" y="851"/>
                    </a:lnTo>
                    <a:lnTo>
                      <a:pt x="78" y="851"/>
                    </a:lnTo>
                    <a:lnTo>
                      <a:pt x="78" y="843"/>
                    </a:lnTo>
                    <a:lnTo>
                      <a:pt x="85" y="843"/>
                    </a:lnTo>
                    <a:lnTo>
                      <a:pt x="85" y="836"/>
                    </a:lnTo>
                    <a:lnTo>
                      <a:pt x="85" y="829"/>
                    </a:lnTo>
                    <a:lnTo>
                      <a:pt x="85" y="822"/>
                    </a:lnTo>
                    <a:lnTo>
                      <a:pt x="78" y="822"/>
                    </a:lnTo>
                    <a:lnTo>
                      <a:pt x="78" y="815"/>
                    </a:lnTo>
                    <a:lnTo>
                      <a:pt x="85" y="815"/>
                    </a:lnTo>
                    <a:lnTo>
                      <a:pt x="93" y="815"/>
                    </a:lnTo>
                    <a:lnTo>
                      <a:pt x="93" y="801"/>
                    </a:lnTo>
                    <a:lnTo>
                      <a:pt x="85" y="794"/>
                    </a:lnTo>
                    <a:lnTo>
                      <a:pt x="85" y="787"/>
                    </a:lnTo>
                    <a:lnTo>
                      <a:pt x="78" y="787"/>
                    </a:lnTo>
                    <a:lnTo>
                      <a:pt x="78" y="780"/>
                    </a:lnTo>
                    <a:lnTo>
                      <a:pt x="71" y="780"/>
                    </a:lnTo>
                    <a:lnTo>
                      <a:pt x="71" y="787"/>
                    </a:lnTo>
                    <a:lnTo>
                      <a:pt x="64" y="787"/>
                    </a:lnTo>
                    <a:lnTo>
                      <a:pt x="57" y="787"/>
                    </a:lnTo>
                    <a:lnTo>
                      <a:pt x="50" y="787"/>
                    </a:lnTo>
                    <a:lnTo>
                      <a:pt x="43" y="787"/>
                    </a:lnTo>
                    <a:lnTo>
                      <a:pt x="36" y="794"/>
                    </a:lnTo>
                    <a:lnTo>
                      <a:pt x="29" y="794"/>
                    </a:lnTo>
                    <a:lnTo>
                      <a:pt x="29" y="787"/>
                    </a:lnTo>
                    <a:lnTo>
                      <a:pt x="22" y="787"/>
                    </a:lnTo>
                    <a:lnTo>
                      <a:pt x="22" y="780"/>
                    </a:lnTo>
                    <a:lnTo>
                      <a:pt x="15" y="780"/>
                    </a:lnTo>
                    <a:lnTo>
                      <a:pt x="15" y="773"/>
                    </a:lnTo>
                    <a:lnTo>
                      <a:pt x="7" y="773"/>
                    </a:lnTo>
                    <a:lnTo>
                      <a:pt x="0" y="766"/>
                    </a:lnTo>
                    <a:lnTo>
                      <a:pt x="7" y="766"/>
                    </a:lnTo>
                    <a:lnTo>
                      <a:pt x="0" y="758"/>
                    </a:lnTo>
                    <a:lnTo>
                      <a:pt x="0" y="751"/>
                    </a:lnTo>
                    <a:lnTo>
                      <a:pt x="7" y="751"/>
                    </a:lnTo>
                    <a:lnTo>
                      <a:pt x="0" y="744"/>
                    </a:lnTo>
                    <a:lnTo>
                      <a:pt x="7" y="744"/>
                    </a:lnTo>
                    <a:lnTo>
                      <a:pt x="0" y="737"/>
                    </a:lnTo>
                    <a:lnTo>
                      <a:pt x="7" y="737"/>
                    </a:lnTo>
                    <a:lnTo>
                      <a:pt x="7" y="730"/>
                    </a:lnTo>
                    <a:lnTo>
                      <a:pt x="7" y="723"/>
                    </a:lnTo>
                    <a:lnTo>
                      <a:pt x="0" y="723"/>
                    </a:lnTo>
                    <a:lnTo>
                      <a:pt x="7" y="716"/>
                    </a:lnTo>
                    <a:lnTo>
                      <a:pt x="0" y="709"/>
                    </a:lnTo>
                    <a:lnTo>
                      <a:pt x="7" y="709"/>
                    </a:lnTo>
                    <a:lnTo>
                      <a:pt x="7" y="702"/>
                    </a:lnTo>
                    <a:lnTo>
                      <a:pt x="7" y="695"/>
                    </a:lnTo>
                    <a:lnTo>
                      <a:pt x="7" y="688"/>
                    </a:lnTo>
                    <a:lnTo>
                      <a:pt x="7" y="681"/>
                    </a:lnTo>
                    <a:lnTo>
                      <a:pt x="15" y="681"/>
                    </a:lnTo>
                    <a:lnTo>
                      <a:pt x="22" y="681"/>
                    </a:lnTo>
                    <a:lnTo>
                      <a:pt x="36" y="681"/>
                    </a:lnTo>
                    <a:lnTo>
                      <a:pt x="36" y="673"/>
                    </a:lnTo>
                    <a:lnTo>
                      <a:pt x="43" y="673"/>
                    </a:lnTo>
                    <a:lnTo>
                      <a:pt x="43" y="666"/>
                    </a:lnTo>
                    <a:lnTo>
                      <a:pt x="50" y="666"/>
                    </a:lnTo>
                    <a:lnTo>
                      <a:pt x="57" y="666"/>
                    </a:lnTo>
                    <a:lnTo>
                      <a:pt x="64" y="659"/>
                    </a:lnTo>
                    <a:lnTo>
                      <a:pt x="71" y="659"/>
                    </a:lnTo>
                    <a:lnTo>
                      <a:pt x="71" y="652"/>
                    </a:lnTo>
                    <a:lnTo>
                      <a:pt x="71" y="645"/>
                    </a:lnTo>
                    <a:lnTo>
                      <a:pt x="64" y="638"/>
                    </a:lnTo>
                    <a:lnTo>
                      <a:pt x="71" y="638"/>
                    </a:lnTo>
                    <a:lnTo>
                      <a:pt x="78" y="638"/>
                    </a:lnTo>
                    <a:lnTo>
                      <a:pt x="78" y="631"/>
                    </a:lnTo>
                    <a:lnTo>
                      <a:pt x="85" y="631"/>
                    </a:lnTo>
                    <a:lnTo>
                      <a:pt x="78" y="631"/>
                    </a:lnTo>
                    <a:lnTo>
                      <a:pt x="85" y="631"/>
                    </a:lnTo>
                    <a:lnTo>
                      <a:pt x="85" y="624"/>
                    </a:lnTo>
                    <a:lnTo>
                      <a:pt x="85" y="617"/>
                    </a:lnTo>
                    <a:lnTo>
                      <a:pt x="85" y="610"/>
                    </a:lnTo>
                    <a:lnTo>
                      <a:pt x="78" y="610"/>
                    </a:lnTo>
                    <a:lnTo>
                      <a:pt x="78" y="603"/>
                    </a:lnTo>
                    <a:lnTo>
                      <a:pt x="71" y="603"/>
                    </a:lnTo>
                    <a:lnTo>
                      <a:pt x="71" y="595"/>
                    </a:lnTo>
                    <a:lnTo>
                      <a:pt x="78" y="588"/>
                    </a:lnTo>
                    <a:lnTo>
                      <a:pt x="71" y="588"/>
                    </a:lnTo>
                    <a:lnTo>
                      <a:pt x="71" y="581"/>
                    </a:lnTo>
                    <a:lnTo>
                      <a:pt x="78" y="588"/>
                    </a:lnTo>
                    <a:lnTo>
                      <a:pt x="78" y="581"/>
                    </a:lnTo>
                    <a:lnTo>
                      <a:pt x="85" y="581"/>
                    </a:lnTo>
                    <a:lnTo>
                      <a:pt x="85" y="574"/>
                    </a:lnTo>
                    <a:lnTo>
                      <a:pt x="85" y="567"/>
                    </a:lnTo>
                    <a:lnTo>
                      <a:pt x="93" y="560"/>
                    </a:lnTo>
                    <a:lnTo>
                      <a:pt x="100" y="560"/>
                    </a:lnTo>
                    <a:lnTo>
                      <a:pt x="107" y="553"/>
                    </a:lnTo>
                    <a:lnTo>
                      <a:pt x="107" y="546"/>
                    </a:lnTo>
                    <a:lnTo>
                      <a:pt x="114" y="553"/>
                    </a:lnTo>
                    <a:lnTo>
                      <a:pt x="114" y="546"/>
                    </a:lnTo>
                    <a:lnTo>
                      <a:pt x="114" y="539"/>
                    </a:lnTo>
                    <a:lnTo>
                      <a:pt x="107" y="539"/>
                    </a:lnTo>
                    <a:lnTo>
                      <a:pt x="114" y="539"/>
                    </a:lnTo>
                    <a:lnTo>
                      <a:pt x="114" y="532"/>
                    </a:lnTo>
                    <a:lnTo>
                      <a:pt x="107" y="532"/>
                    </a:lnTo>
                    <a:lnTo>
                      <a:pt x="107" y="525"/>
                    </a:lnTo>
                    <a:lnTo>
                      <a:pt x="114" y="525"/>
                    </a:lnTo>
                    <a:lnTo>
                      <a:pt x="114" y="518"/>
                    </a:lnTo>
                    <a:lnTo>
                      <a:pt x="121" y="518"/>
                    </a:lnTo>
                    <a:lnTo>
                      <a:pt x="128" y="510"/>
                    </a:lnTo>
                    <a:lnTo>
                      <a:pt x="128" y="503"/>
                    </a:lnTo>
                    <a:lnTo>
                      <a:pt x="128" y="496"/>
                    </a:lnTo>
                    <a:lnTo>
                      <a:pt x="121" y="489"/>
                    </a:lnTo>
                    <a:lnTo>
                      <a:pt x="121" y="482"/>
                    </a:lnTo>
                    <a:lnTo>
                      <a:pt x="114" y="482"/>
                    </a:lnTo>
                    <a:lnTo>
                      <a:pt x="114" y="475"/>
                    </a:lnTo>
                    <a:lnTo>
                      <a:pt x="121" y="475"/>
                    </a:lnTo>
                    <a:lnTo>
                      <a:pt x="128" y="468"/>
                    </a:lnTo>
                    <a:lnTo>
                      <a:pt x="135" y="468"/>
                    </a:lnTo>
                    <a:lnTo>
                      <a:pt x="135" y="461"/>
                    </a:lnTo>
                    <a:lnTo>
                      <a:pt x="128" y="461"/>
                    </a:lnTo>
                    <a:lnTo>
                      <a:pt x="128" y="454"/>
                    </a:lnTo>
                    <a:lnTo>
                      <a:pt x="121" y="454"/>
                    </a:lnTo>
                    <a:lnTo>
                      <a:pt x="121" y="447"/>
                    </a:lnTo>
                    <a:lnTo>
                      <a:pt x="121" y="440"/>
                    </a:lnTo>
                    <a:lnTo>
                      <a:pt x="128" y="440"/>
                    </a:lnTo>
                    <a:lnTo>
                      <a:pt x="121" y="440"/>
                    </a:lnTo>
                    <a:lnTo>
                      <a:pt x="121" y="432"/>
                    </a:lnTo>
                    <a:lnTo>
                      <a:pt x="128" y="432"/>
                    </a:lnTo>
                    <a:lnTo>
                      <a:pt x="135" y="432"/>
                    </a:lnTo>
                    <a:lnTo>
                      <a:pt x="142" y="432"/>
                    </a:lnTo>
                    <a:lnTo>
                      <a:pt x="142" y="425"/>
                    </a:lnTo>
                    <a:lnTo>
                      <a:pt x="149" y="418"/>
                    </a:lnTo>
                    <a:lnTo>
                      <a:pt x="149" y="411"/>
                    </a:lnTo>
                    <a:lnTo>
                      <a:pt x="142" y="404"/>
                    </a:lnTo>
                    <a:lnTo>
                      <a:pt x="135" y="397"/>
                    </a:lnTo>
                    <a:lnTo>
                      <a:pt x="128" y="397"/>
                    </a:lnTo>
                    <a:lnTo>
                      <a:pt x="121" y="390"/>
                    </a:lnTo>
                    <a:lnTo>
                      <a:pt x="114" y="390"/>
                    </a:lnTo>
                    <a:lnTo>
                      <a:pt x="107" y="390"/>
                    </a:lnTo>
                    <a:lnTo>
                      <a:pt x="100" y="390"/>
                    </a:lnTo>
                    <a:lnTo>
                      <a:pt x="100" y="383"/>
                    </a:lnTo>
                    <a:lnTo>
                      <a:pt x="107" y="383"/>
                    </a:lnTo>
                    <a:lnTo>
                      <a:pt x="114" y="383"/>
                    </a:lnTo>
                    <a:lnTo>
                      <a:pt x="121" y="383"/>
                    </a:lnTo>
                    <a:lnTo>
                      <a:pt x="128" y="383"/>
                    </a:lnTo>
                    <a:lnTo>
                      <a:pt x="135" y="383"/>
                    </a:lnTo>
                    <a:lnTo>
                      <a:pt x="135" y="376"/>
                    </a:lnTo>
                    <a:lnTo>
                      <a:pt x="142" y="376"/>
                    </a:lnTo>
                    <a:lnTo>
                      <a:pt x="142" y="383"/>
                    </a:lnTo>
                    <a:lnTo>
                      <a:pt x="149" y="383"/>
                    </a:lnTo>
                    <a:lnTo>
                      <a:pt x="156" y="383"/>
                    </a:lnTo>
                    <a:lnTo>
                      <a:pt x="156" y="376"/>
                    </a:lnTo>
                    <a:lnTo>
                      <a:pt x="156" y="369"/>
                    </a:lnTo>
                    <a:lnTo>
                      <a:pt x="163" y="369"/>
                    </a:lnTo>
                    <a:lnTo>
                      <a:pt x="163" y="362"/>
                    </a:lnTo>
                    <a:lnTo>
                      <a:pt x="156" y="355"/>
                    </a:lnTo>
                    <a:lnTo>
                      <a:pt x="149" y="355"/>
                    </a:lnTo>
                    <a:lnTo>
                      <a:pt x="142" y="355"/>
                    </a:lnTo>
                    <a:lnTo>
                      <a:pt x="135" y="355"/>
                    </a:lnTo>
                    <a:lnTo>
                      <a:pt x="128" y="355"/>
                    </a:lnTo>
                    <a:lnTo>
                      <a:pt x="121" y="355"/>
                    </a:lnTo>
                    <a:lnTo>
                      <a:pt x="114" y="355"/>
                    </a:lnTo>
                    <a:lnTo>
                      <a:pt x="121" y="355"/>
                    </a:lnTo>
                    <a:lnTo>
                      <a:pt x="121" y="347"/>
                    </a:lnTo>
                    <a:lnTo>
                      <a:pt x="121" y="340"/>
                    </a:lnTo>
                    <a:lnTo>
                      <a:pt x="114" y="333"/>
                    </a:lnTo>
                    <a:lnTo>
                      <a:pt x="121" y="333"/>
                    </a:lnTo>
                    <a:lnTo>
                      <a:pt x="128" y="326"/>
                    </a:lnTo>
                    <a:lnTo>
                      <a:pt x="128" y="319"/>
                    </a:lnTo>
                    <a:lnTo>
                      <a:pt x="121" y="319"/>
                    </a:lnTo>
                    <a:lnTo>
                      <a:pt x="121" y="312"/>
                    </a:lnTo>
                    <a:lnTo>
                      <a:pt x="128" y="312"/>
                    </a:lnTo>
                    <a:lnTo>
                      <a:pt x="135" y="305"/>
                    </a:lnTo>
                    <a:lnTo>
                      <a:pt x="128" y="305"/>
                    </a:lnTo>
                    <a:lnTo>
                      <a:pt x="128" y="298"/>
                    </a:lnTo>
                    <a:lnTo>
                      <a:pt x="121" y="298"/>
                    </a:lnTo>
                    <a:lnTo>
                      <a:pt x="114" y="298"/>
                    </a:lnTo>
                    <a:lnTo>
                      <a:pt x="114" y="291"/>
                    </a:lnTo>
                    <a:lnTo>
                      <a:pt x="114" y="284"/>
                    </a:lnTo>
                    <a:lnTo>
                      <a:pt x="121" y="284"/>
                    </a:lnTo>
                    <a:lnTo>
                      <a:pt x="121" y="277"/>
                    </a:lnTo>
                    <a:lnTo>
                      <a:pt x="121" y="284"/>
                    </a:lnTo>
                    <a:lnTo>
                      <a:pt x="121" y="277"/>
                    </a:lnTo>
                    <a:lnTo>
                      <a:pt x="121" y="269"/>
                    </a:lnTo>
                    <a:lnTo>
                      <a:pt x="114" y="269"/>
                    </a:lnTo>
                    <a:lnTo>
                      <a:pt x="114" y="262"/>
                    </a:lnTo>
                    <a:lnTo>
                      <a:pt x="107" y="262"/>
                    </a:lnTo>
                    <a:lnTo>
                      <a:pt x="100" y="255"/>
                    </a:lnTo>
                    <a:lnTo>
                      <a:pt x="100" y="248"/>
                    </a:lnTo>
                    <a:lnTo>
                      <a:pt x="100" y="241"/>
                    </a:lnTo>
                    <a:lnTo>
                      <a:pt x="100" y="234"/>
                    </a:lnTo>
                    <a:lnTo>
                      <a:pt x="100" y="227"/>
                    </a:lnTo>
                    <a:lnTo>
                      <a:pt x="107" y="227"/>
                    </a:lnTo>
                    <a:lnTo>
                      <a:pt x="107" y="220"/>
                    </a:lnTo>
                    <a:lnTo>
                      <a:pt x="100" y="220"/>
                    </a:lnTo>
                    <a:lnTo>
                      <a:pt x="100" y="213"/>
                    </a:lnTo>
                    <a:lnTo>
                      <a:pt x="100" y="206"/>
                    </a:lnTo>
                    <a:lnTo>
                      <a:pt x="100" y="199"/>
                    </a:lnTo>
                    <a:lnTo>
                      <a:pt x="107" y="199"/>
                    </a:lnTo>
                    <a:lnTo>
                      <a:pt x="114" y="206"/>
                    </a:lnTo>
                    <a:lnTo>
                      <a:pt x="114" y="199"/>
                    </a:lnTo>
                    <a:lnTo>
                      <a:pt x="121" y="199"/>
                    </a:lnTo>
                    <a:lnTo>
                      <a:pt x="121" y="192"/>
                    </a:lnTo>
                    <a:lnTo>
                      <a:pt x="121" y="184"/>
                    </a:lnTo>
                    <a:lnTo>
                      <a:pt x="121" y="177"/>
                    </a:lnTo>
                    <a:lnTo>
                      <a:pt x="121" y="170"/>
                    </a:lnTo>
                    <a:lnTo>
                      <a:pt x="121" y="163"/>
                    </a:lnTo>
                    <a:lnTo>
                      <a:pt x="114" y="163"/>
                    </a:lnTo>
                    <a:lnTo>
                      <a:pt x="121" y="163"/>
                    </a:lnTo>
                    <a:lnTo>
                      <a:pt x="121" y="156"/>
                    </a:lnTo>
                    <a:lnTo>
                      <a:pt x="114" y="156"/>
                    </a:lnTo>
                    <a:lnTo>
                      <a:pt x="114" y="149"/>
                    </a:lnTo>
                    <a:lnTo>
                      <a:pt x="114" y="142"/>
                    </a:lnTo>
                    <a:lnTo>
                      <a:pt x="114" y="135"/>
                    </a:lnTo>
                    <a:lnTo>
                      <a:pt x="114" y="128"/>
                    </a:lnTo>
                    <a:lnTo>
                      <a:pt x="121" y="128"/>
                    </a:lnTo>
                    <a:lnTo>
                      <a:pt x="114" y="121"/>
                    </a:lnTo>
                    <a:lnTo>
                      <a:pt x="114" y="114"/>
                    </a:lnTo>
                    <a:lnTo>
                      <a:pt x="114" y="106"/>
                    </a:lnTo>
                    <a:lnTo>
                      <a:pt x="107" y="106"/>
                    </a:lnTo>
                    <a:lnTo>
                      <a:pt x="107" y="99"/>
                    </a:lnTo>
                    <a:lnTo>
                      <a:pt x="114" y="99"/>
                    </a:lnTo>
                    <a:lnTo>
                      <a:pt x="114" y="92"/>
                    </a:lnTo>
                    <a:lnTo>
                      <a:pt x="114" y="85"/>
                    </a:lnTo>
                    <a:lnTo>
                      <a:pt x="121" y="85"/>
                    </a:lnTo>
                    <a:lnTo>
                      <a:pt x="121" y="78"/>
                    </a:lnTo>
                    <a:lnTo>
                      <a:pt x="121" y="85"/>
                    </a:lnTo>
                    <a:lnTo>
                      <a:pt x="128" y="85"/>
                    </a:lnTo>
                    <a:lnTo>
                      <a:pt x="128" y="78"/>
                    </a:lnTo>
                    <a:lnTo>
                      <a:pt x="128" y="71"/>
                    </a:lnTo>
                    <a:lnTo>
                      <a:pt x="121" y="71"/>
                    </a:lnTo>
                    <a:lnTo>
                      <a:pt x="114" y="71"/>
                    </a:lnTo>
                    <a:lnTo>
                      <a:pt x="121" y="64"/>
                    </a:lnTo>
                    <a:lnTo>
                      <a:pt x="121" y="57"/>
                    </a:lnTo>
                    <a:lnTo>
                      <a:pt x="128" y="57"/>
                    </a:lnTo>
                    <a:lnTo>
                      <a:pt x="128" y="50"/>
                    </a:lnTo>
                    <a:lnTo>
                      <a:pt x="135" y="50"/>
                    </a:lnTo>
                    <a:lnTo>
                      <a:pt x="135" y="43"/>
                    </a:lnTo>
                    <a:lnTo>
                      <a:pt x="128" y="43"/>
                    </a:lnTo>
                    <a:lnTo>
                      <a:pt x="128" y="36"/>
                    </a:lnTo>
                    <a:lnTo>
                      <a:pt x="128" y="29"/>
                    </a:lnTo>
                    <a:lnTo>
                      <a:pt x="128" y="21"/>
                    </a:lnTo>
                    <a:lnTo>
                      <a:pt x="135" y="29"/>
                    </a:lnTo>
                    <a:lnTo>
                      <a:pt x="142" y="29"/>
                    </a:lnTo>
                    <a:lnTo>
                      <a:pt x="142" y="21"/>
                    </a:lnTo>
                    <a:lnTo>
                      <a:pt x="135" y="21"/>
                    </a:lnTo>
                    <a:lnTo>
                      <a:pt x="142" y="14"/>
                    </a:lnTo>
                    <a:lnTo>
                      <a:pt x="142" y="7"/>
                    </a:lnTo>
                    <a:lnTo>
                      <a:pt x="149" y="7"/>
                    </a:lnTo>
                    <a:lnTo>
                      <a:pt x="14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8" name="Freeform 880"/>
              <p:cNvSpPr>
                <a:spLocks/>
              </p:cNvSpPr>
              <p:nvPr/>
            </p:nvSpPr>
            <p:spPr bwMode="auto">
              <a:xfrm>
                <a:off x="2373" y="2209"/>
                <a:ext cx="1000" cy="1205"/>
              </a:xfrm>
              <a:custGeom>
                <a:avLst/>
                <a:gdLst>
                  <a:gd name="T0" fmla="*/ 0 w 1000"/>
                  <a:gd name="T1" fmla="*/ 256 h 1205"/>
                  <a:gd name="T2" fmla="*/ 8 w 1000"/>
                  <a:gd name="T3" fmla="*/ 220 h 1205"/>
                  <a:gd name="T4" fmla="*/ 43 w 1000"/>
                  <a:gd name="T5" fmla="*/ 171 h 1205"/>
                  <a:gd name="T6" fmla="*/ 121 w 1000"/>
                  <a:gd name="T7" fmla="*/ 50 h 1205"/>
                  <a:gd name="T8" fmla="*/ 156 w 1000"/>
                  <a:gd name="T9" fmla="*/ 0 h 1205"/>
                  <a:gd name="T10" fmla="*/ 248 w 1000"/>
                  <a:gd name="T11" fmla="*/ 22 h 1205"/>
                  <a:gd name="T12" fmla="*/ 277 w 1000"/>
                  <a:gd name="T13" fmla="*/ 64 h 1205"/>
                  <a:gd name="T14" fmla="*/ 298 w 1000"/>
                  <a:gd name="T15" fmla="*/ 43 h 1205"/>
                  <a:gd name="T16" fmla="*/ 390 w 1000"/>
                  <a:gd name="T17" fmla="*/ 29 h 1205"/>
                  <a:gd name="T18" fmla="*/ 419 w 1000"/>
                  <a:gd name="T19" fmla="*/ 57 h 1205"/>
                  <a:gd name="T20" fmla="*/ 454 w 1000"/>
                  <a:gd name="T21" fmla="*/ 93 h 1205"/>
                  <a:gd name="T22" fmla="*/ 482 w 1000"/>
                  <a:gd name="T23" fmla="*/ 121 h 1205"/>
                  <a:gd name="T24" fmla="*/ 525 w 1000"/>
                  <a:gd name="T25" fmla="*/ 149 h 1205"/>
                  <a:gd name="T26" fmla="*/ 624 w 1000"/>
                  <a:gd name="T27" fmla="*/ 192 h 1205"/>
                  <a:gd name="T28" fmla="*/ 681 w 1000"/>
                  <a:gd name="T29" fmla="*/ 213 h 1205"/>
                  <a:gd name="T30" fmla="*/ 723 w 1000"/>
                  <a:gd name="T31" fmla="*/ 241 h 1205"/>
                  <a:gd name="T32" fmla="*/ 723 w 1000"/>
                  <a:gd name="T33" fmla="*/ 270 h 1205"/>
                  <a:gd name="T34" fmla="*/ 702 w 1000"/>
                  <a:gd name="T35" fmla="*/ 305 h 1205"/>
                  <a:gd name="T36" fmla="*/ 688 w 1000"/>
                  <a:gd name="T37" fmla="*/ 334 h 1205"/>
                  <a:gd name="T38" fmla="*/ 667 w 1000"/>
                  <a:gd name="T39" fmla="*/ 362 h 1205"/>
                  <a:gd name="T40" fmla="*/ 695 w 1000"/>
                  <a:gd name="T41" fmla="*/ 383 h 1205"/>
                  <a:gd name="T42" fmla="*/ 773 w 1000"/>
                  <a:gd name="T43" fmla="*/ 390 h 1205"/>
                  <a:gd name="T44" fmla="*/ 815 w 1000"/>
                  <a:gd name="T45" fmla="*/ 404 h 1205"/>
                  <a:gd name="T46" fmla="*/ 865 w 1000"/>
                  <a:gd name="T47" fmla="*/ 383 h 1205"/>
                  <a:gd name="T48" fmla="*/ 900 w 1000"/>
                  <a:gd name="T49" fmla="*/ 355 h 1205"/>
                  <a:gd name="T50" fmla="*/ 929 w 1000"/>
                  <a:gd name="T51" fmla="*/ 319 h 1205"/>
                  <a:gd name="T52" fmla="*/ 936 w 1000"/>
                  <a:gd name="T53" fmla="*/ 263 h 1205"/>
                  <a:gd name="T54" fmla="*/ 971 w 1000"/>
                  <a:gd name="T55" fmla="*/ 263 h 1205"/>
                  <a:gd name="T56" fmla="*/ 985 w 1000"/>
                  <a:gd name="T57" fmla="*/ 284 h 1205"/>
                  <a:gd name="T58" fmla="*/ 993 w 1000"/>
                  <a:gd name="T59" fmla="*/ 319 h 1205"/>
                  <a:gd name="T60" fmla="*/ 993 w 1000"/>
                  <a:gd name="T61" fmla="*/ 355 h 1205"/>
                  <a:gd name="T62" fmla="*/ 978 w 1000"/>
                  <a:gd name="T63" fmla="*/ 369 h 1205"/>
                  <a:gd name="T64" fmla="*/ 950 w 1000"/>
                  <a:gd name="T65" fmla="*/ 390 h 1205"/>
                  <a:gd name="T66" fmla="*/ 915 w 1000"/>
                  <a:gd name="T67" fmla="*/ 397 h 1205"/>
                  <a:gd name="T68" fmla="*/ 893 w 1000"/>
                  <a:gd name="T69" fmla="*/ 426 h 1205"/>
                  <a:gd name="T70" fmla="*/ 865 w 1000"/>
                  <a:gd name="T71" fmla="*/ 440 h 1205"/>
                  <a:gd name="T72" fmla="*/ 837 w 1000"/>
                  <a:gd name="T73" fmla="*/ 468 h 1205"/>
                  <a:gd name="T74" fmla="*/ 801 w 1000"/>
                  <a:gd name="T75" fmla="*/ 504 h 1205"/>
                  <a:gd name="T76" fmla="*/ 773 w 1000"/>
                  <a:gd name="T77" fmla="*/ 546 h 1205"/>
                  <a:gd name="T78" fmla="*/ 730 w 1000"/>
                  <a:gd name="T79" fmla="*/ 582 h 1205"/>
                  <a:gd name="T80" fmla="*/ 716 w 1000"/>
                  <a:gd name="T81" fmla="*/ 638 h 1205"/>
                  <a:gd name="T82" fmla="*/ 695 w 1000"/>
                  <a:gd name="T83" fmla="*/ 695 h 1205"/>
                  <a:gd name="T84" fmla="*/ 695 w 1000"/>
                  <a:gd name="T85" fmla="*/ 752 h 1205"/>
                  <a:gd name="T86" fmla="*/ 674 w 1000"/>
                  <a:gd name="T87" fmla="*/ 794 h 1205"/>
                  <a:gd name="T88" fmla="*/ 674 w 1000"/>
                  <a:gd name="T89" fmla="*/ 844 h 1205"/>
                  <a:gd name="T90" fmla="*/ 674 w 1000"/>
                  <a:gd name="T91" fmla="*/ 865 h 1205"/>
                  <a:gd name="T92" fmla="*/ 674 w 1000"/>
                  <a:gd name="T93" fmla="*/ 886 h 1205"/>
                  <a:gd name="T94" fmla="*/ 737 w 1000"/>
                  <a:gd name="T95" fmla="*/ 915 h 1205"/>
                  <a:gd name="T96" fmla="*/ 759 w 1000"/>
                  <a:gd name="T97" fmla="*/ 957 h 1205"/>
                  <a:gd name="T98" fmla="*/ 759 w 1000"/>
                  <a:gd name="T99" fmla="*/ 993 h 1205"/>
                  <a:gd name="T100" fmla="*/ 794 w 1000"/>
                  <a:gd name="T101" fmla="*/ 1021 h 1205"/>
                  <a:gd name="T102" fmla="*/ 766 w 1000"/>
                  <a:gd name="T103" fmla="*/ 1078 h 1205"/>
                  <a:gd name="T104" fmla="*/ 737 w 1000"/>
                  <a:gd name="T105" fmla="*/ 1120 h 1205"/>
                  <a:gd name="T106" fmla="*/ 667 w 1000"/>
                  <a:gd name="T107" fmla="*/ 1156 h 1205"/>
                  <a:gd name="T108" fmla="*/ 610 w 1000"/>
                  <a:gd name="T109" fmla="*/ 1170 h 1205"/>
                  <a:gd name="T110" fmla="*/ 532 w 1000"/>
                  <a:gd name="T111" fmla="*/ 1184 h 1205"/>
                  <a:gd name="T112" fmla="*/ 482 w 1000"/>
                  <a:gd name="T113" fmla="*/ 1184 h 1205"/>
                  <a:gd name="T114" fmla="*/ 433 w 1000"/>
                  <a:gd name="T115" fmla="*/ 1184 h 1205"/>
                  <a:gd name="T116" fmla="*/ 411 w 1000"/>
                  <a:gd name="T117" fmla="*/ 1177 h 120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00"/>
                  <a:gd name="T178" fmla="*/ 0 h 1205"/>
                  <a:gd name="T179" fmla="*/ 1000 w 1000"/>
                  <a:gd name="T180" fmla="*/ 1205 h 120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00" h="1205">
                    <a:moveTo>
                      <a:pt x="8" y="341"/>
                    </a:moveTo>
                    <a:lnTo>
                      <a:pt x="8" y="334"/>
                    </a:lnTo>
                    <a:lnTo>
                      <a:pt x="0" y="326"/>
                    </a:lnTo>
                    <a:lnTo>
                      <a:pt x="0" y="312"/>
                    </a:lnTo>
                    <a:lnTo>
                      <a:pt x="15" y="305"/>
                    </a:lnTo>
                    <a:lnTo>
                      <a:pt x="8" y="284"/>
                    </a:lnTo>
                    <a:lnTo>
                      <a:pt x="8" y="270"/>
                    </a:lnTo>
                    <a:lnTo>
                      <a:pt x="0" y="263"/>
                    </a:lnTo>
                    <a:lnTo>
                      <a:pt x="8" y="263"/>
                    </a:lnTo>
                    <a:lnTo>
                      <a:pt x="0" y="256"/>
                    </a:lnTo>
                    <a:lnTo>
                      <a:pt x="0" y="249"/>
                    </a:lnTo>
                    <a:lnTo>
                      <a:pt x="8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8" y="234"/>
                    </a:lnTo>
                    <a:lnTo>
                      <a:pt x="8" y="227"/>
                    </a:lnTo>
                    <a:lnTo>
                      <a:pt x="15" y="234"/>
                    </a:lnTo>
                    <a:lnTo>
                      <a:pt x="15" y="227"/>
                    </a:lnTo>
                    <a:lnTo>
                      <a:pt x="15" y="220"/>
                    </a:lnTo>
                    <a:lnTo>
                      <a:pt x="8" y="220"/>
                    </a:lnTo>
                    <a:lnTo>
                      <a:pt x="8" y="213"/>
                    </a:lnTo>
                    <a:lnTo>
                      <a:pt x="0" y="213"/>
                    </a:lnTo>
                    <a:lnTo>
                      <a:pt x="0" y="206"/>
                    </a:lnTo>
                    <a:lnTo>
                      <a:pt x="8" y="199"/>
                    </a:lnTo>
                    <a:lnTo>
                      <a:pt x="8" y="192"/>
                    </a:lnTo>
                    <a:lnTo>
                      <a:pt x="15" y="192"/>
                    </a:lnTo>
                    <a:lnTo>
                      <a:pt x="15" y="185"/>
                    </a:lnTo>
                    <a:lnTo>
                      <a:pt x="22" y="185"/>
                    </a:lnTo>
                    <a:lnTo>
                      <a:pt x="22" y="178"/>
                    </a:lnTo>
                    <a:lnTo>
                      <a:pt x="43" y="171"/>
                    </a:lnTo>
                    <a:lnTo>
                      <a:pt x="85" y="156"/>
                    </a:lnTo>
                    <a:lnTo>
                      <a:pt x="85" y="149"/>
                    </a:lnTo>
                    <a:lnTo>
                      <a:pt x="107" y="86"/>
                    </a:lnTo>
                    <a:lnTo>
                      <a:pt x="93" y="71"/>
                    </a:lnTo>
                    <a:lnTo>
                      <a:pt x="100" y="64"/>
                    </a:lnTo>
                    <a:lnTo>
                      <a:pt x="107" y="64"/>
                    </a:lnTo>
                    <a:lnTo>
                      <a:pt x="107" y="57"/>
                    </a:lnTo>
                    <a:lnTo>
                      <a:pt x="107" y="50"/>
                    </a:lnTo>
                    <a:lnTo>
                      <a:pt x="114" y="50"/>
                    </a:lnTo>
                    <a:lnTo>
                      <a:pt x="121" y="50"/>
                    </a:lnTo>
                    <a:lnTo>
                      <a:pt x="121" y="43"/>
                    </a:lnTo>
                    <a:lnTo>
                      <a:pt x="121" y="36"/>
                    </a:lnTo>
                    <a:lnTo>
                      <a:pt x="128" y="29"/>
                    </a:lnTo>
                    <a:lnTo>
                      <a:pt x="135" y="29"/>
                    </a:lnTo>
                    <a:lnTo>
                      <a:pt x="149" y="29"/>
                    </a:lnTo>
                    <a:lnTo>
                      <a:pt x="149" y="22"/>
                    </a:lnTo>
                    <a:lnTo>
                      <a:pt x="156" y="22"/>
                    </a:lnTo>
                    <a:lnTo>
                      <a:pt x="156" y="15"/>
                    </a:lnTo>
                    <a:lnTo>
                      <a:pt x="156" y="8"/>
                    </a:lnTo>
                    <a:lnTo>
                      <a:pt x="156" y="0"/>
                    </a:lnTo>
                    <a:lnTo>
                      <a:pt x="171" y="8"/>
                    </a:lnTo>
                    <a:lnTo>
                      <a:pt x="171" y="15"/>
                    </a:lnTo>
                    <a:lnTo>
                      <a:pt x="178" y="15"/>
                    </a:lnTo>
                    <a:lnTo>
                      <a:pt x="185" y="22"/>
                    </a:lnTo>
                    <a:lnTo>
                      <a:pt x="192" y="22"/>
                    </a:lnTo>
                    <a:lnTo>
                      <a:pt x="199" y="22"/>
                    </a:lnTo>
                    <a:lnTo>
                      <a:pt x="206" y="22"/>
                    </a:lnTo>
                    <a:lnTo>
                      <a:pt x="241" y="22"/>
                    </a:lnTo>
                    <a:lnTo>
                      <a:pt x="248" y="29"/>
                    </a:lnTo>
                    <a:lnTo>
                      <a:pt x="248" y="22"/>
                    </a:lnTo>
                    <a:lnTo>
                      <a:pt x="248" y="29"/>
                    </a:lnTo>
                    <a:lnTo>
                      <a:pt x="256" y="29"/>
                    </a:lnTo>
                    <a:lnTo>
                      <a:pt x="263" y="29"/>
                    </a:lnTo>
                    <a:lnTo>
                      <a:pt x="263" y="36"/>
                    </a:lnTo>
                    <a:lnTo>
                      <a:pt x="270" y="36"/>
                    </a:lnTo>
                    <a:lnTo>
                      <a:pt x="270" y="43"/>
                    </a:lnTo>
                    <a:lnTo>
                      <a:pt x="270" y="50"/>
                    </a:lnTo>
                    <a:lnTo>
                      <a:pt x="277" y="50"/>
                    </a:lnTo>
                    <a:lnTo>
                      <a:pt x="277" y="57"/>
                    </a:lnTo>
                    <a:lnTo>
                      <a:pt x="277" y="64"/>
                    </a:lnTo>
                    <a:lnTo>
                      <a:pt x="284" y="64"/>
                    </a:lnTo>
                    <a:lnTo>
                      <a:pt x="284" y="71"/>
                    </a:lnTo>
                    <a:lnTo>
                      <a:pt x="284" y="78"/>
                    </a:lnTo>
                    <a:lnTo>
                      <a:pt x="284" y="71"/>
                    </a:lnTo>
                    <a:lnTo>
                      <a:pt x="291" y="71"/>
                    </a:lnTo>
                    <a:lnTo>
                      <a:pt x="291" y="64"/>
                    </a:lnTo>
                    <a:lnTo>
                      <a:pt x="291" y="57"/>
                    </a:lnTo>
                    <a:lnTo>
                      <a:pt x="291" y="50"/>
                    </a:lnTo>
                    <a:lnTo>
                      <a:pt x="298" y="50"/>
                    </a:lnTo>
                    <a:lnTo>
                      <a:pt x="298" y="43"/>
                    </a:lnTo>
                    <a:lnTo>
                      <a:pt x="298" y="36"/>
                    </a:lnTo>
                    <a:lnTo>
                      <a:pt x="305" y="36"/>
                    </a:lnTo>
                    <a:lnTo>
                      <a:pt x="305" y="29"/>
                    </a:lnTo>
                    <a:lnTo>
                      <a:pt x="305" y="22"/>
                    </a:lnTo>
                    <a:lnTo>
                      <a:pt x="312" y="22"/>
                    </a:lnTo>
                    <a:lnTo>
                      <a:pt x="312" y="15"/>
                    </a:lnTo>
                    <a:lnTo>
                      <a:pt x="383" y="15"/>
                    </a:lnTo>
                    <a:lnTo>
                      <a:pt x="383" y="22"/>
                    </a:lnTo>
                    <a:lnTo>
                      <a:pt x="383" y="29"/>
                    </a:lnTo>
                    <a:lnTo>
                      <a:pt x="390" y="29"/>
                    </a:lnTo>
                    <a:lnTo>
                      <a:pt x="397" y="29"/>
                    </a:lnTo>
                    <a:lnTo>
                      <a:pt x="397" y="36"/>
                    </a:lnTo>
                    <a:lnTo>
                      <a:pt x="404" y="36"/>
                    </a:lnTo>
                    <a:lnTo>
                      <a:pt x="404" y="43"/>
                    </a:lnTo>
                    <a:lnTo>
                      <a:pt x="411" y="43"/>
                    </a:lnTo>
                    <a:lnTo>
                      <a:pt x="411" y="50"/>
                    </a:lnTo>
                    <a:lnTo>
                      <a:pt x="419" y="50"/>
                    </a:lnTo>
                    <a:lnTo>
                      <a:pt x="426" y="50"/>
                    </a:lnTo>
                    <a:lnTo>
                      <a:pt x="426" y="57"/>
                    </a:lnTo>
                    <a:lnTo>
                      <a:pt x="419" y="57"/>
                    </a:lnTo>
                    <a:lnTo>
                      <a:pt x="426" y="57"/>
                    </a:lnTo>
                    <a:lnTo>
                      <a:pt x="426" y="64"/>
                    </a:lnTo>
                    <a:lnTo>
                      <a:pt x="426" y="71"/>
                    </a:lnTo>
                    <a:lnTo>
                      <a:pt x="433" y="71"/>
                    </a:lnTo>
                    <a:lnTo>
                      <a:pt x="433" y="78"/>
                    </a:lnTo>
                    <a:lnTo>
                      <a:pt x="440" y="78"/>
                    </a:lnTo>
                    <a:lnTo>
                      <a:pt x="440" y="86"/>
                    </a:lnTo>
                    <a:lnTo>
                      <a:pt x="440" y="93"/>
                    </a:lnTo>
                    <a:lnTo>
                      <a:pt x="447" y="93"/>
                    </a:lnTo>
                    <a:lnTo>
                      <a:pt x="454" y="93"/>
                    </a:lnTo>
                    <a:lnTo>
                      <a:pt x="454" y="100"/>
                    </a:lnTo>
                    <a:lnTo>
                      <a:pt x="461" y="100"/>
                    </a:lnTo>
                    <a:lnTo>
                      <a:pt x="461" y="107"/>
                    </a:lnTo>
                    <a:lnTo>
                      <a:pt x="468" y="107"/>
                    </a:lnTo>
                    <a:lnTo>
                      <a:pt x="475" y="107"/>
                    </a:lnTo>
                    <a:lnTo>
                      <a:pt x="468" y="114"/>
                    </a:lnTo>
                    <a:lnTo>
                      <a:pt x="475" y="114"/>
                    </a:lnTo>
                    <a:lnTo>
                      <a:pt x="482" y="121"/>
                    </a:lnTo>
                    <a:lnTo>
                      <a:pt x="482" y="114"/>
                    </a:lnTo>
                    <a:lnTo>
                      <a:pt x="482" y="121"/>
                    </a:lnTo>
                    <a:lnTo>
                      <a:pt x="489" y="121"/>
                    </a:lnTo>
                    <a:lnTo>
                      <a:pt x="496" y="121"/>
                    </a:lnTo>
                    <a:lnTo>
                      <a:pt x="496" y="128"/>
                    </a:lnTo>
                    <a:lnTo>
                      <a:pt x="504" y="135"/>
                    </a:lnTo>
                    <a:lnTo>
                      <a:pt x="504" y="142"/>
                    </a:lnTo>
                    <a:lnTo>
                      <a:pt x="511" y="142"/>
                    </a:lnTo>
                    <a:lnTo>
                      <a:pt x="518" y="149"/>
                    </a:lnTo>
                    <a:lnTo>
                      <a:pt x="518" y="142"/>
                    </a:lnTo>
                    <a:lnTo>
                      <a:pt x="518" y="149"/>
                    </a:lnTo>
                    <a:lnTo>
                      <a:pt x="525" y="149"/>
                    </a:lnTo>
                    <a:lnTo>
                      <a:pt x="532" y="149"/>
                    </a:lnTo>
                    <a:lnTo>
                      <a:pt x="539" y="149"/>
                    </a:lnTo>
                    <a:lnTo>
                      <a:pt x="546" y="156"/>
                    </a:lnTo>
                    <a:lnTo>
                      <a:pt x="553" y="156"/>
                    </a:lnTo>
                    <a:lnTo>
                      <a:pt x="567" y="156"/>
                    </a:lnTo>
                    <a:lnTo>
                      <a:pt x="610" y="178"/>
                    </a:lnTo>
                    <a:lnTo>
                      <a:pt x="610" y="185"/>
                    </a:lnTo>
                    <a:lnTo>
                      <a:pt x="617" y="185"/>
                    </a:lnTo>
                    <a:lnTo>
                      <a:pt x="617" y="192"/>
                    </a:lnTo>
                    <a:lnTo>
                      <a:pt x="624" y="192"/>
                    </a:lnTo>
                    <a:lnTo>
                      <a:pt x="631" y="192"/>
                    </a:lnTo>
                    <a:lnTo>
                      <a:pt x="631" y="199"/>
                    </a:lnTo>
                    <a:lnTo>
                      <a:pt x="638" y="199"/>
                    </a:lnTo>
                    <a:lnTo>
                      <a:pt x="645" y="206"/>
                    </a:lnTo>
                    <a:lnTo>
                      <a:pt x="652" y="206"/>
                    </a:lnTo>
                    <a:lnTo>
                      <a:pt x="659" y="206"/>
                    </a:lnTo>
                    <a:lnTo>
                      <a:pt x="659" y="213"/>
                    </a:lnTo>
                    <a:lnTo>
                      <a:pt x="667" y="213"/>
                    </a:lnTo>
                    <a:lnTo>
                      <a:pt x="674" y="213"/>
                    </a:lnTo>
                    <a:lnTo>
                      <a:pt x="681" y="213"/>
                    </a:lnTo>
                    <a:lnTo>
                      <a:pt x="681" y="220"/>
                    </a:lnTo>
                    <a:lnTo>
                      <a:pt x="688" y="220"/>
                    </a:lnTo>
                    <a:lnTo>
                      <a:pt x="695" y="220"/>
                    </a:lnTo>
                    <a:lnTo>
                      <a:pt x="695" y="227"/>
                    </a:lnTo>
                    <a:lnTo>
                      <a:pt x="702" y="227"/>
                    </a:lnTo>
                    <a:lnTo>
                      <a:pt x="709" y="227"/>
                    </a:lnTo>
                    <a:lnTo>
                      <a:pt x="716" y="227"/>
                    </a:lnTo>
                    <a:lnTo>
                      <a:pt x="716" y="234"/>
                    </a:lnTo>
                    <a:lnTo>
                      <a:pt x="723" y="234"/>
                    </a:lnTo>
                    <a:lnTo>
                      <a:pt x="723" y="241"/>
                    </a:lnTo>
                    <a:lnTo>
                      <a:pt x="730" y="241"/>
                    </a:lnTo>
                    <a:lnTo>
                      <a:pt x="730" y="249"/>
                    </a:lnTo>
                    <a:lnTo>
                      <a:pt x="730" y="256"/>
                    </a:lnTo>
                    <a:lnTo>
                      <a:pt x="737" y="256"/>
                    </a:lnTo>
                    <a:lnTo>
                      <a:pt x="737" y="263"/>
                    </a:lnTo>
                    <a:lnTo>
                      <a:pt x="730" y="263"/>
                    </a:lnTo>
                    <a:lnTo>
                      <a:pt x="730" y="270"/>
                    </a:lnTo>
                    <a:lnTo>
                      <a:pt x="730" y="263"/>
                    </a:lnTo>
                    <a:lnTo>
                      <a:pt x="730" y="270"/>
                    </a:lnTo>
                    <a:lnTo>
                      <a:pt x="723" y="270"/>
                    </a:lnTo>
                    <a:lnTo>
                      <a:pt x="723" y="277"/>
                    </a:lnTo>
                    <a:lnTo>
                      <a:pt x="716" y="277"/>
                    </a:lnTo>
                    <a:lnTo>
                      <a:pt x="716" y="284"/>
                    </a:lnTo>
                    <a:lnTo>
                      <a:pt x="716" y="291"/>
                    </a:lnTo>
                    <a:lnTo>
                      <a:pt x="709" y="291"/>
                    </a:lnTo>
                    <a:lnTo>
                      <a:pt x="709" y="298"/>
                    </a:lnTo>
                    <a:lnTo>
                      <a:pt x="702" y="298"/>
                    </a:lnTo>
                    <a:lnTo>
                      <a:pt x="702" y="305"/>
                    </a:lnTo>
                    <a:lnTo>
                      <a:pt x="695" y="305"/>
                    </a:lnTo>
                    <a:lnTo>
                      <a:pt x="702" y="305"/>
                    </a:lnTo>
                    <a:lnTo>
                      <a:pt x="695" y="305"/>
                    </a:lnTo>
                    <a:lnTo>
                      <a:pt x="695" y="312"/>
                    </a:lnTo>
                    <a:lnTo>
                      <a:pt x="695" y="319"/>
                    </a:lnTo>
                    <a:lnTo>
                      <a:pt x="695" y="326"/>
                    </a:lnTo>
                    <a:lnTo>
                      <a:pt x="688" y="326"/>
                    </a:lnTo>
                    <a:lnTo>
                      <a:pt x="695" y="326"/>
                    </a:lnTo>
                    <a:lnTo>
                      <a:pt x="688" y="326"/>
                    </a:lnTo>
                    <a:lnTo>
                      <a:pt x="695" y="334"/>
                    </a:lnTo>
                    <a:lnTo>
                      <a:pt x="695" y="341"/>
                    </a:lnTo>
                    <a:lnTo>
                      <a:pt x="688" y="334"/>
                    </a:lnTo>
                    <a:lnTo>
                      <a:pt x="688" y="341"/>
                    </a:lnTo>
                    <a:lnTo>
                      <a:pt x="688" y="348"/>
                    </a:lnTo>
                    <a:lnTo>
                      <a:pt x="681" y="348"/>
                    </a:lnTo>
                    <a:lnTo>
                      <a:pt x="688" y="355"/>
                    </a:lnTo>
                    <a:lnTo>
                      <a:pt x="681" y="355"/>
                    </a:lnTo>
                    <a:lnTo>
                      <a:pt x="674" y="355"/>
                    </a:lnTo>
                    <a:lnTo>
                      <a:pt x="674" y="362"/>
                    </a:lnTo>
                    <a:lnTo>
                      <a:pt x="674" y="369"/>
                    </a:lnTo>
                    <a:lnTo>
                      <a:pt x="674" y="362"/>
                    </a:lnTo>
                    <a:lnTo>
                      <a:pt x="667" y="362"/>
                    </a:lnTo>
                    <a:lnTo>
                      <a:pt x="667" y="369"/>
                    </a:lnTo>
                    <a:lnTo>
                      <a:pt x="659" y="369"/>
                    </a:lnTo>
                    <a:lnTo>
                      <a:pt x="659" y="376"/>
                    </a:lnTo>
                    <a:lnTo>
                      <a:pt x="667" y="376"/>
                    </a:lnTo>
                    <a:lnTo>
                      <a:pt x="667" y="383"/>
                    </a:lnTo>
                    <a:lnTo>
                      <a:pt x="674" y="383"/>
                    </a:lnTo>
                    <a:lnTo>
                      <a:pt x="681" y="383"/>
                    </a:lnTo>
                    <a:lnTo>
                      <a:pt x="688" y="376"/>
                    </a:lnTo>
                    <a:lnTo>
                      <a:pt x="695" y="376"/>
                    </a:lnTo>
                    <a:lnTo>
                      <a:pt x="695" y="383"/>
                    </a:lnTo>
                    <a:lnTo>
                      <a:pt x="702" y="383"/>
                    </a:lnTo>
                    <a:lnTo>
                      <a:pt x="709" y="383"/>
                    </a:lnTo>
                    <a:lnTo>
                      <a:pt x="716" y="383"/>
                    </a:lnTo>
                    <a:lnTo>
                      <a:pt x="723" y="383"/>
                    </a:lnTo>
                    <a:lnTo>
                      <a:pt x="737" y="390"/>
                    </a:lnTo>
                    <a:lnTo>
                      <a:pt x="744" y="390"/>
                    </a:lnTo>
                    <a:lnTo>
                      <a:pt x="752" y="390"/>
                    </a:lnTo>
                    <a:lnTo>
                      <a:pt x="766" y="397"/>
                    </a:lnTo>
                    <a:lnTo>
                      <a:pt x="773" y="397"/>
                    </a:lnTo>
                    <a:lnTo>
                      <a:pt x="773" y="390"/>
                    </a:lnTo>
                    <a:lnTo>
                      <a:pt x="773" y="397"/>
                    </a:lnTo>
                    <a:lnTo>
                      <a:pt x="780" y="404"/>
                    </a:lnTo>
                    <a:lnTo>
                      <a:pt x="787" y="397"/>
                    </a:lnTo>
                    <a:lnTo>
                      <a:pt x="794" y="397"/>
                    </a:lnTo>
                    <a:lnTo>
                      <a:pt x="794" y="390"/>
                    </a:lnTo>
                    <a:lnTo>
                      <a:pt x="801" y="390"/>
                    </a:lnTo>
                    <a:lnTo>
                      <a:pt x="801" y="397"/>
                    </a:lnTo>
                    <a:lnTo>
                      <a:pt x="808" y="397"/>
                    </a:lnTo>
                    <a:lnTo>
                      <a:pt x="808" y="404"/>
                    </a:lnTo>
                    <a:lnTo>
                      <a:pt x="815" y="404"/>
                    </a:lnTo>
                    <a:lnTo>
                      <a:pt x="815" y="397"/>
                    </a:lnTo>
                    <a:lnTo>
                      <a:pt x="822" y="397"/>
                    </a:lnTo>
                    <a:lnTo>
                      <a:pt x="822" y="390"/>
                    </a:lnTo>
                    <a:lnTo>
                      <a:pt x="830" y="383"/>
                    </a:lnTo>
                    <a:lnTo>
                      <a:pt x="837" y="383"/>
                    </a:lnTo>
                    <a:lnTo>
                      <a:pt x="844" y="383"/>
                    </a:lnTo>
                    <a:lnTo>
                      <a:pt x="851" y="383"/>
                    </a:lnTo>
                    <a:lnTo>
                      <a:pt x="851" y="390"/>
                    </a:lnTo>
                    <a:lnTo>
                      <a:pt x="858" y="390"/>
                    </a:lnTo>
                    <a:lnTo>
                      <a:pt x="865" y="383"/>
                    </a:lnTo>
                    <a:lnTo>
                      <a:pt x="865" y="376"/>
                    </a:lnTo>
                    <a:lnTo>
                      <a:pt x="865" y="369"/>
                    </a:lnTo>
                    <a:lnTo>
                      <a:pt x="872" y="369"/>
                    </a:lnTo>
                    <a:lnTo>
                      <a:pt x="872" y="362"/>
                    </a:lnTo>
                    <a:lnTo>
                      <a:pt x="879" y="362"/>
                    </a:lnTo>
                    <a:lnTo>
                      <a:pt x="886" y="362"/>
                    </a:lnTo>
                    <a:lnTo>
                      <a:pt x="886" y="355"/>
                    </a:lnTo>
                    <a:lnTo>
                      <a:pt x="893" y="355"/>
                    </a:lnTo>
                    <a:lnTo>
                      <a:pt x="893" y="362"/>
                    </a:lnTo>
                    <a:lnTo>
                      <a:pt x="900" y="355"/>
                    </a:lnTo>
                    <a:lnTo>
                      <a:pt x="893" y="355"/>
                    </a:lnTo>
                    <a:lnTo>
                      <a:pt x="900" y="348"/>
                    </a:lnTo>
                    <a:lnTo>
                      <a:pt x="907" y="348"/>
                    </a:lnTo>
                    <a:lnTo>
                      <a:pt x="907" y="341"/>
                    </a:lnTo>
                    <a:lnTo>
                      <a:pt x="915" y="341"/>
                    </a:lnTo>
                    <a:lnTo>
                      <a:pt x="922" y="341"/>
                    </a:lnTo>
                    <a:lnTo>
                      <a:pt x="922" y="334"/>
                    </a:lnTo>
                    <a:lnTo>
                      <a:pt x="922" y="326"/>
                    </a:lnTo>
                    <a:lnTo>
                      <a:pt x="929" y="326"/>
                    </a:lnTo>
                    <a:lnTo>
                      <a:pt x="929" y="319"/>
                    </a:lnTo>
                    <a:lnTo>
                      <a:pt x="929" y="312"/>
                    </a:lnTo>
                    <a:lnTo>
                      <a:pt x="929" y="305"/>
                    </a:lnTo>
                    <a:lnTo>
                      <a:pt x="929" y="298"/>
                    </a:lnTo>
                    <a:lnTo>
                      <a:pt x="929" y="291"/>
                    </a:lnTo>
                    <a:lnTo>
                      <a:pt x="929" y="284"/>
                    </a:lnTo>
                    <a:lnTo>
                      <a:pt x="936" y="284"/>
                    </a:lnTo>
                    <a:lnTo>
                      <a:pt x="929" y="277"/>
                    </a:lnTo>
                    <a:lnTo>
                      <a:pt x="929" y="270"/>
                    </a:lnTo>
                    <a:lnTo>
                      <a:pt x="936" y="270"/>
                    </a:lnTo>
                    <a:lnTo>
                      <a:pt x="936" y="263"/>
                    </a:lnTo>
                    <a:lnTo>
                      <a:pt x="936" y="270"/>
                    </a:lnTo>
                    <a:lnTo>
                      <a:pt x="943" y="270"/>
                    </a:lnTo>
                    <a:lnTo>
                      <a:pt x="950" y="263"/>
                    </a:lnTo>
                    <a:lnTo>
                      <a:pt x="957" y="263"/>
                    </a:lnTo>
                    <a:lnTo>
                      <a:pt x="964" y="263"/>
                    </a:lnTo>
                    <a:lnTo>
                      <a:pt x="964" y="256"/>
                    </a:lnTo>
                    <a:lnTo>
                      <a:pt x="964" y="263"/>
                    </a:lnTo>
                    <a:lnTo>
                      <a:pt x="964" y="270"/>
                    </a:lnTo>
                    <a:lnTo>
                      <a:pt x="964" y="263"/>
                    </a:lnTo>
                    <a:lnTo>
                      <a:pt x="971" y="263"/>
                    </a:lnTo>
                    <a:lnTo>
                      <a:pt x="978" y="270"/>
                    </a:lnTo>
                    <a:lnTo>
                      <a:pt x="978" y="263"/>
                    </a:lnTo>
                    <a:lnTo>
                      <a:pt x="978" y="270"/>
                    </a:lnTo>
                    <a:lnTo>
                      <a:pt x="985" y="270"/>
                    </a:lnTo>
                    <a:lnTo>
                      <a:pt x="978" y="270"/>
                    </a:lnTo>
                    <a:lnTo>
                      <a:pt x="978" y="277"/>
                    </a:lnTo>
                    <a:lnTo>
                      <a:pt x="985" y="277"/>
                    </a:lnTo>
                    <a:lnTo>
                      <a:pt x="985" y="284"/>
                    </a:lnTo>
                    <a:lnTo>
                      <a:pt x="985" y="291"/>
                    </a:lnTo>
                    <a:lnTo>
                      <a:pt x="985" y="284"/>
                    </a:lnTo>
                    <a:lnTo>
                      <a:pt x="985" y="291"/>
                    </a:lnTo>
                    <a:lnTo>
                      <a:pt x="985" y="298"/>
                    </a:lnTo>
                    <a:lnTo>
                      <a:pt x="993" y="298"/>
                    </a:lnTo>
                    <a:lnTo>
                      <a:pt x="993" y="305"/>
                    </a:lnTo>
                    <a:lnTo>
                      <a:pt x="1000" y="305"/>
                    </a:lnTo>
                    <a:lnTo>
                      <a:pt x="1000" y="312"/>
                    </a:lnTo>
                    <a:lnTo>
                      <a:pt x="1000" y="319"/>
                    </a:lnTo>
                    <a:lnTo>
                      <a:pt x="993" y="319"/>
                    </a:lnTo>
                    <a:lnTo>
                      <a:pt x="1000" y="319"/>
                    </a:lnTo>
                    <a:lnTo>
                      <a:pt x="993" y="319"/>
                    </a:lnTo>
                    <a:lnTo>
                      <a:pt x="993" y="326"/>
                    </a:lnTo>
                    <a:lnTo>
                      <a:pt x="993" y="334"/>
                    </a:lnTo>
                    <a:lnTo>
                      <a:pt x="985" y="341"/>
                    </a:lnTo>
                    <a:lnTo>
                      <a:pt x="993" y="341"/>
                    </a:lnTo>
                    <a:lnTo>
                      <a:pt x="985" y="341"/>
                    </a:lnTo>
                    <a:lnTo>
                      <a:pt x="993" y="341"/>
                    </a:lnTo>
                    <a:lnTo>
                      <a:pt x="993" y="348"/>
                    </a:lnTo>
                    <a:lnTo>
                      <a:pt x="993" y="341"/>
                    </a:lnTo>
                    <a:lnTo>
                      <a:pt x="993" y="348"/>
                    </a:lnTo>
                    <a:lnTo>
                      <a:pt x="993" y="355"/>
                    </a:lnTo>
                    <a:lnTo>
                      <a:pt x="993" y="362"/>
                    </a:lnTo>
                    <a:lnTo>
                      <a:pt x="985" y="362"/>
                    </a:lnTo>
                    <a:lnTo>
                      <a:pt x="993" y="362"/>
                    </a:lnTo>
                    <a:lnTo>
                      <a:pt x="985" y="362"/>
                    </a:lnTo>
                    <a:lnTo>
                      <a:pt x="985" y="369"/>
                    </a:lnTo>
                    <a:lnTo>
                      <a:pt x="985" y="362"/>
                    </a:lnTo>
                    <a:lnTo>
                      <a:pt x="985" y="369"/>
                    </a:lnTo>
                    <a:lnTo>
                      <a:pt x="985" y="376"/>
                    </a:lnTo>
                    <a:lnTo>
                      <a:pt x="985" y="369"/>
                    </a:lnTo>
                    <a:lnTo>
                      <a:pt x="978" y="369"/>
                    </a:lnTo>
                    <a:lnTo>
                      <a:pt x="978" y="376"/>
                    </a:lnTo>
                    <a:lnTo>
                      <a:pt x="978" y="369"/>
                    </a:lnTo>
                    <a:lnTo>
                      <a:pt x="978" y="376"/>
                    </a:lnTo>
                    <a:lnTo>
                      <a:pt x="971" y="376"/>
                    </a:lnTo>
                    <a:lnTo>
                      <a:pt x="971" y="383"/>
                    </a:lnTo>
                    <a:lnTo>
                      <a:pt x="964" y="383"/>
                    </a:lnTo>
                    <a:lnTo>
                      <a:pt x="964" y="376"/>
                    </a:lnTo>
                    <a:lnTo>
                      <a:pt x="957" y="383"/>
                    </a:lnTo>
                    <a:lnTo>
                      <a:pt x="957" y="390"/>
                    </a:lnTo>
                    <a:lnTo>
                      <a:pt x="950" y="390"/>
                    </a:lnTo>
                    <a:lnTo>
                      <a:pt x="943" y="390"/>
                    </a:lnTo>
                    <a:lnTo>
                      <a:pt x="943" y="397"/>
                    </a:lnTo>
                    <a:lnTo>
                      <a:pt x="936" y="397"/>
                    </a:lnTo>
                    <a:lnTo>
                      <a:pt x="936" y="390"/>
                    </a:lnTo>
                    <a:lnTo>
                      <a:pt x="929" y="397"/>
                    </a:lnTo>
                    <a:lnTo>
                      <a:pt x="929" y="404"/>
                    </a:lnTo>
                    <a:lnTo>
                      <a:pt x="922" y="397"/>
                    </a:lnTo>
                    <a:lnTo>
                      <a:pt x="922" y="404"/>
                    </a:lnTo>
                    <a:lnTo>
                      <a:pt x="922" y="397"/>
                    </a:lnTo>
                    <a:lnTo>
                      <a:pt x="915" y="397"/>
                    </a:lnTo>
                    <a:lnTo>
                      <a:pt x="915" y="404"/>
                    </a:lnTo>
                    <a:lnTo>
                      <a:pt x="915" y="411"/>
                    </a:lnTo>
                    <a:lnTo>
                      <a:pt x="907" y="411"/>
                    </a:lnTo>
                    <a:lnTo>
                      <a:pt x="907" y="419"/>
                    </a:lnTo>
                    <a:lnTo>
                      <a:pt x="900" y="411"/>
                    </a:lnTo>
                    <a:lnTo>
                      <a:pt x="900" y="419"/>
                    </a:lnTo>
                    <a:lnTo>
                      <a:pt x="907" y="419"/>
                    </a:lnTo>
                    <a:lnTo>
                      <a:pt x="900" y="419"/>
                    </a:lnTo>
                    <a:lnTo>
                      <a:pt x="900" y="426"/>
                    </a:lnTo>
                    <a:lnTo>
                      <a:pt x="893" y="426"/>
                    </a:lnTo>
                    <a:lnTo>
                      <a:pt x="893" y="419"/>
                    </a:lnTo>
                    <a:lnTo>
                      <a:pt x="893" y="426"/>
                    </a:lnTo>
                    <a:lnTo>
                      <a:pt x="886" y="426"/>
                    </a:lnTo>
                    <a:lnTo>
                      <a:pt x="879" y="426"/>
                    </a:lnTo>
                    <a:lnTo>
                      <a:pt x="879" y="433"/>
                    </a:lnTo>
                    <a:lnTo>
                      <a:pt x="879" y="440"/>
                    </a:lnTo>
                    <a:lnTo>
                      <a:pt x="872" y="440"/>
                    </a:lnTo>
                    <a:lnTo>
                      <a:pt x="872" y="433"/>
                    </a:lnTo>
                    <a:lnTo>
                      <a:pt x="872" y="440"/>
                    </a:lnTo>
                    <a:lnTo>
                      <a:pt x="865" y="440"/>
                    </a:lnTo>
                    <a:lnTo>
                      <a:pt x="865" y="447"/>
                    </a:lnTo>
                    <a:lnTo>
                      <a:pt x="858" y="447"/>
                    </a:lnTo>
                    <a:lnTo>
                      <a:pt x="851" y="447"/>
                    </a:lnTo>
                    <a:lnTo>
                      <a:pt x="858" y="447"/>
                    </a:lnTo>
                    <a:lnTo>
                      <a:pt x="858" y="454"/>
                    </a:lnTo>
                    <a:lnTo>
                      <a:pt x="858" y="461"/>
                    </a:lnTo>
                    <a:lnTo>
                      <a:pt x="858" y="454"/>
                    </a:lnTo>
                    <a:lnTo>
                      <a:pt x="851" y="454"/>
                    </a:lnTo>
                    <a:lnTo>
                      <a:pt x="844" y="461"/>
                    </a:lnTo>
                    <a:lnTo>
                      <a:pt x="837" y="468"/>
                    </a:lnTo>
                    <a:lnTo>
                      <a:pt x="837" y="475"/>
                    </a:lnTo>
                    <a:lnTo>
                      <a:pt x="830" y="475"/>
                    </a:lnTo>
                    <a:lnTo>
                      <a:pt x="830" y="482"/>
                    </a:lnTo>
                    <a:lnTo>
                      <a:pt x="822" y="482"/>
                    </a:lnTo>
                    <a:lnTo>
                      <a:pt x="822" y="489"/>
                    </a:lnTo>
                    <a:lnTo>
                      <a:pt x="815" y="497"/>
                    </a:lnTo>
                    <a:lnTo>
                      <a:pt x="808" y="497"/>
                    </a:lnTo>
                    <a:lnTo>
                      <a:pt x="815" y="504"/>
                    </a:lnTo>
                    <a:lnTo>
                      <a:pt x="808" y="504"/>
                    </a:lnTo>
                    <a:lnTo>
                      <a:pt x="801" y="504"/>
                    </a:lnTo>
                    <a:lnTo>
                      <a:pt x="801" y="511"/>
                    </a:lnTo>
                    <a:lnTo>
                      <a:pt x="794" y="511"/>
                    </a:lnTo>
                    <a:lnTo>
                      <a:pt x="794" y="518"/>
                    </a:lnTo>
                    <a:lnTo>
                      <a:pt x="794" y="525"/>
                    </a:lnTo>
                    <a:lnTo>
                      <a:pt x="787" y="525"/>
                    </a:lnTo>
                    <a:lnTo>
                      <a:pt x="787" y="532"/>
                    </a:lnTo>
                    <a:lnTo>
                      <a:pt x="780" y="532"/>
                    </a:lnTo>
                    <a:lnTo>
                      <a:pt x="780" y="539"/>
                    </a:lnTo>
                    <a:lnTo>
                      <a:pt x="773" y="539"/>
                    </a:lnTo>
                    <a:lnTo>
                      <a:pt x="773" y="546"/>
                    </a:lnTo>
                    <a:lnTo>
                      <a:pt x="766" y="546"/>
                    </a:lnTo>
                    <a:lnTo>
                      <a:pt x="766" y="553"/>
                    </a:lnTo>
                    <a:lnTo>
                      <a:pt x="759" y="553"/>
                    </a:lnTo>
                    <a:lnTo>
                      <a:pt x="752" y="553"/>
                    </a:lnTo>
                    <a:lnTo>
                      <a:pt x="752" y="560"/>
                    </a:lnTo>
                    <a:lnTo>
                      <a:pt x="752" y="567"/>
                    </a:lnTo>
                    <a:lnTo>
                      <a:pt x="744" y="567"/>
                    </a:lnTo>
                    <a:lnTo>
                      <a:pt x="744" y="574"/>
                    </a:lnTo>
                    <a:lnTo>
                      <a:pt x="737" y="582"/>
                    </a:lnTo>
                    <a:lnTo>
                      <a:pt x="730" y="582"/>
                    </a:lnTo>
                    <a:lnTo>
                      <a:pt x="730" y="589"/>
                    </a:lnTo>
                    <a:lnTo>
                      <a:pt x="723" y="596"/>
                    </a:lnTo>
                    <a:lnTo>
                      <a:pt x="716" y="603"/>
                    </a:lnTo>
                    <a:lnTo>
                      <a:pt x="716" y="610"/>
                    </a:lnTo>
                    <a:lnTo>
                      <a:pt x="716" y="617"/>
                    </a:lnTo>
                    <a:lnTo>
                      <a:pt x="716" y="624"/>
                    </a:lnTo>
                    <a:lnTo>
                      <a:pt x="716" y="631"/>
                    </a:lnTo>
                    <a:lnTo>
                      <a:pt x="709" y="631"/>
                    </a:lnTo>
                    <a:lnTo>
                      <a:pt x="716" y="631"/>
                    </a:lnTo>
                    <a:lnTo>
                      <a:pt x="716" y="638"/>
                    </a:lnTo>
                    <a:lnTo>
                      <a:pt x="709" y="645"/>
                    </a:lnTo>
                    <a:lnTo>
                      <a:pt x="709" y="652"/>
                    </a:lnTo>
                    <a:lnTo>
                      <a:pt x="709" y="660"/>
                    </a:lnTo>
                    <a:lnTo>
                      <a:pt x="709" y="667"/>
                    </a:lnTo>
                    <a:lnTo>
                      <a:pt x="702" y="667"/>
                    </a:lnTo>
                    <a:lnTo>
                      <a:pt x="702" y="674"/>
                    </a:lnTo>
                    <a:lnTo>
                      <a:pt x="709" y="674"/>
                    </a:lnTo>
                    <a:lnTo>
                      <a:pt x="702" y="688"/>
                    </a:lnTo>
                    <a:lnTo>
                      <a:pt x="702" y="695"/>
                    </a:lnTo>
                    <a:lnTo>
                      <a:pt x="695" y="695"/>
                    </a:lnTo>
                    <a:lnTo>
                      <a:pt x="695" y="702"/>
                    </a:lnTo>
                    <a:lnTo>
                      <a:pt x="695" y="709"/>
                    </a:lnTo>
                    <a:lnTo>
                      <a:pt x="695" y="716"/>
                    </a:lnTo>
                    <a:lnTo>
                      <a:pt x="695" y="723"/>
                    </a:lnTo>
                    <a:lnTo>
                      <a:pt x="702" y="723"/>
                    </a:lnTo>
                    <a:lnTo>
                      <a:pt x="702" y="730"/>
                    </a:lnTo>
                    <a:lnTo>
                      <a:pt x="695" y="730"/>
                    </a:lnTo>
                    <a:lnTo>
                      <a:pt x="695" y="737"/>
                    </a:lnTo>
                    <a:lnTo>
                      <a:pt x="695" y="745"/>
                    </a:lnTo>
                    <a:lnTo>
                      <a:pt x="695" y="752"/>
                    </a:lnTo>
                    <a:lnTo>
                      <a:pt x="695" y="759"/>
                    </a:lnTo>
                    <a:lnTo>
                      <a:pt x="695" y="766"/>
                    </a:lnTo>
                    <a:lnTo>
                      <a:pt x="695" y="773"/>
                    </a:lnTo>
                    <a:lnTo>
                      <a:pt x="695" y="780"/>
                    </a:lnTo>
                    <a:lnTo>
                      <a:pt x="688" y="780"/>
                    </a:lnTo>
                    <a:lnTo>
                      <a:pt x="681" y="780"/>
                    </a:lnTo>
                    <a:lnTo>
                      <a:pt x="674" y="780"/>
                    </a:lnTo>
                    <a:lnTo>
                      <a:pt x="681" y="780"/>
                    </a:lnTo>
                    <a:lnTo>
                      <a:pt x="681" y="787"/>
                    </a:lnTo>
                    <a:lnTo>
                      <a:pt x="674" y="794"/>
                    </a:lnTo>
                    <a:lnTo>
                      <a:pt x="681" y="794"/>
                    </a:lnTo>
                    <a:lnTo>
                      <a:pt x="674" y="801"/>
                    </a:lnTo>
                    <a:lnTo>
                      <a:pt x="674" y="808"/>
                    </a:lnTo>
                    <a:lnTo>
                      <a:pt x="674" y="815"/>
                    </a:lnTo>
                    <a:lnTo>
                      <a:pt x="667" y="815"/>
                    </a:lnTo>
                    <a:lnTo>
                      <a:pt x="667" y="823"/>
                    </a:lnTo>
                    <a:lnTo>
                      <a:pt x="667" y="830"/>
                    </a:lnTo>
                    <a:lnTo>
                      <a:pt x="674" y="830"/>
                    </a:lnTo>
                    <a:lnTo>
                      <a:pt x="674" y="837"/>
                    </a:lnTo>
                    <a:lnTo>
                      <a:pt x="674" y="844"/>
                    </a:lnTo>
                    <a:lnTo>
                      <a:pt x="681" y="844"/>
                    </a:lnTo>
                    <a:lnTo>
                      <a:pt x="674" y="844"/>
                    </a:lnTo>
                    <a:lnTo>
                      <a:pt x="681" y="844"/>
                    </a:lnTo>
                    <a:lnTo>
                      <a:pt x="681" y="851"/>
                    </a:lnTo>
                    <a:lnTo>
                      <a:pt x="681" y="858"/>
                    </a:lnTo>
                    <a:lnTo>
                      <a:pt x="681" y="851"/>
                    </a:lnTo>
                    <a:lnTo>
                      <a:pt x="681" y="858"/>
                    </a:lnTo>
                    <a:lnTo>
                      <a:pt x="674" y="858"/>
                    </a:lnTo>
                    <a:lnTo>
                      <a:pt x="681" y="858"/>
                    </a:lnTo>
                    <a:lnTo>
                      <a:pt x="674" y="865"/>
                    </a:lnTo>
                    <a:lnTo>
                      <a:pt x="674" y="858"/>
                    </a:lnTo>
                    <a:lnTo>
                      <a:pt x="674" y="865"/>
                    </a:lnTo>
                    <a:lnTo>
                      <a:pt x="667" y="865"/>
                    </a:lnTo>
                    <a:lnTo>
                      <a:pt x="674" y="865"/>
                    </a:lnTo>
                    <a:lnTo>
                      <a:pt x="667" y="865"/>
                    </a:lnTo>
                    <a:lnTo>
                      <a:pt x="674" y="865"/>
                    </a:lnTo>
                    <a:lnTo>
                      <a:pt x="674" y="872"/>
                    </a:lnTo>
                    <a:lnTo>
                      <a:pt x="667" y="872"/>
                    </a:lnTo>
                    <a:lnTo>
                      <a:pt x="674" y="879"/>
                    </a:lnTo>
                    <a:lnTo>
                      <a:pt x="674" y="886"/>
                    </a:lnTo>
                    <a:lnTo>
                      <a:pt x="681" y="886"/>
                    </a:lnTo>
                    <a:lnTo>
                      <a:pt x="688" y="893"/>
                    </a:lnTo>
                    <a:lnTo>
                      <a:pt x="695" y="893"/>
                    </a:lnTo>
                    <a:lnTo>
                      <a:pt x="702" y="893"/>
                    </a:lnTo>
                    <a:lnTo>
                      <a:pt x="702" y="900"/>
                    </a:lnTo>
                    <a:lnTo>
                      <a:pt x="709" y="900"/>
                    </a:lnTo>
                    <a:lnTo>
                      <a:pt x="716" y="900"/>
                    </a:lnTo>
                    <a:lnTo>
                      <a:pt x="723" y="908"/>
                    </a:lnTo>
                    <a:lnTo>
                      <a:pt x="730" y="908"/>
                    </a:lnTo>
                    <a:lnTo>
                      <a:pt x="737" y="915"/>
                    </a:lnTo>
                    <a:lnTo>
                      <a:pt x="744" y="915"/>
                    </a:lnTo>
                    <a:lnTo>
                      <a:pt x="744" y="922"/>
                    </a:lnTo>
                    <a:lnTo>
                      <a:pt x="752" y="922"/>
                    </a:lnTo>
                    <a:lnTo>
                      <a:pt x="752" y="929"/>
                    </a:lnTo>
                    <a:lnTo>
                      <a:pt x="759" y="929"/>
                    </a:lnTo>
                    <a:lnTo>
                      <a:pt x="759" y="936"/>
                    </a:lnTo>
                    <a:lnTo>
                      <a:pt x="766" y="943"/>
                    </a:lnTo>
                    <a:lnTo>
                      <a:pt x="766" y="950"/>
                    </a:lnTo>
                    <a:lnTo>
                      <a:pt x="759" y="950"/>
                    </a:lnTo>
                    <a:lnTo>
                      <a:pt x="759" y="957"/>
                    </a:lnTo>
                    <a:lnTo>
                      <a:pt x="752" y="957"/>
                    </a:lnTo>
                    <a:lnTo>
                      <a:pt x="752" y="964"/>
                    </a:lnTo>
                    <a:lnTo>
                      <a:pt x="744" y="964"/>
                    </a:lnTo>
                    <a:lnTo>
                      <a:pt x="752" y="964"/>
                    </a:lnTo>
                    <a:lnTo>
                      <a:pt x="744" y="971"/>
                    </a:lnTo>
                    <a:lnTo>
                      <a:pt x="744" y="978"/>
                    </a:lnTo>
                    <a:lnTo>
                      <a:pt x="752" y="978"/>
                    </a:lnTo>
                    <a:lnTo>
                      <a:pt x="752" y="986"/>
                    </a:lnTo>
                    <a:lnTo>
                      <a:pt x="752" y="993"/>
                    </a:lnTo>
                    <a:lnTo>
                      <a:pt x="759" y="993"/>
                    </a:lnTo>
                    <a:lnTo>
                      <a:pt x="759" y="1000"/>
                    </a:lnTo>
                    <a:lnTo>
                      <a:pt x="766" y="1000"/>
                    </a:lnTo>
                    <a:lnTo>
                      <a:pt x="773" y="1007"/>
                    </a:lnTo>
                    <a:lnTo>
                      <a:pt x="780" y="1007"/>
                    </a:lnTo>
                    <a:lnTo>
                      <a:pt x="787" y="1007"/>
                    </a:lnTo>
                    <a:lnTo>
                      <a:pt x="787" y="1000"/>
                    </a:lnTo>
                    <a:lnTo>
                      <a:pt x="787" y="1007"/>
                    </a:lnTo>
                    <a:lnTo>
                      <a:pt x="794" y="1007"/>
                    </a:lnTo>
                    <a:lnTo>
                      <a:pt x="794" y="1014"/>
                    </a:lnTo>
                    <a:lnTo>
                      <a:pt x="794" y="1021"/>
                    </a:lnTo>
                    <a:lnTo>
                      <a:pt x="794" y="1028"/>
                    </a:lnTo>
                    <a:lnTo>
                      <a:pt x="794" y="1035"/>
                    </a:lnTo>
                    <a:lnTo>
                      <a:pt x="794" y="1042"/>
                    </a:lnTo>
                    <a:lnTo>
                      <a:pt x="794" y="1049"/>
                    </a:lnTo>
                    <a:lnTo>
                      <a:pt x="787" y="1049"/>
                    </a:lnTo>
                    <a:lnTo>
                      <a:pt x="780" y="1056"/>
                    </a:lnTo>
                    <a:lnTo>
                      <a:pt x="780" y="1063"/>
                    </a:lnTo>
                    <a:lnTo>
                      <a:pt x="773" y="1071"/>
                    </a:lnTo>
                    <a:lnTo>
                      <a:pt x="773" y="1078"/>
                    </a:lnTo>
                    <a:lnTo>
                      <a:pt x="766" y="1078"/>
                    </a:lnTo>
                    <a:lnTo>
                      <a:pt x="766" y="1085"/>
                    </a:lnTo>
                    <a:lnTo>
                      <a:pt x="759" y="1085"/>
                    </a:lnTo>
                    <a:lnTo>
                      <a:pt x="759" y="1092"/>
                    </a:lnTo>
                    <a:lnTo>
                      <a:pt x="752" y="1092"/>
                    </a:lnTo>
                    <a:lnTo>
                      <a:pt x="752" y="1099"/>
                    </a:lnTo>
                    <a:lnTo>
                      <a:pt x="744" y="1099"/>
                    </a:lnTo>
                    <a:lnTo>
                      <a:pt x="744" y="1106"/>
                    </a:lnTo>
                    <a:lnTo>
                      <a:pt x="737" y="1106"/>
                    </a:lnTo>
                    <a:lnTo>
                      <a:pt x="737" y="1113"/>
                    </a:lnTo>
                    <a:lnTo>
                      <a:pt x="737" y="1120"/>
                    </a:lnTo>
                    <a:lnTo>
                      <a:pt x="737" y="1127"/>
                    </a:lnTo>
                    <a:lnTo>
                      <a:pt x="730" y="1127"/>
                    </a:lnTo>
                    <a:lnTo>
                      <a:pt x="730" y="1134"/>
                    </a:lnTo>
                    <a:lnTo>
                      <a:pt x="723" y="1134"/>
                    </a:lnTo>
                    <a:lnTo>
                      <a:pt x="716" y="1141"/>
                    </a:lnTo>
                    <a:lnTo>
                      <a:pt x="709" y="1141"/>
                    </a:lnTo>
                    <a:lnTo>
                      <a:pt x="695" y="1149"/>
                    </a:lnTo>
                    <a:lnTo>
                      <a:pt x="681" y="1156"/>
                    </a:lnTo>
                    <a:lnTo>
                      <a:pt x="674" y="1156"/>
                    </a:lnTo>
                    <a:lnTo>
                      <a:pt x="667" y="1156"/>
                    </a:lnTo>
                    <a:lnTo>
                      <a:pt x="659" y="1163"/>
                    </a:lnTo>
                    <a:lnTo>
                      <a:pt x="659" y="1156"/>
                    </a:lnTo>
                    <a:lnTo>
                      <a:pt x="659" y="1163"/>
                    </a:lnTo>
                    <a:lnTo>
                      <a:pt x="652" y="1163"/>
                    </a:lnTo>
                    <a:lnTo>
                      <a:pt x="638" y="1163"/>
                    </a:lnTo>
                    <a:lnTo>
                      <a:pt x="638" y="1170"/>
                    </a:lnTo>
                    <a:lnTo>
                      <a:pt x="631" y="1170"/>
                    </a:lnTo>
                    <a:lnTo>
                      <a:pt x="624" y="1170"/>
                    </a:lnTo>
                    <a:lnTo>
                      <a:pt x="617" y="1170"/>
                    </a:lnTo>
                    <a:lnTo>
                      <a:pt x="610" y="1170"/>
                    </a:lnTo>
                    <a:lnTo>
                      <a:pt x="596" y="1177"/>
                    </a:lnTo>
                    <a:lnTo>
                      <a:pt x="589" y="1177"/>
                    </a:lnTo>
                    <a:lnTo>
                      <a:pt x="582" y="1177"/>
                    </a:lnTo>
                    <a:lnTo>
                      <a:pt x="574" y="1177"/>
                    </a:lnTo>
                    <a:lnTo>
                      <a:pt x="567" y="1177"/>
                    </a:lnTo>
                    <a:lnTo>
                      <a:pt x="560" y="1177"/>
                    </a:lnTo>
                    <a:lnTo>
                      <a:pt x="560" y="1184"/>
                    </a:lnTo>
                    <a:lnTo>
                      <a:pt x="553" y="1184"/>
                    </a:lnTo>
                    <a:lnTo>
                      <a:pt x="539" y="1184"/>
                    </a:lnTo>
                    <a:lnTo>
                      <a:pt x="532" y="1184"/>
                    </a:lnTo>
                    <a:lnTo>
                      <a:pt x="525" y="1184"/>
                    </a:lnTo>
                    <a:lnTo>
                      <a:pt x="518" y="1184"/>
                    </a:lnTo>
                    <a:lnTo>
                      <a:pt x="511" y="1184"/>
                    </a:lnTo>
                    <a:lnTo>
                      <a:pt x="511" y="1191"/>
                    </a:lnTo>
                    <a:lnTo>
                      <a:pt x="511" y="1184"/>
                    </a:lnTo>
                    <a:lnTo>
                      <a:pt x="504" y="1184"/>
                    </a:lnTo>
                    <a:lnTo>
                      <a:pt x="496" y="1191"/>
                    </a:lnTo>
                    <a:lnTo>
                      <a:pt x="489" y="1191"/>
                    </a:lnTo>
                    <a:lnTo>
                      <a:pt x="482" y="1191"/>
                    </a:lnTo>
                    <a:lnTo>
                      <a:pt x="482" y="1184"/>
                    </a:lnTo>
                    <a:lnTo>
                      <a:pt x="482" y="1191"/>
                    </a:lnTo>
                    <a:lnTo>
                      <a:pt x="475" y="1191"/>
                    </a:lnTo>
                    <a:lnTo>
                      <a:pt x="468" y="1191"/>
                    </a:lnTo>
                    <a:lnTo>
                      <a:pt x="461" y="1191"/>
                    </a:lnTo>
                    <a:lnTo>
                      <a:pt x="461" y="1184"/>
                    </a:lnTo>
                    <a:lnTo>
                      <a:pt x="454" y="1184"/>
                    </a:lnTo>
                    <a:lnTo>
                      <a:pt x="454" y="1191"/>
                    </a:lnTo>
                    <a:lnTo>
                      <a:pt x="447" y="1184"/>
                    </a:lnTo>
                    <a:lnTo>
                      <a:pt x="440" y="1184"/>
                    </a:lnTo>
                    <a:lnTo>
                      <a:pt x="433" y="1184"/>
                    </a:lnTo>
                    <a:lnTo>
                      <a:pt x="440" y="1184"/>
                    </a:lnTo>
                    <a:lnTo>
                      <a:pt x="433" y="1184"/>
                    </a:lnTo>
                    <a:lnTo>
                      <a:pt x="433" y="1177"/>
                    </a:lnTo>
                    <a:lnTo>
                      <a:pt x="426" y="1177"/>
                    </a:lnTo>
                    <a:lnTo>
                      <a:pt x="419" y="1177"/>
                    </a:lnTo>
                    <a:lnTo>
                      <a:pt x="419" y="1170"/>
                    </a:lnTo>
                    <a:lnTo>
                      <a:pt x="411" y="1170"/>
                    </a:lnTo>
                    <a:lnTo>
                      <a:pt x="419" y="1170"/>
                    </a:lnTo>
                    <a:lnTo>
                      <a:pt x="419" y="1177"/>
                    </a:lnTo>
                    <a:lnTo>
                      <a:pt x="411" y="1177"/>
                    </a:lnTo>
                    <a:lnTo>
                      <a:pt x="411" y="1184"/>
                    </a:lnTo>
                    <a:lnTo>
                      <a:pt x="411" y="1177"/>
                    </a:lnTo>
                    <a:lnTo>
                      <a:pt x="419" y="1177"/>
                    </a:lnTo>
                    <a:lnTo>
                      <a:pt x="419" y="1184"/>
                    </a:lnTo>
                    <a:lnTo>
                      <a:pt x="419" y="1191"/>
                    </a:lnTo>
                    <a:lnTo>
                      <a:pt x="419" y="1198"/>
                    </a:lnTo>
                    <a:lnTo>
                      <a:pt x="419" y="1205"/>
                    </a:lnTo>
                    <a:lnTo>
                      <a:pt x="426" y="1205"/>
                    </a:lnTo>
                    <a:lnTo>
                      <a:pt x="419" y="12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9" name="Freeform 881"/>
              <p:cNvSpPr>
                <a:spLocks/>
              </p:cNvSpPr>
              <p:nvPr/>
            </p:nvSpPr>
            <p:spPr bwMode="auto">
              <a:xfrm>
                <a:off x="2182" y="2550"/>
                <a:ext cx="213" cy="864"/>
              </a:xfrm>
              <a:custGeom>
                <a:avLst/>
                <a:gdLst>
                  <a:gd name="T0" fmla="*/ 0 w 213"/>
                  <a:gd name="T1" fmla="*/ 843 h 864"/>
                  <a:gd name="T2" fmla="*/ 28 w 213"/>
                  <a:gd name="T3" fmla="*/ 829 h 864"/>
                  <a:gd name="T4" fmla="*/ 43 w 213"/>
                  <a:gd name="T5" fmla="*/ 815 h 864"/>
                  <a:gd name="T6" fmla="*/ 28 w 213"/>
                  <a:gd name="T7" fmla="*/ 800 h 864"/>
                  <a:gd name="T8" fmla="*/ 21 w 213"/>
                  <a:gd name="T9" fmla="*/ 772 h 864"/>
                  <a:gd name="T10" fmla="*/ 14 w 213"/>
                  <a:gd name="T11" fmla="*/ 758 h 864"/>
                  <a:gd name="T12" fmla="*/ 21 w 213"/>
                  <a:gd name="T13" fmla="*/ 737 h 864"/>
                  <a:gd name="T14" fmla="*/ 21 w 213"/>
                  <a:gd name="T15" fmla="*/ 715 h 864"/>
                  <a:gd name="T16" fmla="*/ 21 w 213"/>
                  <a:gd name="T17" fmla="*/ 701 h 864"/>
                  <a:gd name="T18" fmla="*/ 28 w 213"/>
                  <a:gd name="T19" fmla="*/ 680 h 864"/>
                  <a:gd name="T20" fmla="*/ 43 w 213"/>
                  <a:gd name="T21" fmla="*/ 666 h 864"/>
                  <a:gd name="T22" fmla="*/ 57 w 213"/>
                  <a:gd name="T23" fmla="*/ 652 h 864"/>
                  <a:gd name="T24" fmla="*/ 71 w 213"/>
                  <a:gd name="T25" fmla="*/ 637 h 864"/>
                  <a:gd name="T26" fmla="*/ 71 w 213"/>
                  <a:gd name="T27" fmla="*/ 616 h 864"/>
                  <a:gd name="T28" fmla="*/ 64 w 213"/>
                  <a:gd name="T29" fmla="*/ 595 h 864"/>
                  <a:gd name="T30" fmla="*/ 71 w 213"/>
                  <a:gd name="T31" fmla="*/ 581 h 864"/>
                  <a:gd name="T32" fmla="*/ 78 w 213"/>
                  <a:gd name="T33" fmla="*/ 552 h 864"/>
                  <a:gd name="T34" fmla="*/ 92 w 213"/>
                  <a:gd name="T35" fmla="*/ 538 h 864"/>
                  <a:gd name="T36" fmla="*/ 99 w 213"/>
                  <a:gd name="T37" fmla="*/ 524 h 864"/>
                  <a:gd name="T38" fmla="*/ 99 w 213"/>
                  <a:gd name="T39" fmla="*/ 524 h 864"/>
                  <a:gd name="T40" fmla="*/ 106 w 213"/>
                  <a:gd name="T41" fmla="*/ 503 h 864"/>
                  <a:gd name="T42" fmla="*/ 106 w 213"/>
                  <a:gd name="T43" fmla="*/ 474 h 864"/>
                  <a:gd name="T44" fmla="*/ 114 w 213"/>
                  <a:gd name="T45" fmla="*/ 453 h 864"/>
                  <a:gd name="T46" fmla="*/ 99 w 213"/>
                  <a:gd name="T47" fmla="*/ 453 h 864"/>
                  <a:gd name="T48" fmla="*/ 92 w 213"/>
                  <a:gd name="T49" fmla="*/ 432 h 864"/>
                  <a:gd name="T50" fmla="*/ 92 w 213"/>
                  <a:gd name="T51" fmla="*/ 418 h 864"/>
                  <a:gd name="T52" fmla="*/ 92 w 213"/>
                  <a:gd name="T53" fmla="*/ 404 h 864"/>
                  <a:gd name="T54" fmla="*/ 85 w 213"/>
                  <a:gd name="T55" fmla="*/ 389 h 864"/>
                  <a:gd name="T56" fmla="*/ 71 w 213"/>
                  <a:gd name="T57" fmla="*/ 368 h 864"/>
                  <a:gd name="T58" fmla="*/ 78 w 213"/>
                  <a:gd name="T59" fmla="*/ 354 h 864"/>
                  <a:gd name="T60" fmla="*/ 64 w 213"/>
                  <a:gd name="T61" fmla="*/ 340 h 864"/>
                  <a:gd name="T62" fmla="*/ 64 w 213"/>
                  <a:gd name="T63" fmla="*/ 311 h 864"/>
                  <a:gd name="T64" fmla="*/ 71 w 213"/>
                  <a:gd name="T65" fmla="*/ 304 h 864"/>
                  <a:gd name="T66" fmla="*/ 78 w 213"/>
                  <a:gd name="T67" fmla="*/ 283 h 864"/>
                  <a:gd name="T68" fmla="*/ 85 w 213"/>
                  <a:gd name="T69" fmla="*/ 262 h 864"/>
                  <a:gd name="T70" fmla="*/ 92 w 213"/>
                  <a:gd name="T71" fmla="*/ 255 h 864"/>
                  <a:gd name="T72" fmla="*/ 106 w 213"/>
                  <a:gd name="T73" fmla="*/ 241 h 864"/>
                  <a:gd name="T74" fmla="*/ 106 w 213"/>
                  <a:gd name="T75" fmla="*/ 226 h 864"/>
                  <a:gd name="T76" fmla="*/ 106 w 213"/>
                  <a:gd name="T77" fmla="*/ 212 h 864"/>
                  <a:gd name="T78" fmla="*/ 99 w 213"/>
                  <a:gd name="T79" fmla="*/ 191 h 864"/>
                  <a:gd name="T80" fmla="*/ 106 w 213"/>
                  <a:gd name="T81" fmla="*/ 170 h 864"/>
                  <a:gd name="T82" fmla="*/ 114 w 213"/>
                  <a:gd name="T83" fmla="*/ 148 h 864"/>
                  <a:gd name="T84" fmla="*/ 121 w 213"/>
                  <a:gd name="T85" fmla="*/ 127 h 864"/>
                  <a:gd name="T86" fmla="*/ 135 w 213"/>
                  <a:gd name="T87" fmla="*/ 113 h 864"/>
                  <a:gd name="T88" fmla="*/ 142 w 213"/>
                  <a:gd name="T89" fmla="*/ 99 h 864"/>
                  <a:gd name="T90" fmla="*/ 156 w 213"/>
                  <a:gd name="T91" fmla="*/ 78 h 864"/>
                  <a:gd name="T92" fmla="*/ 170 w 213"/>
                  <a:gd name="T93" fmla="*/ 42 h 864"/>
                  <a:gd name="T94" fmla="*/ 184 w 213"/>
                  <a:gd name="T95" fmla="*/ 28 h 864"/>
                  <a:gd name="T96" fmla="*/ 199 w 213"/>
                  <a:gd name="T97" fmla="*/ 28 h 864"/>
                  <a:gd name="T98" fmla="*/ 206 w 213"/>
                  <a:gd name="T99" fmla="*/ 21 h 8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3"/>
                  <a:gd name="T151" fmla="*/ 0 h 864"/>
                  <a:gd name="T152" fmla="*/ 213 w 213"/>
                  <a:gd name="T153" fmla="*/ 864 h 86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3" h="864">
                    <a:moveTo>
                      <a:pt x="7" y="864"/>
                    </a:moveTo>
                    <a:lnTo>
                      <a:pt x="0" y="857"/>
                    </a:lnTo>
                    <a:lnTo>
                      <a:pt x="0" y="850"/>
                    </a:lnTo>
                    <a:lnTo>
                      <a:pt x="0" y="843"/>
                    </a:lnTo>
                    <a:lnTo>
                      <a:pt x="7" y="843"/>
                    </a:lnTo>
                    <a:lnTo>
                      <a:pt x="14" y="836"/>
                    </a:lnTo>
                    <a:lnTo>
                      <a:pt x="21" y="829"/>
                    </a:lnTo>
                    <a:lnTo>
                      <a:pt x="28" y="829"/>
                    </a:lnTo>
                    <a:lnTo>
                      <a:pt x="36" y="829"/>
                    </a:lnTo>
                    <a:lnTo>
                      <a:pt x="36" y="822"/>
                    </a:lnTo>
                    <a:lnTo>
                      <a:pt x="43" y="822"/>
                    </a:lnTo>
                    <a:lnTo>
                      <a:pt x="43" y="815"/>
                    </a:lnTo>
                    <a:lnTo>
                      <a:pt x="36" y="815"/>
                    </a:lnTo>
                    <a:lnTo>
                      <a:pt x="36" y="808"/>
                    </a:lnTo>
                    <a:lnTo>
                      <a:pt x="28" y="808"/>
                    </a:lnTo>
                    <a:lnTo>
                      <a:pt x="28" y="800"/>
                    </a:lnTo>
                    <a:lnTo>
                      <a:pt x="28" y="793"/>
                    </a:lnTo>
                    <a:lnTo>
                      <a:pt x="28" y="786"/>
                    </a:lnTo>
                    <a:lnTo>
                      <a:pt x="28" y="779"/>
                    </a:lnTo>
                    <a:lnTo>
                      <a:pt x="21" y="772"/>
                    </a:lnTo>
                    <a:lnTo>
                      <a:pt x="14" y="772"/>
                    </a:lnTo>
                    <a:lnTo>
                      <a:pt x="21" y="765"/>
                    </a:lnTo>
                    <a:lnTo>
                      <a:pt x="21" y="758"/>
                    </a:lnTo>
                    <a:lnTo>
                      <a:pt x="14" y="758"/>
                    </a:lnTo>
                    <a:lnTo>
                      <a:pt x="14" y="751"/>
                    </a:lnTo>
                    <a:lnTo>
                      <a:pt x="21" y="751"/>
                    </a:lnTo>
                    <a:lnTo>
                      <a:pt x="21" y="744"/>
                    </a:lnTo>
                    <a:lnTo>
                      <a:pt x="21" y="737"/>
                    </a:lnTo>
                    <a:lnTo>
                      <a:pt x="14" y="730"/>
                    </a:lnTo>
                    <a:lnTo>
                      <a:pt x="21" y="730"/>
                    </a:lnTo>
                    <a:lnTo>
                      <a:pt x="21" y="722"/>
                    </a:lnTo>
                    <a:lnTo>
                      <a:pt x="21" y="715"/>
                    </a:lnTo>
                    <a:lnTo>
                      <a:pt x="21" y="708"/>
                    </a:lnTo>
                    <a:lnTo>
                      <a:pt x="14" y="708"/>
                    </a:lnTo>
                    <a:lnTo>
                      <a:pt x="21" y="708"/>
                    </a:lnTo>
                    <a:lnTo>
                      <a:pt x="21" y="701"/>
                    </a:lnTo>
                    <a:lnTo>
                      <a:pt x="21" y="694"/>
                    </a:lnTo>
                    <a:lnTo>
                      <a:pt x="21" y="687"/>
                    </a:lnTo>
                    <a:lnTo>
                      <a:pt x="28" y="687"/>
                    </a:lnTo>
                    <a:lnTo>
                      <a:pt x="28" y="680"/>
                    </a:lnTo>
                    <a:lnTo>
                      <a:pt x="28" y="673"/>
                    </a:lnTo>
                    <a:lnTo>
                      <a:pt x="36" y="673"/>
                    </a:lnTo>
                    <a:lnTo>
                      <a:pt x="36" y="666"/>
                    </a:lnTo>
                    <a:lnTo>
                      <a:pt x="43" y="666"/>
                    </a:lnTo>
                    <a:lnTo>
                      <a:pt x="50" y="666"/>
                    </a:lnTo>
                    <a:lnTo>
                      <a:pt x="50" y="659"/>
                    </a:lnTo>
                    <a:lnTo>
                      <a:pt x="57" y="659"/>
                    </a:lnTo>
                    <a:lnTo>
                      <a:pt x="57" y="652"/>
                    </a:lnTo>
                    <a:lnTo>
                      <a:pt x="64" y="652"/>
                    </a:lnTo>
                    <a:lnTo>
                      <a:pt x="71" y="652"/>
                    </a:lnTo>
                    <a:lnTo>
                      <a:pt x="71" y="645"/>
                    </a:lnTo>
                    <a:lnTo>
                      <a:pt x="71" y="637"/>
                    </a:lnTo>
                    <a:lnTo>
                      <a:pt x="71" y="630"/>
                    </a:lnTo>
                    <a:lnTo>
                      <a:pt x="78" y="630"/>
                    </a:lnTo>
                    <a:lnTo>
                      <a:pt x="71" y="623"/>
                    </a:lnTo>
                    <a:lnTo>
                      <a:pt x="71" y="616"/>
                    </a:lnTo>
                    <a:lnTo>
                      <a:pt x="71" y="609"/>
                    </a:lnTo>
                    <a:lnTo>
                      <a:pt x="71" y="602"/>
                    </a:lnTo>
                    <a:lnTo>
                      <a:pt x="71" y="595"/>
                    </a:lnTo>
                    <a:lnTo>
                      <a:pt x="64" y="595"/>
                    </a:lnTo>
                    <a:lnTo>
                      <a:pt x="57" y="588"/>
                    </a:lnTo>
                    <a:lnTo>
                      <a:pt x="64" y="588"/>
                    </a:lnTo>
                    <a:lnTo>
                      <a:pt x="71" y="588"/>
                    </a:lnTo>
                    <a:lnTo>
                      <a:pt x="71" y="581"/>
                    </a:lnTo>
                    <a:lnTo>
                      <a:pt x="71" y="574"/>
                    </a:lnTo>
                    <a:lnTo>
                      <a:pt x="71" y="567"/>
                    </a:lnTo>
                    <a:lnTo>
                      <a:pt x="78" y="559"/>
                    </a:lnTo>
                    <a:lnTo>
                      <a:pt x="78" y="552"/>
                    </a:lnTo>
                    <a:lnTo>
                      <a:pt x="85" y="552"/>
                    </a:lnTo>
                    <a:lnTo>
                      <a:pt x="85" y="545"/>
                    </a:lnTo>
                    <a:lnTo>
                      <a:pt x="85" y="538"/>
                    </a:lnTo>
                    <a:lnTo>
                      <a:pt x="92" y="538"/>
                    </a:lnTo>
                    <a:lnTo>
                      <a:pt x="92" y="531"/>
                    </a:lnTo>
                    <a:lnTo>
                      <a:pt x="99" y="531"/>
                    </a:lnTo>
                    <a:lnTo>
                      <a:pt x="92" y="531"/>
                    </a:lnTo>
                    <a:lnTo>
                      <a:pt x="99" y="524"/>
                    </a:lnTo>
                    <a:lnTo>
                      <a:pt x="92" y="524"/>
                    </a:lnTo>
                    <a:lnTo>
                      <a:pt x="99" y="524"/>
                    </a:lnTo>
                    <a:lnTo>
                      <a:pt x="99" y="517"/>
                    </a:lnTo>
                    <a:lnTo>
                      <a:pt x="99" y="524"/>
                    </a:lnTo>
                    <a:lnTo>
                      <a:pt x="106" y="524"/>
                    </a:lnTo>
                    <a:lnTo>
                      <a:pt x="106" y="517"/>
                    </a:lnTo>
                    <a:lnTo>
                      <a:pt x="106" y="510"/>
                    </a:lnTo>
                    <a:lnTo>
                      <a:pt x="106" y="503"/>
                    </a:lnTo>
                    <a:lnTo>
                      <a:pt x="106" y="496"/>
                    </a:lnTo>
                    <a:lnTo>
                      <a:pt x="106" y="489"/>
                    </a:lnTo>
                    <a:lnTo>
                      <a:pt x="106" y="482"/>
                    </a:lnTo>
                    <a:lnTo>
                      <a:pt x="106" y="474"/>
                    </a:lnTo>
                    <a:lnTo>
                      <a:pt x="106" y="467"/>
                    </a:lnTo>
                    <a:lnTo>
                      <a:pt x="114" y="467"/>
                    </a:lnTo>
                    <a:lnTo>
                      <a:pt x="114" y="460"/>
                    </a:lnTo>
                    <a:lnTo>
                      <a:pt x="114" y="453"/>
                    </a:lnTo>
                    <a:lnTo>
                      <a:pt x="106" y="453"/>
                    </a:lnTo>
                    <a:lnTo>
                      <a:pt x="106" y="446"/>
                    </a:lnTo>
                    <a:lnTo>
                      <a:pt x="106" y="453"/>
                    </a:lnTo>
                    <a:lnTo>
                      <a:pt x="99" y="453"/>
                    </a:lnTo>
                    <a:lnTo>
                      <a:pt x="92" y="453"/>
                    </a:lnTo>
                    <a:lnTo>
                      <a:pt x="92" y="446"/>
                    </a:lnTo>
                    <a:lnTo>
                      <a:pt x="92" y="439"/>
                    </a:lnTo>
                    <a:lnTo>
                      <a:pt x="92" y="432"/>
                    </a:lnTo>
                    <a:lnTo>
                      <a:pt x="99" y="432"/>
                    </a:lnTo>
                    <a:lnTo>
                      <a:pt x="99" y="425"/>
                    </a:lnTo>
                    <a:lnTo>
                      <a:pt x="92" y="425"/>
                    </a:lnTo>
                    <a:lnTo>
                      <a:pt x="92" y="418"/>
                    </a:lnTo>
                    <a:lnTo>
                      <a:pt x="85" y="418"/>
                    </a:lnTo>
                    <a:lnTo>
                      <a:pt x="85" y="411"/>
                    </a:lnTo>
                    <a:lnTo>
                      <a:pt x="85" y="404"/>
                    </a:lnTo>
                    <a:lnTo>
                      <a:pt x="92" y="404"/>
                    </a:lnTo>
                    <a:lnTo>
                      <a:pt x="85" y="396"/>
                    </a:lnTo>
                    <a:lnTo>
                      <a:pt x="78" y="396"/>
                    </a:lnTo>
                    <a:lnTo>
                      <a:pt x="78" y="389"/>
                    </a:lnTo>
                    <a:lnTo>
                      <a:pt x="85" y="389"/>
                    </a:lnTo>
                    <a:lnTo>
                      <a:pt x="78" y="389"/>
                    </a:lnTo>
                    <a:lnTo>
                      <a:pt x="78" y="382"/>
                    </a:lnTo>
                    <a:lnTo>
                      <a:pt x="78" y="375"/>
                    </a:lnTo>
                    <a:lnTo>
                      <a:pt x="71" y="368"/>
                    </a:lnTo>
                    <a:lnTo>
                      <a:pt x="78" y="368"/>
                    </a:lnTo>
                    <a:lnTo>
                      <a:pt x="85" y="361"/>
                    </a:lnTo>
                    <a:lnTo>
                      <a:pt x="78" y="361"/>
                    </a:lnTo>
                    <a:lnTo>
                      <a:pt x="78" y="354"/>
                    </a:lnTo>
                    <a:lnTo>
                      <a:pt x="71" y="354"/>
                    </a:lnTo>
                    <a:lnTo>
                      <a:pt x="64" y="354"/>
                    </a:lnTo>
                    <a:lnTo>
                      <a:pt x="64" y="347"/>
                    </a:lnTo>
                    <a:lnTo>
                      <a:pt x="64" y="340"/>
                    </a:lnTo>
                    <a:lnTo>
                      <a:pt x="57" y="333"/>
                    </a:lnTo>
                    <a:lnTo>
                      <a:pt x="64" y="326"/>
                    </a:lnTo>
                    <a:lnTo>
                      <a:pt x="64" y="319"/>
                    </a:lnTo>
                    <a:lnTo>
                      <a:pt x="64" y="311"/>
                    </a:lnTo>
                    <a:lnTo>
                      <a:pt x="64" y="304"/>
                    </a:lnTo>
                    <a:lnTo>
                      <a:pt x="71" y="304"/>
                    </a:lnTo>
                    <a:lnTo>
                      <a:pt x="71" y="311"/>
                    </a:lnTo>
                    <a:lnTo>
                      <a:pt x="71" y="304"/>
                    </a:lnTo>
                    <a:lnTo>
                      <a:pt x="78" y="304"/>
                    </a:lnTo>
                    <a:lnTo>
                      <a:pt x="78" y="297"/>
                    </a:lnTo>
                    <a:lnTo>
                      <a:pt x="78" y="290"/>
                    </a:lnTo>
                    <a:lnTo>
                      <a:pt x="78" y="283"/>
                    </a:lnTo>
                    <a:lnTo>
                      <a:pt x="78" y="276"/>
                    </a:lnTo>
                    <a:lnTo>
                      <a:pt x="85" y="276"/>
                    </a:lnTo>
                    <a:lnTo>
                      <a:pt x="85" y="269"/>
                    </a:lnTo>
                    <a:lnTo>
                      <a:pt x="85" y="262"/>
                    </a:lnTo>
                    <a:lnTo>
                      <a:pt x="92" y="255"/>
                    </a:lnTo>
                    <a:lnTo>
                      <a:pt x="85" y="255"/>
                    </a:lnTo>
                    <a:lnTo>
                      <a:pt x="85" y="248"/>
                    </a:lnTo>
                    <a:lnTo>
                      <a:pt x="92" y="255"/>
                    </a:lnTo>
                    <a:lnTo>
                      <a:pt x="99" y="255"/>
                    </a:lnTo>
                    <a:lnTo>
                      <a:pt x="106" y="255"/>
                    </a:lnTo>
                    <a:lnTo>
                      <a:pt x="106" y="248"/>
                    </a:lnTo>
                    <a:lnTo>
                      <a:pt x="106" y="241"/>
                    </a:lnTo>
                    <a:lnTo>
                      <a:pt x="114" y="241"/>
                    </a:lnTo>
                    <a:lnTo>
                      <a:pt x="106" y="233"/>
                    </a:lnTo>
                    <a:lnTo>
                      <a:pt x="99" y="233"/>
                    </a:lnTo>
                    <a:lnTo>
                      <a:pt x="106" y="226"/>
                    </a:lnTo>
                    <a:lnTo>
                      <a:pt x="99" y="226"/>
                    </a:lnTo>
                    <a:lnTo>
                      <a:pt x="106" y="226"/>
                    </a:lnTo>
                    <a:lnTo>
                      <a:pt x="106" y="219"/>
                    </a:lnTo>
                    <a:lnTo>
                      <a:pt x="106" y="212"/>
                    </a:lnTo>
                    <a:lnTo>
                      <a:pt x="99" y="212"/>
                    </a:lnTo>
                    <a:lnTo>
                      <a:pt x="106" y="205"/>
                    </a:lnTo>
                    <a:lnTo>
                      <a:pt x="99" y="198"/>
                    </a:lnTo>
                    <a:lnTo>
                      <a:pt x="99" y="191"/>
                    </a:lnTo>
                    <a:lnTo>
                      <a:pt x="99" y="184"/>
                    </a:lnTo>
                    <a:lnTo>
                      <a:pt x="99" y="177"/>
                    </a:lnTo>
                    <a:lnTo>
                      <a:pt x="99" y="170"/>
                    </a:lnTo>
                    <a:lnTo>
                      <a:pt x="106" y="170"/>
                    </a:lnTo>
                    <a:lnTo>
                      <a:pt x="114" y="170"/>
                    </a:lnTo>
                    <a:lnTo>
                      <a:pt x="114" y="163"/>
                    </a:lnTo>
                    <a:lnTo>
                      <a:pt x="114" y="156"/>
                    </a:lnTo>
                    <a:lnTo>
                      <a:pt x="114" y="148"/>
                    </a:lnTo>
                    <a:lnTo>
                      <a:pt x="121" y="141"/>
                    </a:lnTo>
                    <a:lnTo>
                      <a:pt x="121" y="134"/>
                    </a:lnTo>
                    <a:lnTo>
                      <a:pt x="114" y="134"/>
                    </a:lnTo>
                    <a:lnTo>
                      <a:pt x="121" y="127"/>
                    </a:lnTo>
                    <a:lnTo>
                      <a:pt x="121" y="120"/>
                    </a:lnTo>
                    <a:lnTo>
                      <a:pt x="121" y="113"/>
                    </a:lnTo>
                    <a:lnTo>
                      <a:pt x="128" y="113"/>
                    </a:lnTo>
                    <a:lnTo>
                      <a:pt x="135" y="113"/>
                    </a:lnTo>
                    <a:lnTo>
                      <a:pt x="135" y="106"/>
                    </a:lnTo>
                    <a:lnTo>
                      <a:pt x="135" y="99"/>
                    </a:lnTo>
                    <a:lnTo>
                      <a:pt x="142" y="106"/>
                    </a:lnTo>
                    <a:lnTo>
                      <a:pt x="142" y="99"/>
                    </a:lnTo>
                    <a:lnTo>
                      <a:pt x="149" y="92"/>
                    </a:lnTo>
                    <a:lnTo>
                      <a:pt x="149" y="85"/>
                    </a:lnTo>
                    <a:lnTo>
                      <a:pt x="156" y="85"/>
                    </a:lnTo>
                    <a:lnTo>
                      <a:pt x="156" y="78"/>
                    </a:lnTo>
                    <a:lnTo>
                      <a:pt x="156" y="70"/>
                    </a:lnTo>
                    <a:lnTo>
                      <a:pt x="163" y="70"/>
                    </a:lnTo>
                    <a:lnTo>
                      <a:pt x="163" y="63"/>
                    </a:lnTo>
                    <a:lnTo>
                      <a:pt x="170" y="42"/>
                    </a:lnTo>
                    <a:lnTo>
                      <a:pt x="177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84" y="28"/>
                    </a:lnTo>
                    <a:lnTo>
                      <a:pt x="191" y="28"/>
                    </a:lnTo>
                    <a:lnTo>
                      <a:pt x="191" y="35"/>
                    </a:lnTo>
                    <a:lnTo>
                      <a:pt x="191" y="28"/>
                    </a:lnTo>
                    <a:lnTo>
                      <a:pt x="199" y="28"/>
                    </a:lnTo>
                    <a:lnTo>
                      <a:pt x="199" y="21"/>
                    </a:lnTo>
                    <a:lnTo>
                      <a:pt x="206" y="21"/>
                    </a:lnTo>
                    <a:lnTo>
                      <a:pt x="213" y="21"/>
                    </a:lnTo>
                    <a:lnTo>
                      <a:pt x="206" y="21"/>
                    </a:lnTo>
                    <a:lnTo>
                      <a:pt x="213" y="14"/>
                    </a:lnTo>
                    <a:lnTo>
                      <a:pt x="1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0" name="Freeform 882"/>
              <p:cNvSpPr>
                <a:spLocks/>
              </p:cNvSpPr>
              <p:nvPr/>
            </p:nvSpPr>
            <p:spPr bwMode="auto">
              <a:xfrm>
                <a:off x="3054" y="306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1" name="Freeform 883"/>
              <p:cNvSpPr>
                <a:spLocks/>
              </p:cNvSpPr>
              <p:nvPr/>
            </p:nvSpPr>
            <p:spPr bwMode="auto">
              <a:xfrm>
                <a:off x="2529" y="405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2" name="Freeform 884"/>
              <p:cNvSpPr>
                <a:spLocks/>
              </p:cNvSpPr>
              <p:nvPr/>
            </p:nvSpPr>
            <p:spPr bwMode="auto">
              <a:xfrm>
                <a:off x="2444" y="449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3" name="Freeform 885"/>
              <p:cNvSpPr>
                <a:spLocks/>
              </p:cNvSpPr>
              <p:nvPr/>
            </p:nvSpPr>
            <p:spPr bwMode="auto">
              <a:xfrm>
                <a:off x="2444" y="449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4" name="Freeform 886"/>
              <p:cNvSpPr>
                <a:spLocks/>
              </p:cNvSpPr>
              <p:nvPr/>
            </p:nvSpPr>
            <p:spPr bwMode="auto">
              <a:xfrm>
                <a:off x="2558" y="3811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0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5" name="Freeform 887"/>
              <p:cNvSpPr>
                <a:spLocks/>
              </p:cNvSpPr>
              <p:nvPr/>
            </p:nvSpPr>
            <p:spPr bwMode="auto">
              <a:xfrm>
                <a:off x="2565" y="381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6" name="Freeform 888"/>
              <p:cNvSpPr>
                <a:spLocks/>
              </p:cNvSpPr>
              <p:nvPr/>
            </p:nvSpPr>
            <p:spPr bwMode="auto">
              <a:xfrm>
                <a:off x="2572" y="381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7" name="Freeform 889"/>
              <p:cNvSpPr>
                <a:spLocks/>
              </p:cNvSpPr>
              <p:nvPr/>
            </p:nvSpPr>
            <p:spPr bwMode="auto">
              <a:xfrm>
                <a:off x="2565" y="379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8" name="Freeform 890"/>
              <p:cNvSpPr>
                <a:spLocks/>
              </p:cNvSpPr>
              <p:nvPr/>
            </p:nvSpPr>
            <p:spPr bwMode="auto">
              <a:xfrm>
                <a:off x="2629" y="4477"/>
                <a:ext cx="63" cy="14"/>
              </a:xfrm>
              <a:custGeom>
                <a:avLst/>
                <a:gdLst>
                  <a:gd name="T0" fmla="*/ 49 w 63"/>
                  <a:gd name="T1" fmla="*/ 7 h 14"/>
                  <a:gd name="T2" fmla="*/ 56 w 63"/>
                  <a:gd name="T3" fmla="*/ 0 h 14"/>
                  <a:gd name="T4" fmla="*/ 56 w 63"/>
                  <a:gd name="T5" fmla="*/ 7 h 14"/>
                  <a:gd name="T6" fmla="*/ 63 w 63"/>
                  <a:gd name="T7" fmla="*/ 0 h 14"/>
                  <a:gd name="T8" fmla="*/ 63 w 63"/>
                  <a:gd name="T9" fmla="*/ 7 h 14"/>
                  <a:gd name="T10" fmla="*/ 56 w 63"/>
                  <a:gd name="T11" fmla="*/ 7 h 14"/>
                  <a:gd name="T12" fmla="*/ 49 w 63"/>
                  <a:gd name="T13" fmla="*/ 7 h 14"/>
                  <a:gd name="T14" fmla="*/ 42 w 63"/>
                  <a:gd name="T15" fmla="*/ 7 h 14"/>
                  <a:gd name="T16" fmla="*/ 35 w 63"/>
                  <a:gd name="T17" fmla="*/ 7 h 14"/>
                  <a:gd name="T18" fmla="*/ 35 w 63"/>
                  <a:gd name="T19" fmla="*/ 14 h 14"/>
                  <a:gd name="T20" fmla="*/ 35 w 63"/>
                  <a:gd name="T21" fmla="*/ 7 h 14"/>
                  <a:gd name="T22" fmla="*/ 35 w 63"/>
                  <a:gd name="T23" fmla="*/ 14 h 14"/>
                  <a:gd name="T24" fmla="*/ 35 w 63"/>
                  <a:gd name="T25" fmla="*/ 7 h 14"/>
                  <a:gd name="T26" fmla="*/ 28 w 63"/>
                  <a:gd name="T27" fmla="*/ 7 h 14"/>
                  <a:gd name="T28" fmla="*/ 21 w 63"/>
                  <a:gd name="T29" fmla="*/ 14 h 14"/>
                  <a:gd name="T30" fmla="*/ 14 w 63"/>
                  <a:gd name="T31" fmla="*/ 14 h 14"/>
                  <a:gd name="T32" fmla="*/ 21 w 63"/>
                  <a:gd name="T33" fmla="*/ 7 h 14"/>
                  <a:gd name="T34" fmla="*/ 14 w 63"/>
                  <a:gd name="T35" fmla="*/ 7 h 14"/>
                  <a:gd name="T36" fmla="*/ 14 w 63"/>
                  <a:gd name="T37" fmla="*/ 14 h 14"/>
                  <a:gd name="T38" fmla="*/ 7 w 63"/>
                  <a:gd name="T39" fmla="*/ 14 h 14"/>
                  <a:gd name="T40" fmla="*/ 0 w 63"/>
                  <a:gd name="T41" fmla="*/ 14 h 14"/>
                  <a:gd name="T42" fmla="*/ 0 w 63"/>
                  <a:gd name="T43" fmla="*/ 7 h 14"/>
                  <a:gd name="T44" fmla="*/ 7 w 63"/>
                  <a:gd name="T45" fmla="*/ 7 h 14"/>
                  <a:gd name="T46" fmla="*/ 14 w 63"/>
                  <a:gd name="T47" fmla="*/ 7 h 14"/>
                  <a:gd name="T48" fmla="*/ 14 w 63"/>
                  <a:gd name="T49" fmla="*/ 0 h 14"/>
                  <a:gd name="T50" fmla="*/ 14 w 63"/>
                  <a:gd name="T51" fmla="*/ 7 h 14"/>
                  <a:gd name="T52" fmla="*/ 21 w 63"/>
                  <a:gd name="T53" fmla="*/ 7 h 14"/>
                  <a:gd name="T54" fmla="*/ 28 w 63"/>
                  <a:gd name="T55" fmla="*/ 7 h 14"/>
                  <a:gd name="T56" fmla="*/ 21 w 63"/>
                  <a:gd name="T57" fmla="*/ 7 h 14"/>
                  <a:gd name="T58" fmla="*/ 28 w 63"/>
                  <a:gd name="T59" fmla="*/ 7 h 14"/>
                  <a:gd name="T60" fmla="*/ 28 w 63"/>
                  <a:gd name="T61" fmla="*/ 0 h 14"/>
                  <a:gd name="T62" fmla="*/ 28 w 63"/>
                  <a:gd name="T63" fmla="*/ 7 h 14"/>
                  <a:gd name="T64" fmla="*/ 28 w 63"/>
                  <a:gd name="T65" fmla="*/ 0 h 14"/>
                  <a:gd name="T66" fmla="*/ 35 w 63"/>
                  <a:gd name="T67" fmla="*/ 7 h 14"/>
                  <a:gd name="T68" fmla="*/ 42 w 63"/>
                  <a:gd name="T69" fmla="*/ 7 h 14"/>
                  <a:gd name="T70" fmla="*/ 35 w 63"/>
                  <a:gd name="T71" fmla="*/ 0 h 14"/>
                  <a:gd name="T72" fmla="*/ 42 w 63"/>
                  <a:gd name="T73" fmla="*/ 0 h 14"/>
                  <a:gd name="T74" fmla="*/ 42 w 63"/>
                  <a:gd name="T75" fmla="*/ 7 h 14"/>
                  <a:gd name="T76" fmla="*/ 42 w 63"/>
                  <a:gd name="T77" fmla="*/ 0 h 14"/>
                  <a:gd name="T78" fmla="*/ 42 w 63"/>
                  <a:gd name="T79" fmla="*/ 7 h 14"/>
                  <a:gd name="T80" fmla="*/ 49 w 63"/>
                  <a:gd name="T81" fmla="*/ 7 h 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14"/>
                  <a:gd name="T125" fmla="*/ 63 w 63"/>
                  <a:gd name="T126" fmla="*/ 14 h 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14">
                    <a:moveTo>
                      <a:pt x="49" y="7"/>
                    </a:moveTo>
                    <a:lnTo>
                      <a:pt x="56" y="0"/>
                    </a:lnTo>
                    <a:lnTo>
                      <a:pt x="56" y="7"/>
                    </a:lnTo>
                    <a:lnTo>
                      <a:pt x="63" y="0"/>
                    </a:lnTo>
                    <a:lnTo>
                      <a:pt x="63" y="7"/>
                    </a:lnTo>
                    <a:lnTo>
                      <a:pt x="56" y="7"/>
                    </a:lnTo>
                    <a:lnTo>
                      <a:pt x="49" y="7"/>
                    </a:lnTo>
                    <a:lnTo>
                      <a:pt x="42" y="7"/>
                    </a:lnTo>
                    <a:lnTo>
                      <a:pt x="35" y="7"/>
                    </a:lnTo>
                    <a:lnTo>
                      <a:pt x="35" y="14"/>
                    </a:lnTo>
                    <a:lnTo>
                      <a:pt x="35" y="7"/>
                    </a:lnTo>
                    <a:lnTo>
                      <a:pt x="35" y="14"/>
                    </a:lnTo>
                    <a:lnTo>
                      <a:pt x="35" y="7"/>
                    </a:lnTo>
                    <a:lnTo>
                      <a:pt x="28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7"/>
                    </a:lnTo>
                    <a:lnTo>
                      <a:pt x="42" y="0"/>
                    </a:lnTo>
                    <a:lnTo>
                      <a:pt x="42" y="7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09" name="Freeform 891"/>
              <p:cNvSpPr>
                <a:spLocks/>
              </p:cNvSpPr>
              <p:nvPr/>
            </p:nvSpPr>
            <p:spPr bwMode="auto">
              <a:xfrm>
                <a:off x="2664" y="449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0" name="Freeform 892"/>
              <p:cNvSpPr>
                <a:spLocks/>
              </p:cNvSpPr>
              <p:nvPr/>
            </p:nvSpPr>
            <p:spPr bwMode="auto">
              <a:xfrm>
                <a:off x="2664" y="449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1" name="Freeform 893"/>
              <p:cNvSpPr>
                <a:spLocks/>
              </p:cNvSpPr>
              <p:nvPr/>
            </p:nvSpPr>
            <p:spPr bwMode="auto">
              <a:xfrm>
                <a:off x="2664" y="447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2" name="Freeform 894"/>
              <p:cNvSpPr>
                <a:spLocks/>
              </p:cNvSpPr>
              <p:nvPr/>
            </p:nvSpPr>
            <p:spPr bwMode="auto">
              <a:xfrm>
                <a:off x="2373" y="4343"/>
                <a:ext cx="234" cy="163"/>
              </a:xfrm>
              <a:custGeom>
                <a:avLst/>
                <a:gdLst>
                  <a:gd name="T0" fmla="*/ 8 w 234"/>
                  <a:gd name="T1" fmla="*/ 7 h 163"/>
                  <a:gd name="T2" fmla="*/ 22 w 234"/>
                  <a:gd name="T3" fmla="*/ 14 h 163"/>
                  <a:gd name="T4" fmla="*/ 22 w 234"/>
                  <a:gd name="T5" fmla="*/ 28 h 163"/>
                  <a:gd name="T6" fmla="*/ 22 w 234"/>
                  <a:gd name="T7" fmla="*/ 28 h 163"/>
                  <a:gd name="T8" fmla="*/ 15 w 234"/>
                  <a:gd name="T9" fmla="*/ 21 h 163"/>
                  <a:gd name="T10" fmla="*/ 0 w 234"/>
                  <a:gd name="T11" fmla="*/ 28 h 163"/>
                  <a:gd name="T12" fmla="*/ 8 w 234"/>
                  <a:gd name="T13" fmla="*/ 35 h 163"/>
                  <a:gd name="T14" fmla="*/ 15 w 234"/>
                  <a:gd name="T15" fmla="*/ 42 h 163"/>
                  <a:gd name="T16" fmla="*/ 29 w 234"/>
                  <a:gd name="T17" fmla="*/ 42 h 163"/>
                  <a:gd name="T18" fmla="*/ 36 w 234"/>
                  <a:gd name="T19" fmla="*/ 56 h 163"/>
                  <a:gd name="T20" fmla="*/ 43 w 234"/>
                  <a:gd name="T21" fmla="*/ 63 h 163"/>
                  <a:gd name="T22" fmla="*/ 50 w 234"/>
                  <a:gd name="T23" fmla="*/ 70 h 163"/>
                  <a:gd name="T24" fmla="*/ 57 w 234"/>
                  <a:gd name="T25" fmla="*/ 77 h 163"/>
                  <a:gd name="T26" fmla="*/ 57 w 234"/>
                  <a:gd name="T27" fmla="*/ 70 h 163"/>
                  <a:gd name="T28" fmla="*/ 71 w 234"/>
                  <a:gd name="T29" fmla="*/ 77 h 163"/>
                  <a:gd name="T30" fmla="*/ 78 w 234"/>
                  <a:gd name="T31" fmla="*/ 85 h 163"/>
                  <a:gd name="T32" fmla="*/ 100 w 234"/>
                  <a:gd name="T33" fmla="*/ 99 h 163"/>
                  <a:gd name="T34" fmla="*/ 114 w 234"/>
                  <a:gd name="T35" fmla="*/ 106 h 163"/>
                  <a:gd name="T36" fmla="*/ 128 w 234"/>
                  <a:gd name="T37" fmla="*/ 106 h 163"/>
                  <a:gd name="T38" fmla="*/ 135 w 234"/>
                  <a:gd name="T39" fmla="*/ 113 h 163"/>
                  <a:gd name="T40" fmla="*/ 142 w 234"/>
                  <a:gd name="T41" fmla="*/ 120 h 163"/>
                  <a:gd name="T42" fmla="*/ 156 w 234"/>
                  <a:gd name="T43" fmla="*/ 127 h 163"/>
                  <a:gd name="T44" fmla="*/ 171 w 234"/>
                  <a:gd name="T45" fmla="*/ 127 h 163"/>
                  <a:gd name="T46" fmla="*/ 192 w 234"/>
                  <a:gd name="T47" fmla="*/ 134 h 163"/>
                  <a:gd name="T48" fmla="*/ 206 w 234"/>
                  <a:gd name="T49" fmla="*/ 134 h 163"/>
                  <a:gd name="T50" fmla="*/ 220 w 234"/>
                  <a:gd name="T51" fmla="*/ 134 h 163"/>
                  <a:gd name="T52" fmla="*/ 220 w 234"/>
                  <a:gd name="T53" fmla="*/ 134 h 163"/>
                  <a:gd name="T54" fmla="*/ 234 w 234"/>
                  <a:gd name="T55" fmla="*/ 134 h 163"/>
                  <a:gd name="T56" fmla="*/ 227 w 234"/>
                  <a:gd name="T57" fmla="*/ 141 h 163"/>
                  <a:gd name="T58" fmla="*/ 227 w 234"/>
                  <a:gd name="T59" fmla="*/ 141 h 163"/>
                  <a:gd name="T60" fmla="*/ 213 w 234"/>
                  <a:gd name="T61" fmla="*/ 155 h 163"/>
                  <a:gd name="T62" fmla="*/ 206 w 234"/>
                  <a:gd name="T63" fmla="*/ 148 h 163"/>
                  <a:gd name="T64" fmla="*/ 199 w 234"/>
                  <a:gd name="T65" fmla="*/ 155 h 163"/>
                  <a:gd name="T66" fmla="*/ 192 w 234"/>
                  <a:gd name="T67" fmla="*/ 148 h 163"/>
                  <a:gd name="T68" fmla="*/ 178 w 234"/>
                  <a:gd name="T69" fmla="*/ 148 h 163"/>
                  <a:gd name="T70" fmla="*/ 178 w 234"/>
                  <a:gd name="T71" fmla="*/ 148 h 163"/>
                  <a:gd name="T72" fmla="*/ 171 w 234"/>
                  <a:gd name="T73" fmla="*/ 155 h 163"/>
                  <a:gd name="T74" fmla="*/ 149 w 234"/>
                  <a:gd name="T75" fmla="*/ 155 h 163"/>
                  <a:gd name="T76" fmla="*/ 142 w 234"/>
                  <a:gd name="T77" fmla="*/ 163 h 163"/>
                  <a:gd name="T78" fmla="*/ 128 w 234"/>
                  <a:gd name="T79" fmla="*/ 163 h 163"/>
                  <a:gd name="T80" fmla="*/ 121 w 234"/>
                  <a:gd name="T81" fmla="*/ 155 h 163"/>
                  <a:gd name="T82" fmla="*/ 107 w 234"/>
                  <a:gd name="T83" fmla="*/ 148 h 163"/>
                  <a:gd name="T84" fmla="*/ 93 w 234"/>
                  <a:gd name="T85" fmla="*/ 148 h 163"/>
                  <a:gd name="T86" fmla="*/ 78 w 234"/>
                  <a:gd name="T87" fmla="*/ 148 h 163"/>
                  <a:gd name="T88" fmla="*/ 64 w 234"/>
                  <a:gd name="T89" fmla="*/ 148 h 163"/>
                  <a:gd name="T90" fmla="*/ 50 w 234"/>
                  <a:gd name="T91" fmla="*/ 148 h 163"/>
                  <a:gd name="T92" fmla="*/ 36 w 234"/>
                  <a:gd name="T93" fmla="*/ 148 h 163"/>
                  <a:gd name="T94" fmla="*/ 22 w 234"/>
                  <a:gd name="T95" fmla="*/ 148 h 163"/>
                  <a:gd name="T96" fmla="*/ 15 w 234"/>
                  <a:gd name="T97" fmla="*/ 141 h 163"/>
                  <a:gd name="T98" fmla="*/ 22 w 234"/>
                  <a:gd name="T99" fmla="*/ 148 h 163"/>
                  <a:gd name="T100" fmla="*/ 8 w 234"/>
                  <a:gd name="T101" fmla="*/ 148 h 163"/>
                  <a:gd name="T102" fmla="*/ 8 w 234"/>
                  <a:gd name="T103" fmla="*/ 148 h 163"/>
                  <a:gd name="T104" fmla="*/ 0 w 234"/>
                  <a:gd name="T105" fmla="*/ 141 h 163"/>
                  <a:gd name="T106" fmla="*/ 0 w 234"/>
                  <a:gd name="T107" fmla="*/ 42 h 163"/>
                  <a:gd name="T108" fmla="*/ 0 w 234"/>
                  <a:gd name="T109" fmla="*/ 0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163"/>
                  <a:gd name="T167" fmla="*/ 234 w 234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163">
                    <a:moveTo>
                      <a:pt x="0" y="0"/>
                    </a:moveTo>
                    <a:lnTo>
                      <a:pt x="8" y="7"/>
                    </a:lnTo>
                    <a:lnTo>
                      <a:pt x="15" y="14"/>
                    </a:lnTo>
                    <a:lnTo>
                      <a:pt x="22" y="14"/>
                    </a:lnTo>
                    <a:lnTo>
                      <a:pt x="22" y="21"/>
                    </a:lnTo>
                    <a:lnTo>
                      <a:pt x="22" y="28"/>
                    </a:lnTo>
                    <a:lnTo>
                      <a:pt x="29" y="28"/>
                    </a:lnTo>
                    <a:lnTo>
                      <a:pt x="22" y="28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8" y="35"/>
                    </a:lnTo>
                    <a:lnTo>
                      <a:pt x="8" y="42"/>
                    </a:lnTo>
                    <a:lnTo>
                      <a:pt x="15" y="42"/>
                    </a:lnTo>
                    <a:lnTo>
                      <a:pt x="22" y="42"/>
                    </a:lnTo>
                    <a:lnTo>
                      <a:pt x="29" y="42"/>
                    </a:lnTo>
                    <a:lnTo>
                      <a:pt x="36" y="49"/>
                    </a:lnTo>
                    <a:lnTo>
                      <a:pt x="36" y="56"/>
                    </a:lnTo>
                    <a:lnTo>
                      <a:pt x="43" y="56"/>
                    </a:lnTo>
                    <a:lnTo>
                      <a:pt x="43" y="63"/>
                    </a:lnTo>
                    <a:lnTo>
                      <a:pt x="50" y="63"/>
                    </a:lnTo>
                    <a:lnTo>
                      <a:pt x="50" y="70"/>
                    </a:lnTo>
                    <a:lnTo>
                      <a:pt x="57" y="70"/>
                    </a:lnTo>
                    <a:lnTo>
                      <a:pt x="57" y="77"/>
                    </a:lnTo>
                    <a:lnTo>
                      <a:pt x="64" y="77"/>
                    </a:lnTo>
                    <a:lnTo>
                      <a:pt x="57" y="70"/>
                    </a:lnTo>
                    <a:lnTo>
                      <a:pt x="64" y="70"/>
                    </a:lnTo>
                    <a:lnTo>
                      <a:pt x="71" y="77"/>
                    </a:lnTo>
                    <a:lnTo>
                      <a:pt x="71" y="85"/>
                    </a:lnTo>
                    <a:lnTo>
                      <a:pt x="78" y="85"/>
                    </a:lnTo>
                    <a:lnTo>
                      <a:pt x="85" y="92"/>
                    </a:lnTo>
                    <a:lnTo>
                      <a:pt x="100" y="99"/>
                    </a:lnTo>
                    <a:lnTo>
                      <a:pt x="107" y="99"/>
                    </a:lnTo>
                    <a:lnTo>
                      <a:pt x="114" y="106"/>
                    </a:lnTo>
                    <a:lnTo>
                      <a:pt x="121" y="106"/>
                    </a:lnTo>
                    <a:lnTo>
                      <a:pt x="128" y="106"/>
                    </a:lnTo>
                    <a:lnTo>
                      <a:pt x="128" y="113"/>
                    </a:lnTo>
                    <a:lnTo>
                      <a:pt x="135" y="113"/>
                    </a:lnTo>
                    <a:lnTo>
                      <a:pt x="135" y="120"/>
                    </a:lnTo>
                    <a:lnTo>
                      <a:pt x="142" y="120"/>
                    </a:lnTo>
                    <a:lnTo>
                      <a:pt x="149" y="120"/>
                    </a:lnTo>
                    <a:lnTo>
                      <a:pt x="156" y="127"/>
                    </a:lnTo>
                    <a:lnTo>
                      <a:pt x="163" y="127"/>
                    </a:lnTo>
                    <a:lnTo>
                      <a:pt x="171" y="127"/>
                    </a:lnTo>
                    <a:lnTo>
                      <a:pt x="185" y="134"/>
                    </a:lnTo>
                    <a:lnTo>
                      <a:pt x="192" y="134"/>
                    </a:lnTo>
                    <a:lnTo>
                      <a:pt x="199" y="134"/>
                    </a:lnTo>
                    <a:lnTo>
                      <a:pt x="206" y="134"/>
                    </a:lnTo>
                    <a:lnTo>
                      <a:pt x="213" y="134"/>
                    </a:lnTo>
                    <a:lnTo>
                      <a:pt x="220" y="134"/>
                    </a:lnTo>
                    <a:lnTo>
                      <a:pt x="227" y="134"/>
                    </a:lnTo>
                    <a:lnTo>
                      <a:pt x="220" y="134"/>
                    </a:lnTo>
                    <a:lnTo>
                      <a:pt x="227" y="134"/>
                    </a:lnTo>
                    <a:lnTo>
                      <a:pt x="234" y="134"/>
                    </a:lnTo>
                    <a:lnTo>
                      <a:pt x="227" y="134"/>
                    </a:lnTo>
                    <a:lnTo>
                      <a:pt x="227" y="141"/>
                    </a:lnTo>
                    <a:lnTo>
                      <a:pt x="220" y="141"/>
                    </a:lnTo>
                    <a:lnTo>
                      <a:pt x="227" y="141"/>
                    </a:lnTo>
                    <a:lnTo>
                      <a:pt x="220" y="148"/>
                    </a:lnTo>
                    <a:lnTo>
                      <a:pt x="213" y="155"/>
                    </a:lnTo>
                    <a:lnTo>
                      <a:pt x="213" y="148"/>
                    </a:lnTo>
                    <a:lnTo>
                      <a:pt x="206" y="148"/>
                    </a:lnTo>
                    <a:lnTo>
                      <a:pt x="206" y="155"/>
                    </a:lnTo>
                    <a:lnTo>
                      <a:pt x="199" y="155"/>
                    </a:lnTo>
                    <a:lnTo>
                      <a:pt x="192" y="155"/>
                    </a:lnTo>
                    <a:lnTo>
                      <a:pt x="192" y="148"/>
                    </a:lnTo>
                    <a:lnTo>
                      <a:pt x="185" y="148"/>
                    </a:lnTo>
                    <a:lnTo>
                      <a:pt x="178" y="148"/>
                    </a:lnTo>
                    <a:lnTo>
                      <a:pt x="171" y="148"/>
                    </a:lnTo>
                    <a:lnTo>
                      <a:pt x="178" y="148"/>
                    </a:lnTo>
                    <a:lnTo>
                      <a:pt x="178" y="155"/>
                    </a:lnTo>
                    <a:lnTo>
                      <a:pt x="171" y="155"/>
                    </a:lnTo>
                    <a:lnTo>
                      <a:pt x="156" y="155"/>
                    </a:lnTo>
                    <a:lnTo>
                      <a:pt x="149" y="155"/>
                    </a:lnTo>
                    <a:lnTo>
                      <a:pt x="149" y="163"/>
                    </a:lnTo>
                    <a:lnTo>
                      <a:pt x="142" y="163"/>
                    </a:lnTo>
                    <a:lnTo>
                      <a:pt x="135" y="163"/>
                    </a:lnTo>
                    <a:lnTo>
                      <a:pt x="128" y="163"/>
                    </a:lnTo>
                    <a:lnTo>
                      <a:pt x="128" y="155"/>
                    </a:lnTo>
                    <a:lnTo>
                      <a:pt x="121" y="155"/>
                    </a:lnTo>
                    <a:lnTo>
                      <a:pt x="114" y="155"/>
                    </a:lnTo>
                    <a:lnTo>
                      <a:pt x="107" y="148"/>
                    </a:lnTo>
                    <a:lnTo>
                      <a:pt x="100" y="148"/>
                    </a:lnTo>
                    <a:lnTo>
                      <a:pt x="93" y="148"/>
                    </a:lnTo>
                    <a:lnTo>
                      <a:pt x="85" y="148"/>
                    </a:lnTo>
                    <a:lnTo>
                      <a:pt x="78" y="148"/>
                    </a:lnTo>
                    <a:lnTo>
                      <a:pt x="71" y="148"/>
                    </a:lnTo>
                    <a:lnTo>
                      <a:pt x="64" y="148"/>
                    </a:lnTo>
                    <a:lnTo>
                      <a:pt x="57" y="148"/>
                    </a:lnTo>
                    <a:lnTo>
                      <a:pt x="50" y="148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9" y="148"/>
                    </a:lnTo>
                    <a:lnTo>
                      <a:pt x="22" y="148"/>
                    </a:lnTo>
                    <a:lnTo>
                      <a:pt x="22" y="141"/>
                    </a:lnTo>
                    <a:lnTo>
                      <a:pt x="15" y="141"/>
                    </a:lnTo>
                    <a:lnTo>
                      <a:pt x="22" y="141"/>
                    </a:lnTo>
                    <a:lnTo>
                      <a:pt x="22" y="148"/>
                    </a:lnTo>
                    <a:lnTo>
                      <a:pt x="15" y="148"/>
                    </a:lnTo>
                    <a:lnTo>
                      <a:pt x="8" y="148"/>
                    </a:lnTo>
                    <a:lnTo>
                      <a:pt x="0" y="148"/>
                    </a:lnTo>
                    <a:lnTo>
                      <a:pt x="8" y="148"/>
                    </a:lnTo>
                    <a:lnTo>
                      <a:pt x="0" y="148"/>
                    </a:lnTo>
                    <a:lnTo>
                      <a:pt x="0" y="141"/>
                    </a:lnTo>
                    <a:lnTo>
                      <a:pt x="0" y="85"/>
                    </a:lnTo>
                    <a:lnTo>
                      <a:pt x="0" y="42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EDDA9"/>
                  </a:gs>
                  <a:gs pos="100000">
                    <a:srgbClr val="CC99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3" name="Freeform 895"/>
              <p:cNvSpPr>
                <a:spLocks/>
              </p:cNvSpPr>
              <p:nvPr/>
            </p:nvSpPr>
            <p:spPr bwMode="auto">
              <a:xfrm>
                <a:off x="2792" y="348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4" name="Freeform 896"/>
              <p:cNvSpPr>
                <a:spLocks/>
              </p:cNvSpPr>
              <p:nvPr/>
            </p:nvSpPr>
            <p:spPr bwMode="auto">
              <a:xfrm>
                <a:off x="2784" y="3386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5" name="Freeform 897"/>
              <p:cNvSpPr>
                <a:spLocks/>
              </p:cNvSpPr>
              <p:nvPr/>
            </p:nvSpPr>
            <p:spPr bwMode="auto">
              <a:xfrm>
                <a:off x="2792" y="339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6" name="Freeform 898"/>
              <p:cNvSpPr>
                <a:spLocks/>
              </p:cNvSpPr>
              <p:nvPr/>
            </p:nvSpPr>
            <p:spPr bwMode="auto">
              <a:xfrm>
                <a:off x="2792" y="338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7" name="Freeform 899"/>
              <p:cNvSpPr>
                <a:spLocks/>
              </p:cNvSpPr>
              <p:nvPr/>
            </p:nvSpPr>
            <p:spPr bwMode="auto">
              <a:xfrm>
                <a:off x="2792" y="345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8" name="Freeform 900"/>
              <p:cNvSpPr>
                <a:spLocks/>
              </p:cNvSpPr>
              <p:nvPr/>
            </p:nvSpPr>
            <p:spPr bwMode="auto">
              <a:xfrm>
                <a:off x="2799" y="340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19" name="Freeform 901"/>
              <p:cNvSpPr>
                <a:spLocks/>
              </p:cNvSpPr>
              <p:nvPr/>
            </p:nvSpPr>
            <p:spPr bwMode="auto">
              <a:xfrm>
                <a:off x="2799" y="3414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0" name="Freeform 902"/>
              <p:cNvSpPr>
                <a:spLocks/>
              </p:cNvSpPr>
              <p:nvPr/>
            </p:nvSpPr>
            <p:spPr bwMode="auto">
              <a:xfrm>
                <a:off x="2799" y="349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0 h 7"/>
                  <a:gd name="T8" fmla="*/ 7 w 7"/>
                  <a:gd name="T9" fmla="*/ 0 h 7"/>
                  <a:gd name="T10" fmla="*/ 0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1" name="Freeform 903"/>
              <p:cNvSpPr>
                <a:spLocks/>
              </p:cNvSpPr>
              <p:nvPr/>
            </p:nvSpPr>
            <p:spPr bwMode="auto">
              <a:xfrm>
                <a:off x="2799" y="3393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2" name="Freeform 904"/>
              <p:cNvSpPr>
                <a:spLocks/>
              </p:cNvSpPr>
              <p:nvPr/>
            </p:nvSpPr>
            <p:spPr bwMode="auto">
              <a:xfrm>
                <a:off x="2806" y="347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3" name="Freeform 905"/>
              <p:cNvSpPr>
                <a:spLocks/>
              </p:cNvSpPr>
              <p:nvPr/>
            </p:nvSpPr>
            <p:spPr bwMode="auto">
              <a:xfrm>
                <a:off x="2806" y="3400"/>
                <a:ext cx="14" cy="14"/>
              </a:xfrm>
              <a:custGeom>
                <a:avLst/>
                <a:gdLst>
                  <a:gd name="T0" fmla="*/ 7 w 14"/>
                  <a:gd name="T1" fmla="*/ 7 h 14"/>
                  <a:gd name="T2" fmla="*/ 14 w 14"/>
                  <a:gd name="T3" fmla="*/ 7 h 14"/>
                  <a:gd name="T4" fmla="*/ 14 w 14"/>
                  <a:gd name="T5" fmla="*/ 14 h 14"/>
                  <a:gd name="T6" fmla="*/ 7 w 14"/>
                  <a:gd name="T7" fmla="*/ 7 h 14"/>
                  <a:gd name="T8" fmla="*/ 0 w 14"/>
                  <a:gd name="T9" fmla="*/ 7 h 14"/>
                  <a:gd name="T10" fmla="*/ 7 w 14"/>
                  <a:gd name="T11" fmla="*/ 7 h 14"/>
                  <a:gd name="T12" fmla="*/ 0 w 14"/>
                  <a:gd name="T13" fmla="*/ 7 h 14"/>
                  <a:gd name="T14" fmla="*/ 0 w 14"/>
                  <a:gd name="T15" fmla="*/ 0 h 14"/>
                  <a:gd name="T16" fmla="*/ 7 w 14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4"/>
                  <a:gd name="T29" fmla="*/ 14 w 1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4">
                    <a:moveTo>
                      <a:pt x="7" y="7"/>
                    </a:moveTo>
                    <a:lnTo>
                      <a:pt x="14" y="7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4" name="Freeform 906"/>
              <p:cNvSpPr>
                <a:spLocks/>
              </p:cNvSpPr>
              <p:nvPr/>
            </p:nvSpPr>
            <p:spPr bwMode="auto">
              <a:xfrm>
                <a:off x="2806" y="340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5" name="Freeform 907"/>
              <p:cNvSpPr>
                <a:spLocks/>
              </p:cNvSpPr>
              <p:nvPr/>
            </p:nvSpPr>
            <p:spPr bwMode="auto">
              <a:xfrm>
                <a:off x="2544" y="38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6" name="Freeform 908"/>
              <p:cNvSpPr>
                <a:spLocks/>
              </p:cNvSpPr>
              <p:nvPr/>
            </p:nvSpPr>
            <p:spPr bwMode="auto">
              <a:xfrm>
                <a:off x="2657" y="447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427" name="Freeform 909"/>
              <p:cNvSpPr>
                <a:spLocks/>
              </p:cNvSpPr>
              <p:nvPr/>
            </p:nvSpPr>
            <p:spPr bwMode="auto">
              <a:xfrm>
                <a:off x="2792" y="342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94" name="Rectangle 910"/>
            <p:cNvSpPr>
              <a:spLocks noChangeArrowheads="1"/>
            </p:cNvSpPr>
            <p:nvPr/>
          </p:nvSpPr>
          <p:spPr bwMode="auto">
            <a:xfrm>
              <a:off x="2446" y="301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19" name="Group 911"/>
          <p:cNvGrpSpPr>
            <a:grpSpLocks/>
          </p:cNvGrpSpPr>
          <p:nvPr/>
        </p:nvGrpSpPr>
        <p:grpSpPr bwMode="auto">
          <a:xfrm>
            <a:off x="3881438" y="3625850"/>
            <a:ext cx="396875" cy="342900"/>
            <a:chOff x="2306" y="2069"/>
            <a:chExt cx="250" cy="216"/>
          </a:xfrm>
        </p:grpSpPr>
        <p:grpSp>
          <p:nvGrpSpPr>
            <p:cNvPr id="24388" name="Group 912"/>
            <p:cNvGrpSpPr>
              <a:grpSpLocks noChangeAspect="1"/>
            </p:cNvGrpSpPr>
            <p:nvPr/>
          </p:nvGrpSpPr>
          <p:grpSpPr bwMode="auto">
            <a:xfrm>
              <a:off x="2306" y="2127"/>
              <a:ext cx="152" cy="158"/>
              <a:chOff x="3016" y="391"/>
              <a:chExt cx="363" cy="363"/>
            </a:xfrm>
          </p:grpSpPr>
          <p:sp>
            <p:nvSpPr>
              <p:cNvPr id="24390" name="AutoShape 913"/>
              <p:cNvSpPr>
                <a:spLocks noChangeAspect="1" noChangeArrowheads="1" noTextEdit="1"/>
              </p:cNvSpPr>
              <p:nvPr/>
            </p:nvSpPr>
            <p:spPr bwMode="auto">
              <a:xfrm>
                <a:off x="3016" y="391"/>
                <a:ext cx="36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1" name="Freeform 914"/>
              <p:cNvSpPr>
                <a:spLocks/>
              </p:cNvSpPr>
              <p:nvPr/>
            </p:nvSpPr>
            <p:spPr bwMode="auto">
              <a:xfrm>
                <a:off x="3056" y="432"/>
                <a:ext cx="270" cy="276"/>
              </a:xfrm>
              <a:custGeom>
                <a:avLst/>
                <a:gdLst>
                  <a:gd name="T0" fmla="*/ 71 w 270"/>
                  <a:gd name="T1" fmla="*/ 0 h 276"/>
                  <a:gd name="T2" fmla="*/ 100 w 270"/>
                  <a:gd name="T3" fmla="*/ 0 h 276"/>
                  <a:gd name="T4" fmla="*/ 121 w 270"/>
                  <a:gd name="T5" fmla="*/ 7 h 276"/>
                  <a:gd name="T6" fmla="*/ 142 w 270"/>
                  <a:gd name="T7" fmla="*/ 7 h 276"/>
                  <a:gd name="T8" fmla="*/ 163 w 270"/>
                  <a:gd name="T9" fmla="*/ 0 h 276"/>
                  <a:gd name="T10" fmla="*/ 185 w 270"/>
                  <a:gd name="T11" fmla="*/ 7 h 276"/>
                  <a:gd name="T12" fmla="*/ 192 w 270"/>
                  <a:gd name="T13" fmla="*/ 0 h 276"/>
                  <a:gd name="T14" fmla="*/ 220 w 270"/>
                  <a:gd name="T15" fmla="*/ 0 h 276"/>
                  <a:gd name="T16" fmla="*/ 248 w 270"/>
                  <a:gd name="T17" fmla="*/ 7 h 276"/>
                  <a:gd name="T18" fmla="*/ 270 w 270"/>
                  <a:gd name="T19" fmla="*/ 14 h 276"/>
                  <a:gd name="T20" fmla="*/ 270 w 270"/>
                  <a:gd name="T21" fmla="*/ 28 h 276"/>
                  <a:gd name="T22" fmla="*/ 248 w 270"/>
                  <a:gd name="T23" fmla="*/ 56 h 276"/>
                  <a:gd name="T24" fmla="*/ 234 w 270"/>
                  <a:gd name="T25" fmla="*/ 71 h 276"/>
                  <a:gd name="T26" fmla="*/ 241 w 270"/>
                  <a:gd name="T27" fmla="*/ 85 h 276"/>
                  <a:gd name="T28" fmla="*/ 241 w 270"/>
                  <a:gd name="T29" fmla="*/ 113 h 276"/>
                  <a:gd name="T30" fmla="*/ 241 w 270"/>
                  <a:gd name="T31" fmla="*/ 127 h 276"/>
                  <a:gd name="T32" fmla="*/ 255 w 270"/>
                  <a:gd name="T33" fmla="*/ 142 h 276"/>
                  <a:gd name="T34" fmla="*/ 270 w 270"/>
                  <a:gd name="T35" fmla="*/ 156 h 276"/>
                  <a:gd name="T36" fmla="*/ 263 w 270"/>
                  <a:gd name="T37" fmla="*/ 184 h 276"/>
                  <a:gd name="T38" fmla="*/ 255 w 270"/>
                  <a:gd name="T39" fmla="*/ 205 h 276"/>
                  <a:gd name="T40" fmla="*/ 248 w 270"/>
                  <a:gd name="T41" fmla="*/ 227 h 276"/>
                  <a:gd name="T42" fmla="*/ 241 w 270"/>
                  <a:gd name="T43" fmla="*/ 248 h 276"/>
                  <a:gd name="T44" fmla="*/ 220 w 270"/>
                  <a:gd name="T45" fmla="*/ 241 h 276"/>
                  <a:gd name="T46" fmla="*/ 206 w 270"/>
                  <a:gd name="T47" fmla="*/ 234 h 276"/>
                  <a:gd name="T48" fmla="*/ 192 w 270"/>
                  <a:gd name="T49" fmla="*/ 234 h 276"/>
                  <a:gd name="T50" fmla="*/ 178 w 270"/>
                  <a:gd name="T51" fmla="*/ 234 h 276"/>
                  <a:gd name="T52" fmla="*/ 156 w 270"/>
                  <a:gd name="T53" fmla="*/ 241 h 276"/>
                  <a:gd name="T54" fmla="*/ 135 w 270"/>
                  <a:gd name="T55" fmla="*/ 234 h 276"/>
                  <a:gd name="T56" fmla="*/ 128 w 270"/>
                  <a:gd name="T57" fmla="*/ 241 h 276"/>
                  <a:gd name="T58" fmla="*/ 142 w 270"/>
                  <a:gd name="T59" fmla="*/ 262 h 276"/>
                  <a:gd name="T60" fmla="*/ 128 w 270"/>
                  <a:gd name="T61" fmla="*/ 276 h 276"/>
                  <a:gd name="T62" fmla="*/ 114 w 270"/>
                  <a:gd name="T63" fmla="*/ 276 h 276"/>
                  <a:gd name="T64" fmla="*/ 85 w 270"/>
                  <a:gd name="T65" fmla="*/ 262 h 276"/>
                  <a:gd name="T66" fmla="*/ 78 w 270"/>
                  <a:gd name="T67" fmla="*/ 241 h 276"/>
                  <a:gd name="T68" fmla="*/ 71 w 270"/>
                  <a:gd name="T69" fmla="*/ 227 h 276"/>
                  <a:gd name="T70" fmla="*/ 64 w 270"/>
                  <a:gd name="T71" fmla="*/ 220 h 276"/>
                  <a:gd name="T72" fmla="*/ 57 w 270"/>
                  <a:gd name="T73" fmla="*/ 198 h 276"/>
                  <a:gd name="T74" fmla="*/ 50 w 270"/>
                  <a:gd name="T75" fmla="*/ 177 h 276"/>
                  <a:gd name="T76" fmla="*/ 29 w 270"/>
                  <a:gd name="T77" fmla="*/ 170 h 276"/>
                  <a:gd name="T78" fmla="*/ 15 w 270"/>
                  <a:gd name="T79" fmla="*/ 156 h 276"/>
                  <a:gd name="T80" fmla="*/ 7 w 270"/>
                  <a:gd name="T81" fmla="*/ 134 h 276"/>
                  <a:gd name="T82" fmla="*/ 7 w 270"/>
                  <a:gd name="T83" fmla="*/ 113 h 276"/>
                  <a:gd name="T84" fmla="*/ 15 w 270"/>
                  <a:gd name="T85" fmla="*/ 92 h 276"/>
                  <a:gd name="T86" fmla="*/ 15 w 270"/>
                  <a:gd name="T87" fmla="*/ 78 h 276"/>
                  <a:gd name="T88" fmla="*/ 29 w 270"/>
                  <a:gd name="T89" fmla="*/ 64 h 276"/>
                  <a:gd name="T90" fmla="*/ 50 w 270"/>
                  <a:gd name="T91" fmla="*/ 56 h 276"/>
                  <a:gd name="T92" fmla="*/ 57 w 270"/>
                  <a:gd name="T93" fmla="*/ 49 h 276"/>
                  <a:gd name="T94" fmla="*/ 57 w 270"/>
                  <a:gd name="T95" fmla="*/ 35 h 276"/>
                  <a:gd name="T96" fmla="*/ 57 w 270"/>
                  <a:gd name="T97" fmla="*/ 7 h 2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0"/>
                  <a:gd name="T148" fmla="*/ 0 h 276"/>
                  <a:gd name="T149" fmla="*/ 270 w 270"/>
                  <a:gd name="T150" fmla="*/ 276 h 2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0" h="276">
                    <a:moveTo>
                      <a:pt x="64" y="0"/>
                    </a:moveTo>
                    <a:lnTo>
                      <a:pt x="64" y="7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4" y="7"/>
                    </a:lnTo>
                    <a:lnTo>
                      <a:pt x="121" y="7"/>
                    </a:lnTo>
                    <a:lnTo>
                      <a:pt x="128" y="7"/>
                    </a:lnTo>
                    <a:lnTo>
                      <a:pt x="135" y="7"/>
                    </a:lnTo>
                    <a:lnTo>
                      <a:pt x="142" y="14"/>
                    </a:lnTo>
                    <a:lnTo>
                      <a:pt x="142" y="7"/>
                    </a:lnTo>
                    <a:lnTo>
                      <a:pt x="142" y="0"/>
                    </a:lnTo>
                    <a:lnTo>
                      <a:pt x="149" y="0"/>
                    </a:lnTo>
                    <a:lnTo>
                      <a:pt x="156" y="0"/>
                    </a:lnTo>
                    <a:lnTo>
                      <a:pt x="163" y="0"/>
                    </a:lnTo>
                    <a:lnTo>
                      <a:pt x="170" y="0"/>
                    </a:lnTo>
                    <a:lnTo>
                      <a:pt x="178" y="0"/>
                    </a:lnTo>
                    <a:lnTo>
                      <a:pt x="185" y="0"/>
                    </a:lnTo>
                    <a:lnTo>
                      <a:pt x="185" y="7"/>
                    </a:lnTo>
                    <a:lnTo>
                      <a:pt x="192" y="7"/>
                    </a:lnTo>
                    <a:lnTo>
                      <a:pt x="192" y="0"/>
                    </a:lnTo>
                    <a:lnTo>
                      <a:pt x="199" y="7"/>
                    </a:lnTo>
                    <a:lnTo>
                      <a:pt x="192" y="0"/>
                    </a:lnTo>
                    <a:lnTo>
                      <a:pt x="199" y="0"/>
                    </a:lnTo>
                    <a:lnTo>
                      <a:pt x="206" y="0"/>
                    </a:lnTo>
                    <a:lnTo>
                      <a:pt x="213" y="0"/>
                    </a:lnTo>
                    <a:lnTo>
                      <a:pt x="220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41" y="0"/>
                    </a:lnTo>
                    <a:lnTo>
                      <a:pt x="248" y="7"/>
                    </a:lnTo>
                    <a:lnTo>
                      <a:pt x="255" y="7"/>
                    </a:lnTo>
                    <a:lnTo>
                      <a:pt x="263" y="7"/>
                    </a:lnTo>
                    <a:lnTo>
                      <a:pt x="270" y="7"/>
                    </a:lnTo>
                    <a:lnTo>
                      <a:pt x="270" y="14"/>
                    </a:lnTo>
                    <a:lnTo>
                      <a:pt x="270" y="21"/>
                    </a:lnTo>
                    <a:lnTo>
                      <a:pt x="263" y="21"/>
                    </a:lnTo>
                    <a:lnTo>
                      <a:pt x="270" y="21"/>
                    </a:lnTo>
                    <a:lnTo>
                      <a:pt x="270" y="28"/>
                    </a:lnTo>
                    <a:lnTo>
                      <a:pt x="263" y="35"/>
                    </a:lnTo>
                    <a:lnTo>
                      <a:pt x="255" y="42"/>
                    </a:lnTo>
                    <a:lnTo>
                      <a:pt x="248" y="49"/>
                    </a:lnTo>
                    <a:lnTo>
                      <a:pt x="248" y="56"/>
                    </a:lnTo>
                    <a:lnTo>
                      <a:pt x="241" y="56"/>
                    </a:lnTo>
                    <a:lnTo>
                      <a:pt x="241" y="64"/>
                    </a:lnTo>
                    <a:lnTo>
                      <a:pt x="241" y="71"/>
                    </a:lnTo>
                    <a:lnTo>
                      <a:pt x="234" y="71"/>
                    </a:lnTo>
                    <a:lnTo>
                      <a:pt x="234" y="78"/>
                    </a:lnTo>
                    <a:lnTo>
                      <a:pt x="241" y="78"/>
                    </a:lnTo>
                    <a:lnTo>
                      <a:pt x="234" y="85"/>
                    </a:lnTo>
                    <a:lnTo>
                      <a:pt x="241" y="85"/>
                    </a:lnTo>
                    <a:lnTo>
                      <a:pt x="241" y="92"/>
                    </a:lnTo>
                    <a:lnTo>
                      <a:pt x="241" y="99"/>
                    </a:lnTo>
                    <a:lnTo>
                      <a:pt x="241" y="106"/>
                    </a:lnTo>
                    <a:lnTo>
                      <a:pt x="241" y="113"/>
                    </a:lnTo>
                    <a:lnTo>
                      <a:pt x="241" y="120"/>
                    </a:lnTo>
                    <a:lnTo>
                      <a:pt x="248" y="120"/>
                    </a:lnTo>
                    <a:lnTo>
                      <a:pt x="248" y="127"/>
                    </a:lnTo>
                    <a:lnTo>
                      <a:pt x="241" y="127"/>
                    </a:lnTo>
                    <a:lnTo>
                      <a:pt x="248" y="127"/>
                    </a:lnTo>
                    <a:lnTo>
                      <a:pt x="248" y="134"/>
                    </a:lnTo>
                    <a:lnTo>
                      <a:pt x="248" y="142"/>
                    </a:lnTo>
                    <a:lnTo>
                      <a:pt x="255" y="142"/>
                    </a:lnTo>
                    <a:lnTo>
                      <a:pt x="255" y="149"/>
                    </a:lnTo>
                    <a:lnTo>
                      <a:pt x="263" y="149"/>
                    </a:lnTo>
                    <a:lnTo>
                      <a:pt x="263" y="156"/>
                    </a:lnTo>
                    <a:lnTo>
                      <a:pt x="270" y="156"/>
                    </a:lnTo>
                    <a:lnTo>
                      <a:pt x="270" y="163"/>
                    </a:lnTo>
                    <a:lnTo>
                      <a:pt x="270" y="170"/>
                    </a:lnTo>
                    <a:lnTo>
                      <a:pt x="263" y="177"/>
                    </a:lnTo>
                    <a:lnTo>
                      <a:pt x="263" y="184"/>
                    </a:lnTo>
                    <a:lnTo>
                      <a:pt x="255" y="184"/>
                    </a:lnTo>
                    <a:lnTo>
                      <a:pt x="255" y="191"/>
                    </a:lnTo>
                    <a:lnTo>
                      <a:pt x="255" y="198"/>
                    </a:lnTo>
                    <a:lnTo>
                      <a:pt x="255" y="205"/>
                    </a:lnTo>
                    <a:lnTo>
                      <a:pt x="255" y="212"/>
                    </a:lnTo>
                    <a:lnTo>
                      <a:pt x="255" y="220"/>
                    </a:lnTo>
                    <a:lnTo>
                      <a:pt x="248" y="220"/>
                    </a:lnTo>
                    <a:lnTo>
                      <a:pt x="248" y="227"/>
                    </a:lnTo>
                    <a:lnTo>
                      <a:pt x="248" y="234"/>
                    </a:lnTo>
                    <a:lnTo>
                      <a:pt x="241" y="234"/>
                    </a:lnTo>
                    <a:lnTo>
                      <a:pt x="241" y="241"/>
                    </a:lnTo>
                    <a:lnTo>
                      <a:pt x="241" y="248"/>
                    </a:lnTo>
                    <a:lnTo>
                      <a:pt x="234" y="248"/>
                    </a:lnTo>
                    <a:lnTo>
                      <a:pt x="227" y="248"/>
                    </a:lnTo>
                    <a:lnTo>
                      <a:pt x="220" y="248"/>
                    </a:lnTo>
                    <a:lnTo>
                      <a:pt x="220" y="241"/>
                    </a:lnTo>
                    <a:lnTo>
                      <a:pt x="220" y="234"/>
                    </a:lnTo>
                    <a:lnTo>
                      <a:pt x="213" y="241"/>
                    </a:lnTo>
                    <a:lnTo>
                      <a:pt x="213" y="234"/>
                    </a:lnTo>
                    <a:lnTo>
                      <a:pt x="206" y="234"/>
                    </a:lnTo>
                    <a:lnTo>
                      <a:pt x="206" y="227"/>
                    </a:lnTo>
                    <a:lnTo>
                      <a:pt x="199" y="227"/>
                    </a:lnTo>
                    <a:lnTo>
                      <a:pt x="199" y="234"/>
                    </a:lnTo>
                    <a:lnTo>
                      <a:pt x="192" y="234"/>
                    </a:lnTo>
                    <a:lnTo>
                      <a:pt x="192" y="227"/>
                    </a:lnTo>
                    <a:lnTo>
                      <a:pt x="192" y="234"/>
                    </a:lnTo>
                    <a:lnTo>
                      <a:pt x="185" y="234"/>
                    </a:lnTo>
                    <a:lnTo>
                      <a:pt x="178" y="234"/>
                    </a:lnTo>
                    <a:lnTo>
                      <a:pt x="178" y="241"/>
                    </a:lnTo>
                    <a:lnTo>
                      <a:pt x="170" y="241"/>
                    </a:lnTo>
                    <a:lnTo>
                      <a:pt x="163" y="241"/>
                    </a:lnTo>
                    <a:lnTo>
                      <a:pt x="156" y="241"/>
                    </a:lnTo>
                    <a:lnTo>
                      <a:pt x="149" y="241"/>
                    </a:lnTo>
                    <a:lnTo>
                      <a:pt x="149" y="234"/>
                    </a:lnTo>
                    <a:lnTo>
                      <a:pt x="142" y="234"/>
                    </a:lnTo>
                    <a:lnTo>
                      <a:pt x="135" y="234"/>
                    </a:lnTo>
                    <a:lnTo>
                      <a:pt x="135" y="241"/>
                    </a:lnTo>
                    <a:lnTo>
                      <a:pt x="135" y="248"/>
                    </a:lnTo>
                    <a:lnTo>
                      <a:pt x="135" y="241"/>
                    </a:lnTo>
                    <a:lnTo>
                      <a:pt x="128" y="241"/>
                    </a:lnTo>
                    <a:lnTo>
                      <a:pt x="128" y="248"/>
                    </a:lnTo>
                    <a:lnTo>
                      <a:pt x="135" y="255"/>
                    </a:lnTo>
                    <a:lnTo>
                      <a:pt x="135" y="262"/>
                    </a:lnTo>
                    <a:lnTo>
                      <a:pt x="142" y="262"/>
                    </a:lnTo>
                    <a:lnTo>
                      <a:pt x="142" y="269"/>
                    </a:lnTo>
                    <a:lnTo>
                      <a:pt x="142" y="276"/>
                    </a:lnTo>
                    <a:lnTo>
                      <a:pt x="135" y="276"/>
                    </a:lnTo>
                    <a:lnTo>
                      <a:pt x="128" y="276"/>
                    </a:lnTo>
                    <a:lnTo>
                      <a:pt x="121" y="276"/>
                    </a:lnTo>
                    <a:lnTo>
                      <a:pt x="114" y="276"/>
                    </a:lnTo>
                    <a:lnTo>
                      <a:pt x="114" y="269"/>
                    </a:lnTo>
                    <a:lnTo>
                      <a:pt x="114" y="276"/>
                    </a:lnTo>
                    <a:lnTo>
                      <a:pt x="107" y="269"/>
                    </a:lnTo>
                    <a:lnTo>
                      <a:pt x="100" y="269"/>
                    </a:lnTo>
                    <a:lnTo>
                      <a:pt x="92" y="269"/>
                    </a:lnTo>
                    <a:lnTo>
                      <a:pt x="85" y="262"/>
                    </a:lnTo>
                    <a:lnTo>
                      <a:pt x="85" y="255"/>
                    </a:lnTo>
                    <a:lnTo>
                      <a:pt x="85" y="248"/>
                    </a:lnTo>
                    <a:lnTo>
                      <a:pt x="78" y="248"/>
                    </a:lnTo>
                    <a:lnTo>
                      <a:pt x="78" y="241"/>
                    </a:lnTo>
                    <a:lnTo>
                      <a:pt x="71" y="234"/>
                    </a:lnTo>
                    <a:lnTo>
                      <a:pt x="78" y="234"/>
                    </a:lnTo>
                    <a:lnTo>
                      <a:pt x="71" y="234"/>
                    </a:lnTo>
                    <a:lnTo>
                      <a:pt x="71" y="227"/>
                    </a:lnTo>
                    <a:lnTo>
                      <a:pt x="64" y="227"/>
                    </a:lnTo>
                    <a:lnTo>
                      <a:pt x="64" y="220"/>
                    </a:lnTo>
                    <a:lnTo>
                      <a:pt x="64" y="212"/>
                    </a:lnTo>
                    <a:lnTo>
                      <a:pt x="64" y="220"/>
                    </a:lnTo>
                    <a:lnTo>
                      <a:pt x="64" y="212"/>
                    </a:lnTo>
                    <a:lnTo>
                      <a:pt x="57" y="212"/>
                    </a:lnTo>
                    <a:lnTo>
                      <a:pt x="57" y="205"/>
                    </a:lnTo>
                    <a:lnTo>
                      <a:pt x="57" y="198"/>
                    </a:lnTo>
                    <a:lnTo>
                      <a:pt x="57" y="191"/>
                    </a:lnTo>
                    <a:lnTo>
                      <a:pt x="50" y="191"/>
                    </a:lnTo>
                    <a:lnTo>
                      <a:pt x="50" y="184"/>
                    </a:lnTo>
                    <a:lnTo>
                      <a:pt x="50" y="177"/>
                    </a:lnTo>
                    <a:lnTo>
                      <a:pt x="43" y="177"/>
                    </a:lnTo>
                    <a:lnTo>
                      <a:pt x="36" y="177"/>
                    </a:lnTo>
                    <a:lnTo>
                      <a:pt x="29" y="177"/>
                    </a:lnTo>
                    <a:lnTo>
                      <a:pt x="29" y="170"/>
                    </a:lnTo>
                    <a:lnTo>
                      <a:pt x="29" y="163"/>
                    </a:lnTo>
                    <a:lnTo>
                      <a:pt x="22" y="163"/>
                    </a:lnTo>
                    <a:lnTo>
                      <a:pt x="22" y="156"/>
                    </a:lnTo>
                    <a:lnTo>
                      <a:pt x="15" y="156"/>
                    </a:lnTo>
                    <a:lnTo>
                      <a:pt x="15" y="149"/>
                    </a:lnTo>
                    <a:lnTo>
                      <a:pt x="15" y="142"/>
                    </a:lnTo>
                    <a:lnTo>
                      <a:pt x="7" y="142"/>
                    </a:lnTo>
                    <a:lnTo>
                      <a:pt x="7" y="134"/>
                    </a:lnTo>
                    <a:lnTo>
                      <a:pt x="0" y="134"/>
                    </a:lnTo>
                    <a:lnTo>
                      <a:pt x="0" y="127"/>
                    </a:lnTo>
                    <a:lnTo>
                      <a:pt x="0" y="120"/>
                    </a:lnTo>
                    <a:lnTo>
                      <a:pt x="7" y="113"/>
                    </a:lnTo>
                    <a:lnTo>
                      <a:pt x="7" y="106"/>
                    </a:lnTo>
                    <a:lnTo>
                      <a:pt x="7" y="99"/>
                    </a:lnTo>
                    <a:lnTo>
                      <a:pt x="15" y="99"/>
                    </a:lnTo>
                    <a:lnTo>
                      <a:pt x="15" y="92"/>
                    </a:lnTo>
                    <a:lnTo>
                      <a:pt x="15" y="85"/>
                    </a:lnTo>
                    <a:lnTo>
                      <a:pt x="15" y="78"/>
                    </a:lnTo>
                    <a:lnTo>
                      <a:pt x="7" y="78"/>
                    </a:lnTo>
                    <a:lnTo>
                      <a:pt x="15" y="78"/>
                    </a:lnTo>
                    <a:lnTo>
                      <a:pt x="15" y="71"/>
                    </a:lnTo>
                    <a:lnTo>
                      <a:pt x="22" y="71"/>
                    </a:lnTo>
                    <a:lnTo>
                      <a:pt x="22" y="64"/>
                    </a:lnTo>
                    <a:lnTo>
                      <a:pt x="29" y="64"/>
                    </a:lnTo>
                    <a:lnTo>
                      <a:pt x="36" y="64"/>
                    </a:lnTo>
                    <a:lnTo>
                      <a:pt x="43" y="64"/>
                    </a:lnTo>
                    <a:lnTo>
                      <a:pt x="50" y="64"/>
                    </a:lnTo>
                    <a:lnTo>
                      <a:pt x="50" y="56"/>
                    </a:lnTo>
                    <a:lnTo>
                      <a:pt x="50" y="49"/>
                    </a:lnTo>
                    <a:lnTo>
                      <a:pt x="57" y="49"/>
                    </a:lnTo>
                    <a:lnTo>
                      <a:pt x="57" y="56"/>
                    </a:lnTo>
                    <a:lnTo>
                      <a:pt x="57" y="49"/>
                    </a:lnTo>
                    <a:lnTo>
                      <a:pt x="50" y="49"/>
                    </a:lnTo>
                    <a:lnTo>
                      <a:pt x="50" y="42"/>
                    </a:lnTo>
                    <a:lnTo>
                      <a:pt x="50" y="35"/>
                    </a:lnTo>
                    <a:lnTo>
                      <a:pt x="57" y="35"/>
                    </a:lnTo>
                    <a:lnTo>
                      <a:pt x="57" y="28"/>
                    </a:lnTo>
                    <a:lnTo>
                      <a:pt x="57" y="21"/>
                    </a:lnTo>
                    <a:lnTo>
                      <a:pt x="57" y="14"/>
                    </a:lnTo>
                    <a:lnTo>
                      <a:pt x="57" y="7"/>
                    </a:lnTo>
                    <a:lnTo>
                      <a:pt x="64" y="7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B2D1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92" name="Freeform 915"/>
              <p:cNvSpPr>
                <a:spLocks/>
              </p:cNvSpPr>
              <p:nvPr/>
            </p:nvSpPr>
            <p:spPr bwMode="auto">
              <a:xfrm>
                <a:off x="3241" y="43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89" name="Rectangle 916"/>
            <p:cNvSpPr>
              <a:spLocks noChangeArrowheads="1"/>
            </p:cNvSpPr>
            <p:nvPr/>
          </p:nvSpPr>
          <p:spPr bwMode="auto">
            <a:xfrm>
              <a:off x="2440" y="20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20" name="Group 917"/>
          <p:cNvGrpSpPr>
            <a:grpSpLocks/>
          </p:cNvGrpSpPr>
          <p:nvPr/>
        </p:nvGrpSpPr>
        <p:grpSpPr bwMode="auto">
          <a:xfrm>
            <a:off x="3724275" y="3533775"/>
            <a:ext cx="400050" cy="469900"/>
            <a:chOff x="2207" y="2011"/>
            <a:chExt cx="252" cy="296"/>
          </a:xfrm>
        </p:grpSpPr>
        <p:grpSp>
          <p:nvGrpSpPr>
            <p:cNvPr id="24375" name="Group 918"/>
            <p:cNvGrpSpPr>
              <a:grpSpLocks noChangeAspect="1"/>
            </p:cNvGrpSpPr>
            <p:nvPr/>
          </p:nvGrpSpPr>
          <p:grpSpPr bwMode="auto">
            <a:xfrm>
              <a:off x="2207" y="2053"/>
              <a:ext cx="190" cy="254"/>
              <a:chOff x="2786" y="215"/>
              <a:chExt cx="453" cy="584"/>
            </a:xfrm>
          </p:grpSpPr>
          <p:sp>
            <p:nvSpPr>
              <p:cNvPr id="24377" name="AutoShape 919"/>
              <p:cNvSpPr>
                <a:spLocks noChangeAspect="1" noChangeArrowheads="1" noTextEdit="1"/>
              </p:cNvSpPr>
              <p:nvPr/>
            </p:nvSpPr>
            <p:spPr bwMode="auto">
              <a:xfrm>
                <a:off x="2786" y="215"/>
                <a:ext cx="453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8" name="Freeform 920"/>
              <p:cNvSpPr>
                <a:spLocks/>
              </p:cNvSpPr>
              <p:nvPr/>
            </p:nvSpPr>
            <p:spPr bwMode="auto">
              <a:xfrm>
                <a:off x="2804" y="227"/>
                <a:ext cx="389" cy="540"/>
              </a:xfrm>
              <a:custGeom>
                <a:avLst/>
                <a:gdLst>
                  <a:gd name="T0" fmla="*/ 134 w 389"/>
                  <a:gd name="T1" fmla="*/ 13 h 540"/>
                  <a:gd name="T2" fmla="*/ 191 w 389"/>
                  <a:gd name="T3" fmla="*/ 52 h 540"/>
                  <a:gd name="T4" fmla="*/ 212 w 389"/>
                  <a:gd name="T5" fmla="*/ 71 h 540"/>
                  <a:gd name="T6" fmla="*/ 233 w 389"/>
                  <a:gd name="T7" fmla="*/ 91 h 540"/>
                  <a:gd name="T8" fmla="*/ 219 w 389"/>
                  <a:gd name="T9" fmla="*/ 130 h 540"/>
                  <a:gd name="T10" fmla="*/ 226 w 389"/>
                  <a:gd name="T11" fmla="*/ 149 h 540"/>
                  <a:gd name="T12" fmla="*/ 233 w 389"/>
                  <a:gd name="T13" fmla="*/ 123 h 540"/>
                  <a:gd name="T14" fmla="*/ 262 w 389"/>
                  <a:gd name="T15" fmla="*/ 130 h 540"/>
                  <a:gd name="T16" fmla="*/ 297 w 389"/>
                  <a:gd name="T17" fmla="*/ 149 h 540"/>
                  <a:gd name="T18" fmla="*/ 319 w 389"/>
                  <a:gd name="T19" fmla="*/ 162 h 540"/>
                  <a:gd name="T20" fmla="*/ 333 w 389"/>
                  <a:gd name="T21" fmla="*/ 202 h 540"/>
                  <a:gd name="T22" fmla="*/ 319 w 389"/>
                  <a:gd name="T23" fmla="*/ 234 h 540"/>
                  <a:gd name="T24" fmla="*/ 326 w 389"/>
                  <a:gd name="T25" fmla="*/ 247 h 540"/>
                  <a:gd name="T26" fmla="*/ 304 w 389"/>
                  <a:gd name="T27" fmla="*/ 260 h 540"/>
                  <a:gd name="T28" fmla="*/ 276 w 389"/>
                  <a:gd name="T29" fmla="*/ 280 h 540"/>
                  <a:gd name="T30" fmla="*/ 269 w 389"/>
                  <a:gd name="T31" fmla="*/ 306 h 540"/>
                  <a:gd name="T32" fmla="*/ 276 w 389"/>
                  <a:gd name="T33" fmla="*/ 338 h 540"/>
                  <a:gd name="T34" fmla="*/ 290 w 389"/>
                  <a:gd name="T35" fmla="*/ 371 h 540"/>
                  <a:gd name="T36" fmla="*/ 304 w 389"/>
                  <a:gd name="T37" fmla="*/ 384 h 540"/>
                  <a:gd name="T38" fmla="*/ 326 w 389"/>
                  <a:gd name="T39" fmla="*/ 391 h 540"/>
                  <a:gd name="T40" fmla="*/ 333 w 389"/>
                  <a:gd name="T41" fmla="*/ 410 h 540"/>
                  <a:gd name="T42" fmla="*/ 340 w 389"/>
                  <a:gd name="T43" fmla="*/ 423 h 540"/>
                  <a:gd name="T44" fmla="*/ 347 w 389"/>
                  <a:gd name="T45" fmla="*/ 436 h 540"/>
                  <a:gd name="T46" fmla="*/ 354 w 389"/>
                  <a:gd name="T47" fmla="*/ 462 h 540"/>
                  <a:gd name="T48" fmla="*/ 375 w 389"/>
                  <a:gd name="T49" fmla="*/ 475 h 540"/>
                  <a:gd name="T50" fmla="*/ 375 w 389"/>
                  <a:gd name="T51" fmla="*/ 488 h 540"/>
                  <a:gd name="T52" fmla="*/ 340 w 389"/>
                  <a:gd name="T53" fmla="*/ 475 h 540"/>
                  <a:gd name="T54" fmla="*/ 311 w 389"/>
                  <a:gd name="T55" fmla="*/ 488 h 540"/>
                  <a:gd name="T56" fmla="*/ 283 w 389"/>
                  <a:gd name="T57" fmla="*/ 501 h 540"/>
                  <a:gd name="T58" fmla="*/ 262 w 389"/>
                  <a:gd name="T59" fmla="*/ 514 h 540"/>
                  <a:gd name="T60" fmla="*/ 233 w 389"/>
                  <a:gd name="T61" fmla="*/ 521 h 540"/>
                  <a:gd name="T62" fmla="*/ 212 w 389"/>
                  <a:gd name="T63" fmla="*/ 534 h 540"/>
                  <a:gd name="T64" fmla="*/ 184 w 389"/>
                  <a:gd name="T65" fmla="*/ 527 h 540"/>
                  <a:gd name="T66" fmla="*/ 156 w 389"/>
                  <a:gd name="T67" fmla="*/ 508 h 540"/>
                  <a:gd name="T68" fmla="*/ 141 w 389"/>
                  <a:gd name="T69" fmla="*/ 488 h 540"/>
                  <a:gd name="T70" fmla="*/ 134 w 389"/>
                  <a:gd name="T71" fmla="*/ 482 h 540"/>
                  <a:gd name="T72" fmla="*/ 120 w 389"/>
                  <a:gd name="T73" fmla="*/ 456 h 540"/>
                  <a:gd name="T74" fmla="*/ 113 w 389"/>
                  <a:gd name="T75" fmla="*/ 423 h 540"/>
                  <a:gd name="T76" fmla="*/ 120 w 389"/>
                  <a:gd name="T77" fmla="*/ 391 h 540"/>
                  <a:gd name="T78" fmla="*/ 120 w 389"/>
                  <a:gd name="T79" fmla="*/ 364 h 540"/>
                  <a:gd name="T80" fmla="*/ 141 w 389"/>
                  <a:gd name="T81" fmla="*/ 345 h 540"/>
                  <a:gd name="T82" fmla="*/ 141 w 389"/>
                  <a:gd name="T83" fmla="*/ 332 h 540"/>
                  <a:gd name="T84" fmla="*/ 134 w 389"/>
                  <a:gd name="T85" fmla="*/ 312 h 540"/>
                  <a:gd name="T86" fmla="*/ 106 w 389"/>
                  <a:gd name="T87" fmla="*/ 293 h 540"/>
                  <a:gd name="T88" fmla="*/ 106 w 389"/>
                  <a:gd name="T89" fmla="*/ 273 h 540"/>
                  <a:gd name="T90" fmla="*/ 106 w 389"/>
                  <a:gd name="T91" fmla="*/ 247 h 540"/>
                  <a:gd name="T92" fmla="*/ 70 w 389"/>
                  <a:gd name="T93" fmla="*/ 247 h 540"/>
                  <a:gd name="T94" fmla="*/ 0 w 389"/>
                  <a:gd name="T95" fmla="*/ 195 h 540"/>
                  <a:gd name="T96" fmla="*/ 21 w 389"/>
                  <a:gd name="T97" fmla="*/ 176 h 540"/>
                  <a:gd name="T98" fmla="*/ 14 w 389"/>
                  <a:gd name="T99" fmla="*/ 143 h 540"/>
                  <a:gd name="T100" fmla="*/ 49 w 389"/>
                  <a:gd name="T101" fmla="*/ 130 h 540"/>
                  <a:gd name="T102" fmla="*/ 85 w 389"/>
                  <a:gd name="T103" fmla="*/ 110 h 540"/>
                  <a:gd name="T104" fmla="*/ 70 w 389"/>
                  <a:gd name="T105" fmla="*/ 97 h 540"/>
                  <a:gd name="T106" fmla="*/ 63 w 389"/>
                  <a:gd name="T107" fmla="*/ 84 h 540"/>
                  <a:gd name="T108" fmla="*/ 63 w 389"/>
                  <a:gd name="T109" fmla="*/ 58 h 540"/>
                  <a:gd name="T110" fmla="*/ 106 w 389"/>
                  <a:gd name="T111" fmla="*/ 39 h 540"/>
                  <a:gd name="T112" fmla="*/ 127 w 389"/>
                  <a:gd name="T113" fmla="*/ 19 h 5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9"/>
                  <a:gd name="T172" fmla="*/ 0 h 540"/>
                  <a:gd name="T173" fmla="*/ 389 w 389"/>
                  <a:gd name="T174" fmla="*/ 540 h 54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9" h="540">
                    <a:moveTo>
                      <a:pt x="113" y="0"/>
                    </a:moveTo>
                    <a:lnTo>
                      <a:pt x="113" y="6"/>
                    </a:lnTo>
                    <a:lnTo>
                      <a:pt x="120" y="6"/>
                    </a:lnTo>
                    <a:lnTo>
                      <a:pt x="120" y="13"/>
                    </a:lnTo>
                    <a:lnTo>
                      <a:pt x="127" y="13"/>
                    </a:lnTo>
                    <a:lnTo>
                      <a:pt x="134" y="13"/>
                    </a:lnTo>
                    <a:lnTo>
                      <a:pt x="141" y="19"/>
                    </a:lnTo>
                    <a:lnTo>
                      <a:pt x="163" y="32"/>
                    </a:lnTo>
                    <a:lnTo>
                      <a:pt x="177" y="39"/>
                    </a:lnTo>
                    <a:lnTo>
                      <a:pt x="184" y="39"/>
                    </a:lnTo>
                    <a:lnTo>
                      <a:pt x="184" y="45"/>
                    </a:lnTo>
                    <a:lnTo>
                      <a:pt x="191" y="52"/>
                    </a:lnTo>
                    <a:lnTo>
                      <a:pt x="198" y="52"/>
                    </a:lnTo>
                    <a:lnTo>
                      <a:pt x="198" y="58"/>
                    </a:lnTo>
                    <a:lnTo>
                      <a:pt x="205" y="58"/>
                    </a:lnTo>
                    <a:lnTo>
                      <a:pt x="205" y="65"/>
                    </a:lnTo>
                    <a:lnTo>
                      <a:pt x="212" y="65"/>
                    </a:lnTo>
                    <a:lnTo>
                      <a:pt x="212" y="71"/>
                    </a:lnTo>
                    <a:lnTo>
                      <a:pt x="212" y="65"/>
                    </a:lnTo>
                    <a:lnTo>
                      <a:pt x="212" y="71"/>
                    </a:lnTo>
                    <a:lnTo>
                      <a:pt x="219" y="71"/>
                    </a:lnTo>
                    <a:lnTo>
                      <a:pt x="219" y="78"/>
                    </a:lnTo>
                    <a:lnTo>
                      <a:pt x="226" y="84"/>
                    </a:lnTo>
                    <a:lnTo>
                      <a:pt x="233" y="91"/>
                    </a:lnTo>
                    <a:lnTo>
                      <a:pt x="233" y="97"/>
                    </a:lnTo>
                    <a:lnTo>
                      <a:pt x="233" y="104"/>
                    </a:lnTo>
                    <a:lnTo>
                      <a:pt x="233" y="110"/>
                    </a:lnTo>
                    <a:lnTo>
                      <a:pt x="226" y="117"/>
                    </a:lnTo>
                    <a:lnTo>
                      <a:pt x="226" y="123"/>
                    </a:lnTo>
                    <a:lnTo>
                      <a:pt x="219" y="130"/>
                    </a:lnTo>
                    <a:lnTo>
                      <a:pt x="219" y="136"/>
                    </a:lnTo>
                    <a:lnTo>
                      <a:pt x="219" y="143"/>
                    </a:lnTo>
                    <a:lnTo>
                      <a:pt x="219" y="149"/>
                    </a:lnTo>
                    <a:lnTo>
                      <a:pt x="219" y="156"/>
                    </a:lnTo>
                    <a:lnTo>
                      <a:pt x="219" y="149"/>
                    </a:lnTo>
                    <a:lnTo>
                      <a:pt x="226" y="149"/>
                    </a:lnTo>
                    <a:lnTo>
                      <a:pt x="219" y="149"/>
                    </a:lnTo>
                    <a:lnTo>
                      <a:pt x="226" y="143"/>
                    </a:lnTo>
                    <a:lnTo>
                      <a:pt x="226" y="136"/>
                    </a:lnTo>
                    <a:lnTo>
                      <a:pt x="226" y="130"/>
                    </a:lnTo>
                    <a:lnTo>
                      <a:pt x="233" y="130"/>
                    </a:lnTo>
                    <a:lnTo>
                      <a:pt x="233" y="123"/>
                    </a:lnTo>
                    <a:lnTo>
                      <a:pt x="241" y="123"/>
                    </a:lnTo>
                    <a:lnTo>
                      <a:pt x="248" y="123"/>
                    </a:lnTo>
                    <a:lnTo>
                      <a:pt x="255" y="123"/>
                    </a:lnTo>
                    <a:lnTo>
                      <a:pt x="255" y="130"/>
                    </a:lnTo>
                    <a:lnTo>
                      <a:pt x="255" y="123"/>
                    </a:lnTo>
                    <a:lnTo>
                      <a:pt x="262" y="130"/>
                    </a:lnTo>
                    <a:lnTo>
                      <a:pt x="269" y="130"/>
                    </a:lnTo>
                    <a:lnTo>
                      <a:pt x="269" y="136"/>
                    </a:lnTo>
                    <a:lnTo>
                      <a:pt x="276" y="136"/>
                    </a:lnTo>
                    <a:lnTo>
                      <a:pt x="283" y="143"/>
                    </a:lnTo>
                    <a:lnTo>
                      <a:pt x="290" y="149"/>
                    </a:lnTo>
                    <a:lnTo>
                      <a:pt x="297" y="149"/>
                    </a:lnTo>
                    <a:lnTo>
                      <a:pt x="297" y="156"/>
                    </a:lnTo>
                    <a:lnTo>
                      <a:pt x="304" y="162"/>
                    </a:lnTo>
                    <a:lnTo>
                      <a:pt x="304" y="169"/>
                    </a:lnTo>
                    <a:lnTo>
                      <a:pt x="304" y="162"/>
                    </a:lnTo>
                    <a:lnTo>
                      <a:pt x="311" y="162"/>
                    </a:lnTo>
                    <a:lnTo>
                      <a:pt x="319" y="162"/>
                    </a:lnTo>
                    <a:lnTo>
                      <a:pt x="319" y="169"/>
                    </a:lnTo>
                    <a:lnTo>
                      <a:pt x="326" y="176"/>
                    </a:lnTo>
                    <a:lnTo>
                      <a:pt x="333" y="182"/>
                    </a:lnTo>
                    <a:lnTo>
                      <a:pt x="333" y="189"/>
                    </a:lnTo>
                    <a:lnTo>
                      <a:pt x="333" y="195"/>
                    </a:lnTo>
                    <a:lnTo>
                      <a:pt x="333" y="202"/>
                    </a:lnTo>
                    <a:lnTo>
                      <a:pt x="333" y="208"/>
                    </a:lnTo>
                    <a:lnTo>
                      <a:pt x="333" y="215"/>
                    </a:lnTo>
                    <a:lnTo>
                      <a:pt x="326" y="221"/>
                    </a:lnTo>
                    <a:lnTo>
                      <a:pt x="326" y="228"/>
                    </a:lnTo>
                    <a:lnTo>
                      <a:pt x="326" y="234"/>
                    </a:lnTo>
                    <a:lnTo>
                      <a:pt x="319" y="234"/>
                    </a:lnTo>
                    <a:lnTo>
                      <a:pt x="319" y="241"/>
                    </a:lnTo>
                    <a:lnTo>
                      <a:pt x="326" y="241"/>
                    </a:lnTo>
                    <a:lnTo>
                      <a:pt x="326" y="247"/>
                    </a:lnTo>
                    <a:lnTo>
                      <a:pt x="326" y="241"/>
                    </a:lnTo>
                    <a:lnTo>
                      <a:pt x="333" y="247"/>
                    </a:lnTo>
                    <a:lnTo>
                      <a:pt x="326" y="247"/>
                    </a:lnTo>
                    <a:lnTo>
                      <a:pt x="319" y="247"/>
                    </a:lnTo>
                    <a:lnTo>
                      <a:pt x="319" y="254"/>
                    </a:lnTo>
                    <a:lnTo>
                      <a:pt x="326" y="260"/>
                    </a:lnTo>
                    <a:lnTo>
                      <a:pt x="319" y="260"/>
                    </a:lnTo>
                    <a:lnTo>
                      <a:pt x="311" y="260"/>
                    </a:lnTo>
                    <a:lnTo>
                      <a:pt x="304" y="260"/>
                    </a:lnTo>
                    <a:lnTo>
                      <a:pt x="297" y="260"/>
                    </a:lnTo>
                    <a:lnTo>
                      <a:pt x="290" y="260"/>
                    </a:lnTo>
                    <a:lnTo>
                      <a:pt x="283" y="267"/>
                    </a:lnTo>
                    <a:lnTo>
                      <a:pt x="276" y="267"/>
                    </a:lnTo>
                    <a:lnTo>
                      <a:pt x="276" y="273"/>
                    </a:lnTo>
                    <a:lnTo>
                      <a:pt x="276" y="280"/>
                    </a:lnTo>
                    <a:lnTo>
                      <a:pt x="276" y="286"/>
                    </a:lnTo>
                    <a:lnTo>
                      <a:pt x="283" y="286"/>
                    </a:lnTo>
                    <a:lnTo>
                      <a:pt x="276" y="293"/>
                    </a:lnTo>
                    <a:lnTo>
                      <a:pt x="276" y="299"/>
                    </a:lnTo>
                    <a:lnTo>
                      <a:pt x="269" y="299"/>
                    </a:lnTo>
                    <a:lnTo>
                      <a:pt x="269" y="306"/>
                    </a:lnTo>
                    <a:lnTo>
                      <a:pt x="269" y="312"/>
                    </a:lnTo>
                    <a:lnTo>
                      <a:pt x="262" y="319"/>
                    </a:lnTo>
                    <a:lnTo>
                      <a:pt x="262" y="325"/>
                    </a:lnTo>
                    <a:lnTo>
                      <a:pt x="262" y="332"/>
                    </a:lnTo>
                    <a:lnTo>
                      <a:pt x="269" y="338"/>
                    </a:lnTo>
                    <a:lnTo>
                      <a:pt x="276" y="338"/>
                    </a:lnTo>
                    <a:lnTo>
                      <a:pt x="276" y="345"/>
                    </a:lnTo>
                    <a:lnTo>
                      <a:pt x="276" y="351"/>
                    </a:lnTo>
                    <a:lnTo>
                      <a:pt x="283" y="358"/>
                    </a:lnTo>
                    <a:lnTo>
                      <a:pt x="283" y="364"/>
                    </a:lnTo>
                    <a:lnTo>
                      <a:pt x="290" y="364"/>
                    </a:lnTo>
                    <a:lnTo>
                      <a:pt x="290" y="371"/>
                    </a:lnTo>
                    <a:lnTo>
                      <a:pt x="290" y="378"/>
                    </a:lnTo>
                    <a:lnTo>
                      <a:pt x="297" y="378"/>
                    </a:lnTo>
                    <a:lnTo>
                      <a:pt x="304" y="378"/>
                    </a:lnTo>
                    <a:lnTo>
                      <a:pt x="304" y="384"/>
                    </a:lnTo>
                    <a:lnTo>
                      <a:pt x="304" y="378"/>
                    </a:lnTo>
                    <a:lnTo>
                      <a:pt x="304" y="384"/>
                    </a:lnTo>
                    <a:lnTo>
                      <a:pt x="311" y="384"/>
                    </a:lnTo>
                    <a:lnTo>
                      <a:pt x="311" y="378"/>
                    </a:lnTo>
                    <a:lnTo>
                      <a:pt x="319" y="378"/>
                    </a:lnTo>
                    <a:lnTo>
                      <a:pt x="326" y="378"/>
                    </a:lnTo>
                    <a:lnTo>
                      <a:pt x="326" y="384"/>
                    </a:lnTo>
                    <a:lnTo>
                      <a:pt x="326" y="391"/>
                    </a:lnTo>
                    <a:lnTo>
                      <a:pt x="326" y="397"/>
                    </a:lnTo>
                    <a:lnTo>
                      <a:pt x="333" y="404"/>
                    </a:lnTo>
                    <a:lnTo>
                      <a:pt x="326" y="404"/>
                    </a:lnTo>
                    <a:lnTo>
                      <a:pt x="333" y="404"/>
                    </a:lnTo>
                    <a:lnTo>
                      <a:pt x="326" y="410"/>
                    </a:lnTo>
                    <a:lnTo>
                      <a:pt x="333" y="410"/>
                    </a:lnTo>
                    <a:lnTo>
                      <a:pt x="326" y="410"/>
                    </a:lnTo>
                    <a:lnTo>
                      <a:pt x="326" y="417"/>
                    </a:lnTo>
                    <a:lnTo>
                      <a:pt x="333" y="417"/>
                    </a:lnTo>
                    <a:lnTo>
                      <a:pt x="333" y="423"/>
                    </a:lnTo>
                    <a:lnTo>
                      <a:pt x="333" y="417"/>
                    </a:lnTo>
                    <a:lnTo>
                      <a:pt x="340" y="423"/>
                    </a:lnTo>
                    <a:lnTo>
                      <a:pt x="333" y="423"/>
                    </a:lnTo>
                    <a:lnTo>
                      <a:pt x="340" y="423"/>
                    </a:lnTo>
                    <a:lnTo>
                      <a:pt x="340" y="430"/>
                    </a:lnTo>
                    <a:lnTo>
                      <a:pt x="340" y="436"/>
                    </a:lnTo>
                    <a:lnTo>
                      <a:pt x="347" y="430"/>
                    </a:lnTo>
                    <a:lnTo>
                      <a:pt x="347" y="436"/>
                    </a:lnTo>
                    <a:lnTo>
                      <a:pt x="347" y="443"/>
                    </a:lnTo>
                    <a:lnTo>
                      <a:pt x="354" y="443"/>
                    </a:lnTo>
                    <a:lnTo>
                      <a:pt x="347" y="443"/>
                    </a:lnTo>
                    <a:lnTo>
                      <a:pt x="354" y="449"/>
                    </a:lnTo>
                    <a:lnTo>
                      <a:pt x="354" y="456"/>
                    </a:lnTo>
                    <a:lnTo>
                      <a:pt x="354" y="462"/>
                    </a:lnTo>
                    <a:lnTo>
                      <a:pt x="361" y="462"/>
                    </a:lnTo>
                    <a:lnTo>
                      <a:pt x="361" y="469"/>
                    </a:lnTo>
                    <a:lnTo>
                      <a:pt x="368" y="475"/>
                    </a:lnTo>
                    <a:lnTo>
                      <a:pt x="368" y="482"/>
                    </a:lnTo>
                    <a:lnTo>
                      <a:pt x="375" y="482"/>
                    </a:lnTo>
                    <a:lnTo>
                      <a:pt x="375" y="475"/>
                    </a:lnTo>
                    <a:lnTo>
                      <a:pt x="382" y="482"/>
                    </a:lnTo>
                    <a:lnTo>
                      <a:pt x="389" y="482"/>
                    </a:lnTo>
                    <a:lnTo>
                      <a:pt x="382" y="488"/>
                    </a:lnTo>
                    <a:lnTo>
                      <a:pt x="375" y="488"/>
                    </a:lnTo>
                    <a:lnTo>
                      <a:pt x="375" y="482"/>
                    </a:lnTo>
                    <a:lnTo>
                      <a:pt x="375" y="488"/>
                    </a:lnTo>
                    <a:lnTo>
                      <a:pt x="368" y="488"/>
                    </a:lnTo>
                    <a:lnTo>
                      <a:pt x="361" y="488"/>
                    </a:lnTo>
                    <a:lnTo>
                      <a:pt x="354" y="488"/>
                    </a:lnTo>
                    <a:lnTo>
                      <a:pt x="347" y="488"/>
                    </a:lnTo>
                    <a:lnTo>
                      <a:pt x="340" y="482"/>
                    </a:lnTo>
                    <a:lnTo>
                      <a:pt x="340" y="475"/>
                    </a:lnTo>
                    <a:lnTo>
                      <a:pt x="340" y="482"/>
                    </a:lnTo>
                    <a:lnTo>
                      <a:pt x="333" y="482"/>
                    </a:lnTo>
                    <a:lnTo>
                      <a:pt x="326" y="482"/>
                    </a:lnTo>
                    <a:lnTo>
                      <a:pt x="319" y="482"/>
                    </a:lnTo>
                    <a:lnTo>
                      <a:pt x="319" y="488"/>
                    </a:lnTo>
                    <a:lnTo>
                      <a:pt x="311" y="488"/>
                    </a:lnTo>
                    <a:lnTo>
                      <a:pt x="311" y="495"/>
                    </a:lnTo>
                    <a:lnTo>
                      <a:pt x="304" y="495"/>
                    </a:lnTo>
                    <a:lnTo>
                      <a:pt x="304" y="501"/>
                    </a:lnTo>
                    <a:lnTo>
                      <a:pt x="297" y="501"/>
                    </a:lnTo>
                    <a:lnTo>
                      <a:pt x="290" y="501"/>
                    </a:lnTo>
                    <a:lnTo>
                      <a:pt x="283" y="501"/>
                    </a:lnTo>
                    <a:lnTo>
                      <a:pt x="276" y="501"/>
                    </a:lnTo>
                    <a:lnTo>
                      <a:pt x="276" y="508"/>
                    </a:lnTo>
                    <a:lnTo>
                      <a:pt x="269" y="508"/>
                    </a:lnTo>
                    <a:lnTo>
                      <a:pt x="269" y="501"/>
                    </a:lnTo>
                    <a:lnTo>
                      <a:pt x="269" y="514"/>
                    </a:lnTo>
                    <a:lnTo>
                      <a:pt x="262" y="514"/>
                    </a:lnTo>
                    <a:lnTo>
                      <a:pt x="255" y="514"/>
                    </a:lnTo>
                    <a:lnTo>
                      <a:pt x="248" y="514"/>
                    </a:lnTo>
                    <a:lnTo>
                      <a:pt x="241" y="508"/>
                    </a:lnTo>
                    <a:lnTo>
                      <a:pt x="241" y="514"/>
                    </a:lnTo>
                    <a:lnTo>
                      <a:pt x="241" y="521"/>
                    </a:lnTo>
                    <a:lnTo>
                      <a:pt x="233" y="521"/>
                    </a:lnTo>
                    <a:lnTo>
                      <a:pt x="226" y="521"/>
                    </a:lnTo>
                    <a:lnTo>
                      <a:pt x="233" y="527"/>
                    </a:lnTo>
                    <a:lnTo>
                      <a:pt x="233" y="534"/>
                    </a:lnTo>
                    <a:lnTo>
                      <a:pt x="226" y="534"/>
                    </a:lnTo>
                    <a:lnTo>
                      <a:pt x="219" y="534"/>
                    </a:lnTo>
                    <a:lnTo>
                      <a:pt x="212" y="534"/>
                    </a:lnTo>
                    <a:lnTo>
                      <a:pt x="212" y="540"/>
                    </a:lnTo>
                    <a:lnTo>
                      <a:pt x="205" y="540"/>
                    </a:lnTo>
                    <a:lnTo>
                      <a:pt x="198" y="540"/>
                    </a:lnTo>
                    <a:lnTo>
                      <a:pt x="198" y="534"/>
                    </a:lnTo>
                    <a:lnTo>
                      <a:pt x="191" y="527"/>
                    </a:lnTo>
                    <a:lnTo>
                      <a:pt x="184" y="527"/>
                    </a:lnTo>
                    <a:lnTo>
                      <a:pt x="177" y="527"/>
                    </a:lnTo>
                    <a:lnTo>
                      <a:pt x="170" y="527"/>
                    </a:lnTo>
                    <a:lnTo>
                      <a:pt x="170" y="521"/>
                    </a:lnTo>
                    <a:lnTo>
                      <a:pt x="163" y="514"/>
                    </a:lnTo>
                    <a:lnTo>
                      <a:pt x="156" y="514"/>
                    </a:lnTo>
                    <a:lnTo>
                      <a:pt x="156" y="508"/>
                    </a:lnTo>
                    <a:lnTo>
                      <a:pt x="148" y="508"/>
                    </a:lnTo>
                    <a:lnTo>
                      <a:pt x="148" y="501"/>
                    </a:lnTo>
                    <a:lnTo>
                      <a:pt x="141" y="501"/>
                    </a:lnTo>
                    <a:lnTo>
                      <a:pt x="134" y="495"/>
                    </a:lnTo>
                    <a:lnTo>
                      <a:pt x="141" y="495"/>
                    </a:lnTo>
                    <a:lnTo>
                      <a:pt x="141" y="488"/>
                    </a:lnTo>
                    <a:lnTo>
                      <a:pt x="134" y="495"/>
                    </a:lnTo>
                    <a:lnTo>
                      <a:pt x="134" y="488"/>
                    </a:lnTo>
                    <a:lnTo>
                      <a:pt x="127" y="488"/>
                    </a:lnTo>
                    <a:lnTo>
                      <a:pt x="134" y="482"/>
                    </a:lnTo>
                    <a:lnTo>
                      <a:pt x="127" y="482"/>
                    </a:lnTo>
                    <a:lnTo>
                      <a:pt x="134" y="482"/>
                    </a:lnTo>
                    <a:lnTo>
                      <a:pt x="134" y="475"/>
                    </a:lnTo>
                    <a:lnTo>
                      <a:pt x="134" y="469"/>
                    </a:lnTo>
                    <a:lnTo>
                      <a:pt x="134" y="462"/>
                    </a:lnTo>
                    <a:lnTo>
                      <a:pt x="127" y="462"/>
                    </a:lnTo>
                    <a:lnTo>
                      <a:pt x="127" y="456"/>
                    </a:lnTo>
                    <a:lnTo>
                      <a:pt x="120" y="456"/>
                    </a:lnTo>
                    <a:lnTo>
                      <a:pt x="120" y="449"/>
                    </a:lnTo>
                    <a:lnTo>
                      <a:pt x="120" y="443"/>
                    </a:lnTo>
                    <a:lnTo>
                      <a:pt x="113" y="443"/>
                    </a:lnTo>
                    <a:lnTo>
                      <a:pt x="113" y="436"/>
                    </a:lnTo>
                    <a:lnTo>
                      <a:pt x="113" y="430"/>
                    </a:lnTo>
                    <a:lnTo>
                      <a:pt x="113" y="423"/>
                    </a:lnTo>
                    <a:lnTo>
                      <a:pt x="113" y="417"/>
                    </a:lnTo>
                    <a:lnTo>
                      <a:pt x="113" y="410"/>
                    </a:lnTo>
                    <a:lnTo>
                      <a:pt x="113" y="404"/>
                    </a:lnTo>
                    <a:lnTo>
                      <a:pt x="113" y="397"/>
                    </a:lnTo>
                    <a:lnTo>
                      <a:pt x="120" y="397"/>
                    </a:lnTo>
                    <a:lnTo>
                      <a:pt x="120" y="391"/>
                    </a:lnTo>
                    <a:lnTo>
                      <a:pt x="120" y="384"/>
                    </a:lnTo>
                    <a:lnTo>
                      <a:pt x="127" y="384"/>
                    </a:lnTo>
                    <a:lnTo>
                      <a:pt x="127" y="378"/>
                    </a:lnTo>
                    <a:lnTo>
                      <a:pt x="120" y="378"/>
                    </a:lnTo>
                    <a:lnTo>
                      <a:pt x="127" y="371"/>
                    </a:lnTo>
                    <a:lnTo>
                      <a:pt x="120" y="364"/>
                    </a:lnTo>
                    <a:lnTo>
                      <a:pt x="127" y="364"/>
                    </a:lnTo>
                    <a:lnTo>
                      <a:pt x="127" y="358"/>
                    </a:lnTo>
                    <a:lnTo>
                      <a:pt x="134" y="358"/>
                    </a:lnTo>
                    <a:lnTo>
                      <a:pt x="134" y="351"/>
                    </a:lnTo>
                    <a:lnTo>
                      <a:pt x="141" y="351"/>
                    </a:lnTo>
                    <a:lnTo>
                      <a:pt x="141" y="345"/>
                    </a:lnTo>
                    <a:lnTo>
                      <a:pt x="141" y="351"/>
                    </a:lnTo>
                    <a:lnTo>
                      <a:pt x="141" y="345"/>
                    </a:lnTo>
                    <a:lnTo>
                      <a:pt x="141" y="338"/>
                    </a:lnTo>
                    <a:lnTo>
                      <a:pt x="148" y="338"/>
                    </a:lnTo>
                    <a:lnTo>
                      <a:pt x="141" y="338"/>
                    </a:lnTo>
                    <a:lnTo>
                      <a:pt x="141" y="332"/>
                    </a:lnTo>
                    <a:lnTo>
                      <a:pt x="141" y="325"/>
                    </a:lnTo>
                    <a:lnTo>
                      <a:pt x="134" y="325"/>
                    </a:lnTo>
                    <a:lnTo>
                      <a:pt x="141" y="325"/>
                    </a:lnTo>
                    <a:lnTo>
                      <a:pt x="134" y="325"/>
                    </a:lnTo>
                    <a:lnTo>
                      <a:pt x="134" y="319"/>
                    </a:lnTo>
                    <a:lnTo>
                      <a:pt x="134" y="312"/>
                    </a:lnTo>
                    <a:lnTo>
                      <a:pt x="134" y="306"/>
                    </a:lnTo>
                    <a:lnTo>
                      <a:pt x="127" y="299"/>
                    </a:lnTo>
                    <a:lnTo>
                      <a:pt x="120" y="299"/>
                    </a:lnTo>
                    <a:lnTo>
                      <a:pt x="113" y="299"/>
                    </a:lnTo>
                    <a:lnTo>
                      <a:pt x="106" y="299"/>
                    </a:lnTo>
                    <a:lnTo>
                      <a:pt x="106" y="293"/>
                    </a:lnTo>
                    <a:lnTo>
                      <a:pt x="99" y="299"/>
                    </a:lnTo>
                    <a:lnTo>
                      <a:pt x="99" y="293"/>
                    </a:lnTo>
                    <a:lnTo>
                      <a:pt x="106" y="293"/>
                    </a:lnTo>
                    <a:lnTo>
                      <a:pt x="106" y="286"/>
                    </a:lnTo>
                    <a:lnTo>
                      <a:pt x="106" y="280"/>
                    </a:lnTo>
                    <a:lnTo>
                      <a:pt x="106" y="273"/>
                    </a:lnTo>
                    <a:lnTo>
                      <a:pt x="113" y="273"/>
                    </a:lnTo>
                    <a:lnTo>
                      <a:pt x="113" y="267"/>
                    </a:lnTo>
                    <a:lnTo>
                      <a:pt x="113" y="260"/>
                    </a:lnTo>
                    <a:lnTo>
                      <a:pt x="113" y="254"/>
                    </a:lnTo>
                    <a:lnTo>
                      <a:pt x="106" y="254"/>
                    </a:lnTo>
                    <a:lnTo>
                      <a:pt x="106" y="247"/>
                    </a:lnTo>
                    <a:lnTo>
                      <a:pt x="99" y="241"/>
                    </a:lnTo>
                    <a:lnTo>
                      <a:pt x="92" y="241"/>
                    </a:lnTo>
                    <a:lnTo>
                      <a:pt x="85" y="241"/>
                    </a:lnTo>
                    <a:lnTo>
                      <a:pt x="85" y="247"/>
                    </a:lnTo>
                    <a:lnTo>
                      <a:pt x="78" y="247"/>
                    </a:lnTo>
                    <a:lnTo>
                      <a:pt x="70" y="247"/>
                    </a:lnTo>
                    <a:lnTo>
                      <a:pt x="63" y="247"/>
                    </a:lnTo>
                    <a:lnTo>
                      <a:pt x="56" y="247"/>
                    </a:lnTo>
                    <a:lnTo>
                      <a:pt x="49" y="247"/>
                    </a:lnTo>
                    <a:lnTo>
                      <a:pt x="14" y="202"/>
                    </a:lnTo>
                    <a:lnTo>
                      <a:pt x="7" y="195"/>
                    </a:lnTo>
                    <a:lnTo>
                      <a:pt x="0" y="195"/>
                    </a:lnTo>
                    <a:lnTo>
                      <a:pt x="0" y="189"/>
                    </a:lnTo>
                    <a:lnTo>
                      <a:pt x="7" y="189"/>
                    </a:lnTo>
                    <a:lnTo>
                      <a:pt x="7" y="182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21" y="176"/>
                    </a:lnTo>
                    <a:lnTo>
                      <a:pt x="21" y="169"/>
                    </a:lnTo>
                    <a:lnTo>
                      <a:pt x="21" y="162"/>
                    </a:lnTo>
                    <a:lnTo>
                      <a:pt x="21" y="156"/>
                    </a:lnTo>
                    <a:lnTo>
                      <a:pt x="21" y="149"/>
                    </a:lnTo>
                    <a:lnTo>
                      <a:pt x="14" y="149"/>
                    </a:lnTo>
                    <a:lnTo>
                      <a:pt x="14" y="143"/>
                    </a:lnTo>
                    <a:lnTo>
                      <a:pt x="21" y="143"/>
                    </a:lnTo>
                    <a:lnTo>
                      <a:pt x="21" y="136"/>
                    </a:lnTo>
                    <a:lnTo>
                      <a:pt x="28" y="136"/>
                    </a:lnTo>
                    <a:lnTo>
                      <a:pt x="35" y="136"/>
                    </a:lnTo>
                    <a:lnTo>
                      <a:pt x="42" y="130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3" y="123"/>
                    </a:lnTo>
                    <a:lnTo>
                      <a:pt x="70" y="123"/>
                    </a:lnTo>
                    <a:lnTo>
                      <a:pt x="78" y="117"/>
                    </a:lnTo>
                    <a:lnTo>
                      <a:pt x="85" y="117"/>
                    </a:lnTo>
                    <a:lnTo>
                      <a:pt x="85" y="110"/>
                    </a:lnTo>
                    <a:lnTo>
                      <a:pt x="92" y="110"/>
                    </a:lnTo>
                    <a:lnTo>
                      <a:pt x="92" y="104"/>
                    </a:lnTo>
                    <a:lnTo>
                      <a:pt x="85" y="104"/>
                    </a:lnTo>
                    <a:lnTo>
                      <a:pt x="78" y="104"/>
                    </a:lnTo>
                    <a:lnTo>
                      <a:pt x="78" y="97"/>
                    </a:lnTo>
                    <a:lnTo>
                      <a:pt x="70" y="97"/>
                    </a:lnTo>
                    <a:lnTo>
                      <a:pt x="70" y="104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63" y="91"/>
                    </a:lnTo>
                    <a:lnTo>
                      <a:pt x="63" y="84"/>
                    </a:lnTo>
                    <a:lnTo>
                      <a:pt x="56" y="84"/>
                    </a:lnTo>
                    <a:lnTo>
                      <a:pt x="56" y="78"/>
                    </a:lnTo>
                    <a:lnTo>
                      <a:pt x="56" y="71"/>
                    </a:lnTo>
                    <a:lnTo>
                      <a:pt x="63" y="71"/>
                    </a:lnTo>
                    <a:lnTo>
                      <a:pt x="63" y="65"/>
                    </a:lnTo>
                    <a:lnTo>
                      <a:pt x="63" y="58"/>
                    </a:lnTo>
                    <a:lnTo>
                      <a:pt x="70" y="52"/>
                    </a:lnTo>
                    <a:lnTo>
                      <a:pt x="78" y="52"/>
                    </a:lnTo>
                    <a:lnTo>
                      <a:pt x="85" y="52"/>
                    </a:lnTo>
                    <a:lnTo>
                      <a:pt x="92" y="45"/>
                    </a:lnTo>
                    <a:lnTo>
                      <a:pt x="99" y="39"/>
                    </a:lnTo>
                    <a:lnTo>
                      <a:pt x="106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3" y="26"/>
                    </a:lnTo>
                    <a:lnTo>
                      <a:pt x="120" y="26"/>
                    </a:lnTo>
                    <a:lnTo>
                      <a:pt x="127" y="26"/>
                    </a:lnTo>
                    <a:lnTo>
                      <a:pt x="127" y="19"/>
                    </a:lnTo>
                    <a:lnTo>
                      <a:pt x="11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CC"/>
                  </a:gs>
                  <a:gs pos="100000">
                    <a:srgbClr val="613A4E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9" name="Freeform 921"/>
              <p:cNvSpPr>
                <a:spLocks/>
              </p:cNvSpPr>
              <p:nvPr/>
            </p:nvSpPr>
            <p:spPr bwMode="auto">
              <a:xfrm>
                <a:off x="3023" y="36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0" name="Freeform 922"/>
              <p:cNvSpPr>
                <a:spLocks/>
              </p:cNvSpPr>
              <p:nvPr/>
            </p:nvSpPr>
            <p:spPr bwMode="auto">
              <a:xfrm>
                <a:off x="3030" y="350"/>
                <a:ext cx="7" cy="13"/>
              </a:xfrm>
              <a:custGeom>
                <a:avLst/>
                <a:gdLst>
                  <a:gd name="T0" fmla="*/ 0 w 7"/>
                  <a:gd name="T1" fmla="*/ 13 h 13"/>
                  <a:gd name="T2" fmla="*/ 0 w 7"/>
                  <a:gd name="T3" fmla="*/ 7 h 13"/>
                  <a:gd name="T4" fmla="*/ 0 w 7"/>
                  <a:gd name="T5" fmla="*/ 0 h 13"/>
                  <a:gd name="T6" fmla="*/ 7 w 7"/>
                  <a:gd name="T7" fmla="*/ 0 h 13"/>
                  <a:gd name="T8" fmla="*/ 0 w 7"/>
                  <a:gd name="T9" fmla="*/ 0 h 13"/>
                  <a:gd name="T10" fmla="*/ 0 w 7"/>
                  <a:gd name="T11" fmla="*/ 7 h 13"/>
                  <a:gd name="T12" fmla="*/ 0 w 7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3"/>
                  <a:gd name="T23" fmla="*/ 7 w 7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3">
                    <a:moveTo>
                      <a:pt x="0" y="13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1" name="Freeform 923"/>
              <p:cNvSpPr>
                <a:spLocks/>
              </p:cNvSpPr>
              <p:nvPr/>
            </p:nvSpPr>
            <p:spPr bwMode="auto">
              <a:xfrm>
                <a:off x="3030" y="33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7 h 13"/>
                  <a:gd name="T4" fmla="*/ 7 w 15"/>
                  <a:gd name="T5" fmla="*/ 7 h 13"/>
                  <a:gd name="T6" fmla="*/ 7 w 15"/>
                  <a:gd name="T7" fmla="*/ 0 h 13"/>
                  <a:gd name="T8" fmla="*/ 15 w 15"/>
                  <a:gd name="T9" fmla="*/ 0 h 13"/>
                  <a:gd name="T10" fmla="*/ 7 w 15"/>
                  <a:gd name="T11" fmla="*/ 7 h 13"/>
                  <a:gd name="T12" fmla="*/ 0 w 15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3"/>
                  <a:gd name="T23" fmla="*/ 15 w 1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3">
                    <a:moveTo>
                      <a:pt x="0" y="13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2" name="Freeform 924"/>
              <p:cNvSpPr>
                <a:spLocks/>
              </p:cNvSpPr>
              <p:nvPr/>
            </p:nvSpPr>
            <p:spPr bwMode="auto">
              <a:xfrm>
                <a:off x="3023" y="357"/>
                <a:ext cx="7" cy="6"/>
              </a:xfrm>
              <a:custGeom>
                <a:avLst/>
                <a:gdLst>
                  <a:gd name="T0" fmla="*/ 0 w 7"/>
                  <a:gd name="T1" fmla="*/ 6 h 6"/>
                  <a:gd name="T2" fmla="*/ 7 w 7"/>
                  <a:gd name="T3" fmla="*/ 0 h 6"/>
                  <a:gd name="T4" fmla="*/ 7 w 7"/>
                  <a:gd name="T5" fmla="*/ 6 h 6"/>
                  <a:gd name="T6" fmla="*/ 0 w 7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0" y="6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3" name="Freeform 925"/>
              <p:cNvSpPr>
                <a:spLocks/>
              </p:cNvSpPr>
              <p:nvPr/>
            </p:nvSpPr>
            <p:spPr bwMode="auto">
              <a:xfrm>
                <a:off x="3023" y="35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4" name="Freeform 926"/>
              <p:cNvSpPr>
                <a:spLocks/>
              </p:cNvSpPr>
              <p:nvPr/>
            </p:nvSpPr>
            <p:spPr bwMode="auto">
              <a:xfrm>
                <a:off x="3037" y="344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  <a:gd name="T6" fmla="*/ 0 w 8"/>
                  <a:gd name="T7" fmla="*/ 0 h 6"/>
                  <a:gd name="T8" fmla="*/ 0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5" name="Freeform 927"/>
              <p:cNvSpPr>
                <a:spLocks/>
              </p:cNvSpPr>
              <p:nvPr/>
            </p:nvSpPr>
            <p:spPr bwMode="auto">
              <a:xfrm>
                <a:off x="3030" y="357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6" name="Freeform 928"/>
              <p:cNvSpPr>
                <a:spLocks/>
              </p:cNvSpPr>
              <p:nvPr/>
            </p:nvSpPr>
            <p:spPr bwMode="auto">
              <a:xfrm>
                <a:off x="3037" y="331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87" name="Freeform 929"/>
              <p:cNvSpPr>
                <a:spLocks/>
              </p:cNvSpPr>
              <p:nvPr/>
            </p:nvSpPr>
            <p:spPr bwMode="auto">
              <a:xfrm>
                <a:off x="3030" y="344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76" name="Rectangle 930"/>
            <p:cNvSpPr>
              <a:spLocks noChangeArrowheads="1"/>
            </p:cNvSpPr>
            <p:nvPr/>
          </p:nvSpPr>
          <p:spPr bwMode="auto">
            <a:xfrm>
              <a:off x="2343" y="201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21" name="Group 931"/>
          <p:cNvGrpSpPr>
            <a:grpSpLocks/>
          </p:cNvGrpSpPr>
          <p:nvPr/>
        </p:nvGrpSpPr>
        <p:grpSpPr bwMode="auto">
          <a:xfrm>
            <a:off x="2501900" y="3167063"/>
            <a:ext cx="573088" cy="338137"/>
            <a:chOff x="1437" y="1780"/>
            <a:chExt cx="361" cy="213"/>
          </a:xfrm>
        </p:grpSpPr>
        <p:grpSp>
          <p:nvGrpSpPr>
            <p:cNvPr id="24364" name="Group 932"/>
            <p:cNvGrpSpPr>
              <a:grpSpLocks noChangeAspect="1"/>
            </p:cNvGrpSpPr>
            <p:nvPr/>
          </p:nvGrpSpPr>
          <p:grpSpPr bwMode="auto">
            <a:xfrm>
              <a:off x="1437" y="1783"/>
              <a:ext cx="229" cy="210"/>
              <a:chOff x="923" y="-289"/>
              <a:chExt cx="624" cy="359"/>
            </a:xfrm>
          </p:grpSpPr>
          <p:sp>
            <p:nvSpPr>
              <p:cNvPr id="24366" name="AutoShape 933"/>
              <p:cNvSpPr>
                <a:spLocks noChangeAspect="1" noChangeArrowheads="1" noTextEdit="1"/>
              </p:cNvSpPr>
              <p:nvPr/>
            </p:nvSpPr>
            <p:spPr bwMode="auto">
              <a:xfrm>
                <a:off x="923" y="-289"/>
                <a:ext cx="624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7" name="Freeform 934"/>
              <p:cNvSpPr>
                <a:spLocks/>
              </p:cNvSpPr>
              <p:nvPr/>
            </p:nvSpPr>
            <p:spPr bwMode="auto">
              <a:xfrm>
                <a:off x="969" y="-260"/>
                <a:ext cx="503" cy="324"/>
              </a:xfrm>
              <a:custGeom>
                <a:avLst/>
                <a:gdLst>
                  <a:gd name="T0" fmla="*/ 83 w 503"/>
                  <a:gd name="T1" fmla="*/ 142 h 324"/>
                  <a:gd name="T2" fmla="*/ 98 w 503"/>
                  <a:gd name="T3" fmla="*/ 129 h 324"/>
                  <a:gd name="T4" fmla="*/ 108 w 503"/>
                  <a:gd name="T5" fmla="*/ 116 h 324"/>
                  <a:gd name="T6" fmla="*/ 108 w 503"/>
                  <a:gd name="T7" fmla="*/ 93 h 324"/>
                  <a:gd name="T8" fmla="*/ 139 w 503"/>
                  <a:gd name="T9" fmla="*/ 93 h 324"/>
                  <a:gd name="T10" fmla="*/ 165 w 503"/>
                  <a:gd name="T11" fmla="*/ 83 h 324"/>
                  <a:gd name="T12" fmla="*/ 175 w 503"/>
                  <a:gd name="T13" fmla="*/ 73 h 324"/>
                  <a:gd name="T14" fmla="*/ 200 w 503"/>
                  <a:gd name="T15" fmla="*/ 83 h 324"/>
                  <a:gd name="T16" fmla="*/ 216 w 503"/>
                  <a:gd name="T17" fmla="*/ 83 h 324"/>
                  <a:gd name="T18" fmla="*/ 236 w 503"/>
                  <a:gd name="T19" fmla="*/ 73 h 324"/>
                  <a:gd name="T20" fmla="*/ 252 w 503"/>
                  <a:gd name="T21" fmla="*/ 66 h 324"/>
                  <a:gd name="T22" fmla="*/ 272 w 503"/>
                  <a:gd name="T23" fmla="*/ 60 h 324"/>
                  <a:gd name="T24" fmla="*/ 277 w 503"/>
                  <a:gd name="T25" fmla="*/ 53 h 324"/>
                  <a:gd name="T26" fmla="*/ 283 w 503"/>
                  <a:gd name="T27" fmla="*/ 33 h 324"/>
                  <a:gd name="T28" fmla="*/ 298 w 503"/>
                  <a:gd name="T29" fmla="*/ 27 h 324"/>
                  <a:gd name="T30" fmla="*/ 308 w 503"/>
                  <a:gd name="T31" fmla="*/ 17 h 324"/>
                  <a:gd name="T32" fmla="*/ 329 w 503"/>
                  <a:gd name="T33" fmla="*/ 23 h 324"/>
                  <a:gd name="T34" fmla="*/ 344 w 503"/>
                  <a:gd name="T35" fmla="*/ 27 h 324"/>
                  <a:gd name="T36" fmla="*/ 365 w 503"/>
                  <a:gd name="T37" fmla="*/ 30 h 324"/>
                  <a:gd name="T38" fmla="*/ 380 w 503"/>
                  <a:gd name="T39" fmla="*/ 20 h 324"/>
                  <a:gd name="T40" fmla="*/ 400 w 503"/>
                  <a:gd name="T41" fmla="*/ 20 h 324"/>
                  <a:gd name="T42" fmla="*/ 426 w 503"/>
                  <a:gd name="T43" fmla="*/ 20 h 324"/>
                  <a:gd name="T44" fmla="*/ 441 w 503"/>
                  <a:gd name="T45" fmla="*/ 14 h 324"/>
                  <a:gd name="T46" fmla="*/ 452 w 503"/>
                  <a:gd name="T47" fmla="*/ 10 h 324"/>
                  <a:gd name="T48" fmla="*/ 472 w 503"/>
                  <a:gd name="T49" fmla="*/ 4 h 324"/>
                  <a:gd name="T50" fmla="*/ 493 w 503"/>
                  <a:gd name="T51" fmla="*/ 4 h 324"/>
                  <a:gd name="T52" fmla="*/ 493 w 503"/>
                  <a:gd name="T53" fmla="*/ 4 h 324"/>
                  <a:gd name="T54" fmla="*/ 493 w 503"/>
                  <a:gd name="T55" fmla="*/ 40 h 324"/>
                  <a:gd name="T56" fmla="*/ 482 w 503"/>
                  <a:gd name="T57" fmla="*/ 73 h 324"/>
                  <a:gd name="T58" fmla="*/ 467 w 503"/>
                  <a:gd name="T59" fmla="*/ 89 h 324"/>
                  <a:gd name="T60" fmla="*/ 457 w 503"/>
                  <a:gd name="T61" fmla="*/ 122 h 324"/>
                  <a:gd name="T62" fmla="*/ 457 w 503"/>
                  <a:gd name="T63" fmla="*/ 179 h 324"/>
                  <a:gd name="T64" fmla="*/ 452 w 503"/>
                  <a:gd name="T65" fmla="*/ 198 h 324"/>
                  <a:gd name="T66" fmla="*/ 441 w 503"/>
                  <a:gd name="T67" fmla="*/ 221 h 324"/>
                  <a:gd name="T68" fmla="*/ 441 w 503"/>
                  <a:gd name="T69" fmla="*/ 241 h 324"/>
                  <a:gd name="T70" fmla="*/ 441 w 503"/>
                  <a:gd name="T71" fmla="*/ 261 h 324"/>
                  <a:gd name="T72" fmla="*/ 421 w 503"/>
                  <a:gd name="T73" fmla="*/ 274 h 324"/>
                  <a:gd name="T74" fmla="*/ 436 w 503"/>
                  <a:gd name="T75" fmla="*/ 307 h 324"/>
                  <a:gd name="T76" fmla="*/ 436 w 503"/>
                  <a:gd name="T77" fmla="*/ 320 h 324"/>
                  <a:gd name="T78" fmla="*/ 406 w 503"/>
                  <a:gd name="T79" fmla="*/ 320 h 324"/>
                  <a:gd name="T80" fmla="*/ 390 w 503"/>
                  <a:gd name="T81" fmla="*/ 317 h 324"/>
                  <a:gd name="T82" fmla="*/ 375 w 503"/>
                  <a:gd name="T83" fmla="*/ 307 h 324"/>
                  <a:gd name="T84" fmla="*/ 344 w 503"/>
                  <a:gd name="T85" fmla="*/ 297 h 324"/>
                  <a:gd name="T86" fmla="*/ 252 w 503"/>
                  <a:gd name="T87" fmla="*/ 294 h 324"/>
                  <a:gd name="T88" fmla="*/ 211 w 503"/>
                  <a:gd name="T89" fmla="*/ 294 h 324"/>
                  <a:gd name="T90" fmla="*/ 190 w 503"/>
                  <a:gd name="T91" fmla="*/ 278 h 324"/>
                  <a:gd name="T92" fmla="*/ 159 w 503"/>
                  <a:gd name="T93" fmla="*/ 261 h 324"/>
                  <a:gd name="T94" fmla="*/ 129 w 503"/>
                  <a:gd name="T95" fmla="*/ 241 h 324"/>
                  <a:gd name="T96" fmla="*/ 108 w 503"/>
                  <a:gd name="T97" fmla="*/ 218 h 324"/>
                  <a:gd name="T98" fmla="*/ 57 w 503"/>
                  <a:gd name="T99" fmla="*/ 192 h 324"/>
                  <a:gd name="T100" fmla="*/ 62 w 503"/>
                  <a:gd name="T101" fmla="*/ 192 h 324"/>
                  <a:gd name="T102" fmla="*/ 52 w 503"/>
                  <a:gd name="T103" fmla="*/ 188 h 324"/>
                  <a:gd name="T104" fmla="*/ 41 w 503"/>
                  <a:gd name="T105" fmla="*/ 179 h 324"/>
                  <a:gd name="T106" fmla="*/ 31 w 503"/>
                  <a:gd name="T107" fmla="*/ 172 h 324"/>
                  <a:gd name="T108" fmla="*/ 21 w 503"/>
                  <a:gd name="T109" fmla="*/ 162 h 324"/>
                  <a:gd name="T110" fmla="*/ 0 w 503"/>
                  <a:gd name="T111" fmla="*/ 159 h 324"/>
                  <a:gd name="T112" fmla="*/ 11 w 503"/>
                  <a:gd name="T113" fmla="*/ 149 h 324"/>
                  <a:gd name="T114" fmla="*/ 31 w 503"/>
                  <a:gd name="T115" fmla="*/ 159 h 3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03"/>
                  <a:gd name="T175" fmla="*/ 0 h 324"/>
                  <a:gd name="T176" fmla="*/ 503 w 503"/>
                  <a:gd name="T177" fmla="*/ 324 h 3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03" h="324">
                    <a:moveTo>
                      <a:pt x="41" y="152"/>
                    </a:moveTo>
                    <a:lnTo>
                      <a:pt x="62" y="152"/>
                    </a:lnTo>
                    <a:lnTo>
                      <a:pt x="72" y="152"/>
                    </a:lnTo>
                    <a:lnTo>
                      <a:pt x="77" y="152"/>
                    </a:lnTo>
                    <a:lnTo>
                      <a:pt x="83" y="149"/>
                    </a:lnTo>
                    <a:lnTo>
                      <a:pt x="88" y="146"/>
                    </a:lnTo>
                    <a:lnTo>
                      <a:pt x="83" y="142"/>
                    </a:lnTo>
                    <a:lnTo>
                      <a:pt x="88" y="142"/>
                    </a:lnTo>
                    <a:lnTo>
                      <a:pt x="88" y="139"/>
                    </a:lnTo>
                    <a:lnTo>
                      <a:pt x="88" y="136"/>
                    </a:lnTo>
                    <a:lnTo>
                      <a:pt x="88" y="132"/>
                    </a:lnTo>
                    <a:lnTo>
                      <a:pt x="93" y="132"/>
                    </a:lnTo>
                    <a:lnTo>
                      <a:pt x="93" y="129"/>
                    </a:lnTo>
                    <a:lnTo>
                      <a:pt x="98" y="129"/>
                    </a:lnTo>
                    <a:lnTo>
                      <a:pt x="103" y="132"/>
                    </a:lnTo>
                    <a:lnTo>
                      <a:pt x="108" y="132"/>
                    </a:lnTo>
                    <a:lnTo>
                      <a:pt x="108" y="129"/>
                    </a:lnTo>
                    <a:lnTo>
                      <a:pt x="108" y="126"/>
                    </a:lnTo>
                    <a:lnTo>
                      <a:pt x="108" y="122"/>
                    </a:lnTo>
                    <a:lnTo>
                      <a:pt x="108" y="119"/>
                    </a:lnTo>
                    <a:lnTo>
                      <a:pt x="108" y="116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3" y="103"/>
                    </a:lnTo>
                    <a:lnTo>
                      <a:pt x="103" y="99"/>
                    </a:lnTo>
                    <a:lnTo>
                      <a:pt x="103" y="96"/>
                    </a:lnTo>
                    <a:lnTo>
                      <a:pt x="103" y="93"/>
                    </a:lnTo>
                    <a:lnTo>
                      <a:pt x="108" y="93"/>
                    </a:lnTo>
                    <a:lnTo>
                      <a:pt x="113" y="93"/>
                    </a:lnTo>
                    <a:lnTo>
                      <a:pt x="118" y="93"/>
                    </a:lnTo>
                    <a:lnTo>
                      <a:pt x="124" y="93"/>
                    </a:lnTo>
                    <a:lnTo>
                      <a:pt x="129" y="93"/>
                    </a:lnTo>
                    <a:lnTo>
                      <a:pt x="134" y="96"/>
                    </a:lnTo>
                    <a:lnTo>
                      <a:pt x="134" y="93"/>
                    </a:lnTo>
                    <a:lnTo>
                      <a:pt x="139" y="93"/>
                    </a:lnTo>
                    <a:lnTo>
                      <a:pt x="139" y="96"/>
                    </a:lnTo>
                    <a:lnTo>
                      <a:pt x="144" y="96"/>
                    </a:lnTo>
                    <a:lnTo>
                      <a:pt x="149" y="96"/>
                    </a:lnTo>
                    <a:lnTo>
                      <a:pt x="154" y="93"/>
                    </a:lnTo>
                    <a:lnTo>
                      <a:pt x="154" y="89"/>
                    </a:lnTo>
                    <a:lnTo>
                      <a:pt x="159" y="86"/>
                    </a:lnTo>
                    <a:lnTo>
                      <a:pt x="165" y="83"/>
                    </a:lnTo>
                    <a:lnTo>
                      <a:pt x="165" y="80"/>
                    </a:lnTo>
                    <a:lnTo>
                      <a:pt x="170" y="80"/>
                    </a:lnTo>
                    <a:lnTo>
                      <a:pt x="165" y="80"/>
                    </a:lnTo>
                    <a:lnTo>
                      <a:pt x="170" y="80"/>
                    </a:lnTo>
                    <a:lnTo>
                      <a:pt x="175" y="76"/>
                    </a:lnTo>
                    <a:lnTo>
                      <a:pt x="170" y="76"/>
                    </a:lnTo>
                    <a:lnTo>
                      <a:pt x="175" y="73"/>
                    </a:lnTo>
                    <a:lnTo>
                      <a:pt x="180" y="73"/>
                    </a:lnTo>
                    <a:lnTo>
                      <a:pt x="185" y="73"/>
                    </a:lnTo>
                    <a:lnTo>
                      <a:pt x="185" y="76"/>
                    </a:lnTo>
                    <a:lnTo>
                      <a:pt x="185" y="80"/>
                    </a:lnTo>
                    <a:lnTo>
                      <a:pt x="195" y="83"/>
                    </a:lnTo>
                    <a:lnTo>
                      <a:pt x="200" y="86"/>
                    </a:lnTo>
                    <a:lnTo>
                      <a:pt x="200" y="83"/>
                    </a:lnTo>
                    <a:lnTo>
                      <a:pt x="206" y="83"/>
                    </a:lnTo>
                    <a:lnTo>
                      <a:pt x="206" y="86"/>
                    </a:lnTo>
                    <a:lnTo>
                      <a:pt x="206" y="89"/>
                    </a:lnTo>
                    <a:lnTo>
                      <a:pt x="211" y="89"/>
                    </a:lnTo>
                    <a:lnTo>
                      <a:pt x="216" y="89"/>
                    </a:lnTo>
                    <a:lnTo>
                      <a:pt x="216" y="86"/>
                    </a:lnTo>
                    <a:lnTo>
                      <a:pt x="216" y="83"/>
                    </a:lnTo>
                    <a:lnTo>
                      <a:pt x="216" y="80"/>
                    </a:lnTo>
                    <a:lnTo>
                      <a:pt x="221" y="80"/>
                    </a:lnTo>
                    <a:lnTo>
                      <a:pt x="226" y="80"/>
                    </a:lnTo>
                    <a:lnTo>
                      <a:pt x="226" y="76"/>
                    </a:lnTo>
                    <a:lnTo>
                      <a:pt x="231" y="76"/>
                    </a:lnTo>
                    <a:lnTo>
                      <a:pt x="231" y="73"/>
                    </a:lnTo>
                    <a:lnTo>
                      <a:pt x="236" y="73"/>
                    </a:lnTo>
                    <a:lnTo>
                      <a:pt x="241" y="73"/>
                    </a:lnTo>
                    <a:lnTo>
                      <a:pt x="241" y="70"/>
                    </a:lnTo>
                    <a:lnTo>
                      <a:pt x="241" y="73"/>
                    </a:lnTo>
                    <a:lnTo>
                      <a:pt x="241" y="70"/>
                    </a:lnTo>
                    <a:lnTo>
                      <a:pt x="247" y="70"/>
                    </a:lnTo>
                    <a:lnTo>
                      <a:pt x="252" y="70"/>
                    </a:lnTo>
                    <a:lnTo>
                      <a:pt x="252" y="66"/>
                    </a:lnTo>
                    <a:lnTo>
                      <a:pt x="257" y="63"/>
                    </a:lnTo>
                    <a:lnTo>
                      <a:pt x="257" y="60"/>
                    </a:lnTo>
                    <a:lnTo>
                      <a:pt x="262" y="60"/>
                    </a:lnTo>
                    <a:lnTo>
                      <a:pt x="267" y="60"/>
                    </a:lnTo>
                    <a:lnTo>
                      <a:pt x="267" y="56"/>
                    </a:lnTo>
                    <a:lnTo>
                      <a:pt x="272" y="56"/>
                    </a:lnTo>
                    <a:lnTo>
                      <a:pt x="272" y="60"/>
                    </a:lnTo>
                    <a:lnTo>
                      <a:pt x="272" y="56"/>
                    </a:lnTo>
                    <a:lnTo>
                      <a:pt x="277" y="60"/>
                    </a:lnTo>
                    <a:lnTo>
                      <a:pt x="277" y="56"/>
                    </a:lnTo>
                    <a:lnTo>
                      <a:pt x="277" y="60"/>
                    </a:lnTo>
                    <a:lnTo>
                      <a:pt x="283" y="56"/>
                    </a:lnTo>
                    <a:lnTo>
                      <a:pt x="283" y="53"/>
                    </a:lnTo>
                    <a:lnTo>
                      <a:pt x="277" y="53"/>
                    </a:lnTo>
                    <a:lnTo>
                      <a:pt x="277" y="50"/>
                    </a:lnTo>
                    <a:lnTo>
                      <a:pt x="272" y="50"/>
                    </a:lnTo>
                    <a:lnTo>
                      <a:pt x="277" y="47"/>
                    </a:lnTo>
                    <a:lnTo>
                      <a:pt x="277" y="43"/>
                    </a:lnTo>
                    <a:lnTo>
                      <a:pt x="283" y="40"/>
                    </a:lnTo>
                    <a:lnTo>
                      <a:pt x="283" y="37"/>
                    </a:lnTo>
                    <a:lnTo>
                      <a:pt x="283" y="33"/>
                    </a:lnTo>
                    <a:lnTo>
                      <a:pt x="288" y="33"/>
                    </a:lnTo>
                    <a:lnTo>
                      <a:pt x="288" y="37"/>
                    </a:lnTo>
                    <a:lnTo>
                      <a:pt x="293" y="37"/>
                    </a:lnTo>
                    <a:lnTo>
                      <a:pt x="293" y="33"/>
                    </a:lnTo>
                    <a:lnTo>
                      <a:pt x="293" y="30"/>
                    </a:lnTo>
                    <a:lnTo>
                      <a:pt x="293" y="27"/>
                    </a:lnTo>
                    <a:lnTo>
                      <a:pt x="298" y="27"/>
                    </a:lnTo>
                    <a:lnTo>
                      <a:pt x="293" y="27"/>
                    </a:lnTo>
                    <a:lnTo>
                      <a:pt x="293" y="23"/>
                    </a:lnTo>
                    <a:lnTo>
                      <a:pt x="298" y="23"/>
                    </a:lnTo>
                    <a:lnTo>
                      <a:pt x="303" y="23"/>
                    </a:lnTo>
                    <a:lnTo>
                      <a:pt x="303" y="20"/>
                    </a:lnTo>
                    <a:lnTo>
                      <a:pt x="308" y="20"/>
                    </a:lnTo>
                    <a:lnTo>
                      <a:pt x="308" y="17"/>
                    </a:lnTo>
                    <a:lnTo>
                      <a:pt x="313" y="17"/>
                    </a:lnTo>
                    <a:lnTo>
                      <a:pt x="318" y="17"/>
                    </a:lnTo>
                    <a:lnTo>
                      <a:pt x="324" y="17"/>
                    </a:lnTo>
                    <a:lnTo>
                      <a:pt x="324" y="20"/>
                    </a:lnTo>
                    <a:lnTo>
                      <a:pt x="324" y="23"/>
                    </a:lnTo>
                    <a:lnTo>
                      <a:pt x="324" y="20"/>
                    </a:lnTo>
                    <a:lnTo>
                      <a:pt x="329" y="23"/>
                    </a:lnTo>
                    <a:lnTo>
                      <a:pt x="324" y="23"/>
                    </a:lnTo>
                    <a:lnTo>
                      <a:pt x="329" y="27"/>
                    </a:lnTo>
                    <a:lnTo>
                      <a:pt x="334" y="27"/>
                    </a:lnTo>
                    <a:lnTo>
                      <a:pt x="339" y="27"/>
                    </a:lnTo>
                    <a:lnTo>
                      <a:pt x="344" y="27"/>
                    </a:lnTo>
                    <a:lnTo>
                      <a:pt x="344" y="30"/>
                    </a:lnTo>
                    <a:lnTo>
                      <a:pt x="344" y="27"/>
                    </a:lnTo>
                    <a:lnTo>
                      <a:pt x="344" y="30"/>
                    </a:lnTo>
                    <a:lnTo>
                      <a:pt x="349" y="30"/>
                    </a:lnTo>
                    <a:lnTo>
                      <a:pt x="349" y="27"/>
                    </a:lnTo>
                    <a:lnTo>
                      <a:pt x="349" y="30"/>
                    </a:lnTo>
                    <a:lnTo>
                      <a:pt x="354" y="30"/>
                    </a:lnTo>
                    <a:lnTo>
                      <a:pt x="359" y="30"/>
                    </a:lnTo>
                    <a:lnTo>
                      <a:pt x="365" y="30"/>
                    </a:lnTo>
                    <a:lnTo>
                      <a:pt x="365" y="27"/>
                    </a:lnTo>
                    <a:lnTo>
                      <a:pt x="370" y="23"/>
                    </a:lnTo>
                    <a:lnTo>
                      <a:pt x="370" y="27"/>
                    </a:lnTo>
                    <a:lnTo>
                      <a:pt x="375" y="27"/>
                    </a:lnTo>
                    <a:lnTo>
                      <a:pt x="380" y="27"/>
                    </a:lnTo>
                    <a:lnTo>
                      <a:pt x="380" y="23"/>
                    </a:lnTo>
                    <a:lnTo>
                      <a:pt x="380" y="20"/>
                    </a:lnTo>
                    <a:lnTo>
                      <a:pt x="385" y="20"/>
                    </a:lnTo>
                    <a:lnTo>
                      <a:pt x="385" y="23"/>
                    </a:lnTo>
                    <a:lnTo>
                      <a:pt x="390" y="23"/>
                    </a:lnTo>
                    <a:lnTo>
                      <a:pt x="395" y="23"/>
                    </a:lnTo>
                    <a:lnTo>
                      <a:pt x="395" y="20"/>
                    </a:lnTo>
                    <a:lnTo>
                      <a:pt x="395" y="17"/>
                    </a:lnTo>
                    <a:lnTo>
                      <a:pt x="400" y="20"/>
                    </a:lnTo>
                    <a:lnTo>
                      <a:pt x="406" y="20"/>
                    </a:lnTo>
                    <a:lnTo>
                      <a:pt x="406" y="23"/>
                    </a:lnTo>
                    <a:lnTo>
                      <a:pt x="406" y="20"/>
                    </a:lnTo>
                    <a:lnTo>
                      <a:pt x="411" y="20"/>
                    </a:lnTo>
                    <a:lnTo>
                      <a:pt x="416" y="20"/>
                    </a:lnTo>
                    <a:lnTo>
                      <a:pt x="421" y="20"/>
                    </a:lnTo>
                    <a:lnTo>
                      <a:pt x="426" y="20"/>
                    </a:lnTo>
                    <a:lnTo>
                      <a:pt x="426" y="17"/>
                    </a:lnTo>
                    <a:lnTo>
                      <a:pt x="431" y="17"/>
                    </a:lnTo>
                    <a:lnTo>
                      <a:pt x="426" y="17"/>
                    </a:lnTo>
                    <a:lnTo>
                      <a:pt x="431" y="17"/>
                    </a:lnTo>
                    <a:lnTo>
                      <a:pt x="436" y="17"/>
                    </a:lnTo>
                    <a:lnTo>
                      <a:pt x="436" y="14"/>
                    </a:lnTo>
                    <a:lnTo>
                      <a:pt x="441" y="14"/>
                    </a:lnTo>
                    <a:lnTo>
                      <a:pt x="441" y="17"/>
                    </a:lnTo>
                    <a:lnTo>
                      <a:pt x="441" y="14"/>
                    </a:lnTo>
                    <a:lnTo>
                      <a:pt x="447" y="14"/>
                    </a:lnTo>
                    <a:lnTo>
                      <a:pt x="447" y="10"/>
                    </a:lnTo>
                    <a:lnTo>
                      <a:pt x="447" y="14"/>
                    </a:lnTo>
                    <a:lnTo>
                      <a:pt x="452" y="14"/>
                    </a:lnTo>
                    <a:lnTo>
                      <a:pt x="452" y="10"/>
                    </a:lnTo>
                    <a:lnTo>
                      <a:pt x="457" y="10"/>
                    </a:lnTo>
                    <a:lnTo>
                      <a:pt x="457" y="7"/>
                    </a:lnTo>
                    <a:lnTo>
                      <a:pt x="462" y="7"/>
                    </a:lnTo>
                    <a:lnTo>
                      <a:pt x="457" y="4"/>
                    </a:lnTo>
                    <a:lnTo>
                      <a:pt x="462" y="4"/>
                    </a:lnTo>
                    <a:lnTo>
                      <a:pt x="467" y="4"/>
                    </a:lnTo>
                    <a:lnTo>
                      <a:pt x="472" y="4"/>
                    </a:lnTo>
                    <a:lnTo>
                      <a:pt x="472" y="0"/>
                    </a:lnTo>
                    <a:lnTo>
                      <a:pt x="477" y="0"/>
                    </a:lnTo>
                    <a:lnTo>
                      <a:pt x="477" y="4"/>
                    </a:lnTo>
                    <a:lnTo>
                      <a:pt x="482" y="4"/>
                    </a:lnTo>
                    <a:lnTo>
                      <a:pt x="482" y="0"/>
                    </a:lnTo>
                    <a:lnTo>
                      <a:pt x="488" y="4"/>
                    </a:lnTo>
                    <a:lnTo>
                      <a:pt x="493" y="4"/>
                    </a:lnTo>
                    <a:lnTo>
                      <a:pt x="498" y="4"/>
                    </a:lnTo>
                    <a:lnTo>
                      <a:pt x="503" y="4"/>
                    </a:lnTo>
                    <a:lnTo>
                      <a:pt x="498" y="4"/>
                    </a:lnTo>
                    <a:lnTo>
                      <a:pt x="493" y="4"/>
                    </a:lnTo>
                    <a:lnTo>
                      <a:pt x="498" y="4"/>
                    </a:lnTo>
                    <a:lnTo>
                      <a:pt x="493" y="7"/>
                    </a:lnTo>
                    <a:lnTo>
                      <a:pt x="493" y="4"/>
                    </a:lnTo>
                    <a:lnTo>
                      <a:pt x="493" y="7"/>
                    </a:lnTo>
                    <a:lnTo>
                      <a:pt x="488" y="10"/>
                    </a:lnTo>
                    <a:lnTo>
                      <a:pt x="488" y="14"/>
                    </a:lnTo>
                    <a:lnTo>
                      <a:pt x="482" y="17"/>
                    </a:lnTo>
                    <a:lnTo>
                      <a:pt x="482" y="20"/>
                    </a:lnTo>
                    <a:lnTo>
                      <a:pt x="488" y="33"/>
                    </a:lnTo>
                    <a:lnTo>
                      <a:pt x="493" y="40"/>
                    </a:lnTo>
                    <a:lnTo>
                      <a:pt x="493" y="43"/>
                    </a:lnTo>
                    <a:lnTo>
                      <a:pt x="498" y="53"/>
                    </a:lnTo>
                    <a:lnTo>
                      <a:pt x="493" y="56"/>
                    </a:lnTo>
                    <a:lnTo>
                      <a:pt x="488" y="63"/>
                    </a:lnTo>
                    <a:lnTo>
                      <a:pt x="488" y="70"/>
                    </a:lnTo>
                    <a:lnTo>
                      <a:pt x="482" y="70"/>
                    </a:lnTo>
                    <a:lnTo>
                      <a:pt x="482" y="73"/>
                    </a:lnTo>
                    <a:lnTo>
                      <a:pt x="477" y="73"/>
                    </a:lnTo>
                    <a:lnTo>
                      <a:pt x="477" y="76"/>
                    </a:lnTo>
                    <a:lnTo>
                      <a:pt x="472" y="76"/>
                    </a:lnTo>
                    <a:lnTo>
                      <a:pt x="472" y="80"/>
                    </a:lnTo>
                    <a:lnTo>
                      <a:pt x="467" y="83"/>
                    </a:lnTo>
                    <a:lnTo>
                      <a:pt x="467" y="86"/>
                    </a:lnTo>
                    <a:lnTo>
                      <a:pt x="467" y="89"/>
                    </a:lnTo>
                    <a:lnTo>
                      <a:pt x="462" y="99"/>
                    </a:lnTo>
                    <a:lnTo>
                      <a:pt x="462" y="109"/>
                    </a:lnTo>
                    <a:lnTo>
                      <a:pt x="457" y="109"/>
                    </a:lnTo>
                    <a:lnTo>
                      <a:pt x="462" y="113"/>
                    </a:lnTo>
                    <a:lnTo>
                      <a:pt x="457" y="116"/>
                    </a:lnTo>
                    <a:lnTo>
                      <a:pt x="457" y="119"/>
                    </a:lnTo>
                    <a:lnTo>
                      <a:pt x="457" y="122"/>
                    </a:lnTo>
                    <a:lnTo>
                      <a:pt x="457" y="132"/>
                    </a:lnTo>
                    <a:lnTo>
                      <a:pt x="457" y="146"/>
                    </a:lnTo>
                    <a:lnTo>
                      <a:pt x="462" y="155"/>
                    </a:lnTo>
                    <a:lnTo>
                      <a:pt x="462" y="159"/>
                    </a:lnTo>
                    <a:lnTo>
                      <a:pt x="462" y="162"/>
                    </a:lnTo>
                    <a:lnTo>
                      <a:pt x="457" y="175"/>
                    </a:lnTo>
                    <a:lnTo>
                      <a:pt x="457" y="179"/>
                    </a:lnTo>
                    <a:lnTo>
                      <a:pt x="457" y="185"/>
                    </a:lnTo>
                    <a:lnTo>
                      <a:pt x="462" y="188"/>
                    </a:lnTo>
                    <a:lnTo>
                      <a:pt x="462" y="192"/>
                    </a:lnTo>
                    <a:lnTo>
                      <a:pt x="462" y="195"/>
                    </a:lnTo>
                    <a:lnTo>
                      <a:pt x="462" y="198"/>
                    </a:lnTo>
                    <a:lnTo>
                      <a:pt x="457" y="198"/>
                    </a:lnTo>
                    <a:lnTo>
                      <a:pt x="452" y="198"/>
                    </a:lnTo>
                    <a:lnTo>
                      <a:pt x="452" y="202"/>
                    </a:lnTo>
                    <a:lnTo>
                      <a:pt x="447" y="202"/>
                    </a:lnTo>
                    <a:lnTo>
                      <a:pt x="452" y="202"/>
                    </a:lnTo>
                    <a:lnTo>
                      <a:pt x="447" y="205"/>
                    </a:lnTo>
                    <a:lnTo>
                      <a:pt x="441" y="212"/>
                    </a:lnTo>
                    <a:lnTo>
                      <a:pt x="441" y="218"/>
                    </a:lnTo>
                    <a:lnTo>
                      <a:pt x="441" y="221"/>
                    </a:lnTo>
                    <a:lnTo>
                      <a:pt x="441" y="225"/>
                    </a:lnTo>
                    <a:lnTo>
                      <a:pt x="441" y="228"/>
                    </a:lnTo>
                    <a:lnTo>
                      <a:pt x="436" y="228"/>
                    </a:lnTo>
                    <a:lnTo>
                      <a:pt x="436" y="231"/>
                    </a:lnTo>
                    <a:lnTo>
                      <a:pt x="436" y="235"/>
                    </a:lnTo>
                    <a:lnTo>
                      <a:pt x="441" y="238"/>
                    </a:lnTo>
                    <a:lnTo>
                      <a:pt x="441" y="241"/>
                    </a:lnTo>
                    <a:lnTo>
                      <a:pt x="441" y="245"/>
                    </a:lnTo>
                    <a:lnTo>
                      <a:pt x="447" y="248"/>
                    </a:lnTo>
                    <a:lnTo>
                      <a:pt x="447" y="251"/>
                    </a:lnTo>
                    <a:lnTo>
                      <a:pt x="447" y="254"/>
                    </a:lnTo>
                    <a:lnTo>
                      <a:pt x="447" y="258"/>
                    </a:lnTo>
                    <a:lnTo>
                      <a:pt x="441" y="258"/>
                    </a:lnTo>
                    <a:lnTo>
                      <a:pt x="441" y="261"/>
                    </a:lnTo>
                    <a:lnTo>
                      <a:pt x="436" y="261"/>
                    </a:lnTo>
                    <a:lnTo>
                      <a:pt x="431" y="261"/>
                    </a:lnTo>
                    <a:lnTo>
                      <a:pt x="431" y="264"/>
                    </a:lnTo>
                    <a:lnTo>
                      <a:pt x="431" y="268"/>
                    </a:lnTo>
                    <a:lnTo>
                      <a:pt x="426" y="268"/>
                    </a:lnTo>
                    <a:lnTo>
                      <a:pt x="426" y="271"/>
                    </a:lnTo>
                    <a:lnTo>
                      <a:pt x="421" y="274"/>
                    </a:lnTo>
                    <a:lnTo>
                      <a:pt x="421" y="281"/>
                    </a:lnTo>
                    <a:lnTo>
                      <a:pt x="421" y="284"/>
                    </a:lnTo>
                    <a:lnTo>
                      <a:pt x="426" y="287"/>
                    </a:lnTo>
                    <a:lnTo>
                      <a:pt x="426" y="291"/>
                    </a:lnTo>
                    <a:lnTo>
                      <a:pt x="426" y="297"/>
                    </a:lnTo>
                    <a:lnTo>
                      <a:pt x="431" y="301"/>
                    </a:lnTo>
                    <a:lnTo>
                      <a:pt x="436" y="307"/>
                    </a:lnTo>
                    <a:lnTo>
                      <a:pt x="441" y="307"/>
                    </a:lnTo>
                    <a:lnTo>
                      <a:pt x="441" y="311"/>
                    </a:lnTo>
                    <a:lnTo>
                      <a:pt x="447" y="311"/>
                    </a:lnTo>
                    <a:lnTo>
                      <a:pt x="447" y="314"/>
                    </a:lnTo>
                    <a:lnTo>
                      <a:pt x="447" y="317"/>
                    </a:lnTo>
                    <a:lnTo>
                      <a:pt x="441" y="317"/>
                    </a:lnTo>
                    <a:lnTo>
                      <a:pt x="436" y="320"/>
                    </a:lnTo>
                    <a:lnTo>
                      <a:pt x="431" y="320"/>
                    </a:lnTo>
                    <a:lnTo>
                      <a:pt x="426" y="320"/>
                    </a:lnTo>
                    <a:lnTo>
                      <a:pt x="421" y="324"/>
                    </a:lnTo>
                    <a:lnTo>
                      <a:pt x="416" y="324"/>
                    </a:lnTo>
                    <a:lnTo>
                      <a:pt x="411" y="324"/>
                    </a:lnTo>
                    <a:lnTo>
                      <a:pt x="411" y="320"/>
                    </a:lnTo>
                    <a:lnTo>
                      <a:pt x="406" y="320"/>
                    </a:lnTo>
                    <a:lnTo>
                      <a:pt x="406" y="317"/>
                    </a:lnTo>
                    <a:lnTo>
                      <a:pt x="400" y="317"/>
                    </a:lnTo>
                    <a:lnTo>
                      <a:pt x="400" y="320"/>
                    </a:lnTo>
                    <a:lnTo>
                      <a:pt x="395" y="317"/>
                    </a:lnTo>
                    <a:lnTo>
                      <a:pt x="395" y="320"/>
                    </a:lnTo>
                    <a:lnTo>
                      <a:pt x="395" y="317"/>
                    </a:lnTo>
                    <a:lnTo>
                      <a:pt x="390" y="317"/>
                    </a:lnTo>
                    <a:lnTo>
                      <a:pt x="385" y="317"/>
                    </a:lnTo>
                    <a:lnTo>
                      <a:pt x="380" y="317"/>
                    </a:lnTo>
                    <a:lnTo>
                      <a:pt x="385" y="314"/>
                    </a:lnTo>
                    <a:lnTo>
                      <a:pt x="385" y="311"/>
                    </a:lnTo>
                    <a:lnTo>
                      <a:pt x="380" y="311"/>
                    </a:lnTo>
                    <a:lnTo>
                      <a:pt x="375" y="311"/>
                    </a:lnTo>
                    <a:lnTo>
                      <a:pt x="375" y="307"/>
                    </a:lnTo>
                    <a:lnTo>
                      <a:pt x="370" y="307"/>
                    </a:lnTo>
                    <a:lnTo>
                      <a:pt x="370" y="304"/>
                    </a:lnTo>
                    <a:lnTo>
                      <a:pt x="365" y="304"/>
                    </a:lnTo>
                    <a:lnTo>
                      <a:pt x="359" y="304"/>
                    </a:lnTo>
                    <a:lnTo>
                      <a:pt x="354" y="301"/>
                    </a:lnTo>
                    <a:lnTo>
                      <a:pt x="344" y="301"/>
                    </a:lnTo>
                    <a:lnTo>
                      <a:pt x="344" y="297"/>
                    </a:lnTo>
                    <a:lnTo>
                      <a:pt x="339" y="297"/>
                    </a:lnTo>
                    <a:lnTo>
                      <a:pt x="334" y="297"/>
                    </a:lnTo>
                    <a:lnTo>
                      <a:pt x="308" y="307"/>
                    </a:lnTo>
                    <a:lnTo>
                      <a:pt x="298" y="304"/>
                    </a:lnTo>
                    <a:lnTo>
                      <a:pt x="277" y="297"/>
                    </a:lnTo>
                    <a:lnTo>
                      <a:pt x="257" y="294"/>
                    </a:lnTo>
                    <a:lnTo>
                      <a:pt x="252" y="294"/>
                    </a:lnTo>
                    <a:lnTo>
                      <a:pt x="241" y="291"/>
                    </a:lnTo>
                    <a:lnTo>
                      <a:pt x="236" y="287"/>
                    </a:lnTo>
                    <a:lnTo>
                      <a:pt x="231" y="284"/>
                    </a:lnTo>
                    <a:lnTo>
                      <a:pt x="231" y="287"/>
                    </a:lnTo>
                    <a:lnTo>
                      <a:pt x="221" y="297"/>
                    </a:lnTo>
                    <a:lnTo>
                      <a:pt x="216" y="294"/>
                    </a:lnTo>
                    <a:lnTo>
                      <a:pt x="211" y="294"/>
                    </a:lnTo>
                    <a:lnTo>
                      <a:pt x="211" y="291"/>
                    </a:lnTo>
                    <a:lnTo>
                      <a:pt x="206" y="287"/>
                    </a:lnTo>
                    <a:lnTo>
                      <a:pt x="200" y="284"/>
                    </a:lnTo>
                    <a:lnTo>
                      <a:pt x="200" y="281"/>
                    </a:lnTo>
                    <a:lnTo>
                      <a:pt x="195" y="281"/>
                    </a:lnTo>
                    <a:lnTo>
                      <a:pt x="195" y="278"/>
                    </a:lnTo>
                    <a:lnTo>
                      <a:pt x="190" y="278"/>
                    </a:lnTo>
                    <a:lnTo>
                      <a:pt x="185" y="274"/>
                    </a:lnTo>
                    <a:lnTo>
                      <a:pt x="180" y="271"/>
                    </a:lnTo>
                    <a:lnTo>
                      <a:pt x="180" y="268"/>
                    </a:lnTo>
                    <a:lnTo>
                      <a:pt x="175" y="268"/>
                    </a:lnTo>
                    <a:lnTo>
                      <a:pt x="170" y="264"/>
                    </a:lnTo>
                    <a:lnTo>
                      <a:pt x="165" y="261"/>
                    </a:lnTo>
                    <a:lnTo>
                      <a:pt x="159" y="261"/>
                    </a:lnTo>
                    <a:lnTo>
                      <a:pt x="159" y="258"/>
                    </a:lnTo>
                    <a:lnTo>
                      <a:pt x="154" y="258"/>
                    </a:lnTo>
                    <a:lnTo>
                      <a:pt x="149" y="254"/>
                    </a:lnTo>
                    <a:lnTo>
                      <a:pt x="144" y="251"/>
                    </a:lnTo>
                    <a:lnTo>
                      <a:pt x="134" y="245"/>
                    </a:lnTo>
                    <a:lnTo>
                      <a:pt x="129" y="245"/>
                    </a:lnTo>
                    <a:lnTo>
                      <a:pt x="129" y="241"/>
                    </a:lnTo>
                    <a:lnTo>
                      <a:pt x="124" y="238"/>
                    </a:lnTo>
                    <a:lnTo>
                      <a:pt x="118" y="235"/>
                    </a:lnTo>
                    <a:lnTo>
                      <a:pt x="118" y="231"/>
                    </a:lnTo>
                    <a:lnTo>
                      <a:pt x="113" y="228"/>
                    </a:lnTo>
                    <a:lnTo>
                      <a:pt x="108" y="225"/>
                    </a:lnTo>
                    <a:lnTo>
                      <a:pt x="108" y="221"/>
                    </a:lnTo>
                    <a:lnTo>
                      <a:pt x="108" y="218"/>
                    </a:lnTo>
                    <a:lnTo>
                      <a:pt x="103" y="218"/>
                    </a:lnTo>
                    <a:lnTo>
                      <a:pt x="103" y="215"/>
                    </a:lnTo>
                    <a:lnTo>
                      <a:pt x="103" y="212"/>
                    </a:lnTo>
                    <a:lnTo>
                      <a:pt x="98" y="208"/>
                    </a:lnTo>
                    <a:lnTo>
                      <a:pt x="83" y="205"/>
                    </a:lnTo>
                    <a:lnTo>
                      <a:pt x="62" y="195"/>
                    </a:lnTo>
                    <a:lnTo>
                      <a:pt x="57" y="192"/>
                    </a:lnTo>
                    <a:lnTo>
                      <a:pt x="62" y="192"/>
                    </a:lnTo>
                    <a:lnTo>
                      <a:pt x="62" y="195"/>
                    </a:lnTo>
                    <a:lnTo>
                      <a:pt x="67" y="195"/>
                    </a:lnTo>
                    <a:lnTo>
                      <a:pt x="62" y="195"/>
                    </a:lnTo>
                    <a:lnTo>
                      <a:pt x="62" y="192"/>
                    </a:lnTo>
                    <a:lnTo>
                      <a:pt x="62" y="188"/>
                    </a:lnTo>
                    <a:lnTo>
                      <a:pt x="62" y="192"/>
                    </a:lnTo>
                    <a:lnTo>
                      <a:pt x="62" y="188"/>
                    </a:lnTo>
                    <a:lnTo>
                      <a:pt x="57" y="188"/>
                    </a:lnTo>
                    <a:lnTo>
                      <a:pt x="52" y="185"/>
                    </a:lnTo>
                    <a:lnTo>
                      <a:pt x="52" y="188"/>
                    </a:lnTo>
                    <a:lnTo>
                      <a:pt x="57" y="188"/>
                    </a:lnTo>
                    <a:lnTo>
                      <a:pt x="57" y="192"/>
                    </a:lnTo>
                    <a:lnTo>
                      <a:pt x="52" y="188"/>
                    </a:lnTo>
                    <a:lnTo>
                      <a:pt x="52" y="185"/>
                    </a:lnTo>
                    <a:lnTo>
                      <a:pt x="47" y="185"/>
                    </a:lnTo>
                    <a:lnTo>
                      <a:pt x="47" y="182"/>
                    </a:lnTo>
                    <a:lnTo>
                      <a:pt x="41" y="182"/>
                    </a:lnTo>
                    <a:lnTo>
                      <a:pt x="47" y="182"/>
                    </a:lnTo>
                    <a:lnTo>
                      <a:pt x="41" y="182"/>
                    </a:lnTo>
                    <a:lnTo>
                      <a:pt x="41" y="179"/>
                    </a:lnTo>
                    <a:lnTo>
                      <a:pt x="41" y="182"/>
                    </a:lnTo>
                    <a:lnTo>
                      <a:pt x="36" y="179"/>
                    </a:lnTo>
                    <a:lnTo>
                      <a:pt x="31" y="175"/>
                    </a:lnTo>
                    <a:lnTo>
                      <a:pt x="26" y="172"/>
                    </a:lnTo>
                    <a:lnTo>
                      <a:pt x="26" y="169"/>
                    </a:lnTo>
                    <a:lnTo>
                      <a:pt x="26" y="172"/>
                    </a:lnTo>
                    <a:lnTo>
                      <a:pt x="31" y="172"/>
                    </a:lnTo>
                    <a:lnTo>
                      <a:pt x="26" y="172"/>
                    </a:lnTo>
                    <a:lnTo>
                      <a:pt x="26" y="169"/>
                    </a:lnTo>
                    <a:lnTo>
                      <a:pt x="26" y="165"/>
                    </a:lnTo>
                    <a:lnTo>
                      <a:pt x="26" y="169"/>
                    </a:lnTo>
                    <a:lnTo>
                      <a:pt x="21" y="169"/>
                    </a:lnTo>
                    <a:lnTo>
                      <a:pt x="21" y="165"/>
                    </a:lnTo>
                    <a:lnTo>
                      <a:pt x="21" y="162"/>
                    </a:lnTo>
                    <a:lnTo>
                      <a:pt x="21" y="165"/>
                    </a:lnTo>
                    <a:lnTo>
                      <a:pt x="16" y="165"/>
                    </a:lnTo>
                    <a:lnTo>
                      <a:pt x="21" y="165"/>
                    </a:lnTo>
                    <a:lnTo>
                      <a:pt x="26" y="169"/>
                    </a:lnTo>
                    <a:lnTo>
                      <a:pt x="21" y="169"/>
                    </a:lnTo>
                    <a:lnTo>
                      <a:pt x="6" y="162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6" y="152"/>
                    </a:lnTo>
                    <a:lnTo>
                      <a:pt x="11" y="152"/>
                    </a:lnTo>
                    <a:lnTo>
                      <a:pt x="11" y="149"/>
                    </a:lnTo>
                    <a:lnTo>
                      <a:pt x="11" y="146"/>
                    </a:lnTo>
                    <a:lnTo>
                      <a:pt x="16" y="146"/>
                    </a:lnTo>
                    <a:lnTo>
                      <a:pt x="11" y="149"/>
                    </a:lnTo>
                    <a:lnTo>
                      <a:pt x="16" y="149"/>
                    </a:lnTo>
                    <a:lnTo>
                      <a:pt x="21" y="152"/>
                    </a:lnTo>
                    <a:lnTo>
                      <a:pt x="26" y="152"/>
                    </a:lnTo>
                    <a:lnTo>
                      <a:pt x="26" y="155"/>
                    </a:lnTo>
                    <a:lnTo>
                      <a:pt x="21" y="155"/>
                    </a:lnTo>
                    <a:lnTo>
                      <a:pt x="26" y="159"/>
                    </a:lnTo>
                    <a:lnTo>
                      <a:pt x="31" y="159"/>
                    </a:lnTo>
                    <a:lnTo>
                      <a:pt x="36" y="155"/>
                    </a:lnTo>
                    <a:lnTo>
                      <a:pt x="41" y="155"/>
                    </a:lnTo>
                    <a:lnTo>
                      <a:pt x="47" y="155"/>
                    </a:lnTo>
                    <a:lnTo>
                      <a:pt x="41" y="1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3300"/>
                  </a:gs>
                  <a:gs pos="100000">
                    <a:srgbClr val="CBBAA9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8" name="Freeform 935"/>
              <p:cNvSpPr>
                <a:spLocks/>
              </p:cNvSpPr>
              <p:nvPr/>
            </p:nvSpPr>
            <p:spPr bwMode="auto">
              <a:xfrm>
                <a:off x="1467" y="-25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9" name="Freeform 936"/>
              <p:cNvSpPr>
                <a:spLocks/>
              </p:cNvSpPr>
              <p:nvPr/>
            </p:nvSpPr>
            <p:spPr bwMode="auto">
              <a:xfrm>
                <a:off x="1467" y="-256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0" name="Freeform 937"/>
              <p:cNvSpPr>
                <a:spLocks/>
              </p:cNvSpPr>
              <p:nvPr/>
            </p:nvSpPr>
            <p:spPr bwMode="auto">
              <a:xfrm>
                <a:off x="1528" y="-207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1" name="Freeform 938"/>
              <p:cNvSpPr>
                <a:spLocks/>
              </p:cNvSpPr>
              <p:nvPr/>
            </p:nvSpPr>
            <p:spPr bwMode="auto">
              <a:xfrm>
                <a:off x="1482" y="-4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2" name="Freeform 939"/>
              <p:cNvSpPr>
                <a:spLocks/>
              </p:cNvSpPr>
              <p:nvPr/>
            </p:nvSpPr>
            <p:spPr bwMode="auto">
              <a:xfrm>
                <a:off x="1487" y="-55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3" name="Freeform 940"/>
              <p:cNvSpPr>
                <a:spLocks/>
              </p:cNvSpPr>
              <p:nvPr/>
            </p:nvSpPr>
            <p:spPr bwMode="auto">
              <a:xfrm>
                <a:off x="1508" y="-213"/>
                <a:ext cx="10" cy="3"/>
              </a:xfrm>
              <a:custGeom>
                <a:avLst/>
                <a:gdLst>
                  <a:gd name="T0" fmla="*/ 5 w 10"/>
                  <a:gd name="T1" fmla="*/ 3 h 3"/>
                  <a:gd name="T2" fmla="*/ 0 w 10"/>
                  <a:gd name="T3" fmla="*/ 3 h 3"/>
                  <a:gd name="T4" fmla="*/ 5 w 10"/>
                  <a:gd name="T5" fmla="*/ 0 h 3"/>
                  <a:gd name="T6" fmla="*/ 10 w 10"/>
                  <a:gd name="T7" fmla="*/ 0 h 3"/>
                  <a:gd name="T8" fmla="*/ 10 w 10"/>
                  <a:gd name="T9" fmla="*/ 3 h 3"/>
                  <a:gd name="T10" fmla="*/ 5 w 1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"/>
                  <a:gd name="T20" fmla="*/ 10 w 1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">
                    <a:moveTo>
                      <a:pt x="5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74" name="Freeform 941"/>
              <p:cNvSpPr>
                <a:spLocks/>
              </p:cNvSpPr>
              <p:nvPr/>
            </p:nvSpPr>
            <p:spPr bwMode="auto">
              <a:xfrm>
                <a:off x="1523" y="-223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65" name="Text Box 942"/>
            <p:cNvSpPr txBox="1">
              <a:spLocks noChangeArrowheads="1"/>
            </p:cNvSpPr>
            <p:nvPr/>
          </p:nvSpPr>
          <p:spPr bwMode="auto">
            <a:xfrm rot="-1865838">
              <a:off x="1682" y="1780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22" name="Group 943"/>
          <p:cNvGrpSpPr>
            <a:grpSpLocks/>
          </p:cNvGrpSpPr>
          <p:nvPr/>
        </p:nvGrpSpPr>
        <p:grpSpPr bwMode="auto">
          <a:xfrm>
            <a:off x="2435225" y="3009900"/>
            <a:ext cx="417513" cy="341313"/>
            <a:chOff x="1395" y="1681"/>
            <a:chExt cx="263" cy="215"/>
          </a:xfrm>
        </p:grpSpPr>
        <p:grpSp>
          <p:nvGrpSpPr>
            <p:cNvPr id="24349" name="Group 944"/>
            <p:cNvGrpSpPr>
              <a:grpSpLocks noChangeAspect="1"/>
            </p:cNvGrpSpPr>
            <p:nvPr/>
          </p:nvGrpSpPr>
          <p:grpSpPr bwMode="auto">
            <a:xfrm>
              <a:off x="1395" y="1743"/>
              <a:ext cx="245" cy="153"/>
              <a:chOff x="760" y="-400"/>
              <a:chExt cx="742" cy="332"/>
            </a:xfrm>
          </p:grpSpPr>
          <p:sp>
            <p:nvSpPr>
              <p:cNvPr id="24351" name="AutoShape 945"/>
              <p:cNvSpPr>
                <a:spLocks noChangeAspect="1" noChangeArrowheads="1" noTextEdit="1"/>
              </p:cNvSpPr>
              <p:nvPr/>
            </p:nvSpPr>
            <p:spPr bwMode="auto">
              <a:xfrm>
                <a:off x="760" y="-400"/>
                <a:ext cx="742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2" name="Freeform 946"/>
              <p:cNvSpPr>
                <a:spLocks/>
              </p:cNvSpPr>
              <p:nvPr/>
            </p:nvSpPr>
            <p:spPr bwMode="auto">
              <a:xfrm>
                <a:off x="774" y="-350"/>
                <a:ext cx="700" cy="256"/>
              </a:xfrm>
              <a:custGeom>
                <a:avLst/>
                <a:gdLst>
                  <a:gd name="T0" fmla="*/ 21 w 700"/>
                  <a:gd name="T1" fmla="*/ 122 h 256"/>
                  <a:gd name="T2" fmla="*/ 15 w 700"/>
                  <a:gd name="T3" fmla="*/ 100 h 256"/>
                  <a:gd name="T4" fmla="*/ 47 w 700"/>
                  <a:gd name="T5" fmla="*/ 74 h 256"/>
                  <a:gd name="T6" fmla="*/ 116 w 700"/>
                  <a:gd name="T7" fmla="*/ 37 h 256"/>
                  <a:gd name="T8" fmla="*/ 142 w 700"/>
                  <a:gd name="T9" fmla="*/ 26 h 256"/>
                  <a:gd name="T10" fmla="*/ 158 w 700"/>
                  <a:gd name="T11" fmla="*/ 19 h 256"/>
                  <a:gd name="T12" fmla="*/ 179 w 700"/>
                  <a:gd name="T13" fmla="*/ 15 h 256"/>
                  <a:gd name="T14" fmla="*/ 200 w 700"/>
                  <a:gd name="T15" fmla="*/ 11 h 256"/>
                  <a:gd name="T16" fmla="*/ 216 w 700"/>
                  <a:gd name="T17" fmla="*/ 19 h 256"/>
                  <a:gd name="T18" fmla="*/ 263 w 700"/>
                  <a:gd name="T19" fmla="*/ 22 h 256"/>
                  <a:gd name="T20" fmla="*/ 316 w 700"/>
                  <a:gd name="T21" fmla="*/ 19 h 256"/>
                  <a:gd name="T22" fmla="*/ 342 w 700"/>
                  <a:gd name="T23" fmla="*/ 22 h 256"/>
                  <a:gd name="T24" fmla="*/ 379 w 700"/>
                  <a:gd name="T25" fmla="*/ 11 h 256"/>
                  <a:gd name="T26" fmla="*/ 379 w 700"/>
                  <a:gd name="T27" fmla="*/ 0 h 256"/>
                  <a:gd name="T28" fmla="*/ 426 w 700"/>
                  <a:gd name="T29" fmla="*/ 15 h 256"/>
                  <a:gd name="T30" fmla="*/ 479 w 700"/>
                  <a:gd name="T31" fmla="*/ 8 h 256"/>
                  <a:gd name="T32" fmla="*/ 500 w 700"/>
                  <a:gd name="T33" fmla="*/ 8 h 256"/>
                  <a:gd name="T34" fmla="*/ 574 w 700"/>
                  <a:gd name="T35" fmla="*/ 22 h 256"/>
                  <a:gd name="T36" fmla="*/ 648 w 700"/>
                  <a:gd name="T37" fmla="*/ 59 h 256"/>
                  <a:gd name="T38" fmla="*/ 685 w 700"/>
                  <a:gd name="T39" fmla="*/ 82 h 256"/>
                  <a:gd name="T40" fmla="*/ 679 w 700"/>
                  <a:gd name="T41" fmla="*/ 85 h 256"/>
                  <a:gd name="T42" fmla="*/ 658 w 700"/>
                  <a:gd name="T43" fmla="*/ 85 h 256"/>
                  <a:gd name="T44" fmla="*/ 648 w 700"/>
                  <a:gd name="T45" fmla="*/ 100 h 256"/>
                  <a:gd name="T46" fmla="*/ 627 w 700"/>
                  <a:gd name="T47" fmla="*/ 104 h 256"/>
                  <a:gd name="T48" fmla="*/ 595 w 700"/>
                  <a:gd name="T49" fmla="*/ 108 h 256"/>
                  <a:gd name="T50" fmla="*/ 584 w 700"/>
                  <a:gd name="T51" fmla="*/ 111 h 256"/>
                  <a:gd name="T52" fmla="*/ 563 w 700"/>
                  <a:gd name="T53" fmla="*/ 111 h 256"/>
                  <a:gd name="T54" fmla="*/ 542 w 700"/>
                  <a:gd name="T55" fmla="*/ 119 h 256"/>
                  <a:gd name="T56" fmla="*/ 516 w 700"/>
                  <a:gd name="T57" fmla="*/ 108 h 256"/>
                  <a:gd name="T58" fmla="*/ 495 w 700"/>
                  <a:gd name="T59" fmla="*/ 108 h 256"/>
                  <a:gd name="T60" fmla="*/ 490 w 700"/>
                  <a:gd name="T61" fmla="*/ 119 h 256"/>
                  <a:gd name="T62" fmla="*/ 474 w 700"/>
                  <a:gd name="T63" fmla="*/ 126 h 256"/>
                  <a:gd name="T64" fmla="*/ 474 w 700"/>
                  <a:gd name="T65" fmla="*/ 145 h 256"/>
                  <a:gd name="T66" fmla="*/ 447 w 700"/>
                  <a:gd name="T67" fmla="*/ 156 h 256"/>
                  <a:gd name="T68" fmla="*/ 426 w 700"/>
                  <a:gd name="T69" fmla="*/ 167 h 256"/>
                  <a:gd name="T70" fmla="*/ 405 w 700"/>
                  <a:gd name="T71" fmla="*/ 178 h 256"/>
                  <a:gd name="T72" fmla="*/ 390 w 700"/>
                  <a:gd name="T73" fmla="*/ 178 h 256"/>
                  <a:gd name="T74" fmla="*/ 368 w 700"/>
                  <a:gd name="T75" fmla="*/ 167 h 256"/>
                  <a:gd name="T76" fmla="*/ 347 w 700"/>
                  <a:gd name="T77" fmla="*/ 185 h 256"/>
                  <a:gd name="T78" fmla="*/ 332 w 700"/>
                  <a:gd name="T79" fmla="*/ 189 h 256"/>
                  <a:gd name="T80" fmla="*/ 295 w 700"/>
                  <a:gd name="T81" fmla="*/ 189 h 256"/>
                  <a:gd name="T82" fmla="*/ 300 w 700"/>
                  <a:gd name="T83" fmla="*/ 219 h 256"/>
                  <a:gd name="T84" fmla="*/ 295 w 700"/>
                  <a:gd name="T85" fmla="*/ 234 h 256"/>
                  <a:gd name="T86" fmla="*/ 274 w 700"/>
                  <a:gd name="T87" fmla="*/ 248 h 256"/>
                  <a:gd name="T88" fmla="*/ 231 w 700"/>
                  <a:gd name="T89" fmla="*/ 256 h 256"/>
                  <a:gd name="T90" fmla="*/ 237 w 700"/>
                  <a:gd name="T91" fmla="*/ 248 h 256"/>
                  <a:gd name="T92" fmla="*/ 216 w 700"/>
                  <a:gd name="T93" fmla="*/ 241 h 256"/>
                  <a:gd name="T94" fmla="*/ 216 w 700"/>
                  <a:gd name="T95" fmla="*/ 234 h 256"/>
                  <a:gd name="T96" fmla="*/ 216 w 700"/>
                  <a:gd name="T97" fmla="*/ 226 h 256"/>
                  <a:gd name="T98" fmla="*/ 221 w 700"/>
                  <a:gd name="T99" fmla="*/ 219 h 256"/>
                  <a:gd name="T100" fmla="*/ 210 w 700"/>
                  <a:gd name="T101" fmla="*/ 226 h 256"/>
                  <a:gd name="T102" fmla="*/ 200 w 700"/>
                  <a:gd name="T103" fmla="*/ 230 h 256"/>
                  <a:gd name="T104" fmla="*/ 195 w 700"/>
                  <a:gd name="T105" fmla="*/ 222 h 256"/>
                  <a:gd name="T106" fmla="*/ 195 w 700"/>
                  <a:gd name="T107" fmla="*/ 219 h 256"/>
                  <a:gd name="T108" fmla="*/ 179 w 700"/>
                  <a:gd name="T109" fmla="*/ 222 h 256"/>
                  <a:gd name="T110" fmla="*/ 179 w 700"/>
                  <a:gd name="T111" fmla="*/ 211 h 256"/>
                  <a:gd name="T112" fmla="*/ 184 w 700"/>
                  <a:gd name="T113" fmla="*/ 189 h 256"/>
                  <a:gd name="T114" fmla="*/ 163 w 700"/>
                  <a:gd name="T115" fmla="*/ 182 h 256"/>
                  <a:gd name="T116" fmla="*/ 131 w 700"/>
                  <a:gd name="T117" fmla="*/ 174 h 256"/>
                  <a:gd name="T118" fmla="*/ 94 w 700"/>
                  <a:gd name="T119" fmla="*/ 174 h 256"/>
                  <a:gd name="T120" fmla="*/ 79 w 700"/>
                  <a:gd name="T121" fmla="*/ 171 h 256"/>
                  <a:gd name="T122" fmla="*/ 52 w 700"/>
                  <a:gd name="T123" fmla="*/ 152 h 256"/>
                  <a:gd name="T124" fmla="*/ 26 w 700"/>
                  <a:gd name="T125" fmla="*/ 141 h 25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00"/>
                  <a:gd name="T190" fmla="*/ 0 h 256"/>
                  <a:gd name="T191" fmla="*/ 700 w 700"/>
                  <a:gd name="T192" fmla="*/ 256 h 25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00" h="256">
                    <a:moveTo>
                      <a:pt x="0" y="137"/>
                    </a:moveTo>
                    <a:lnTo>
                      <a:pt x="0" y="133"/>
                    </a:lnTo>
                    <a:lnTo>
                      <a:pt x="5" y="130"/>
                    </a:lnTo>
                    <a:lnTo>
                      <a:pt x="10" y="130"/>
                    </a:lnTo>
                    <a:lnTo>
                      <a:pt x="10" y="126"/>
                    </a:lnTo>
                    <a:lnTo>
                      <a:pt x="15" y="122"/>
                    </a:lnTo>
                    <a:lnTo>
                      <a:pt x="21" y="122"/>
                    </a:lnTo>
                    <a:lnTo>
                      <a:pt x="26" y="122"/>
                    </a:lnTo>
                    <a:lnTo>
                      <a:pt x="26" y="115"/>
                    </a:lnTo>
                    <a:lnTo>
                      <a:pt x="26" y="111"/>
                    </a:lnTo>
                    <a:lnTo>
                      <a:pt x="21" y="111"/>
                    </a:lnTo>
                    <a:lnTo>
                      <a:pt x="21" y="108"/>
                    </a:lnTo>
                    <a:lnTo>
                      <a:pt x="21" y="104"/>
                    </a:lnTo>
                    <a:lnTo>
                      <a:pt x="15" y="100"/>
                    </a:lnTo>
                    <a:lnTo>
                      <a:pt x="15" y="96"/>
                    </a:lnTo>
                    <a:lnTo>
                      <a:pt x="21" y="96"/>
                    </a:lnTo>
                    <a:lnTo>
                      <a:pt x="21" y="93"/>
                    </a:lnTo>
                    <a:lnTo>
                      <a:pt x="21" y="89"/>
                    </a:lnTo>
                    <a:lnTo>
                      <a:pt x="21" y="85"/>
                    </a:lnTo>
                    <a:lnTo>
                      <a:pt x="26" y="82"/>
                    </a:lnTo>
                    <a:lnTo>
                      <a:pt x="47" y="74"/>
                    </a:lnTo>
                    <a:lnTo>
                      <a:pt x="63" y="67"/>
                    </a:lnTo>
                    <a:lnTo>
                      <a:pt x="79" y="59"/>
                    </a:lnTo>
                    <a:lnTo>
                      <a:pt x="84" y="56"/>
                    </a:lnTo>
                    <a:lnTo>
                      <a:pt x="84" y="52"/>
                    </a:lnTo>
                    <a:lnTo>
                      <a:pt x="89" y="52"/>
                    </a:lnTo>
                    <a:lnTo>
                      <a:pt x="94" y="48"/>
                    </a:lnTo>
                    <a:lnTo>
                      <a:pt x="116" y="37"/>
                    </a:lnTo>
                    <a:lnTo>
                      <a:pt x="121" y="33"/>
                    </a:lnTo>
                    <a:lnTo>
                      <a:pt x="121" y="30"/>
                    </a:lnTo>
                    <a:lnTo>
                      <a:pt x="126" y="30"/>
                    </a:lnTo>
                    <a:lnTo>
                      <a:pt x="126" y="26"/>
                    </a:lnTo>
                    <a:lnTo>
                      <a:pt x="137" y="30"/>
                    </a:lnTo>
                    <a:lnTo>
                      <a:pt x="142" y="30"/>
                    </a:lnTo>
                    <a:lnTo>
                      <a:pt x="142" y="26"/>
                    </a:lnTo>
                    <a:lnTo>
                      <a:pt x="147" y="26"/>
                    </a:lnTo>
                    <a:lnTo>
                      <a:pt x="147" y="22"/>
                    </a:lnTo>
                    <a:lnTo>
                      <a:pt x="152" y="22"/>
                    </a:lnTo>
                    <a:lnTo>
                      <a:pt x="158" y="22"/>
                    </a:lnTo>
                    <a:lnTo>
                      <a:pt x="158" y="19"/>
                    </a:lnTo>
                    <a:lnTo>
                      <a:pt x="163" y="19"/>
                    </a:lnTo>
                    <a:lnTo>
                      <a:pt x="158" y="19"/>
                    </a:lnTo>
                    <a:lnTo>
                      <a:pt x="158" y="15"/>
                    </a:lnTo>
                    <a:lnTo>
                      <a:pt x="163" y="15"/>
                    </a:lnTo>
                    <a:lnTo>
                      <a:pt x="168" y="15"/>
                    </a:lnTo>
                    <a:lnTo>
                      <a:pt x="173" y="11"/>
                    </a:lnTo>
                    <a:lnTo>
                      <a:pt x="179" y="15"/>
                    </a:lnTo>
                    <a:lnTo>
                      <a:pt x="179" y="11"/>
                    </a:lnTo>
                    <a:lnTo>
                      <a:pt x="179" y="15"/>
                    </a:lnTo>
                    <a:lnTo>
                      <a:pt x="184" y="11"/>
                    </a:lnTo>
                    <a:lnTo>
                      <a:pt x="184" y="15"/>
                    </a:lnTo>
                    <a:lnTo>
                      <a:pt x="184" y="11"/>
                    </a:lnTo>
                    <a:lnTo>
                      <a:pt x="189" y="15"/>
                    </a:lnTo>
                    <a:lnTo>
                      <a:pt x="195" y="15"/>
                    </a:lnTo>
                    <a:lnTo>
                      <a:pt x="195" y="11"/>
                    </a:lnTo>
                    <a:lnTo>
                      <a:pt x="200" y="11"/>
                    </a:lnTo>
                    <a:lnTo>
                      <a:pt x="195" y="11"/>
                    </a:lnTo>
                    <a:lnTo>
                      <a:pt x="195" y="15"/>
                    </a:lnTo>
                    <a:lnTo>
                      <a:pt x="200" y="15"/>
                    </a:lnTo>
                    <a:lnTo>
                      <a:pt x="205" y="19"/>
                    </a:lnTo>
                    <a:lnTo>
                      <a:pt x="210" y="22"/>
                    </a:lnTo>
                    <a:lnTo>
                      <a:pt x="216" y="22"/>
                    </a:lnTo>
                    <a:lnTo>
                      <a:pt x="216" y="19"/>
                    </a:lnTo>
                    <a:lnTo>
                      <a:pt x="221" y="19"/>
                    </a:lnTo>
                    <a:lnTo>
                      <a:pt x="226" y="19"/>
                    </a:lnTo>
                    <a:lnTo>
                      <a:pt x="242" y="22"/>
                    </a:lnTo>
                    <a:lnTo>
                      <a:pt x="247" y="22"/>
                    </a:lnTo>
                    <a:lnTo>
                      <a:pt x="253" y="22"/>
                    </a:lnTo>
                    <a:lnTo>
                      <a:pt x="258" y="22"/>
                    </a:lnTo>
                    <a:lnTo>
                      <a:pt x="263" y="22"/>
                    </a:lnTo>
                    <a:lnTo>
                      <a:pt x="274" y="26"/>
                    </a:lnTo>
                    <a:lnTo>
                      <a:pt x="284" y="22"/>
                    </a:lnTo>
                    <a:lnTo>
                      <a:pt x="289" y="22"/>
                    </a:lnTo>
                    <a:lnTo>
                      <a:pt x="300" y="22"/>
                    </a:lnTo>
                    <a:lnTo>
                      <a:pt x="305" y="22"/>
                    </a:lnTo>
                    <a:lnTo>
                      <a:pt x="310" y="22"/>
                    </a:lnTo>
                    <a:lnTo>
                      <a:pt x="316" y="19"/>
                    </a:lnTo>
                    <a:lnTo>
                      <a:pt x="316" y="22"/>
                    </a:lnTo>
                    <a:lnTo>
                      <a:pt x="321" y="19"/>
                    </a:lnTo>
                    <a:lnTo>
                      <a:pt x="326" y="19"/>
                    </a:lnTo>
                    <a:lnTo>
                      <a:pt x="326" y="22"/>
                    </a:lnTo>
                    <a:lnTo>
                      <a:pt x="332" y="22"/>
                    </a:lnTo>
                    <a:lnTo>
                      <a:pt x="337" y="22"/>
                    </a:lnTo>
                    <a:lnTo>
                      <a:pt x="342" y="22"/>
                    </a:lnTo>
                    <a:lnTo>
                      <a:pt x="347" y="19"/>
                    </a:lnTo>
                    <a:lnTo>
                      <a:pt x="353" y="15"/>
                    </a:lnTo>
                    <a:lnTo>
                      <a:pt x="358" y="15"/>
                    </a:lnTo>
                    <a:lnTo>
                      <a:pt x="363" y="15"/>
                    </a:lnTo>
                    <a:lnTo>
                      <a:pt x="363" y="11"/>
                    </a:lnTo>
                    <a:lnTo>
                      <a:pt x="368" y="11"/>
                    </a:lnTo>
                    <a:lnTo>
                      <a:pt x="379" y="11"/>
                    </a:lnTo>
                    <a:lnTo>
                      <a:pt x="384" y="11"/>
                    </a:lnTo>
                    <a:lnTo>
                      <a:pt x="390" y="8"/>
                    </a:lnTo>
                    <a:lnTo>
                      <a:pt x="390" y="4"/>
                    </a:lnTo>
                    <a:lnTo>
                      <a:pt x="379" y="4"/>
                    </a:lnTo>
                    <a:lnTo>
                      <a:pt x="374" y="4"/>
                    </a:lnTo>
                    <a:lnTo>
                      <a:pt x="374" y="0"/>
                    </a:lnTo>
                    <a:lnTo>
                      <a:pt x="379" y="0"/>
                    </a:lnTo>
                    <a:lnTo>
                      <a:pt x="384" y="4"/>
                    </a:lnTo>
                    <a:lnTo>
                      <a:pt x="390" y="4"/>
                    </a:lnTo>
                    <a:lnTo>
                      <a:pt x="400" y="4"/>
                    </a:lnTo>
                    <a:lnTo>
                      <a:pt x="405" y="8"/>
                    </a:lnTo>
                    <a:lnTo>
                      <a:pt x="411" y="8"/>
                    </a:lnTo>
                    <a:lnTo>
                      <a:pt x="421" y="11"/>
                    </a:lnTo>
                    <a:lnTo>
                      <a:pt x="426" y="15"/>
                    </a:lnTo>
                    <a:lnTo>
                      <a:pt x="432" y="15"/>
                    </a:lnTo>
                    <a:lnTo>
                      <a:pt x="442" y="15"/>
                    </a:lnTo>
                    <a:lnTo>
                      <a:pt x="447" y="15"/>
                    </a:lnTo>
                    <a:lnTo>
                      <a:pt x="458" y="15"/>
                    </a:lnTo>
                    <a:lnTo>
                      <a:pt x="463" y="15"/>
                    </a:lnTo>
                    <a:lnTo>
                      <a:pt x="469" y="11"/>
                    </a:lnTo>
                    <a:lnTo>
                      <a:pt x="479" y="8"/>
                    </a:lnTo>
                    <a:lnTo>
                      <a:pt x="484" y="4"/>
                    </a:lnTo>
                    <a:lnTo>
                      <a:pt x="490" y="4"/>
                    </a:lnTo>
                    <a:lnTo>
                      <a:pt x="500" y="8"/>
                    </a:lnTo>
                    <a:lnTo>
                      <a:pt x="495" y="8"/>
                    </a:lnTo>
                    <a:lnTo>
                      <a:pt x="500" y="8"/>
                    </a:lnTo>
                    <a:lnTo>
                      <a:pt x="495" y="8"/>
                    </a:lnTo>
                    <a:lnTo>
                      <a:pt x="500" y="8"/>
                    </a:lnTo>
                    <a:lnTo>
                      <a:pt x="511" y="11"/>
                    </a:lnTo>
                    <a:lnTo>
                      <a:pt x="521" y="15"/>
                    </a:lnTo>
                    <a:lnTo>
                      <a:pt x="532" y="15"/>
                    </a:lnTo>
                    <a:lnTo>
                      <a:pt x="553" y="19"/>
                    </a:lnTo>
                    <a:lnTo>
                      <a:pt x="558" y="19"/>
                    </a:lnTo>
                    <a:lnTo>
                      <a:pt x="569" y="19"/>
                    </a:lnTo>
                    <a:lnTo>
                      <a:pt x="574" y="22"/>
                    </a:lnTo>
                    <a:lnTo>
                      <a:pt x="584" y="30"/>
                    </a:lnTo>
                    <a:lnTo>
                      <a:pt x="590" y="33"/>
                    </a:lnTo>
                    <a:lnTo>
                      <a:pt x="606" y="41"/>
                    </a:lnTo>
                    <a:lnTo>
                      <a:pt x="621" y="52"/>
                    </a:lnTo>
                    <a:lnTo>
                      <a:pt x="632" y="56"/>
                    </a:lnTo>
                    <a:lnTo>
                      <a:pt x="637" y="56"/>
                    </a:lnTo>
                    <a:lnTo>
                      <a:pt x="648" y="59"/>
                    </a:lnTo>
                    <a:lnTo>
                      <a:pt x="658" y="63"/>
                    </a:lnTo>
                    <a:lnTo>
                      <a:pt x="669" y="67"/>
                    </a:lnTo>
                    <a:lnTo>
                      <a:pt x="674" y="67"/>
                    </a:lnTo>
                    <a:lnTo>
                      <a:pt x="674" y="71"/>
                    </a:lnTo>
                    <a:lnTo>
                      <a:pt x="679" y="74"/>
                    </a:lnTo>
                    <a:lnTo>
                      <a:pt x="679" y="78"/>
                    </a:lnTo>
                    <a:lnTo>
                      <a:pt x="685" y="82"/>
                    </a:lnTo>
                    <a:lnTo>
                      <a:pt x="690" y="85"/>
                    </a:lnTo>
                    <a:lnTo>
                      <a:pt x="700" y="89"/>
                    </a:lnTo>
                    <a:lnTo>
                      <a:pt x="695" y="89"/>
                    </a:lnTo>
                    <a:lnTo>
                      <a:pt x="690" y="89"/>
                    </a:lnTo>
                    <a:lnTo>
                      <a:pt x="685" y="89"/>
                    </a:lnTo>
                    <a:lnTo>
                      <a:pt x="679" y="89"/>
                    </a:lnTo>
                    <a:lnTo>
                      <a:pt x="679" y="85"/>
                    </a:lnTo>
                    <a:lnTo>
                      <a:pt x="679" y="89"/>
                    </a:lnTo>
                    <a:lnTo>
                      <a:pt x="674" y="89"/>
                    </a:lnTo>
                    <a:lnTo>
                      <a:pt x="674" y="85"/>
                    </a:lnTo>
                    <a:lnTo>
                      <a:pt x="669" y="85"/>
                    </a:lnTo>
                    <a:lnTo>
                      <a:pt x="669" y="89"/>
                    </a:lnTo>
                    <a:lnTo>
                      <a:pt x="664" y="89"/>
                    </a:lnTo>
                    <a:lnTo>
                      <a:pt x="658" y="85"/>
                    </a:lnTo>
                    <a:lnTo>
                      <a:pt x="658" y="89"/>
                    </a:lnTo>
                    <a:lnTo>
                      <a:pt x="653" y="89"/>
                    </a:lnTo>
                    <a:lnTo>
                      <a:pt x="658" y="93"/>
                    </a:lnTo>
                    <a:lnTo>
                      <a:pt x="653" y="93"/>
                    </a:lnTo>
                    <a:lnTo>
                      <a:pt x="653" y="96"/>
                    </a:lnTo>
                    <a:lnTo>
                      <a:pt x="648" y="96"/>
                    </a:lnTo>
                    <a:lnTo>
                      <a:pt x="648" y="100"/>
                    </a:lnTo>
                    <a:lnTo>
                      <a:pt x="642" y="96"/>
                    </a:lnTo>
                    <a:lnTo>
                      <a:pt x="637" y="100"/>
                    </a:lnTo>
                    <a:lnTo>
                      <a:pt x="632" y="100"/>
                    </a:lnTo>
                    <a:lnTo>
                      <a:pt x="632" y="104"/>
                    </a:lnTo>
                    <a:lnTo>
                      <a:pt x="627" y="104"/>
                    </a:lnTo>
                    <a:lnTo>
                      <a:pt x="621" y="104"/>
                    </a:lnTo>
                    <a:lnTo>
                      <a:pt x="627" y="104"/>
                    </a:lnTo>
                    <a:lnTo>
                      <a:pt x="621" y="104"/>
                    </a:lnTo>
                    <a:lnTo>
                      <a:pt x="621" y="108"/>
                    </a:lnTo>
                    <a:lnTo>
                      <a:pt x="616" y="108"/>
                    </a:lnTo>
                    <a:lnTo>
                      <a:pt x="611" y="108"/>
                    </a:lnTo>
                    <a:lnTo>
                      <a:pt x="606" y="108"/>
                    </a:lnTo>
                    <a:lnTo>
                      <a:pt x="600" y="108"/>
                    </a:lnTo>
                    <a:lnTo>
                      <a:pt x="595" y="108"/>
                    </a:lnTo>
                    <a:lnTo>
                      <a:pt x="595" y="104"/>
                    </a:lnTo>
                    <a:lnTo>
                      <a:pt x="590" y="104"/>
                    </a:lnTo>
                    <a:lnTo>
                      <a:pt x="590" y="108"/>
                    </a:lnTo>
                    <a:lnTo>
                      <a:pt x="595" y="108"/>
                    </a:lnTo>
                    <a:lnTo>
                      <a:pt x="595" y="111"/>
                    </a:lnTo>
                    <a:lnTo>
                      <a:pt x="590" y="111"/>
                    </a:lnTo>
                    <a:lnTo>
                      <a:pt x="584" y="111"/>
                    </a:lnTo>
                    <a:lnTo>
                      <a:pt x="579" y="111"/>
                    </a:lnTo>
                    <a:lnTo>
                      <a:pt x="579" y="108"/>
                    </a:lnTo>
                    <a:lnTo>
                      <a:pt x="574" y="111"/>
                    </a:lnTo>
                    <a:lnTo>
                      <a:pt x="574" y="115"/>
                    </a:lnTo>
                    <a:lnTo>
                      <a:pt x="569" y="115"/>
                    </a:lnTo>
                    <a:lnTo>
                      <a:pt x="563" y="115"/>
                    </a:lnTo>
                    <a:lnTo>
                      <a:pt x="563" y="111"/>
                    </a:lnTo>
                    <a:lnTo>
                      <a:pt x="558" y="115"/>
                    </a:lnTo>
                    <a:lnTo>
                      <a:pt x="558" y="119"/>
                    </a:lnTo>
                    <a:lnTo>
                      <a:pt x="553" y="119"/>
                    </a:lnTo>
                    <a:lnTo>
                      <a:pt x="548" y="119"/>
                    </a:lnTo>
                    <a:lnTo>
                      <a:pt x="542" y="119"/>
                    </a:lnTo>
                    <a:lnTo>
                      <a:pt x="542" y="115"/>
                    </a:lnTo>
                    <a:lnTo>
                      <a:pt x="542" y="119"/>
                    </a:lnTo>
                    <a:lnTo>
                      <a:pt x="537" y="115"/>
                    </a:lnTo>
                    <a:lnTo>
                      <a:pt x="532" y="115"/>
                    </a:lnTo>
                    <a:lnTo>
                      <a:pt x="527" y="115"/>
                    </a:lnTo>
                    <a:lnTo>
                      <a:pt x="521" y="115"/>
                    </a:lnTo>
                    <a:lnTo>
                      <a:pt x="521" y="111"/>
                    </a:lnTo>
                    <a:lnTo>
                      <a:pt x="521" y="108"/>
                    </a:lnTo>
                    <a:lnTo>
                      <a:pt x="516" y="108"/>
                    </a:lnTo>
                    <a:lnTo>
                      <a:pt x="521" y="108"/>
                    </a:lnTo>
                    <a:lnTo>
                      <a:pt x="516" y="104"/>
                    </a:lnTo>
                    <a:lnTo>
                      <a:pt x="511" y="104"/>
                    </a:lnTo>
                    <a:lnTo>
                      <a:pt x="505" y="104"/>
                    </a:lnTo>
                    <a:lnTo>
                      <a:pt x="500" y="104"/>
                    </a:lnTo>
                    <a:lnTo>
                      <a:pt x="500" y="108"/>
                    </a:lnTo>
                    <a:lnTo>
                      <a:pt x="495" y="108"/>
                    </a:lnTo>
                    <a:lnTo>
                      <a:pt x="495" y="111"/>
                    </a:lnTo>
                    <a:lnTo>
                      <a:pt x="490" y="111"/>
                    </a:lnTo>
                    <a:lnTo>
                      <a:pt x="490" y="115"/>
                    </a:lnTo>
                    <a:lnTo>
                      <a:pt x="484" y="115"/>
                    </a:lnTo>
                    <a:lnTo>
                      <a:pt x="490" y="119"/>
                    </a:lnTo>
                    <a:lnTo>
                      <a:pt x="484" y="119"/>
                    </a:lnTo>
                    <a:lnTo>
                      <a:pt x="490" y="119"/>
                    </a:lnTo>
                    <a:lnTo>
                      <a:pt x="490" y="122"/>
                    </a:lnTo>
                    <a:lnTo>
                      <a:pt x="484" y="122"/>
                    </a:lnTo>
                    <a:lnTo>
                      <a:pt x="484" y="126"/>
                    </a:lnTo>
                    <a:lnTo>
                      <a:pt x="479" y="126"/>
                    </a:lnTo>
                    <a:lnTo>
                      <a:pt x="479" y="122"/>
                    </a:lnTo>
                    <a:lnTo>
                      <a:pt x="474" y="122"/>
                    </a:lnTo>
                    <a:lnTo>
                      <a:pt x="474" y="126"/>
                    </a:lnTo>
                    <a:lnTo>
                      <a:pt x="474" y="130"/>
                    </a:lnTo>
                    <a:lnTo>
                      <a:pt x="469" y="133"/>
                    </a:lnTo>
                    <a:lnTo>
                      <a:pt x="469" y="137"/>
                    </a:lnTo>
                    <a:lnTo>
                      <a:pt x="463" y="141"/>
                    </a:lnTo>
                    <a:lnTo>
                      <a:pt x="469" y="141"/>
                    </a:lnTo>
                    <a:lnTo>
                      <a:pt x="469" y="145"/>
                    </a:lnTo>
                    <a:lnTo>
                      <a:pt x="474" y="145"/>
                    </a:lnTo>
                    <a:lnTo>
                      <a:pt x="469" y="148"/>
                    </a:lnTo>
                    <a:lnTo>
                      <a:pt x="463" y="148"/>
                    </a:lnTo>
                    <a:lnTo>
                      <a:pt x="458" y="148"/>
                    </a:lnTo>
                    <a:lnTo>
                      <a:pt x="453" y="148"/>
                    </a:lnTo>
                    <a:lnTo>
                      <a:pt x="453" y="152"/>
                    </a:lnTo>
                    <a:lnTo>
                      <a:pt x="447" y="152"/>
                    </a:lnTo>
                    <a:lnTo>
                      <a:pt x="447" y="156"/>
                    </a:lnTo>
                    <a:lnTo>
                      <a:pt x="447" y="159"/>
                    </a:lnTo>
                    <a:lnTo>
                      <a:pt x="442" y="159"/>
                    </a:lnTo>
                    <a:lnTo>
                      <a:pt x="442" y="163"/>
                    </a:lnTo>
                    <a:lnTo>
                      <a:pt x="437" y="163"/>
                    </a:lnTo>
                    <a:lnTo>
                      <a:pt x="432" y="163"/>
                    </a:lnTo>
                    <a:lnTo>
                      <a:pt x="432" y="167"/>
                    </a:lnTo>
                    <a:lnTo>
                      <a:pt x="426" y="167"/>
                    </a:lnTo>
                    <a:lnTo>
                      <a:pt x="421" y="171"/>
                    </a:lnTo>
                    <a:lnTo>
                      <a:pt x="416" y="171"/>
                    </a:lnTo>
                    <a:lnTo>
                      <a:pt x="416" y="174"/>
                    </a:lnTo>
                    <a:lnTo>
                      <a:pt x="411" y="171"/>
                    </a:lnTo>
                    <a:lnTo>
                      <a:pt x="411" y="174"/>
                    </a:lnTo>
                    <a:lnTo>
                      <a:pt x="405" y="174"/>
                    </a:lnTo>
                    <a:lnTo>
                      <a:pt x="405" y="178"/>
                    </a:lnTo>
                    <a:lnTo>
                      <a:pt x="405" y="182"/>
                    </a:lnTo>
                    <a:lnTo>
                      <a:pt x="405" y="185"/>
                    </a:lnTo>
                    <a:lnTo>
                      <a:pt x="400" y="185"/>
                    </a:lnTo>
                    <a:lnTo>
                      <a:pt x="400" y="182"/>
                    </a:lnTo>
                    <a:lnTo>
                      <a:pt x="395" y="182"/>
                    </a:lnTo>
                    <a:lnTo>
                      <a:pt x="395" y="178"/>
                    </a:lnTo>
                    <a:lnTo>
                      <a:pt x="390" y="178"/>
                    </a:lnTo>
                    <a:lnTo>
                      <a:pt x="384" y="174"/>
                    </a:lnTo>
                    <a:lnTo>
                      <a:pt x="379" y="171"/>
                    </a:lnTo>
                    <a:lnTo>
                      <a:pt x="374" y="171"/>
                    </a:lnTo>
                    <a:lnTo>
                      <a:pt x="379" y="167"/>
                    </a:lnTo>
                    <a:lnTo>
                      <a:pt x="379" y="163"/>
                    </a:lnTo>
                    <a:lnTo>
                      <a:pt x="374" y="167"/>
                    </a:lnTo>
                    <a:lnTo>
                      <a:pt x="368" y="167"/>
                    </a:lnTo>
                    <a:lnTo>
                      <a:pt x="363" y="167"/>
                    </a:lnTo>
                    <a:lnTo>
                      <a:pt x="363" y="171"/>
                    </a:lnTo>
                    <a:lnTo>
                      <a:pt x="358" y="174"/>
                    </a:lnTo>
                    <a:lnTo>
                      <a:pt x="353" y="178"/>
                    </a:lnTo>
                    <a:lnTo>
                      <a:pt x="353" y="182"/>
                    </a:lnTo>
                    <a:lnTo>
                      <a:pt x="347" y="182"/>
                    </a:lnTo>
                    <a:lnTo>
                      <a:pt x="347" y="185"/>
                    </a:lnTo>
                    <a:lnTo>
                      <a:pt x="342" y="185"/>
                    </a:lnTo>
                    <a:lnTo>
                      <a:pt x="342" y="189"/>
                    </a:lnTo>
                    <a:lnTo>
                      <a:pt x="337" y="189"/>
                    </a:lnTo>
                    <a:lnTo>
                      <a:pt x="337" y="193"/>
                    </a:lnTo>
                    <a:lnTo>
                      <a:pt x="332" y="189"/>
                    </a:lnTo>
                    <a:lnTo>
                      <a:pt x="332" y="193"/>
                    </a:lnTo>
                    <a:lnTo>
                      <a:pt x="332" y="189"/>
                    </a:lnTo>
                    <a:lnTo>
                      <a:pt x="326" y="189"/>
                    </a:lnTo>
                    <a:lnTo>
                      <a:pt x="321" y="189"/>
                    </a:lnTo>
                    <a:lnTo>
                      <a:pt x="316" y="189"/>
                    </a:lnTo>
                    <a:lnTo>
                      <a:pt x="310" y="189"/>
                    </a:lnTo>
                    <a:lnTo>
                      <a:pt x="305" y="189"/>
                    </a:lnTo>
                    <a:lnTo>
                      <a:pt x="300" y="189"/>
                    </a:lnTo>
                    <a:lnTo>
                      <a:pt x="295" y="189"/>
                    </a:lnTo>
                    <a:lnTo>
                      <a:pt x="295" y="193"/>
                    </a:lnTo>
                    <a:lnTo>
                      <a:pt x="295" y="196"/>
                    </a:lnTo>
                    <a:lnTo>
                      <a:pt x="289" y="200"/>
                    </a:lnTo>
                    <a:lnTo>
                      <a:pt x="295" y="200"/>
                    </a:lnTo>
                    <a:lnTo>
                      <a:pt x="295" y="208"/>
                    </a:lnTo>
                    <a:lnTo>
                      <a:pt x="295" y="215"/>
                    </a:lnTo>
                    <a:lnTo>
                      <a:pt x="300" y="219"/>
                    </a:lnTo>
                    <a:lnTo>
                      <a:pt x="295" y="219"/>
                    </a:lnTo>
                    <a:lnTo>
                      <a:pt x="295" y="222"/>
                    </a:lnTo>
                    <a:lnTo>
                      <a:pt x="300" y="222"/>
                    </a:lnTo>
                    <a:lnTo>
                      <a:pt x="300" y="226"/>
                    </a:lnTo>
                    <a:lnTo>
                      <a:pt x="300" y="230"/>
                    </a:lnTo>
                    <a:lnTo>
                      <a:pt x="295" y="230"/>
                    </a:lnTo>
                    <a:lnTo>
                      <a:pt x="295" y="234"/>
                    </a:lnTo>
                    <a:lnTo>
                      <a:pt x="284" y="230"/>
                    </a:lnTo>
                    <a:lnTo>
                      <a:pt x="279" y="230"/>
                    </a:lnTo>
                    <a:lnTo>
                      <a:pt x="279" y="234"/>
                    </a:lnTo>
                    <a:lnTo>
                      <a:pt x="274" y="237"/>
                    </a:lnTo>
                    <a:lnTo>
                      <a:pt x="274" y="241"/>
                    </a:lnTo>
                    <a:lnTo>
                      <a:pt x="274" y="245"/>
                    </a:lnTo>
                    <a:lnTo>
                      <a:pt x="274" y="248"/>
                    </a:lnTo>
                    <a:lnTo>
                      <a:pt x="268" y="252"/>
                    </a:lnTo>
                    <a:lnTo>
                      <a:pt x="263" y="256"/>
                    </a:lnTo>
                    <a:lnTo>
                      <a:pt x="263" y="252"/>
                    </a:lnTo>
                    <a:lnTo>
                      <a:pt x="263" y="256"/>
                    </a:lnTo>
                    <a:lnTo>
                      <a:pt x="258" y="256"/>
                    </a:lnTo>
                    <a:lnTo>
                      <a:pt x="253" y="256"/>
                    </a:lnTo>
                    <a:lnTo>
                      <a:pt x="231" y="256"/>
                    </a:lnTo>
                    <a:lnTo>
                      <a:pt x="231" y="252"/>
                    </a:lnTo>
                    <a:lnTo>
                      <a:pt x="237" y="252"/>
                    </a:lnTo>
                    <a:lnTo>
                      <a:pt x="231" y="252"/>
                    </a:lnTo>
                    <a:lnTo>
                      <a:pt x="226" y="252"/>
                    </a:lnTo>
                    <a:lnTo>
                      <a:pt x="226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37" y="245"/>
                    </a:lnTo>
                    <a:lnTo>
                      <a:pt x="231" y="248"/>
                    </a:lnTo>
                    <a:lnTo>
                      <a:pt x="231" y="245"/>
                    </a:lnTo>
                    <a:lnTo>
                      <a:pt x="226" y="245"/>
                    </a:lnTo>
                    <a:lnTo>
                      <a:pt x="221" y="245"/>
                    </a:lnTo>
                    <a:lnTo>
                      <a:pt x="216" y="245"/>
                    </a:lnTo>
                    <a:lnTo>
                      <a:pt x="216" y="241"/>
                    </a:lnTo>
                    <a:lnTo>
                      <a:pt x="216" y="237"/>
                    </a:lnTo>
                    <a:lnTo>
                      <a:pt x="216" y="234"/>
                    </a:lnTo>
                    <a:lnTo>
                      <a:pt x="216" y="237"/>
                    </a:lnTo>
                    <a:lnTo>
                      <a:pt x="216" y="234"/>
                    </a:lnTo>
                    <a:lnTo>
                      <a:pt x="210" y="234"/>
                    </a:lnTo>
                    <a:lnTo>
                      <a:pt x="210" y="230"/>
                    </a:lnTo>
                    <a:lnTo>
                      <a:pt x="216" y="234"/>
                    </a:lnTo>
                    <a:lnTo>
                      <a:pt x="216" y="230"/>
                    </a:lnTo>
                    <a:lnTo>
                      <a:pt x="221" y="230"/>
                    </a:lnTo>
                    <a:lnTo>
                      <a:pt x="221" y="226"/>
                    </a:lnTo>
                    <a:lnTo>
                      <a:pt x="216" y="226"/>
                    </a:lnTo>
                    <a:lnTo>
                      <a:pt x="216" y="230"/>
                    </a:lnTo>
                    <a:lnTo>
                      <a:pt x="210" y="230"/>
                    </a:lnTo>
                    <a:lnTo>
                      <a:pt x="216" y="226"/>
                    </a:lnTo>
                    <a:lnTo>
                      <a:pt x="221" y="226"/>
                    </a:lnTo>
                    <a:lnTo>
                      <a:pt x="216" y="226"/>
                    </a:lnTo>
                    <a:lnTo>
                      <a:pt x="221" y="226"/>
                    </a:lnTo>
                    <a:lnTo>
                      <a:pt x="221" y="222"/>
                    </a:lnTo>
                    <a:lnTo>
                      <a:pt x="226" y="222"/>
                    </a:lnTo>
                    <a:lnTo>
                      <a:pt x="221" y="222"/>
                    </a:lnTo>
                    <a:lnTo>
                      <a:pt x="221" y="219"/>
                    </a:lnTo>
                    <a:lnTo>
                      <a:pt x="221" y="222"/>
                    </a:lnTo>
                    <a:lnTo>
                      <a:pt x="216" y="222"/>
                    </a:lnTo>
                    <a:lnTo>
                      <a:pt x="216" y="219"/>
                    </a:lnTo>
                    <a:lnTo>
                      <a:pt x="216" y="222"/>
                    </a:lnTo>
                    <a:lnTo>
                      <a:pt x="216" y="219"/>
                    </a:lnTo>
                    <a:lnTo>
                      <a:pt x="210" y="222"/>
                    </a:lnTo>
                    <a:lnTo>
                      <a:pt x="210" y="226"/>
                    </a:lnTo>
                    <a:lnTo>
                      <a:pt x="210" y="222"/>
                    </a:lnTo>
                    <a:lnTo>
                      <a:pt x="210" y="226"/>
                    </a:lnTo>
                    <a:lnTo>
                      <a:pt x="205" y="226"/>
                    </a:lnTo>
                    <a:lnTo>
                      <a:pt x="205" y="222"/>
                    </a:lnTo>
                    <a:lnTo>
                      <a:pt x="200" y="222"/>
                    </a:lnTo>
                    <a:lnTo>
                      <a:pt x="200" y="226"/>
                    </a:lnTo>
                    <a:lnTo>
                      <a:pt x="200" y="230"/>
                    </a:lnTo>
                    <a:lnTo>
                      <a:pt x="195" y="230"/>
                    </a:lnTo>
                    <a:lnTo>
                      <a:pt x="189" y="226"/>
                    </a:lnTo>
                    <a:lnTo>
                      <a:pt x="195" y="226"/>
                    </a:lnTo>
                    <a:lnTo>
                      <a:pt x="195" y="222"/>
                    </a:lnTo>
                    <a:lnTo>
                      <a:pt x="195" y="226"/>
                    </a:lnTo>
                    <a:lnTo>
                      <a:pt x="200" y="222"/>
                    </a:lnTo>
                    <a:lnTo>
                      <a:pt x="195" y="222"/>
                    </a:lnTo>
                    <a:lnTo>
                      <a:pt x="200" y="222"/>
                    </a:lnTo>
                    <a:lnTo>
                      <a:pt x="195" y="219"/>
                    </a:lnTo>
                    <a:lnTo>
                      <a:pt x="200" y="215"/>
                    </a:lnTo>
                    <a:lnTo>
                      <a:pt x="195" y="215"/>
                    </a:lnTo>
                    <a:lnTo>
                      <a:pt x="195" y="219"/>
                    </a:lnTo>
                    <a:lnTo>
                      <a:pt x="189" y="219"/>
                    </a:lnTo>
                    <a:lnTo>
                      <a:pt x="195" y="219"/>
                    </a:lnTo>
                    <a:lnTo>
                      <a:pt x="195" y="222"/>
                    </a:lnTo>
                    <a:lnTo>
                      <a:pt x="189" y="219"/>
                    </a:lnTo>
                    <a:lnTo>
                      <a:pt x="189" y="222"/>
                    </a:lnTo>
                    <a:lnTo>
                      <a:pt x="189" y="226"/>
                    </a:lnTo>
                    <a:lnTo>
                      <a:pt x="184" y="226"/>
                    </a:lnTo>
                    <a:lnTo>
                      <a:pt x="179" y="226"/>
                    </a:lnTo>
                    <a:lnTo>
                      <a:pt x="179" y="222"/>
                    </a:lnTo>
                    <a:lnTo>
                      <a:pt x="173" y="222"/>
                    </a:lnTo>
                    <a:lnTo>
                      <a:pt x="179" y="222"/>
                    </a:lnTo>
                    <a:lnTo>
                      <a:pt x="179" y="219"/>
                    </a:lnTo>
                    <a:lnTo>
                      <a:pt x="184" y="219"/>
                    </a:lnTo>
                    <a:lnTo>
                      <a:pt x="184" y="215"/>
                    </a:lnTo>
                    <a:lnTo>
                      <a:pt x="184" y="211"/>
                    </a:lnTo>
                    <a:lnTo>
                      <a:pt x="179" y="211"/>
                    </a:lnTo>
                    <a:lnTo>
                      <a:pt x="179" y="208"/>
                    </a:lnTo>
                    <a:lnTo>
                      <a:pt x="179" y="204"/>
                    </a:lnTo>
                    <a:lnTo>
                      <a:pt x="184" y="200"/>
                    </a:lnTo>
                    <a:lnTo>
                      <a:pt x="179" y="196"/>
                    </a:lnTo>
                    <a:lnTo>
                      <a:pt x="184" y="196"/>
                    </a:lnTo>
                    <a:lnTo>
                      <a:pt x="184" y="193"/>
                    </a:lnTo>
                    <a:lnTo>
                      <a:pt x="184" y="189"/>
                    </a:lnTo>
                    <a:lnTo>
                      <a:pt x="184" y="185"/>
                    </a:lnTo>
                    <a:lnTo>
                      <a:pt x="184" y="182"/>
                    </a:lnTo>
                    <a:lnTo>
                      <a:pt x="179" y="182"/>
                    </a:lnTo>
                    <a:lnTo>
                      <a:pt x="173" y="182"/>
                    </a:lnTo>
                    <a:lnTo>
                      <a:pt x="168" y="178"/>
                    </a:lnTo>
                    <a:lnTo>
                      <a:pt x="163" y="178"/>
                    </a:lnTo>
                    <a:lnTo>
                      <a:pt x="163" y="182"/>
                    </a:lnTo>
                    <a:lnTo>
                      <a:pt x="158" y="178"/>
                    </a:lnTo>
                    <a:lnTo>
                      <a:pt x="158" y="182"/>
                    </a:lnTo>
                    <a:lnTo>
                      <a:pt x="158" y="178"/>
                    </a:lnTo>
                    <a:lnTo>
                      <a:pt x="152" y="182"/>
                    </a:lnTo>
                    <a:lnTo>
                      <a:pt x="147" y="174"/>
                    </a:lnTo>
                    <a:lnTo>
                      <a:pt x="137" y="174"/>
                    </a:lnTo>
                    <a:lnTo>
                      <a:pt x="131" y="174"/>
                    </a:lnTo>
                    <a:lnTo>
                      <a:pt x="126" y="178"/>
                    </a:lnTo>
                    <a:lnTo>
                      <a:pt x="116" y="182"/>
                    </a:lnTo>
                    <a:lnTo>
                      <a:pt x="110" y="182"/>
                    </a:lnTo>
                    <a:lnTo>
                      <a:pt x="105" y="182"/>
                    </a:lnTo>
                    <a:lnTo>
                      <a:pt x="100" y="182"/>
                    </a:lnTo>
                    <a:lnTo>
                      <a:pt x="94" y="178"/>
                    </a:lnTo>
                    <a:lnTo>
                      <a:pt x="94" y="174"/>
                    </a:lnTo>
                    <a:lnTo>
                      <a:pt x="100" y="174"/>
                    </a:lnTo>
                    <a:lnTo>
                      <a:pt x="94" y="174"/>
                    </a:lnTo>
                    <a:lnTo>
                      <a:pt x="94" y="171"/>
                    </a:lnTo>
                    <a:lnTo>
                      <a:pt x="89" y="174"/>
                    </a:lnTo>
                    <a:lnTo>
                      <a:pt x="89" y="171"/>
                    </a:lnTo>
                    <a:lnTo>
                      <a:pt x="84" y="171"/>
                    </a:lnTo>
                    <a:lnTo>
                      <a:pt x="79" y="171"/>
                    </a:lnTo>
                    <a:lnTo>
                      <a:pt x="73" y="167"/>
                    </a:lnTo>
                    <a:lnTo>
                      <a:pt x="68" y="163"/>
                    </a:lnTo>
                    <a:lnTo>
                      <a:pt x="63" y="163"/>
                    </a:lnTo>
                    <a:lnTo>
                      <a:pt x="58" y="159"/>
                    </a:lnTo>
                    <a:lnTo>
                      <a:pt x="58" y="156"/>
                    </a:lnTo>
                    <a:lnTo>
                      <a:pt x="52" y="156"/>
                    </a:lnTo>
                    <a:lnTo>
                      <a:pt x="52" y="152"/>
                    </a:lnTo>
                    <a:lnTo>
                      <a:pt x="47" y="156"/>
                    </a:lnTo>
                    <a:lnTo>
                      <a:pt x="42" y="152"/>
                    </a:lnTo>
                    <a:lnTo>
                      <a:pt x="42" y="148"/>
                    </a:lnTo>
                    <a:lnTo>
                      <a:pt x="36" y="148"/>
                    </a:lnTo>
                    <a:lnTo>
                      <a:pt x="36" y="145"/>
                    </a:lnTo>
                    <a:lnTo>
                      <a:pt x="31" y="141"/>
                    </a:lnTo>
                    <a:lnTo>
                      <a:pt x="26" y="141"/>
                    </a:lnTo>
                    <a:lnTo>
                      <a:pt x="21" y="141"/>
                    </a:lnTo>
                    <a:lnTo>
                      <a:pt x="15" y="141"/>
                    </a:lnTo>
                    <a:lnTo>
                      <a:pt x="10" y="141"/>
                    </a:lnTo>
                    <a:lnTo>
                      <a:pt x="10" y="137"/>
                    </a:lnTo>
                    <a:lnTo>
                      <a:pt x="5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3" name="Freeform 947"/>
              <p:cNvSpPr>
                <a:spLocks/>
              </p:cNvSpPr>
              <p:nvPr/>
            </p:nvSpPr>
            <p:spPr bwMode="auto">
              <a:xfrm>
                <a:off x="1164" y="-38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4" name="Freeform 948"/>
              <p:cNvSpPr>
                <a:spLocks/>
              </p:cNvSpPr>
              <p:nvPr/>
            </p:nvSpPr>
            <p:spPr bwMode="auto">
              <a:xfrm>
                <a:off x="1132" y="-383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5" name="Freeform 949"/>
              <p:cNvSpPr>
                <a:spLocks/>
              </p:cNvSpPr>
              <p:nvPr/>
            </p:nvSpPr>
            <p:spPr bwMode="auto">
              <a:xfrm>
                <a:off x="974" y="-124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6" name="Freeform 950"/>
              <p:cNvSpPr>
                <a:spLocks/>
              </p:cNvSpPr>
              <p:nvPr/>
            </p:nvSpPr>
            <p:spPr bwMode="auto">
              <a:xfrm>
                <a:off x="984" y="-128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4 h 4"/>
                  <a:gd name="T4" fmla="*/ 6 w 6"/>
                  <a:gd name="T5" fmla="*/ 0 h 4"/>
                  <a:gd name="T6" fmla="*/ 0 w 6"/>
                  <a:gd name="T7" fmla="*/ 0 h 4"/>
                  <a:gd name="T8" fmla="*/ 6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0"/>
                    </a:moveTo>
                    <a:lnTo>
                      <a:pt x="6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7" name="Freeform 951"/>
              <p:cNvSpPr>
                <a:spLocks/>
              </p:cNvSpPr>
              <p:nvPr/>
            </p:nvSpPr>
            <p:spPr bwMode="auto">
              <a:xfrm>
                <a:off x="990" y="-13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8" name="Freeform 952"/>
              <p:cNvSpPr>
                <a:spLocks/>
              </p:cNvSpPr>
              <p:nvPr/>
            </p:nvSpPr>
            <p:spPr bwMode="auto">
              <a:xfrm>
                <a:off x="1079" y="-383"/>
                <a:ext cx="48" cy="15"/>
              </a:xfrm>
              <a:custGeom>
                <a:avLst/>
                <a:gdLst>
                  <a:gd name="T0" fmla="*/ 48 w 48"/>
                  <a:gd name="T1" fmla="*/ 3 h 15"/>
                  <a:gd name="T2" fmla="*/ 42 w 48"/>
                  <a:gd name="T3" fmla="*/ 3 h 15"/>
                  <a:gd name="T4" fmla="*/ 37 w 48"/>
                  <a:gd name="T5" fmla="*/ 3 h 15"/>
                  <a:gd name="T6" fmla="*/ 32 w 48"/>
                  <a:gd name="T7" fmla="*/ 3 h 15"/>
                  <a:gd name="T8" fmla="*/ 27 w 48"/>
                  <a:gd name="T9" fmla="*/ 3 h 15"/>
                  <a:gd name="T10" fmla="*/ 27 w 48"/>
                  <a:gd name="T11" fmla="*/ 7 h 15"/>
                  <a:gd name="T12" fmla="*/ 21 w 48"/>
                  <a:gd name="T13" fmla="*/ 7 h 15"/>
                  <a:gd name="T14" fmla="*/ 16 w 48"/>
                  <a:gd name="T15" fmla="*/ 7 h 15"/>
                  <a:gd name="T16" fmla="*/ 16 w 48"/>
                  <a:gd name="T17" fmla="*/ 11 h 15"/>
                  <a:gd name="T18" fmla="*/ 11 w 48"/>
                  <a:gd name="T19" fmla="*/ 11 h 15"/>
                  <a:gd name="T20" fmla="*/ 5 w 48"/>
                  <a:gd name="T21" fmla="*/ 11 h 15"/>
                  <a:gd name="T22" fmla="*/ 5 w 48"/>
                  <a:gd name="T23" fmla="*/ 15 h 15"/>
                  <a:gd name="T24" fmla="*/ 0 w 48"/>
                  <a:gd name="T25" fmla="*/ 15 h 15"/>
                  <a:gd name="T26" fmla="*/ 0 w 48"/>
                  <a:gd name="T27" fmla="*/ 11 h 15"/>
                  <a:gd name="T28" fmla="*/ 5 w 48"/>
                  <a:gd name="T29" fmla="*/ 11 h 15"/>
                  <a:gd name="T30" fmla="*/ 5 w 48"/>
                  <a:gd name="T31" fmla="*/ 7 h 15"/>
                  <a:gd name="T32" fmla="*/ 11 w 48"/>
                  <a:gd name="T33" fmla="*/ 7 h 15"/>
                  <a:gd name="T34" fmla="*/ 16 w 48"/>
                  <a:gd name="T35" fmla="*/ 7 h 15"/>
                  <a:gd name="T36" fmla="*/ 16 w 48"/>
                  <a:gd name="T37" fmla="*/ 3 h 15"/>
                  <a:gd name="T38" fmla="*/ 21 w 48"/>
                  <a:gd name="T39" fmla="*/ 3 h 15"/>
                  <a:gd name="T40" fmla="*/ 27 w 48"/>
                  <a:gd name="T41" fmla="*/ 3 h 15"/>
                  <a:gd name="T42" fmla="*/ 27 w 48"/>
                  <a:gd name="T43" fmla="*/ 0 h 15"/>
                  <a:gd name="T44" fmla="*/ 32 w 48"/>
                  <a:gd name="T45" fmla="*/ 0 h 15"/>
                  <a:gd name="T46" fmla="*/ 37 w 48"/>
                  <a:gd name="T47" fmla="*/ 0 h 15"/>
                  <a:gd name="T48" fmla="*/ 42 w 48"/>
                  <a:gd name="T49" fmla="*/ 0 h 15"/>
                  <a:gd name="T50" fmla="*/ 48 w 48"/>
                  <a:gd name="T51" fmla="*/ 0 h 15"/>
                  <a:gd name="T52" fmla="*/ 48 w 48"/>
                  <a:gd name="T53" fmla="*/ 3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15"/>
                  <a:gd name="T83" fmla="*/ 48 w 48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15">
                    <a:moveTo>
                      <a:pt x="48" y="3"/>
                    </a:moveTo>
                    <a:lnTo>
                      <a:pt x="42" y="3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7" y="3"/>
                    </a:lnTo>
                    <a:lnTo>
                      <a:pt x="27" y="7"/>
                    </a:lnTo>
                    <a:lnTo>
                      <a:pt x="21" y="7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5" y="11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7"/>
                    </a:lnTo>
                    <a:lnTo>
                      <a:pt x="11" y="7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7" y="3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59" name="Rectangle 953"/>
              <p:cNvSpPr>
                <a:spLocks noChangeArrowheads="1"/>
              </p:cNvSpPr>
              <p:nvPr/>
            </p:nvSpPr>
            <p:spPr bwMode="auto">
              <a:xfrm>
                <a:off x="990" y="-128"/>
                <a:ext cx="5" cy="4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0" name="Freeform 954"/>
              <p:cNvSpPr>
                <a:spLocks/>
              </p:cNvSpPr>
              <p:nvPr/>
            </p:nvSpPr>
            <p:spPr bwMode="auto">
              <a:xfrm>
                <a:off x="1042" y="-357"/>
                <a:ext cx="11" cy="3"/>
              </a:xfrm>
              <a:custGeom>
                <a:avLst/>
                <a:gdLst>
                  <a:gd name="T0" fmla="*/ 0 w 11"/>
                  <a:gd name="T1" fmla="*/ 3 h 3"/>
                  <a:gd name="T2" fmla="*/ 6 w 11"/>
                  <a:gd name="T3" fmla="*/ 3 h 3"/>
                  <a:gd name="T4" fmla="*/ 6 w 11"/>
                  <a:gd name="T5" fmla="*/ 0 h 3"/>
                  <a:gd name="T6" fmla="*/ 11 w 11"/>
                  <a:gd name="T7" fmla="*/ 0 h 3"/>
                  <a:gd name="T8" fmla="*/ 11 w 11"/>
                  <a:gd name="T9" fmla="*/ 3 h 3"/>
                  <a:gd name="T10" fmla="*/ 6 w 11"/>
                  <a:gd name="T11" fmla="*/ 3 h 3"/>
                  <a:gd name="T12" fmla="*/ 0 w 1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3"/>
                  <a:gd name="T23" fmla="*/ 11 w 1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3">
                    <a:moveTo>
                      <a:pt x="0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1" name="Freeform 955"/>
              <p:cNvSpPr>
                <a:spLocks/>
              </p:cNvSpPr>
              <p:nvPr/>
            </p:nvSpPr>
            <p:spPr bwMode="auto">
              <a:xfrm>
                <a:off x="963" y="-120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0 w 6"/>
                  <a:gd name="T3" fmla="*/ 4 h 4"/>
                  <a:gd name="T4" fmla="*/ 6 w 6"/>
                  <a:gd name="T5" fmla="*/ 0 h 4"/>
                  <a:gd name="T6" fmla="*/ 6 w 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6" y="4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2" name="Freeform 956"/>
              <p:cNvSpPr>
                <a:spLocks/>
              </p:cNvSpPr>
              <p:nvPr/>
            </p:nvSpPr>
            <p:spPr bwMode="auto">
              <a:xfrm>
                <a:off x="1158" y="-387"/>
                <a:ext cx="11" cy="7"/>
              </a:xfrm>
              <a:custGeom>
                <a:avLst/>
                <a:gdLst>
                  <a:gd name="T0" fmla="*/ 6 w 11"/>
                  <a:gd name="T1" fmla="*/ 4 h 7"/>
                  <a:gd name="T2" fmla="*/ 0 w 11"/>
                  <a:gd name="T3" fmla="*/ 7 h 7"/>
                  <a:gd name="T4" fmla="*/ 0 w 11"/>
                  <a:gd name="T5" fmla="*/ 4 h 7"/>
                  <a:gd name="T6" fmla="*/ 6 w 11"/>
                  <a:gd name="T7" fmla="*/ 0 h 7"/>
                  <a:gd name="T8" fmla="*/ 11 w 11"/>
                  <a:gd name="T9" fmla="*/ 0 h 7"/>
                  <a:gd name="T10" fmla="*/ 11 w 11"/>
                  <a:gd name="T11" fmla="*/ 4 h 7"/>
                  <a:gd name="T12" fmla="*/ 6 w 11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7"/>
                  <a:gd name="T23" fmla="*/ 11 w 1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7">
                    <a:moveTo>
                      <a:pt x="6" y="4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63" name="Freeform 957"/>
              <p:cNvSpPr>
                <a:spLocks/>
              </p:cNvSpPr>
              <p:nvPr/>
            </p:nvSpPr>
            <p:spPr bwMode="auto">
              <a:xfrm>
                <a:off x="963" y="-12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50" name="Text Box 958"/>
            <p:cNvSpPr txBox="1">
              <a:spLocks noChangeArrowheads="1"/>
            </p:cNvSpPr>
            <p:nvPr/>
          </p:nvSpPr>
          <p:spPr bwMode="auto">
            <a:xfrm>
              <a:off x="1542" y="168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23" name="Group 959"/>
          <p:cNvGrpSpPr>
            <a:grpSpLocks/>
          </p:cNvGrpSpPr>
          <p:nvPr/>
        </p:nvGrpSpPr>
        <p:grpSpPr bwMode="auto">
          <a:xfrm>
            <a:off x="2416175" y="3446463"/>
            <a:ext cx="442913" cy="377825"/>
            <a:chOff x="1383" y="1956"/>
            <a:chExt cx="279" cy="238"/>
          </a:xfrm>
        </p:grpSpPr>
        <p:grpSp>
          <p:nvGrpSpPr>
            <p:cNvPr id="24335" name="Group 960"/>
            <p:cNvGrpSpPr>
              <a:grpSpLocks noChangeAspect="1"/>
            </p:cNvGrpSpPr>
            <p:nvPr/>
          </p:nvGrpSpPr>
          <p:grpSpPr bwMode="auto">
            <a:xfrm>
              <a:off x="1510" y="1956"/>
              <a:ext cx="152" cy="133"/>
              <a:chOff x="1205" y="6"/>
              <a:chExt cx="302" cy="305"/>
            </a:xfrm>
          </p:grpSpPr>
          <p:sp>
            <p:nvSpPr>
              <p:cNvPr id="24337" name="AutoShape 961"/>
              <p:cNvSpPr>
                <a:spLocks noChangeAspect="1" noChangeArrowheads="1" noTextEdit="1"/>
              </p:cNvSpPr>
              <p:nvPr/>
            </p:nvSpPr>
            <p:spPr bwMode="auto">
              <a:xfrm>
                <a:off x="1205" y="6"/>
                <a:ext cx="302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8" name="Freeform 962"/>
              <p:cNvSpPr>
                <a:spLocks/>
              </p:cNvSpPr>
              <p:nvPr/>
            </p:nvSpPr>
            <p:spPr bwMode="auto">
              <a:xfrm>
                <a:off x="1241" y="32"/>
                <a:ext cx="246" cy="260"/>
              </a:xfrm>
              <a:custGeom>
                <a:avLst/>
                <a:gdLst>
                  <a:gd name="T0" fmla="*/ 44 w 246"/>
                  <a:gd name="T1" fmla="*/ 7 h 260"/>
                  <a:gd name="T2" fmla="*/ 101 w 246"/>
                  <a:gd name="T3" fmla="*/ 15 h 260"/>
                  <a:gd name="T4" fmla="*/ 121 w 246"/>
                  <a:gd name="T5" fmla="*/ 22 h 260"/>
                  <a:gd name="T6" fmla="*/ 131 w 246"/>
                  <a:gd name="T7" fmla="*/ 37 h 260"/>
                  <a:gd name="T8" fmla="*/ 145 w 246"/>
                  <a:gd name="T9" fmla="*/ 37 h 260"/>
                  <a:gd name="T10" fmla="*/ 162 w 246"/>
                  <a:gd name="T11" fmla="*/ 33 h 260"/>
                  <a:gd name="T12" fmla="*/ 168 w 246"/>
                  <a:gd name="T13" fmla="*/ 29 h 260"/>
                  <a:gd name="T14" fmla="*/ 182 w 246"/>
                  <a:gd name="T15" fmla="*/ 66 h 260"/>
                  <a:gd name="T16" fmla="*/ 199 w 246"/>
                  <a:gd name="T17" fmla="*/ 88 h 260"/>
                  <a:gd name="T18" fmla="*/ 222 w 246"/>
                  <a:gd name="T19" fmla="*/ 121 h 260"/>
                  <a:gd name="T20" fmla="*/ 236 w 246"/>
                  <a:gd name="T21" fmla="*/ 128 h 260"/>
                  <a:gd name="T22" fmla="*/ 239 w 246"/>
                  <a:gd name="T23" fmla="*/ 139 h 260"/>
                  <a:gd name="T24" fmla="*/ 222 w 246"/>
                  <a:gd name="T25" fmla="*/ 132 h 260"/>
                  <a:gd name="T26" fmla="*/ 219 w 246"/>
                  <a:gd name="T27" fmla="*/ 172 h 260"/>
                  <a:gd name="T28" fmla="*/ 232 w 246"/>
                  <a:gd name="T29" fmla="*/ 191 h 260"/>
                  <a:gd name="T30" fmla="*/ 222 w 246"/>
                  <a:gd name="T31" fmla="*/ 205 h 260"/>
                  <a:gd name="T32" fmla="*/ 226 w 246"/>
                  <a:gd name="T33" fmla="*/ 227 h 260"/>
                  <a:gd name="T34" fmla="*/ 215 w 246"/>
                  <a:gd name="T35" fmla="*/ 242 h 260"/>
                  <a:gd name="T36" fmla="*/ 219 w 246"/>
                  <a:gd name="T37" fmla="*/ 260 h 260"/>
                  <a:gd name="T38" fmla="*/ 215 w 246"/>
                  <a:gd name="T39" fmla="*/ 242 h 260"/>
                  <a:gd name="T40" fmla="*/ 205 w 246"/>
                  <a:gd name="T41" fmla="*/ 227 h 260"/>
                  <a:gd name="T42" fmla="*/ 202 w 246"/>
                  <a:gd name="T43" fmla="*/ 216 h 260"/>
                  <a:gd name="T44" fmla="*/ 195 w 246"/>
                  <a:gd name="T45" fmla="*/ 209 h 260"/>
                  <a:gd name="T46" fmla="*/ 185 w 246"/>
                  <a:gd name="T47" fmla="*/ 202 h 260"/>
                  <a:gd name="T48" fmla="*/ 185 w 246"/>
                  <a:gd name="T49" fmla="*/ 216 h 260"/>
                  <a:gd name="T50" fmla="*/ 192 w 246"/>
                  <a:gd name="T51" fmla="*/ 231 h 260"/>
                  <a:gd name="T52" fmla="*/ 168 w 246"/>
                  <a:gd name="T53" fmla="*/ 224 h 260"/>
                  <a:gd name="T54" fmla="*/ 168 w 246"/>
                  <a:gd name="T55" fmla="*/ 198 h 260"/>
                  <a:gd name="T56" fmla="*/ 175 w 246"/>
                  <a:gd name="T57" fmla="*/ 198 h 260"/>
                  <a:gd name="T58" fmla="*/ 168 w 246"/>
                  <a:gd name="T59" fmla="*/ 194 h 260"/>
                  <a:gd name="T60" fmla="*/ 172 w 246"/>
                  <a:gd name="T61" fmla="*/ 191 h 260"/>
                  <a:gd name="T62" fmla="*/ 168 w 246"/>
                  <a:gd name="T63" fmla="*/ 183 h 260"/>
                  <a:gd name="T64" fmla="*/ 158 w 246"/>
                  <a:gd name="T65" fmla="*/ 169 h 260"/>
                  <a:gd name="T66" fmla="*/ 141 w 246"/>
                  <a:gd name="T67" fmla="*/ 154 h 260"/>
                  <a:gd name="T68" fmla="*/ 128 w 246"/>
                  <a:gd name="T69" fmla="*/ 147 h 260"/>
                  <a:gd name="T70" fmla="*/ 128 w 246"/>
                  <a:gd name="T71" fmla="*/ 143 h 260"/>
                  <a:gd name="T72" fmla="*/ 108 w 246"/>
                  <a:gd name="T73" fmla="*/ 139 h 260"/>
                  <a:gd name="T74" fmla="*/ 94 w 246"/>
                  <a:gd name="T75" fmla="*/ 132 h 260"/>
                  <a:gd name="T76" fmla="*/ 91 w 246"/>
                  <a:gd name="T77" fmla="*/ 110 h 260"/>
                  <a:gd name="T78" fmla="*/ 71 w 246"/>
                  <a:gd name="T79" fmla="*/ 95 h 260"/>
                  <a:gd name="T80" fmla="*/ 64 w 246"/>
                  <a:gd name="T81" fmla="*/ 84 h 260"/>
                  <a:gd name="T82" fmla="*/ 51 w 246"/>
                  <a:gd name="T83" fmla="*/ 73 h 260"/>
                  <a:gd name="T84" fmla="*/ 54 w 246"/>
                  <a:gd name="T85" fmla="*/ 84 h 260"/>
                  <a:gd name="T86" fmla="*/ 54 w 246"/>
                  <a:gd name="T87" fmla="*/ 92 h 260"/>
                  <a:gd name="T88" fmla="*/ 61 w 246"/>
                  <a:gd name="T89" fmla="*/ 103 h 260"/>
                  <a:gd name="T90" fmla="*/ 77 w 246"/>
                  <a:gd name="T91" fmla="*/ 110 h 260"/>
                  <a:gd name="T92" fmla="*/ 74 w 246"/>
                  <a:gd name="T93" fmla="*/ 117 h 260"/>
                  <a:gd name="T94" fmla="*/ 64 w 246"/>
                  <a:gd name="T95" fmla="*/ 128 h 260"/>
                  <a:gd name="T96" fmla="*/ 51 w 246"/>
                  <a:gd name="T97" fmla="*/ 117 h 260"/>
                  <a:gd name="T98" fmla="*/ 27 w 246"/>
                  <a:gd name="T99" fmla="*/ 110 h 260"/>
                  <a:gd name="T100" fmla="*/ 20 w 246"/>
                  <a:gd name="T101" fmla="*/ 99 h 260"/>
                  <a:gd name="T102" fmla="*/ 7 w 246"/>
                  <a:gd name="T103" fmla="*/ 73 h 260"/>
                  <a:gd name="T104" fmla="*/ 14 w 246"/>
                  <a:gd name="T105" fmla="*/ 59 h 260"/>
                  <a:gd name="T106" fmla="*/ 24 w 246"/>
                  <a:gd name="T107" fmla="*/ 51 h 260"/>
                  <a:gd name="T108" fmla="*/ 20 w 246"/>
                  <a:gd name="T109" fmla="*/ 33 h 260"/>
                  <a:gd name="T110" fmla="*/ 3 w 246"/>
                  <a:gd name="T111" fmla="*/ 26 h 260"/>
                  <a:gd name="T112" fmla="*/ 17 w 246"/>
                  <a:gd name="T113" fmla="*/ 22 h 260"/>
                  <a:gd name="T114" fmla="*/ 17 w 246"/>
                  <a:gd name="T115" fmla="*/ 11 h 2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46"/>
                  <a:gd name="T175" fmla="*/ 0 h 260"/>
                  <a:gd name="T176" fmla="*/ 246 w 246"/>
                  <a:gd name="T177" fmla="*/ 260 h 2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46" h="260">
                    <a:moveTo>
                      <a:pt x="20" y="11"/>
                    </a:moveTo>
                    <a:lnTo>
                      <a:pt x="24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4" y="4"/>
                    </a:lnTo>
                    <a:lnTo>
                      <a:pt x="40" y="7"/>
                    </a:lnTo>
                    <a:lnTo>
                      <a:pt x="44" y="7"/>
                    </a:lnTo>
                    <a:lnTo>
                      <a:pt x="54" y="11"/>
                    </a:lnTo>
                    <a:lnTo>
                      <a:pt x="71" y="18"/>
                    </a:lnTo>
                    <a:lnTo>
                      <a:pt x="77" y="22"/>
                    </a:lnTo>
                    <a:lnTo>
                      <a:pt x="94" y="11"/>
                    </a:lnTo>
                    <a:lnTo>
                      <a:pt x="98" y="15"/>
                    </a:lnTo>
                    <a:lnTo>
                      <a:pt x="101" y="11"/>
                    </a:lnTo>
                    <a:lnTo>
                      <a:pt x="101" y="15"/>
                    </a:lnTo>
                    <a:lnTo>
                      <a:pt x="108" y="15"/>
                    </a:lnTo>
                    <a:lnTo>
                      <a:pt x="108" y="18"/>
                    </a:lnTo>
                    <a:lnTo>
                      <a:pt x="111" y="18"/>
                    </a:lnTo>
                    <a:lnTo>
                      <a:pt x="114" y="18"/>
                    </a:lnTo>
                    <a:lnTo>
                      <a:pt x="118" y="18"/>
                    </a:lnTo>
                    <a:lnTo>
                      <a:pt x="118" y="22"/>
                    </a:lnTo>
                    <a:lnTo>
                      <a:pt x="121" y="22"/>
                    </a:lnTo>
                    <a:lnTo>
                      <a:pt x="121" y="26"/>
                    </a:lnTo>
                    <a:lnTo>
                      <a:pt x="125" y="26"/>
                    </a:lnTo>
                    <a:lnTo>
                      <a:pt x="125" y="29"/>
                    </a:lnTo>
                    <a:lnTo>
                      <a:pt x="125" y="33"/>
                    </a:lnTo>
                    <a:lnTo>
                      <a:pt x="128" y="33"/>
                    </a:lnTo>
                    <a:lnTo>
                      <a:pt x="131" y="33"/>
                    </a:lnTo>
                    <a:lnTo>
                      <a:pt x="131" y="37"/>
                    </a:lnTo>
                    <a:lnTo>
                      <a:pt x="135" y="37"/>
                    </a:lnTo>
                    <a:lnTo>
                      <a:pt x="135" y="33"/>
                    </a:lnTo>
                    <a:lnTo>
                      <a:pt x="138" y="37"/>
                    </a:lnTo>
                    <a:lnTo>
                      <a:pt x="138" y="33"/>
                    </a:lnTo>
                    <a:lnTo>
                      <a:pt x="141" y="33"/>
                    </a:lnTo>
                    <a:lnTo>
                      <a:pt x="141" y="37"/>
                    </a:lnTo>
                    <a:lnTo>
                      <a:pt x="145" y="37"/>
                    </a:lnTo>
                    <a:lnTo>
                      <a:pt x="145" y="40"/>
                    </a:lnTo>
                    <a:lnTo>
                      <a:pt x="148" y="40"/>
                    </a:lnTo>
                    <a:lnTo>
                      <a:pt x="151" y="40"/>
                    </a:lnTo>
                    <a:lnTo>
                      <a:pt x="151" y="37"/>
                    </a:lnTo>
                    <a:lnTo>
                      <a:pt x="155" y="37"/>
                    </a:lnTo>
                    <a:lnTo>
                      <a:pt x="158" y="37"/>
                    </a:lnTo>
                    <a:lnTo>
                      <a:pt x="162" y="33"/>
                    </a:lnTo>
                    <a:lnTo>
                      <a:pt x="165" y="33"/>
                    </a:lnTo>
                    <a:lnTo>
                      <a:pt x="165" y="29"/>
                    </a:lnTo>
                    <a:lnTo>
                      <a:pt x="165" y="26"/>
                    </a:lnTo>
                    <a:lnTo>
                      <a:pt x="165" y="22"/>
                    </a:lnTo>
                    <a:lnTo>
                      <a:pt x="168" y="22"/>
                    </a:lnTo>
                    <a:lnTo>
                      <a:pt x="168" y="26"/>
                    </a:lnTo>
                    <a:lnTo>
                      <a:pt x="168" y="29"/>
                    </a:lnTo>
                    <a:lnTo>
                      <a:pt x="172" y="33"/>
                    </a:lnTo>
                    <a:lnTo>
                      <a:pt x="172" y="40"/>
                    </a:lnTo>
                    <a:lnTo>
                      <a:pt x="175" y="51"/>
                    </a:lnTo>
                    <a:lnTo>
                      <a:pt x="178" y="55"/>
                    </a:lnTo>
                    <a:lnTo>
                      <a:pt x="175" y="51"/>
                    </a:lnTo>
                    <a:lnTo>
                      <a:pt x="178" y="59"/>
                    </a:lnTo>
                    <a:lnTo>
                      <a:pt x="182" y="66"/>
                    </a:lnTo>
                    <a:lnTo>
                      <a:pt x="185" y="70"/>
                    </a:lnTo>
                    <a:lnTo>
                      <a:pt x="189" y="73"/>
                    </a:lnTo>
                    <a:lnTo>
                      <a:pt x="192" y="77"/>
                    </a:lnTo>
                    <a:lnTo>
                      <a:pt x="195" y="81"/>
                    </a:lnTo>
                    <a:lnTo>
                      <a:pt x="195" y="84"/>
                    </a:lnTo>
                    <a:lnTo>
                      <a:pt x="192" y="81"/>
                    </a:lnTo>
                    <a:lnTo>
                      <a:pt x="199" y="88"/>
                    </a:lnTo>
                    <a:lnTo>
                      <a:pt x="202" y="92"/>
                    </a:lnTo>
                    <a:lnTo>
                      <a:pt x="205" y="99"/>
                    </a:lnTo>
                    <a:lnTo>
                      <a:pt x="209" y="99"/>
                    </a:lnTo>
                    <a:lnTo>
                      <a:pt x="212" y="99"/>
                    </a:lnTo>
                    <a:lnTo>
                      <a:pt x="212" y="103"/>
                    </a:lnTo>
                    <a:lnTo>
                      <a:pt x="215" y="106"/>
                    </a:lnTo>
                    <a:lnTo>
                      <a:pt x="222" y="121"/>
                    </a:lnTo>
                    <a:lnTo>
                      <a:pt x="226" y="121"/>
                    </a:lnTo>
                    <a:lnTo>
                      <a:pt x="229" y="121"/>
                    </a:lnTo>
                    <a:lnTo>
                      <a:pt x="226" y="121"/>
                    </a:lnTo>
                    <a:lnTo>
                      <a:pt x="229" y="125"/>
                    </a:lnTo>
                    <a:lnTo>
                      <a:pt x="229" y="128"/>
                    </a:lnTo>
                    <a:lnTo>
                      <a:pt x="232" y="128"/>
                    </a:lnTo>
                    <a:lnTo>
                      <a:pt x="236" y="128"/>
                    </a:lnTo>
                    <a:lnTo>
                      <a:pt x="239" y="128"/>
                    </a:lnTo>
                    <a:lnTo>
                      <a:pt x="242" y="128"/>
                    </a:lnTo>
                    <a:lnTo>
                      <a:pt x="242" y="132"/>
                    </a:lnTo>
                    <a:lnTo>
                      <a:pt x="246" y="136"/>
                    </a:lnTo>
                    <a:lnTo>
                      <a:pt x="242" y="136"/>
                    </a:lnTo>
                    <a:lnTo>
                      <a:pt x="242" y="139"/>
                    </a:lnTo>
                    <a:lnTo>
                      <a:pt x="239" y="139"/>
                    </a:lnTo>
                    <a:lnTo>
                      <a:pt x="236" y="139"/>
                    </a:lnTo>
                    <a:lnTo>
                      <a:pt x="236" y="136"/>
                    </a:lnTo>
                    <a:lnTo>
                      <a:pt x="232" y="136"/>
                    </a:lnTo>
                    <a:lnTo>
                      <a:pt x="232" y="132"/>
                    </a:lnTo>
                    <a:lnTo>
                      <a:pt x="229" y="132"/>
                    </a:lnTo>
                    <a:lnTo>
                      <a:pt x="226" y="132"/>
                    </a:lnTo>
                    <a:lnTo>
                      <a:pt x="222" y="132"/>
                    </a:lnTo>
                    <a:lnTo>
                      <a:pt x="222" y="136"/>
                    </a:lnTo>
                    <a:lnTo>
                      <a:pt x="222" y="139"/>
                    </a:lnTo>
                    <a:lnTo>
                      <a:pt x="226" y="139"/>
                    </a:lnTo>
                    <a:lnTo>
                      <a:pt x="222" y="139"/>
                    </a:lnTo>
                    <a:lnTo>
                      <a:pt x="226" y="139"/>
                    </a:lnTo>
                    <a:lnTo>
                      <a:pt x="219" y="143"/>
                    </a:lnTo>
                    <a:lnTo>
                      <a:pt x="219" y="172"/>
                    </a:lnTo>
                    <a:lnTo>
                      <a:pt x="219" y="176"/>
                    </a:lnTo>
                    <a:lnTo>
                      <a:pt x="222" y="176"/>
                    </a:lnTo>
                    <a:lnTo>
                      <a:pt x="226" y="180"/>
                    </a:lnTo>
                    <a:lnTo>
                      <a:pt x="229" y="180"/>
                    </a:lnTo>
                    <a:lnTo>
                      <a:pt x="232" y="183"/>
                    </a:lnTo>
                    <a:lnTo>
                      <a:pt x="236" y="187"/>
                    </a:lnTo>
                    <a:lnTo>
                      <a:pt x="232" y="191"/>
                    </a:lnTo>
                    <a:lnTo>
                      <a:pt x="229" y="191"/>
                    </a:lnTo>
                    <a:lnTo>
                      <a:pt x="226" y="194"/>
                    </a:lnTo>
                    <a:lnTo>
                      <a:pt x="222" y="194"/>
                    </a:lnTo>
                    <a:lnTo>
                      <a:pt x="222" y="198"/>
                    </a:lnTo>
                    <a:lnTo>
                      <a:pt x="222" y="202"/>
                    </a:lnTo>
                    <a:lnTo>
                      <a:pt x="219" y="202"/>
                    </a:lnTo>
                    <a:lnTo>
                      <a:pt x="222" y="205"/>
                    </a:lnTo>
                    <a:lnTo>
                      <a:pt x="222" y="209"/>
                    </a:lnTo>
                    <a:lnTo>
                      <a:pt x="226" y="209"/>
                    </a:lnTo>
                    <a:lnTo>
                      <a:pt x="226" y="213"/>
                    </a:lnTo>
                    <a:lnTo>
                      <a:pt x="226" y="216"/>
                    </a:lnTo>
                    <a:lnTo>
                      <a:pt x="226" y="220"/>
                    </a:lnTo>
                    <a:lnTo>
                      <a:pt x="226" y="224"/>
                    </a:lnTo>
                    <a:lnTo>
                      <a:pt x="226" y="227"/>
                    </a:lnTo>
                    <a:lnTo>
                      <a:pt x="222" y="227"/>
                    </a:lnTo>
                    <a:lnTo>
                      <a:pt x="219" y="227"/>
                    </a:lnTo>
                    <a:lnTo>
                      <a:pt x="215" y="235"/>
                    </a:lnTo>
                    <a:lnTo>
                      <a:pt x="212" y="235"/>
                    </a:lnTo>
                    <a:lnTo>
                      <a:pt x="209" y="238"/>
                    </a:lnTo>
                    <a:lnTo>
                      <a:pt x="212" y="238"/>
                    </a:lnTo>
                    <a:lnTo>
                      <a:pt x="215" y="242"/>
                    </a:lnTo>
                    <a:lnTo>
                      <a:pt x="219" y="242"/>
                    </a:lnTo>
                    <a:lnTo>
                      <a:pt x="219" y="245"/>
                    </a:lnTo>
                    <a:lnTo>
                      <a:pt x="219" y="249"/>
                    </a:lnTo>
                    <a:lnTo>
                      <a:pt x="219" y="253"/>
                    </a:lnTo>
                    <a:lnTo>
                      <a:pt x="222" y="256"/>
                    </a:lnTo>
                    <a:lnTo>
                      <a:pt x="222" y="260"/>
                    </a:lnTo>
                    <a:lnTo>
                      <a:pt x="219" y="260"/>
                    </a:lnTo>
                    <a:lnTo>
                      <a:pt x="219" y="256"/>
                    </a:lnTo>
                    <a:lnTo>
                      <a:pt x="222" y="256"/>
                    </a:lnTo>
                    <a:lnTo>
                      <a:pt x="219" y="256"/>
                    </a:lnTo>
                    <a:lnTo>
                      <a:pt x="219" y="253"/>
                    </a:lnTo>
                    <a:lnTo>
                      <a:pt x="219" y="249"/>
                    </a:lnTo>
                    <a:lnTo>
                      <a:pt x="215" y="245"/>
                    </a:lnTo>
                    <a:lnTo>
                      <a:pt x="215" y="242"/>
                    </a:lnTo>
                    <a:lnTo>
                      <a:pt x="212" y="242"/>
                    </a:lnTo>
                    <a:lnTo>
                      <a:pt x="209" y="238"/>
                    </a:lnTo>
                    <a:lnTo>
                      <a:pt x="205" y="238"/>
                    </a:lnTo>
                    <a:lnTo>
                      <a:pt x="202" y="235"/>
                    </a:lnTo>
                    <a:lnTo>
                      <a:pt x="202" y="231"/>
                    </a:lnTo>
                    <a:lnTo>
                      <a:pt x="205" y="231"/>
                    </a:lnTo>
                    <a:lnTo>
                      <a:pt x="205" y="227"/>
                    </a:lnTo>
                    <a:lnTo>
                      <a:pt x="205" y="224"/>
                    </a:lnTo>
                    <a:lnTo>
                      <a:pt x="202" y="220"/>
                    </a:lnTo>
                    <a:lnTo>
                      <a:pt x="205" y="220"/>
                    </a:lnTo>
                    <a:lnTo>
                      <a:pt x="202" y="220"/>
                    </a:lnTo>
                    <a:lnTo>
                      <a:pt x="202" y="216"/>
                    </a:lnTo>
                    <a:lnTo>
                      <a:pt x="202" y="213"/>
                    </a:lnTo>
                    <a:lnTo>
                      <a:pt x="202" y="216"/>
                    </a:lnTo>
                    <a:lnTo>
                      <a:pt x="205" y="216"/>
                    </a:lnTo>
                    <a:lnTo>
                      <a:pt x="202" y="213"/>
                    </a:lnTo>
                    <a:lnTo>
                      <a:pt x="199" y="213"/>
                    </a:lnTo>
                    <a:lnTo>
                      <a:pt x="202" y="213"/>
                    </a:lnTo>
                    <a:lnTo>
                      <a:pt x="199" y="213"/>
                    </a:lnTo>
                    <a:lnTo>
                      <a:pt x="195" y="213"/>
                    </a:lnTo>
                    <a:lnTo>
                      <a:pt x="195" y="209"/>
                    </a:lnTo>
                    <a:lnTo>
                      <a:pt x="192" y="209"/>
                    </a:lnTo>
                    <a:lnTo>
                      <a:pt x="189" y="209"/>
                    </a:lnTo>
                    <a:lnTo>
                      <a:pt x="189" y="205"/>
                    </a:lnTo>
                    <a:lnTo>
                      <a:pt x="192" y="205"/>
                    </a:lnTo>
                    <a:lnTo>
                      <a:pt x="189" y="205"/>
                    </a:lnTo>
                    <a:lnTo>
                      <a:pt x="185" y="205"/>
                    </a:lnTo>
                    <a:lnTo>
                      <a:pt x="185" y="202"/>
                    </a:lnTo>
                    <a:lnTo>
                      <a:pt x="185" y="205"/>
                    </a:lnTo>
                    <a:lnTo>
                      <a:pt x="182" y="205"/>
                    </a:lnTo>
                    <a:lnTo>
                      <a:pt x="178" y="205"/>
                    </a:lnTo>
                    <a:lnTo>
                      <a:pt x="178" y="209"/>
                    </a:lnTo>
                    <a:lnTo>
                      <a:pt x="182" y="209"/>
                    </a:lnTo>
                    <a:lnTo>
                      <a:pt x="182" y="213"/>
                    </a:lnTo>
                    <a:lnTo>
                      <a:pt x="185" y="216"/>
                    </a:lnTo>
                    <a:lnTo>
                      <a:pt x="189" y="216"/>
                    </a:lnTo>
                    <a:lnTo>
                      <a:pt x="192" y="220"/>
                    </a:lnTo>
                    <a:lnTo>
                      <a:pt x="192" y="224"/>
                    </a:lnTo>
                    <a:lnTo>
                      <a:pt x="195" y="227"/>
                    </a:lnTo>
                    <a:lnTo>
                      <a:pt x="192" y="227"/>
                    </a:lnTo>
                    <a:lnTo>
                      <a:pt x="195" y="231"/>
                    </a:lnTo>
                    <a:lnTo>
                      <a:pt x="192" y="231"/>
                    </a:lnTo>
                    <a:lnTo>
                      <a:pt x="195" y="231"/>
                    </a:lnTo>
                    <a:lnTo>
                      <a:pt x="192" y="235"/>
                    </a:lnTo>
                    <a:lnTo>
                      <a:pt x="185" y="231"/>
                    </a:lnTo>
                    <a:lnTo>
                      <a:pt x="182" y="227"/>
                    </a:lnTo>
                    <a:lnTo>
                      <a:pt x="178" y="227"/>
                    </a:lnTo>
                    <a:lnTo>
                      <a:pt x="172" y="227"/>
                    </a:lnTo>
                    <a:lnTo>
                      <a:pt x="168" y="224"/>
                    </a:lnTo>
                    <a:lnTo>
                      <a:pt x="162" y="216"/>
                    </a:lnTo>
                    <a:lnTo>
                      <a:pt x="162" y="213"/>
                    </a:lnTo>
                    <a:lnTo>
                      <a:pt x="162" y="209"/>
                    </a:lnTo>
                    <a:lnTo>
                      <a:pt x="165" y="209"/>
                    </a:lnTo>
                    <a:lnTo>
                      <a:pt x="168" y="205"/>
                    </a:lnTo>
                    <a:lnTo>
                      <a:pt x="168" y="202"/>
                    </a:lnTo>
                    <a:lnTo>
                      <a:pt x="168" y="198"/>
                    </a:lnTo>
                    <a:lnTo>
                      <a:pt x="172" y="198"/>
                    </a:lnTo>
                    <a:lnTo>
                      <a:pt x="168" y="198"/>
                    </a:lnTo>
                    <a:lnTo>
                      <a:pt x="168" y="202"/>
                    </a:lnTo>
                    <a:lnTo>
                      <a:pt x="168" y="198"/>
                    </a:lnTo>
                    <a:lnTo>
                      <a:pt x="172" y="194"/>
                    </a:lnTo>
                    <a:lnTo>
                      <a:pt x="175" y="194"/>
                    </a:lnTo>
                    <a:lnTo>
                      <a:pt x="175" y="198"/>
                    </a:lnTo>
                    <a:lnTo>
                      <a:pt x="172" y="198"/>
                    </a:lnTo>
                    <a:lnTo>
                      <a:pt x="175" y="198"/>
                    </a:lnTo>
                    <a:lnTo>
                      <a:pt x="175" y="194"/>
                    </a:lnTo>
                    <a:lnTo>
                      <a:pt x="178" y="194"/>
                    </a:lnTo>
                    <a:lnTo>
                      <a:pt x="175" y="194"/>
                    </a:lnTo>
                    <a:lnTo>
                      <a:pt x="172" y="194"/>
                    </a:lnTo>
                    <a:lnTo>
                      <a:pt x="168" y="194"/>
                    </a:lnTo>
                    <a:lnTo>
                      <a:pt x="168" y="191"/>
                    </a:lnTo>
                    <a:lnTo>
                      <a:pt x="172" y="191"/>
                    </a:lnTo>
                    <a:lnTo>
                      <a:pt x="175" y="194"/>
                    </a:lnTo>
                    <a:lnTo>
                      <a:pt x="175" y="191"/>
                    </a:lnTo>
                    <a:lnTo>
                      <a:pt x="172" y="191"/>
                    </a:lnTo>
                    <a:lnTo>
                      <a:pt x="175" y="191"/>
                    </a:lnTo>
                    <a:lnTo>
                      <a:pt x="172" y="191"/>
                    </a:lnTo>
                    <a:lnTo>
                      <a:pt x="168" y="191"/>
                    </a:lnTo>
                    <a:lnTo>
                      <a:pt x="172" y="191"/>
                    </a:lnTo>
                    <a:lnTo>
                      <a:pt x="168" y="191"/>
                    </a:lnTo>
                    <a:lnTo>
                      <a:pt x="168" y="187"/>
                    </a:lnTo>
                    <a:lnTo>
                      <a:pt x="168" y="191"/>
                    </a:lnTo>
                    <a:lnTo>
                      <a:pt x="168" y="187"/>
                    </a:lnTo>
                    <a:lnTo>
                      <a:pt x="168" y="183"/>
                    </a:lnTo>
                    <a:lnTo>
                      <a:pt x="168" y="180"/>
                    </a:lnTo>
                    <a:lnTo>
                      <a:pt x="172" y="180"/>
                    </a:lnTo>
                    <a:lnTo>
                      <a:pt x="168" y="180"/>
                    </a:lnTo>
                    <a:lnTo>
                      <a:pt x="165" y="176"/>
                    </a:lnTo>
                    <a:lnTo>
                      <a:pt x="162" y="172"/>
                    </a:lnTo>
                    <a:lnTo>
                      <a:pt x="162" y="169"/>
                    </a:lnTo>
                    <a:lnTo>
                      <a:pt x="158" y="169"/>
                    </a:lnTo>
                    <a:lnTo>
                      <a:pt x="155" y="165"/>
                    </a:lnTo>
                    <a:lnTo>
                      <a:pt x="151" y="165"/>
                    </a:lnTo>
                    <a:lnTo>
                      <a:pt x="151" y="161"/>
                    </a:lnTo>
                    <a:lnTo>
                      <a:pt x="148" y="158"/>
                    </a:lnTo>
                    <a:lnTo>
                      <a:pt x="141" y="154"/>
                    </a:lnTo>
                    <a:lnTo>
                      <a:pt x="138" y="154"/>
                    </a:lnTo>
                    <a:lnTo>
                      <a:pt x="141" y="154"/>
                    </a:lnTo>
                    <a:lnTo>
                      <a:pt x="138" y="150"/>
                    </a:lnTo>
                    <a:lnTo>
                      <a:pt x="138" y="154"/>
                    </a:lnTo>
                    <a:lnTo>
                      <a:pt x="135" y="150"/>
                    </a:lnTo>
                    <a:lnTo>
                      <a:pt x="131" y="150"/>
                    </a:lnTo>
                    <a:lnTo>
                      <a:pt x="128" y="150"/>
                    </a:lnTo>
                    <a:lnTo>
                      <a:pt x="131" y="147"/>
                    </a:lnTo>
                    <a:lnTo>
                      <a:pt x="128" y="147"/>
                    </a:lnTo>
                    <a:lnTo>
                      <a:pt x="131" y="147"/>
                    </a:lnTo>
                    <a:lnTo>
                      <a:pt x="128" y="147"/>
                    </a:lnTo>
                    <a:lnTo>
                      <a:pt x="128" y="143"/>
                    </a:lnTo>
                    <a:lnTo>
                      <a:pt x="125" y="143"/>
                    </a:lnTo>
                    <a:lnTo>
                      <a:pt x="125" y="139"/>
                    </a:lnTo>
                    <a:lnTo>
                      <a:pt x="125" y="143"/>
                    </a:lnTo>
                    <a:lnTo>
                      <a:pt x="128" y="143"/>
                    </a:lnTo>
                    <a:lnTo>
                      <a:pt x="125" y="143"/>
                    </a:lnTo>
                    <a:lnTo>
                      <a:pt x="121" y="143"/>
                    </a:lnTo>
                    <a:lnTo>
                      <a:pt x="118" y="143"/>
                    </a:lnTo>
                    <a:lnTo>
                      <a:pt x="118" y="139"/>
                    </a:lnTo>
                    <a:lnTo>
                      <a:pt x="114" y="139"/>
                    </a:lnTo>
                    <a:lnTo>
                      <a:pt x="111" y="139"/>
                    </a:lnTo>
                    <a:lnTo>
                      <a:pt x="108" y="139"/>
                    </a:lnTo>
                    <a:lnTo>
                      <a:pt x="104" y="139"/>
                    </a:lnTo>
                    <a:lnTo>
                      <a:pt x="101" y="136"/>
                    </a:lnTo>
                    <a:lnTo>
                      <a:pt x="104" y="136"/>
                    </a:lnTo>
                    <a:lnTo>
                      <a:pt x="101" y="136"/>
                    </a:lnTo>
                    <a:lnTo>
                      <a:pt x="98" y="136"/>
                    </a:lnTo>
                    <a:lnTo>
                      <a:pt x="98" y="132"/>
                    </a:lnTo>
                    <a:lnTo>
                      <a:pt x="94" y="132"/>
                    </a:lnTo>
                    <a:lnTo>
                      <a:pt x="94" y="128"/>
                    </a:lnTo>
                    <a:lnTo>
                      <a:pt x="94" y="125"/>
                    </a:lnTo>
                    <a:lnTo>
                      <a:pt x="94" y="121"/>
                    </a:lnTo>
                    <a:lnTo>
                      <a:pt x="98" y="121"/>
                    </a:lnTo>
                    <a:lnTo>
                      <a:pt x="98" y="117"/>
                    </a:lnTo>
                    <a:lnTo>
                      <a:pt x="94" y="114"/>
                    </a:lnTo>
                    <a:lnTo>
                      <a:pt x="91" y="110"/>
                    </a:lnTo>
                    <a:lnTo>
                      <a:pt x="91" y="106"/>
                    </a:lnTo>
                    <a:lnTo>
                      <a:pt x="88" y="103"/>
                    </a:lnTo>
                    <a:lnTo>
                      <a:pt x="81" y="103"/>
                    </a:lnTo>
                    <a:lnTo>
                      <a:pt x="84" y="99"/>
                    </a:lnTo>
                    <a:lnTo>
                      <a:pt x="81" y="99"/>
                    </a:lnTo>
                    <a:lnTo>
                      <a:pt x="74" y="95"/>
                    </a:lnTo>
                    <a:lnTo>
                      <a:pt x="71" y="95"/>
                    </a:lnTo>
                    <a:lnTo>
                      <a:pt x="74" y="92"/>
                    </a:lnTo>
                    <a:lnTo>
                      <a:pt x="71" y="92"/>
                    </a:lnTo>
                    <a:lnTo>
                      <a:pt x="67" y="88"/>
                    </a:lnTo>
                    <a:lnTo>
                      <a:pt x="64" y="88"/>
                    </a:lnTo>
                    <a:lnTo>
                      <a:pt x="64" y="84"/>
                    </a:lnTo>
                    <a:lnTo>
                      <a:pt x="64" y="88"/>
                    </a:lnTo>
                    <a:lnTo>
                      <a:pt x="64" y="84"/>
                    </a:lnTo>
                    <a:lnTo>
                      <a:pt x="61" y="84"/>
                    </a:lnTo>
                    <a:lnTo>
                      <a:pt x="57" y="84"/>
                    </a:lnTo>
                    <a:lnTo>
                      <a:pt x="54" y="84"/>
                    </a:lnTo>
                    <a:lnTo>
                      <a:pt x="54" y="81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51" y="73"/>
                    </a:lnTo>
                    <a:lnTo>
                      <a:pt x="47" y="73"/>
                    </a:lnTo>
                    <a:lnTo>
                      <a:pt x="44" y="73"/>
                    </a:lnTo>
                    <a:lnTo>
                      <a:pt x="47" y="73"/>
                    </a:lnTo>
                    <a:lnTo>
                      <a:pt x="51" y="73"/>
                    </a:lnTo>
                    <a:lnTo>
                      <a:pt x="51" y="77"/>
                    </a:lnTo>
                    <a:lnTo>
                      <a:pt x="51" y="81"/>
                    </a:lnTo>
                    <a:lnTo>
                      <a:pt x="54" y="84"/>
                    </a:lnTo>
                    <a:lnTo>
                      <a:pt x="51" y="84"/>
                    </a:lnTo>
                    <a:lnTo>
                      <a:pt x="54" y="88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1" y="88"/>
                    </a:lnTo>
                    <a:lnTo>
                      <a:pt x="54" y="88"/>
                    </a:lnTo>
                    <a:lnTo>
                      <a:pt x="54" y="92"/>
                    </a:lnTo>
                    <a:lnTo>
                      <a:pt x="57" y="92"/>
                    </a:lnTo>
                    <a:lnTo>
                      <a:pt x="57" y="95"/>
                    </a:lnTo>
                    <a:lnTo>
                      <a:pt x="54" y="95"/>
                    </a:lnTo>
                    <a:lnTo>
                      <a:pt x="57" y="95"/>
                    </a:lnTo>
                    <a:lnTo>
                      <a:pt x="57" y="99"/>
                    </a:lnTo>
                    <a:lnTo>
                      <a:pt x="61" y="99"/>
                    </a:lnTo>
                    <a:lnTo>
                      <a:pt x="61" y="103"/>
                    </a:lnTo>
                    <a:lnTo>
                      <a:pt x="64" y="103"/>
                    </a:lnTo>
                    <a:lnTo>
                      <a:pt x="67" y="103"/>
                    </a:lnTo>
                    <a:lnTo>
                      <a:pt x="71" y="106"/>
                    </a:lnTo>
                    <a:lnTo>
                      <a:pt x="74" y="103"/>
                    </a:lnTo>
                    <a:lnTo>
                      <a:pt x="74" y="106"/>
                    </a:lnTo>
                    <a:lnTo>
                      <a:pt x="74" y="110"/>
                    </a:lnTo>
                    <a:lnTo>
                      <a:pt x="77" y="110"/>
                    </a:lnTo>
                    <a:lnTo>
                      <a:pt x="74" y="110"/>
                    </a:lnTo>
                    <a:lnTo>
                      <a:pt x="74" y="114"/>
                    </a:lnTo>
                    <a:lnTo>
                      <a:pt x="77" y="114"/>
                    </a:lnTo>
                    <a:lnTo>
                      <a:pt x="81" y="114"/>
                    </a:lnTo>
                    <a:lnTo>
                      <a:pt x="77" y="114"/>
                    </a:lnTo>
                    <a:lnTo>
                      <a:pt x="77" y="117"/>
                    </a:lnTo>
                    <a:lnTo>
                      <a:pt x="74" y="117"/>
                    </a:lnTo>
                    <a:lnTo>
                      <a:pt x="74" y="121"/>
                    </a:lnTo>
                    <a:lnTo>
                      <a:pt x="71" y="121"/>
                    </a:lnTo>
                    <a:lnTo>
                      <a:pt x="67" y="121"/>
                    </a:lnTo>
                    <a:lnTo>
                      <a:pt x="71" y="125"/>
                    </a:lnTo>
                    <a:lnTo>
                      <a:pt x="67" y="125"/>
                    </a:lnTo>
                    <a:lnTo>
                      <a:pt x="67" y="128"/>
                    </a:lnTo>
                    <a:lnTo>
                      <a:pt x="64" y="128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61" y="132"/>
                    </a:lnTo>
                    <a:lnTo>
                      <a:pt x="54" y="125"/>
                    </a:lnTo>
                    <a:lnTo>
                      <a:pt x="54" y="121"/>
                    </a:lnTo>
                    <a:lnTo>
                      <a:pt x="51" y="121"/>
                    </a:lnTo>
                    <a:lnTo>
                      <a:pt x="51" y="117"/>
                    </a:lnTo>
                    <a:lnTo>
                      <a:pt x="47" y="114"/>
                    </a:lnTo>
                    <a:lnTo>
                      <a:pt x="44" y="114"/>
                    </a:lnTo>
                    <a:lnTo>
                      <a:pt x="40" y="110"/>
                    </a:lnTo>
                    <a:lnTo>
                      <a:pt x="37" y="110"/>
                    </a:lnTo>
                    <a:lnTo>
                      <a:pt x="34" y="110"/>
                    </a:lnTo>
                    <a:lnTo>
                      <a:pt x="30" y="110"/>
                    </a:lnTo>
                    <a:lnTo>
                      <a:pt x="27" y="110"/>
                    </a:lnTo>
                    <a:lnTo>
                      <a:pt x="24" y="110"/>
                    </a:lnTo>
                    <a:lnTo>
                      <a:pt x="24" y="106"/>
                    </a:lnTo>
                    <a:lnTo>
                      <a:pt x="20" y="106"/>
                    </a:lnTo>
                    <a:lnTo>
                      <a:pt x="24" y="106"/>
                    </a:lnTo>
                    <a:lnTo>
                      <a:pt x="20" y="106"/>
                    </a:lnTo>
                    <a:lnTo>
                      <a:pt x="20" y="103"/>
                    </a:lnTo>
                    <a:lnTo>
                      <a:pt x="20" y="99"/>
                    </a:lnTo>
                    <a:lnTo>
                      <a:pt x="17" y="95"/>
                    </a:lnTo>
                    <a:lnTo>
                      <a:pt x="14" y="92"/>
                    </a:lnTo>
                    <a:lnTo>
                      <a:pt x="14" y="88"/>
                    </a:lnTo>
                    <a:lnTo>
                      <a:pt x="10" y="84"/>
                    </a:lnTo>
                    <a:lnTo>
                      <a:pt x="10" y="81"/>
                    </a:lnTo>
                    <a:lnTo>
                      <a:pt x="10" y="77"/>
                    </a:lnTo>
                    <a:lnTo>
                      <a:pt x="7" y="73"/>
                    </a:lnTo>
                    <a:lnTo>
                      <a:pt x="10" y="73"/>
                    </a:lnTo>
                    <a:lnTo>
                      <a:pt x="7" y="70"/>
                    </a:lnTo>
                    <a:lnTo>
                      <a:pt x="10" y="70"/>
                    </a:lnTo>
                    <a:lnTo>
                      <a:pt x="10" y="66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0" y="55"/>
                    </a:lnTo>
                    <a:lnTo>
                      <a:pt x="14" y="55"/>
                    </a:lnTo>
                    <a:lnTo>
                      <a:pt x="17" y="55"/>
                    </a:lnTo>
                    <a:lnTo>
                      <a:pt x="20" y="51"/>
                    </a:lnTo>
                    <a:lnTo>
                      <a:pt x="20" y="55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24" y="48"/>
                    </a:lnTo>
                    <a:lnTo>
                      <a:pt x="20" y="48"/>
                    </a:lnTo>
                    <a:lnTo>
                      <a:pt x="20" y="44"/>
                    </a:lnTo>
                    <a:lnTo>
                      <a:pt x="24" y="44"/>
                    </a:lnTo>
                    <a:lnTo>
                      <a:pt x="24" y="40"/>
                    </a:lnTo>
                    <a:lnTo>
                      <a:pt x="24" y="37"/>
                    </a:lnTo>
                    <a:lnTo>
                      <a:pt x="20" y="33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4" y="29"/>
                    </a:lnTo>
                    <a:lnTo>
                      <a:pt x="10" y="29"/>
                    </a:lnTo>
                    <a:lnTo>
                      <a:pt x="7" y="29"/>
                    </a:lnTo>
                    <a:lnTo>
                      <a:pt x="7" y="26"/>
                    </a:lnTo>
                    <a:lnTo>
                      <a:pt x="3" y="26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7" y="22"/>
                    </a:lnTo>
                    <a:lnTo>
                      <a:pt x="10" y="22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20" y="22"/>
                    </a:lnTo>
                    <a:lnTo>
                      <a:pt x="20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7" y="15"/>
                    </a:lnTo>
                    <a:lnTo>
                      <a:pt x="20" y="15"/>
                    </a:lnTo>
                    <a:lnTo>
                      <a:pt x="20" y="1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78700"/>
                  </a:gs>
                  <a:gs pos="100000">
                    <a:srgbClr val="CCCC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9" name="Freeform 963"/>
              <p:cNvSpPr>
                <a:spLocks/>
              </p:cNvSpPr>
              <p:nvPr/>
            </p:nvSpPr>
            <p:spPr bwMode="auto">
              <a:xfrm>
                <a:off x="1409" y="212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0" name="Freeform 964"/>
              <p:cNvSpPr>
                <a:spLocks/>
              </p:cNvSpPr>
              <p:nvPr/>
            </p:nvSpPr>
            <p:spPr bwMode="auto">
              <a:xfrm>
                <a:off x="1335" y="160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1" name="Freeform 965"/>
              <p:cNvSpPr>
                <a:spLocks/>
              </p:cNvSpPr>
              <p:nvPr/>
            </p:nvSpPr>
            <p:spPr bwMode="auto">
              <a:xfrm>
                <a:off x="1318" y="14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0 w 4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2" name="Freeform 966"/>
              <p:cNvSpPr>
                <a:spLocks/>
              </p:cNvSpPr>
              <p:nvPr/>
            </p:nvSpPr>
            <p:spPr bwMode="auto">
              <a:xfrm>
                <a:off x="1315" y="135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3" name="Freeform 967"/>
              <p:cNvSpPr>
                <a:spLocks/>
              </p:cNvSpPr>
              <p:nvPr/>
            </p:nvSpPr>
            <p:spPr bwMode="auto">
              <a:xfrm>
                <a:off x="1308" y="131"/>
                <a:ext cx="7" cy="1"/>
              </a:xfrm>
              <a:custGeom>
                <a:avLst/>
                <a:gdLst>
                  <a:gd name="T0" fmla="*/ 4 w 7"/>
                  <a:gd name="T1" fmla="*/ 0 h 1"/>
                  <a:gd name="T2" fmla="*/ 0 w 7"/>
                  <a:gd name="T3" fmla="*/ 0 h 1"/>
                  <a:gd name="T4" fmla="*/ 4 w 7"/>
                  <a:gd name="T5" fmla="*/ 0 h 1"/>
                  <a:gd name="T6" fmla="*/ 7 w 7"/>
                  <a:gd name="T7" fmla="*/ 0 h 1"/>
                  <a:gd name="T8" fmla="*/ 4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4" name="Freeform 968"/>
              <p:cNvSpPr>
                <a:spLocks/>
              </p:cNvSpPr>
              <p:nvPr/>
            </p:nvSpPr>
            <p:spPr bwMode="auto">
              <a:xfrm>
                <a:off x="1305" y="13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0 h 4"/>
                  <a:gd name="T4" fmla="*/ 3 w 3"/>
                  <a:gd name="T5" fmla="*/ 4 h 4"/>
                  <a:gd name="T6" fmla="*/ 0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5" name="Freeform 969"/>
              <p:cNvSpPr>
                <a:spLocks/>
              </p:cNvSpPr>
              <p:nvPr/>
            </p:nvSpPr>
            <p:spPr bwMode="auto">
              <a:xfrm>
                <a:off x="1302" y="168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6" name="Freeform 970"/>
              <p:cNvSpPr>
                <a:spLocks/>
              </p:cNvSpPr>
              <p:nvPr/>
            </p:nvSpPr>
            <p:spPr bwMode="auto">
              <a:xfrm>
                <a:off x="1298" y="120"/>
                <a:ext cx="7" cy="4"/>
              </a:xfrm>
              <a:custGeom>
                <a:avLst/>
                <a:gdLst>
                  <a:gd name="T0" fmla="*/ 4 w 7"/>
                  <a:gd name="T1" fmla="*/ 4 h 4"/>
                  <a:gd name="T2" fmla="*/ 0 w 7"/>
                  <a:gd name="T3" fmla="*/ 4 h 4"/>
                  <a:gd name="T4" fmla="*/ 4 w 7"/>
                  <a:gd name="T5" fmla="*/ 4 h 4"/>
                  <a:gd name="T6" fmla="*/ 7 w 7"/>
                  <a:gd name="T7" fmla="*/ 4 h 4"/>
                  <a:gd name="T8" fmla="*/ 4 w 7"/>
                  <a:gd name="T9" fmla="*/ 4 h 4"/>
                  <a:gd name="T10" fmla="*/ 0 w 7"/>
                  <a:gd name="T11" fmla="*/ 4 h 4"/>
                  <a:gd name="T12" fmla="*/ 0 w 7"/>
                  <a:gd name="T13" fmla="*/ 0 h 4"/>
                  <a:gd name="T14" fmla="*/ 4 w 7"/>
                  <a:gd name="T15" fmla="*/ 0 h 4"/>
                  <a:gd name="T16" fmla="*/ 4 w 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"/>
                  <a:gd name="T29" fmla="*/ 7 w 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">
                    <a:moveTo>
                      <a:pt x="4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7" name="Rectangle 971"/>
              <p:cNvSpPr>
                <a:spLocks noChangeArrowheads="1"/>
              </p:cNvSpPr>
              <p:nvPr/>
            </p:nvSpPr>
            <p:spPr bwMode="auto">
              <a:xfrm>
                <a:off x="1160" y="497"/>
                <a:ext cx="4" cy="4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48" name="Freeform 972"/>
              <p:cNvSpPr>
                <a:spLocks/>
              </p:cNvSpPr>
              <p:nvPr/>
            </p:nvSpPr>
            <p:spPr bwMode="auto">
              <a:xfrm>
                <a:off x="1389" y="23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36" name="Text Box 973"/>
            <p:cNvSpPr txBox="1">
              <a:spLocks noChangeArrowheads="1"/>
            </p:cNvSpPr>
            <p:nvPr/>
          </p:nvSpPr>
          <p:spPr bwMode="auto">
            <a:xfrm rot="-2598919">
              <a:off x="1383" y="206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24" name="Group 974"/>
          <p:cNvGrpSpPr>
            <a:grpSpLocks/>
          </p:cNvGrpSpPr>
          <p:nvPr/>
        </p:nvGrpSpPr>
        <p:grpSpPr bwMode="auto">
          <a:xfrm>
            <a:off x="2424113" y="3902075"/>
            <a:ext cx="815975" cy="406400"/>
            <a:chOff x="1388" y="2243"/>
            <a:chExt cx="514" cy="256"/>
          </a:xfrm>
        </p:grpSpPr>
        <p:grpSp>
          <p:nvGrpSpPr>
            <p:cNvPr id="24303" name="Group 975"/>
            <p:cNvGrpSpPr>
              <a:grpSpLocks noChangeAspect="1"/>
            </p:cNvGrpSpPr>
            <p:nvPr/>
          </p:nvGrpSpPr>
          <p:grpSpPr bwMode="auto">
            <a:xfrm>
              <a:off x="1388" y="2243"/>
              <a:ext cx="514" cy="256"/>
              <a:chOff x="833" y="658"/>
              <a:chExt cx="1225" cy="589"/>
            </a:xfrm>
          </p:grpSpPr>
          <p:sp>
            <p:nvSpPr>
              <p:cNvPr id="24305" name="AutoShape 976"/>
              <p:cNvSpPr>
                <a:spLocks noChangeAspect="1" noChangeArrowheads="1" noTextEdit="1"/>
              </p:cNvSpPr>
              <p:nvPr/>
            </p:nvSpPr>
            <p:spPr bwMode="auto">
              <a:xfrm>
                <a:off x="833" y="658"/>
                <a:ext cx="1225" cy="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06" name="Freeform 977"/>
              <p:cNvSpPr>
                <a:spLocks/>
              </p:cNvSpPr>
              <p:nvPr/>
            </p:nvSpPr>
            <p:spPr bwMode="auto">
              <a:xfrm>
                <a:off x="1597" y="722"/>
                <a:ext cx="389" cy="446"/>
              </a:xfrm>
              <a:custGeom>
                <a:avLst/>
                <a:gdLst>
                  <a:gd name="T0" fmla="*/ 163 w 389"/>
                  <a:gd name="T1" fmla="*/ 21 h 446"/>
                  <a:gd name="T2" fmla="*/ 191 w 389"/>
                  <a:gd name="T3" fmla="*/ 35 h 446"/>
                  <a:gd name="T4" fmla="*/ 226 w 389"/>
                  <a:gd name="T5" fmla="*/ 42 h 446"/>
                  <a:gd name="T6" fmla="*/ 234 w 389"/>
                  <a:gd name="T7" fmla="*/ 57 h 446"/>
                  <a:gd name="T8" fmla="*/ 241 w 389"/>
                  <a:gd name="T9" fmla="*/ 71 h 446"/>
                  <a:gd name="T10" fmla="*/ 269 w 389"/>
                  <a:gd name="T11" fmla="*/ 78 h 446"/>
                  <a:gd name="T12" fmla="*/ 283 w 389"/>
                  <a:gd name="T13" fmla="*/ 85 h 446"/>
                  <a:gd name="T14" fmla="*/ 311 w 389"/>
                  <a:gd name="T15" fmla="*/ 71 h 446"/>
                  <a:gd name="T16" fmla="*/ 333 w 389"/>
                  <a:gd name="T17" fmla="*/ 85 h 446"/>
                  <a:gd name="T18" fmla="*/ 354 w 389"/>
                  <a:gd name="T19" fmla="*/ 99 h 446"/>
                  <a:gd name="T20" fmla="*/ 382 w 389"/>
                  <a:gd name="T21" fmla="*/ 106 h 446"/>
                  <a:gd name="T22" fmla="*/ 375 w 389"/>
                  <a:gd name="T23" fmla="*/ 106 h 446"/>
                  <a:gd name="T24" fmla="*/ 361 w 389"/>
                  <a:gd name="T25" fmla="*/ 120 h 446"/>
                  <a:gd name="T26" fmla="*/ 382 w 389"/>
                  <a:gd name="T27" fmla="*/ 142 h 446"/>
                  <a:gd name="T28" fmla="*/ 389 w 389"/>
                  <a:gd name="T29" fmla="*/ 163 h 446"/>
                  <a:gd name="T30" fmla="*/ 368 w 389"/>
                  <a:gd name="T31" fmla="*/ 205 h 446"/>
                  <a:gd name="T32" fmla="*/ 269 w 389"/>
                  <a:gd name="T33" fmla="*/ 290 h 446"/>
                  <a:gd name="T34" fmla="*/ 191 w 389"/>
                  <a:gd name="T35" fmla="*/ 326 h 446"/>
                  <a:gd name="T36" fmla="*/ 191 w 389"/>
                  <a:gd name="T37" fmla="*/ 347 h 446"/>
                  <a:gd name="T38" fmla="*/ 177 w 389"/>
                  <a:gd name="T39" fmla="*/ 347 h 446"/>
                  <a:gd name="T40" fmla="*/ 170 w 389"/>
                  <a:gd name="T41" fmla="*/ 375 h 446"/>
                  <a:gd name="T42" fmla="*/ 156 w 389"/>
                  <a:gd name="T43" fmla="*/ 404 h 446"/>
                  <a:gd name="T44" fmla="*/ 148 w 389"/>
                  <a:gd name="T45" fmla="*/ 425 h 446"/>
                  <a:gd name="T46" fmla="*/ 127 w 389"/>
                  <a:gd name="T47" fmla="*/ 446 h 446"/>
                  <a:gd name="T48" fmla="*/ 106 w 389"/>
                  <a:gd name="T49" fmla="*/ 432 h 446"/>
                  <a:gd name="T50" fmla="*/ 92 w 389"/>
                  <a:gd name="T51" fmla="*/ 404 h 446"/>
                  <a:gd name="T52" fmla="*/ 63 w 389"/>
                  <a:gd name="T53" fmla="*/ 404 h 446"/>
                  <a:gd name="T54" fmla="*/ 49 w 389"/>
                  <a:gd name="T55" fmla="*/ 411 h 446"/>
                  <a:gd name="T56" fmla="*/ 42 w 389"/>
                  <a:gd name="T57" fmla="*/ 390 h 446"/>
                  <a:gd name="T58" fmla="*/ 35 w 389"/>
                  <a:gd name="T59" fmla="*/ 375 h 446"/>
                  <a:gd name="T60" fmla="*/ 56 w 389"/>
                  <a:gd name="T61" fmla="*/ 361 h 446"/>
                  <a:gd name="T62" fmla="*/ 56 w 389"/>
                  <a:gd name="T63" fmla="*/ 340 h 446"/>
                  <a:gd name="T64" fmla="*/ 71 w 389"/>
                  <a:gd name="T65" fmla="*/ 319 h 446"/>
                  <a:gd name="T66" fmla="*/ 78 w 389"/>
                  <a:gd name="T67" fmla="*/ 290 h 446"/>
                  <a:gd name="T68" fmla="*/ 85 w 389"/>
                  <a:gd name="T69" fmla="*/ 276 h 446"/>
                  <a:gd name="T70" fmla="*/ 78 w 389"/>
                  <a:gd name="T71" fmla="*/ 262 h 446"/>
                  <a:gd name="T72" fmla="*/ 71 w 389"/>
                  <a:gd name="T73" fmla="*/ 269 h 446"/>
                  <a:gd name="T74" fmla="*/ 63 w 389"/>
                  <a:gd name="T75" fmla="*/ 269 h 446"/>
                  <a:gd name="T76" fmla="*/ 63 w 389"/>
                  <a:gd name="T77" fmla="*/ 262 h 446"/>
                  <a:gd name="T78" fmla="*/ 49 w 389"/>
                  <a:gd name="T79" fmla="*/ 283 h 446"/>
                  <a:gd name="T80" fmla="*/ 35 w 389"/>
                  <a:gd name="T81" fmla="*/ 276 h 446"/>
                  <a:gd name="T82" fmla="*/ 7 w 389"/>
                  <a:gd name="T83" fmla="*/ 262 h 446"/>
                  <a:gd name="T84" fmla="*/ 21 w 389"/>
                  <a:gd name="T85" fmla="*/ 241 h 446"/>
                  <a:gd name="T86" fmla="*/ 14 w 389"/>
                  <a:gd name="T87" fmla="*/ 220 h 446"/>
                  <a:gd name="T88" fmla="*/ 14 w 389"/>
                  <a:gd name="T89" fmla="*/ 212 h 446"/>
                  <a:gd name="T90" fmla="*/ 7 w 389"/>
                  <a:gd name="T91" fmla="*/ 177 h 446"/>
                  <a:gd name="T92" fmla="*/ 35 w 389"/>
                  <a:gd name="T93" fmla="*/ 156 h 446"/>
                  <a:gd name="T94" fmla="*/ 49 w 389"/>
                  <a:gd name="T95" fmla="*/ 149 h 446"/>
                  <a:gd name="T96" fmla="*/ 35 w 389"/>
                  <a:gd name="T97" fmla="*/ 134 h 446"/>
                  <a:gd name="T98" fmla="*/ 49 w 389"/>
                  <a:gd name="T99" fmla="*/ 113 h 446"/>
                  <a:gd name="T100" fmla="*/ 63 w 389"/>
                  <a:gd name="T101" fmla="*/ 78 h 446"/>
                  <a:gd name="T102" fmla="*/ 63 w 389"/>
                  <a:gd name="T103" fmla="*/ 42 h 446"/>
                  <a:gd name="T104" fmla="*/ 92 w 389"/>
                  <a:gd name="T105" fmla="*/ 35 h 446"/>
                  <a:gd name="T106" fmla="*/ 127 w 389"/>
                  <a:gd name="T107" fmla="*/ 28 h 446"/>
                  <a:gd name="T108" fmla="*/ 134 w 389"/>
                  <a:gd name="T109" fmla="*/ 14 h 446"/>
                  <a:gd name="T110" fmla="*/ 148 w 389"/>
                  <a:gd name="T111" fmla="*/ 7 h 4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9"/>
                  <a:gd name="T169" fmla="*/ 0 h 446"/>
                  <a:gd name="T170" fmla="*/ 389 w 389"/>
                  <a:gd name="T171" fmla="*/ 446 h 4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9" h="446">
                    <a:moveTo>
                      <a:pt x="148" y="7"/>
                    </a:moveTo>
                    <a:lnTo>
                      <a:pt x="156" y="7"/>
                    </a:lnTo>
                    <a:lnTo>
                      <a:pt x="156" y="14"/>
                    </a:lnTo>
                    <a:lnTo>
                      <a:pt x="163" y="14"/>
                    </a:lnTo>
                    <a:lnTo>
                      <a:pt x="163" y="21"/>
                    </a:lnTo>
                    <a:lnTo>
                      <a:pt x="170" y="21"/>
                    </a:lnTo>
                    <a:lnTo>
                      <a:pt x="177" y="28"/>
                    </a:lnTo>
                    <a:lnTo>
                      <a:pt x="184" y="28"/>
                    </a:lnTo>
                    <a:lnTo>
                      <a:pt x="184" y="35"/>
                    </a:lnTo>
                    <a:lnTo>
                      <a:pt x="191" y="35"/>
                    </a:lnTo>
                    <a:lnTo>
                      <a:pt x="198" y="42"/>
                    </a:lnTo>
                    <a:lnTo>
                      <a:pt x="205" y="42"/>
                    </a:lnTo>
                    <a:lnTo>
                      <a:pt x="212" y="42"/>
                    </a:lnTo>
                    <a:lnTo>
                      <a:pt x="219" y="42"/>
                    </a:lnTo>
                    <a:lnTo>
                      <a:pt x="226" y="42"/>
                    </a:lnTo>
                    <a:lnTo>
                      <a:pt x="226" y="49"/>
                    </a:lnTo>
                    <a:lnTo>
                      <a:pt x="219" y="49"/>
                    </a:lnTo>
                    <a:lnTo>
                      <a:pt x="226" y="49"/>
                    </a:lnTo>
                    <a:lnTo>
                      <a:pt x="226" y="57"/>
                    </a:lnTo>
                    <a:lnTo>
                      <a:pt x="234" y="57"/>
                    </a:lnTo>
                    <a:lnTo>
                      <a:pt x="234" y="64"/>
                    </a:lnTo>
                    <a:lnTo>
                      <a:pt x="234" y="71"/>
                    </a:lnTo>
                    <a:lnTo>
                      <a:pt x="241" y="71"/>
                    </a:lnTo>
                    <a:lnTo>
                      <a:pt x="241" y="78"/>
                    </a:lnTo>
                    <a:lnTo>
                      <a:pt x="241" y="71"/>
                    </a:lnTo>
                    <a:lnTo>
                      <a:pt x="248" y="78"/>
                    </a:lnTo>
                    <a:lnTo>
                      <a:pt x="255" y="78"/>
                    </a:lnTo>
                    <a:lnTo>
                      <a:pt x="262" y="78"/>
                    </a:lnTo>
                    <a:lnTo>
                      <a:pt x="262" y="85"/>
                    </a:lnTo>
                    <a:lnTo>
                      <a:pt x="269" y="78"/>
                    </a:lnTo>
                    <a:lnTo>
                      <a:pt x="269" y="85"/>
                    </a:lnTo>
                    <a:lnTo>
                      <a:pt x="276" y="85"/>
                    </a:lnTo>
                    <a:lnTo>
                      <a:pt x="283" y="85"/>
                    </a:lnTo>
                    <a:lnTo>
                      <a:pt x="283" y="78"/>
                    </a:lnTo>
                    <a:lnTo>
                      <a:pt x="283" y="85"/>
                    </a:lnTo>
                    <a:lnTo>
                      <a:pt x="290" y="85"/>
                    </a:lnTo>
                    <a:lnTo>
                      <a:pt x="297" y="85"/>
                    </a:lnTo>
                    <a:lnTo>
                      <a:pt x="304" y="85"/>
                    </a:lnTo>
                    <a:lnTo>
                      <a:pt x="304" y="71"/>
                    </a:lnTo>
                    <a:lnTo>
                      <a:pt x="311" y="71"/>
                    </a:lnTo>
                    <a:lnTo>
                      <a:pt x="319" y="71"/>
                    </a:lnTo>
                    <a:lnTo>
                      <a:pt x="326" y="71"/>
                    </a:lnTo>
                    <a:lnTo>
                      <a:pt x="326" y="78"/>
                    </a:lnTo>
                    <a:lnTo>
                      <a:pt x="333" y="78"/>
                    </a:lnTo>
                    <a:lnTo>
                      <a:pt x="333" y="85"/>
                    </a:lnTo>
                    <a:lnTo>
                      <a:pt x="340" y="85"/>
                    </a:lnTo>
                    <a:lnTo>
                      <a:pt x="340" y="92"/>
                    </a:lnTo>
                    <a:lnTo>
                      <a:pt x="347" y="92"/>
                    </a:lnTo>
                    <a:lnTo>
                      <a:pt x="347" y="99"/>
                    </a:lnTo>
                    <a:lnTo>
                      <a:pt x="354" y="99"/>
                    </a:lnTo>
                    <a:lnTo>
                      <a:pt x="361" y="99"/>
                    </a:lnTo>
                    <a:lnTo>
                      <a:pt x="368" y="99"/>
                    </a:lnTo>
                    <a:lnTo>
                      <a:pt x="368" y="106"/>
                    </a:lnTo>
                    <a:lnTo>
                      <a:pt x="375" y="106"/>
                    </a:lnTo>
                    <a:lnTo>
                      <a:pt x="382" y="106"/>
                    </a:lnTo>
                    <a:lnTo>
                      <a:pt x="382" y="113"/>
                    </a:lnTo>
                    <a:lnTo>
                      <a:pt x="382" y="106"/>
                    </a:lnTo>
                    <a:lnTo>
                      <a:pt x="382" y="113"/>
                    </a:lnTo>
                    <a:lnTo>
                      <a:pt x="375" y="113"/>
                    </a:lnTo>
                    <a:lnTo>
                      <a:pt x="375" y="106"/>
                    </a:lnTo>
                    <a:lnTo>
                      <a:pt x="375" y="113"/>
                    </a:lnTo>
                    <a:lnTo>
                      <a:pt x="368" y="113"/>
                    </a:lnTo>
                    <a:lnTo>
                      <a:pt x="368" y="106"/>
                    </a:lnTo>
                    <a:lnTo>
                      <a:pt x="361" y="106"/>
                    </a:lnTo>
                    <a:lnTo>
                      <a:pt x="361" y="120"/>
                    </a:lnTo>
                    <a:lnTo>
                      <a:pt x="368" y="120"/>
                    </a:lnTo>
                    <a:lnTo>
                      <a:pt x="375" y="127"/>
                    </a:lnTo>
                    <a:lnTo>
                      <a:pt x="375" y="134"/>
                    </a:lnTo>
                    <a:lnTo>
                      <a:pt x="382" y="134"/>
                    </a:lnTo>
                    <a:lnTo>
                      <a:pt x="382" y="142"/>
                    </a:lnTo>
                    <a:lnTo>
                      <a:pt x="382" y="149"/>
                    </a:lnTo>
                    <a:lnTo>
                      <a:pt x="382" y="156"/>
                    </a:lnTo>
                    <a:lnTo>
                      <a:pt x="389" y="163"/>
                    </a:lnTo>
                    <a:lnTo>
                      <a:pt x="382" y="163"/>
                    </a:lnTo>
                    <a:lnTo>
                      <a:pt x="389" y="163"/>
                    </a:lnTo>
                    <a:lnTo>
                      <a:pt x="389" y="170"/>
                    </a:lnTo>
                    <a:lnTo>
                      <a:pt x="382" y="170"/>
                    </a:lnTo>
                    <a:lnTo>
                      <a:pt x="375" y="163"/>
                    </a:lnTo>
                    <a:lnTo>
                      <a:pt x="375" y="170"/>
                    </a:lnTo>
                    <a:lnTo>
                      <a:pt x="368" y="205"/>
                    </a:lnTo>
                    <a:lnTo>
                      <a:pt x="361" y="205"/>
                    </a:lnTo>
                    <a:lnTo>
                      <a:pt x="361" y="212"/>
                    </a:lnTo>
                    <a:lnTo>
                      <a:pt x="333" y="248"/>
                    </a:lnTo>
                    <a:lnTo>
                      <a:pt x="290" y="283"/>
                    </a:lnTo>
                    <a:lnTo>
                      <a:pt x="269" y="290"/>
                    </a:lnTo>
                    <a:lnTo>
                      <a:pt x="219" y="305"/>
                    </a:lnTo>
                    <a:lnTo>
                      <a:pt x="212" y="305"/>
                    </a:lnTo>
                    <a:lnTo>
                      <a:pt x="198" y="319"/>
                    </a:lnTo>
                    <a:lnTo>
                      <a:pt x="198" y="326"/>
                    </a:lnTo>
                    <a:lnTo>
                      <a:pt x="191" y="326"/>
                    </a:lnTo>
                    <a:lnTo>
                      <a:pt x="191" y="333"/>
                    </a:lnTo>
                    <a:lnTo>
                      <a:pt x="184" y="333"/>
                    </a:lnTo>
                    <a:lnTo>
                      <a:pt x="191" y="333"/>
                    </a:lnTo>
                    <a:lnTo>
                      <a:pt x="191" y="340"/>
                    </a:lnTo>
                    <a:lnTo>
                      <a:pt x="191" y="347"/>
                    </a:lnTo>
                    <a:lnTo>
                      <a:pt x="191" y="340"/>
                    </a:lnTo>
                    <a:lnTo>
                      <a:pt x="184" y="347"/>
                    </a:lnTo>
                    <a:lnTo>
                      <a:pt x="184" y="340"/>
                    </a:lnTo>
                    <a:lnTo>
                      <a:pt x="177" y="340"/>
                    </a:lnTo>
                    <a:lnTo>
                      <a:pt x="177" y="347"/>
                    </a:lnTo>
                    <a:lnTo>
                      <a:pt x="177" y="354"/>
                    </a:lnTo>
                    <a:lnTo>
                      <a:pt x="177" y="361"/>
                    </a:lnTo>
                    <a:lnTo>
                      <a:pt x="177" y="368"/>
                    </a:lnTo>
                    <a:lnTo>
                      <a:pt x="170" y="368"/>
                    </a:lnTo>
                    <a:lnTo>
                      <a:pt x="170" y="375"/>
                    </a:lnTo>
                    <a:lnTo>
                      <a:pt x="163" y="383"/>
                    </a:lnTo>
                    <a:lnTo>
                      <a:pt x="163" y="390"/>
                    </a:lnTo>
                    <a:lnTo>
                      <a:pt x="163" y="397"/>
                    </a:lnTo>
                    <a:lnTo>
                      <a:pt x="156" y="397"/>
                    </a:lnTo>
                    <a:lnTo>
                      <a:pt x="156" y="404"/>
                    </a:lnTo>
                    <a:lnTo>
                      <a:pt x="163" y="404"/>
                    </a:lnTo>
                    <a:lnTo>
                      <a:pt x="163" y="411"/>
                    </a:lnTo>
                    <a:lnTo>
                      <a:pt x="156" y="411"/>
                    </a:lnTo>
                    <a:lnTo>
                      <a:pt x="156" y="418"/>
                    </a:lnTo>
                    <a:lnTo>
                      <a:pt x="148" y="425"/>
                    </a:lnTo>
                    <a:lnTo>
                      <a:pt x="141" y="425"/>
                    </a:lnTo>
                    <a:lnTo>
                      <a:pt x="141" y="432"/>
                    </a:lnTo>
                    <a:lnTo>
                      <a:pt x="134" y="439"/>
                    </a:lnTo>
                    <a:lnTo>
                      <a:pt x="134" y="446"/>
                    </a:lnTo>
                    <a:lnTo>
                      <a:pt x="127" y="446"/>
                    </a:lnTo>
                    <a:lnTo>
                      <a:pt x="120" y="446"/>
                    </a:lnTo>
                    <a:lnTo>
                      <a:pt x="113" y="446"/>
                    </a:lnTo>
                    <a:lnTo>
                      <a:pt x="113" y="439"/>
                    </a:lnTo>
                    <a:lnTo>
                      <a:pt x="113" y="432"/>
                    </a:lnTo>
                    <a:lnTo>
                      <a:pt x="106" y="432"/>
                    </a:lnTo>
                    <a:lnTo>
                      <a:pt x="106" y="425"/>
                    </a:lnTo>
                    <a:lnTo>
                      <a:pt x="99" y="418"/>
                    </a:lnTo>
                    <a:lnTo>
                      <a:pt x="99" y="411"/>
                    </a:lnTo>
                    <a:lnTo>
                      <a:pt x="92" y="411"/>
                    </a:lnTo>
                    <a:lnTo>
                      <a:pt x="92" y="404"/>
                    </a:lnTo>
                    <a:lnTo>
                      <a:pt x="85" y="411"/>
                    </a:lnTo>
                    <a:lnTo>
                      <a:pt x="78" y="411"/>
                    </a:lnTo>
                    <a:lnTo>
                      <a:pt x="78" y="404"/>
                    </a:lnTo>
                    <a:lnTo>
                      <a:pt x="71" y="404"/>
                    </a:lnTo>
                    <a:lnTo>
                      <a:pt x="63" y="404"/>
                    </a:lnTo>
                    <a:lnTo>
                      <a:pt x="63" y="397"/>
                    </a:lnTo>
                    <a:lnTo>
                      <a:pt x="56" y="397"/>
                    </a:lnTo>
                    <a:lnTo>
                      <a:pt x="56" y="404"/>
                    </a:lnTo>
                    <a:lnTo>
                      <a:pt x="49" y="404"/>
                    </a:lnTo>
                    <a:lnTo>
                      <a:pt x="49" y="411"/>
                    </a:lnTo>
                    <a:lnTo>
                      <a:pt x="42" y="411"/>
                    </a:lnTo>
                    <a:lnTo>
                      <a:pt x="35" y="411"/>
                    </a:lnTo>
                    <a:lnTo>
                      <a:pt x="35" y="404"/>
                    </a:lnTo>
                    <a:lnTo>
                      <a:pt x="42" y="397"/>
                    </a:lnTo>
                    <a:lnTo>
                      <a:pt x="42" y="390"/>
                    </a:lnTo>
                    <a:lnTo>
                      <a:pt x="49" y="390"/>
                    </a:lnTo>
                    <a:lnTo>
                      <a:pt x="42" y="390"/>
                    </a:lnTo>
                    <a:lnTo>
                      <a:pt x="35" y="390"/>
                    </a:lnTo>
                    <a:lnTo>
                      <a:pt x="35" y="383"/>
                    </a:lnTo>
                    <a:lnTo>
                      <a:pt x="35" y="375"/>
                    </a:lnTo>
                    <a:lnTo>
                      <a:pt x="42" y="375"/>
                    </a:lnTo>
                    <a:lnTo>
                      <a:pt x="49" y="375"/>
                    </a:lnTo>
                    <a:lnTo>
                      <a:pt x="56" y="375"/>
                    </a:lnTo>
                    <a:lnTo>
                      <a:pt x="56" y="368"/>
                    </a:lnTo>
                    <a:lnTo>
                      <a:pt x="56" y="361"/>
                    </a:lnTo>
                    <a:lnTo>
                      <a:pt x="56" y="354"/>
                    </a:lnTo>
                    <a:lnTo>
                      <a:pt x="56" y="347"/>
                    </a:lnTo>
                    <a:lnTo>
                      <a:pt x="49" y="347"/>
                    </a:lnTo>
                    <a:lnTo>
                      <a:pt x="49" y="340"/>
                    </a:lnTo>
                    <a:lnTo>
                      <a:pt x="56" y="340"/>
                    </a:lnTo>
                    <a:lnTo>
                      <a:pt x="63" y="340"/>
                    </a:lnTo>
                    <a:lnTo>
                      <a:pt x="63" y="333"/>
                    </a:lnTo>
                    <a:lnTo>
                      <a:pt x="63" y="326"/>
                    </a:lnTo>
                    <a:lnTo>
                      <a:pt x="71" y="326"/>
                    </a:lnTo>
                    <a:lnTo>
                      <a:pt x="71" y="319"/>
                    </a:lnTo>
                    <a:lnTo>
                      <a:pt x="71" y="312"/>
                    </a:lnTo>
                    <a:lnTo>
                      <a:pt x="78" y="312"/>
                    </a:lnTo>
                    <a:lnTo>
                      <a:pt x="78" y="305"/>
                    </a:lnTo>
                    <a:lnTo>
                      <a:pt x="78" y="298"/>
                    </a:lnTo>
                    <a:lnTo>
                      <a:pt x="78" y="290"/>
                    </a:lnTo>
                    <a:lnTo>
                      <a:pt x="85" y="290"/>
                    </a:lnTo>
                    <a:lnTo>
                      <a:pt x="85" y="283"/>
                    </a:lnTo>
                    <a:lnTo>
                      <a:pt x="85" y="276"/>
                    </a:lnTo>
                    <a:lnTo>
                      <a:pt x="85" y="269"/>
                    </a:lnTo>
                    <a:lnTo>
                      <a:pt x="85" y="276"/>
                    </a:lnTo>
                    <a:lnTo>
                      <a:pt x="85" y="269"/>
                    </a:lnTo>
                    <a:lnTo>
                      <a:pt x="85" y="276"/>
                    </a:lnTo>
                    <a:lnTo>
                      <a:pt x="78" y="276"/>
                    </a:lnTo>
                    <a:lnTo>
                      <a:pt x="78" y="269"/>
                    </a:lnTo>
                    <a:lnTo>
                      <a:pt x="78" y="262"/>
                    </a:lnTo>
                    <a:lnTo>
                      <a:pt x="78" y="269"/>
                    </a:lnTo>
                    <a:lnTo>
                      <a:pt x="71" y="276"/>
                    </a:lnTo>
                    <a:lnTo>
                      <a:pt x="71" y="283"/>
                    </a:lnTo>
                    <a:lnTo>
                      <a:pt x="71" y="276"/>
                    </a:lnTo>
                    <a:lnTo>
                      <a:pt x="71" y="269"/>
                    </a:lnTo>
                    <a:lnTo>
                      <a:pt x="71" y="276"/>
                    </a:lnTo>
                    <a:lnTo>
                      <a:pt x="71" y="269"/>
                    </a:lnTo>
                    <a:lnTo>
                      <a:pt x="63" y="269"/>
                    </a:lnTo>
                    <a:lnTo>
                      <a:pt x="63" y="276"/>
                    </a:lnTo>
                    <a:lnTo>
                      <a:pt x="63" y="269"/>
                    </a:lnTo>
                    <a:lnTo>
                      <a:pt x="71" y="269"/>
                    </a:lnTo>
                    <a:lnTo>
                      <a:pt x="63" y="269"/>
                    </a:lnTo>
                    <a:lnTo>
                      <a:pt x="63" y="262"/>
                    </a:lnTo>
                    <a:lnTo>
                      <a:pt x="71" y="262"/>
                    </a:lnTo>
                    <a:lnTo>
                      <a:pt x="63" y="262"/>
                    </a:lnTo>
                    <a:lnTo>
                      <a:pt x="63" y="269"/>
                    </a:lnTo>
                    <a:lnTo>
                      <a:pt x="63" y="276"/>
                    </a:lnTo>
                    <a:lnTo>
                      <a:pt x="56" y="276"/>
                    </a:lnTo>
                    <a:lnTo>
                      <a:pt x="56" y="283"/>
                    </a:lnTo>
                    <a:lnTo>
                      <a:pt x="49" y="283"/>
                    </a:lnTo>
                    <a:lnTo>
                      <a:pt x="49" y="290"/>
                    </a:lnTo>
                    <a:lnTo>
                      <a:pt x="42" y="290"/>
                    </a:lnTo>
                    <a:lnTo>
                      <a:pt x="42" y="283"/>
                    </a:lnTo>
                    <a:lnTo>
                      <a:pt x="35" y="283"/>
                    </a:lnTo>
                    <a:lnTo>
                      <a:pt x="35" y="276"/>
                    </a:lnTo>
                    <a:lnTo>
                      <a:pt x="28" y="269"/>
                    </a:lnTo>
                    <a:lnTo>
                      <a:pt x="21" y="269"/>
                    </a:lnTo>
                    <a:lnTo>
                      <a:pt x="14" y="269"/>
                    </a:lnTo>
                    <a:lnTo>
                      <a:pt x="14" y="262"/>
                    </a:lnTo>
                    <a:lnTo>
                      <a:pt x="7" y="262"/>
                    </a:lnTo>
                    <a:lnTo>
                      <a:pt x="7" y="255"/>
                    </a:lnTo>
                    <a:lnTo>
                      <a:pt x="0" y="255"/>
                    </a:lnTo>
                    <a:lnTo>
                      <a:pt x="7" y="255"/>
                    </a:lnTo>
                    <a:lnTo>
                      <a:pt x="14" y="248"/>
                    </a:lnTo>
                    <a:lnTo>
                      <a:pt x="21" y="241"/>
                    </a:lnTo>
                    <a:lnTo>
                      <a:pt x="14" y="241"/>
                    </a:lnTo>
                    <a:lnTo>
                      <a:pt x="14" y="234"/>
                    </a:lnTo>
                    <a:lnTo>
                      <a:pt x="21" y="234"/>
                    </a:lnTo>
                    <a:lnTo>
                      <a:pt x="14" y="227"/>
                    </a:lnTo>
                    <a:lnTo>
                      <a:pt x="14" y="220"/>
                    </a:lnTo>
                    <a:lnTo>
                      <a:pt x="14" y="212"/>
                    </a:lnTo>
                    <a:lnTo>
                      <a:pt x="7" y="212"/>
                    </a:lnTo>
                    <a:lnTo>
                      <a:pt x="14" y="212"/>
                    </a:lnTo>
                    <a:lnTo>
                      <a:pt x="7" y="212"/>
                    </a:lnTo>
                    <a:lnTo>
                      <a:pt x="14" y="212"/>
                    </a:lnTo>
                    <a:lnTo>
                      <a:pt x="14" y="205"/>
                    </a:lnTo>
                    <a:lnTo>
                      <a:pt x="14" y="198"/>
                    </a:lnTo>
                    <a:lnTo>
                      <a:pt x="14" y="191"/>
                    </a:lnTo>
                    <a:lnTo>
                      <a:pt x="7" y="184"/>
                    </a:lnTo>
                    <a:lnTo>
                      <a:pt x="7" y="177"/>
                    </a:lnTo>
                    <a:lnTo>
                      <a:pt x="7" y="170"/>
                    </a:lnTo>
                    <a:lnTo>
                      <a:pt x="14" y="170"/>
                    </a:lnTo>
                    <a:lnTo>
                      <a:pt x="21" y="163"/>
                    </a:lnTo>
                    <a:lnTo>
                      <a:pt x="28" y="163"/>
                    </a:lnTo>
                    <a:lnTo>
                      <a:pt x="35" y="156"/>
                    </a:lnTo>
                    <a:lnTo>
                      <a:pt x="35" y="149"/>
                    </a:lnTo>
                    <a:lnTo>
                      <a:pt x="35" y="142"/>
                    </a:lnTo>
                    <a:lnTo>
                      <a:pt x="42" y="142"/>
                    </a:lnTo>
                    <a:lnTo>
                      <a:pt x="42" y="149"/>
                    </a:lnTo>
                    <a:lnTo>
                      <a:pt x="49" y="149"/>
                    </a:lnTo>
                    <a:lnTo>
                      <a:pt x="42" y="142"/>
                    </a:lnTo>
                    <a:lnTo>
                      <a:pt x="42" y="149"/>
                    </a:lnTo>
                    <a:lnTo>
                      <a:pt x="42" y="142"/>
                    </a:lnTo>
                    <a:lnTo>
                      <a:pt x="35" y="142"/>
                    </a:lnTo>
                    <a:lnTo>
                      <a:pt x="35" y="134"/>
                    </a:lnTo>
                    <a:lnTo>
                      <a:pt x="35" y="127"/>
                    </a:lnTo>
                    <a:lnTo>
                      <a:pt x="35" y="120"/>
                    </a:lnTo>
                    <a:lnTo>
                      <a:pt x="42" y="120"/>
                    </a:lnTo>
                    <a:lnTo>
                      <a:pt x="42" y="113"/>
                    </a:lnTo>
                    <a:lnTo>
                      <a:pt x="49" y="113"/>
                    </a:lnTo>
                    <a:lnTo>
                      <a:pt x="56" y="106"/>
                    </a:lnTo>
                    <a:lnTo>
                      <a:pt x="63" y="99"/>
                    </a:lnTo>
                    <a:lnTo>
                      <a:pt x="63" y="92"/>
                    </a:lnTo>
                    <a:lnTo>
                      <a:pt x="63" y="85"/>
                    </a:lnTo>
                    <a:lnTo>
                      <a:pt x="63" y="78"/>
                    </a:lnTo>
                    <a:lnTo>
                      <a:pt x="63" y="71"/>
                    </a:lnTo>
                    <a:lnTo>
                      <a:pt x="63" y="64"/>
                    </a:lnTo>
                    <a:lnTo>
                      <a:pt x="63" y="57"/>
                    </a:lnTo>
                    <a:lnTo>
                      <a:pt x="63" y="49"/>
                    </a:lnTo>
                    <a:lnTo>
                      <a:pt x="63" y="42"/>
                    </a:lnTo>
                    <a:lnTo>
                      <a:pt x="71" y="42"/>
                    </a:lnTo>
                    <a:lnTo>
                      <a:pt x="78" y="42"/>
                    </a:lnTo>
                    <a:lnTo>
                      <a:pt x="78" y="35"/>
                    </a:lnTo>
                    <a:lnTo>
                      <a:pt x="85" y="35"/>
                    </a:lnTo>
                    <a:lnTo>
                      <a:pt x="92" y="35"/>
                    </a:lnTo>
                    <a:lnTo>
                      <a:pt x="99" y="35"/>
                    </a:lnTo>
                    <a:lnTo>
                      <a:pt x="106" y="28"/>
                    </a:lnTo>
                    <a:lnTo>
                      <a:pt x="113" y="28"/>
                    </a:lnTo>
                    <a:lnTo>
                      <a:pt x="120" y="28"/>
                    </a:lnTo>
                    <a:lnTo>
                      <a:pt x="127" y="28"/>
                    </a:lnTo>
                    <a:lnTo>
                      <a:pt x="127" y="21"/>
                    </a:lnTo>
                    <a:lnTo>
                      <a:pt x="127" y="14"/>
                    </a:lnTo>
                    <a:lnTo>
                      <a:pt x="134" y="14"/>
                    </a:lnTo>
                    <a:lnTo>
                      <a:pt x="134" y="21"/>
                    </a:lnTo>
                    <a:lnTo>
                      <a:pt x="134" y="14"/>
                    </a:lnTo>
                    <a:lnTo>
                      <a:pt x="134" y="7"/>
                    </a:lnTo>
                    <a:lnTo>
                      <a:pt x="141" y="7"/>
                    </a:lnTo>
                    <a:lnTo>
                      <a:pt x="148" y="7"/>
                    </a:lnTo>
                    <a:lnTo>
                      <a:pt x="148" y="0"/>
                    </a:lnTo>
                    <a:lnTo>
                      <a:pt x="148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07" name="Rectangle 978"/>
              <p:cNvSpPr>
                <a:spLocks noChangeArrowheads="1"/>
              </p:cNvSpPr>
              <p:nvPr/>
            </p:nvSpPr>
            <p:spPr bwMode="auto">
              <a:xfrm>
                <a:off x="1675" y="998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08" name="Rectangle 979"/>
              <p:cNvSpPr>
                <a:spLocks noChangeArrowheads="1"/>
              </p:cNvSpPr>
              <p:nvPr/>
            </p:nvSpPr>
            <p:spPr bwMode="auto">
              <a:xfrm>
                <a:off x="1646" y="1055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09" name="Freeform 980"/>
              <p:cNvSpPr>
                <a:spLocks/>
              </p:cNvSpPr>
              <p:nvPr/>
            </p:nvSpPr>
            <p:spPr bwMode="auto">
              <a:xfrm>
                <a:off x="1646" y="1048"/>
                <a:ext cx="14" cy="14"/>
              </a:xfrm>
              <a:custGeom>
                <a:avLst/>
                <a:gdLst>
                  <a:gd name="T0" fmla="*/ 7 w 14"/>
                  <a:gd name="T1" fmla="*/ 7 h 14"/>
                  <a:gd name="T2" fmla="*/ 14 w 14"/>
                  <a:gd name="T3" fmla="*/ 7 h 14"/>
                  <a:gd name="T4" fmla="*/ 7 w 14"/>
                  <a:gd name="T5" fmla="*/ 7 h 14"/>
                  <a:gd name="T6" fmla="*/ 14 w 14"/>
                  <a:gd name="T7" fmla="*/ 7 h 14"/>
                  <a:gd name="T8" fmla="*/ 7 w 14"/>
                  <a:gd name="T9" fmla="*/ 7 h 14"/>
                  <a:gd name="T10" fmla="*/ 14 w 14"/>
                  <a:gd name="T11" fmla="*/ 7 h 14"/>
                  <a:gd name="T12" fmla="*/ 14 w 14"/>
                  <a:gd name="T13" fmla="*/ 0 h 14"/>
                  <a:gd name="T14" fmla="*/ 14 w 14"/>
                  <a:gd name="T15" fmla="*/ 7 h 14"/>
                  <a:gd name="T16" fmla="*/ 14 w 14"/>
                  <a:gd name="T17" fmla="*/ 14 h 14"/>
                  <a:gd name="T18" fmla="*/ 7 w 14"/>
                  <a:gd name="T19" fmla="*/ 7 h 14"/>
                  <a:gd name="T20" fmla="*/ 7 w 14"/>
                  <a:gd name="T21" fmla="*/ 14 h 14"/>
                  <a:gd name="T22" fmla="*/ 7 w 14"/>
                  <a:gd name="T23" fmla="*/ 7 h 14"/>
                  <a:gd name="T24" fmla="*/ 0 w 14"/>
                  <a:gd name="T25" fmla="*/ 7 h 14"/>
                  <a:gd name="T26" fmla="*/ 7 w 14"/>
                  <a:gd name="T27" fmla="*/ 7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4"/>
                  <a:gd name="T44" fmla="*/ 14 w 14"/>
                  <a:gd name="T45" fmla="*/ 14 h 1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4">
                    <a:moveTo>
                      <a:pt x="7" y="7"/>
                    </a:move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0" name="Freeform 981"/>
              <p:cNvSpPr>
                <a:spLocks/>
              </p:cNvSpPr>
              <p:nvPr/>
            </p:nvSpPr>
            <p:spPr bwMode="auto">
              <a:xfrm>
                <a:off x="1675" y="99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1" name="Rectangle 982"/>
              <p:cNvSpPr>
                <a:spLocks noChangeArrowheads="1"/>
              </p:cNvSpPr>
              <p:nvPr/>
            </p:nvSpPr>
            <p:spPr bwMode="auto">
              <a:xfrm>
                <a:off x="973" y="849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2" name="Freeform 983"/>
              <p:cNvSpPr>
                <a:spLocks/>
              </p:cNvSpPr>
              <p:nvPr/>
            </p:nvSpPr>
            <p:spPr bwMode="auto">
              <a:xfrm>
                <a:off x="987" y="87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3" name="Freeform 984"/>
              <p:cNvSpPr>
                <a:spLocks/>
              </p:cNvSpPr>
              <p:nvPr/>
            </p:nvSpPr>
            <p:spPr bwMode="auto">
              <a:xfrm>
                <a:off x="959" y="856"/>
                <a:ext cx="28" cy="22"/>
              </a:xfrm>
              <a:custGeom>
                <a:avLst/>
                <a:gdLst>
                  <a:gd name="T0" fmla="*/ 21 w 28"/>
                  <a:gd name="T1" fmla="*/ 0 h 22"/>
                  <a:gd name="T2" fmla="*/ 21 w 28"/>
                  <a:gd name="T3" fmla="*/ 8 h 22"/>
                  <a:gd name="T4" fmla="*/ 28 w 28"/>
                  <a:gd name="T5" fmla="*/ 8 h 22"/>
                  <a:gd name="T6" fmla="*/ 21 w 28"/>
                  <a:gd name="T7" fmla="*/ 8 h 22"/>
                  <a:gd name="T8" fmla="*/ 28 w 28"/>
                  <a:gd name="T9" fmla="*/ 8 h 22"/>
                  <a:gd name="T10" fmla="*/ 21 w 28"/>
                  <a:gd name="T11" fmla="*/ 8 h 22"/>
                  <a:gd name="T12" fmla="*/ 21 w 28"/>
                  <a:gd name="T13" fmla="*/ 15 h 22"/>
                  <a:gd name="T14" fmla="*/ 21 w 28"/>
                  <a:gd name="T15" fmla="*/ 22 h 22"/>
                  <a:gd name="T16" fmla="*/ 14 w 28"/>
                  <a:gd name="T17" fmla="*/ 15 h 22"/>
                  <a:gd name="T18" fmla="*/ 14 w 28"/>
                  <a:gd name="T19" fmla="*/ 22 h 22"/>
                  <a:gd name="T20" fmla="*/ 7 w 28"/>
                  <a:gd name="T21" fmla="*/ 22 h 22"/>
                  <a:gd name="T22" fmla="*/ 7 w 28"/>
                  <a:gd name="T23" fmla="*/ 15 h 22"/>
                  <a:gd name="T24" fmla="*/ 0 w 28"/>
                  <a:gd name="T25" fmla="*/ 15 h 22"/>
                  <a:gd name="T26" fmla="*/ 0 w 28"/>
                  <a:gd name="T27" fmla="*/ 8 h 22"/>
                  <a:gd name="T28" fmla="*/ 0 w 28"/>
                  <a:gd name="T29" fmla="*/ 0 h 22"/>
                  <a:gd name="T30" fmla="*/ 7 w 28"/>
                  <a:gd name="T31" fmla="*/ 0 h 22"/>
                  <a:gd name="T32" fmla="*/ 14 w 28"/>
                  <a:gd name="T33" fmla="*/ 0 h 22"/>
                  <a:gd name="T34" fmla="*/ 21 w 28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22"/>
                  <a:gd name="T56" fmla="*/ 28 w 28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22">
                    <a:moveTo>
                      <a:pt x="21" y="0"/>
                    </a:moveTo>
                    <a:lnTo>
                      <a:pt x="21" y="8"/>
                    </a:lnTo>
                    <a:lnTo>
                      <a:pt x="28" y="8"/>
                    </a:lnTo>
                    <a:lnTo>
                      <a:pt x="21" y="8"/>
                    </a:lnTo>
                    <a:lnTo>
                      <a:pt x="28" y="8"/>
                    </a:lnTo>
                    <a:lnTo>
                      <a:pt x="21" y="8"/>
                    </a:lnTo>
                    <a:lnTo>
                      <a:pt x="21" y="15"/>
                    </a:lnTo>
                    <a:lnTo>
                      <a:pt x="21" y="22"/>
                    </a:lnTo>
                    <a:lnTo>
                      <a:pt x="14" y="15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4" name="Freeform 985"/>
              <p:cNvSpPr>
                <a:spLocks/>
              </p:cNvSpPr>
              <p:nvPr/>
            </p:nvSpPr>
            <p:spPr bwMode="auto">
              <a:xfrm>
                <a:off x="1738" y="722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5" name="Freeform 986"/>
              <p:cNvSpPr>
                <a:spLocks/>
              </p:cNvSpPr>
              <p:nvPr/>
            </p:nvSpPr>
            <p:spPr bwMode="auto">
              <a:xfrm>
                <a:off x="1675" y="991"/>
                <a:ext cx="1" cy="14"/>
              </a:xfrm>
              <a:custGeom>
                <a:avLst/>
                <a:gdLst>
                  <a:gd name="T0" fmla="*/ 0 w 1"/>
                  <a:gd name="T1" fmla="*/ 14 h 14"/>
                  <a:gd name="T2" fmla="*/ 0 w 1"/>
                  <a:gd name="T3" fmla="*/ 7 h 14"/>
                  <a:gd name="T4" fmla="*/ 0 w 1"/>
                  <a:gd name="T5" fmla="*/ 0 h 14"/>
                  <a:gd name="T6" fmla="*/ 0 w 1"/>
                  <a:gd name="T7" fmla="*/ 7 h 14"/>
                  <a:gd name="T8" fmla="*/ 0 w 1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6" name="Freeform 987"/>
              <p:cNvSpPr>
                <a:spLocks/>
              </p:cNvSpPr>
              <p:nvPr/>
            </p:nvSpPr>
            <p:spPr bwMode="auto">
              <a:xfrm>
                <a:off x="1590" y="91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7" name="Freeform 988"/>
              <p:cNvSpPr>
                <a:spLocks/>
              </p:cNvSpPr>
              <p:nvPr/>
            </p:nvSpPr>
            <p:spPr bwMode="auto">
              <a:xfrm>
                <a:off x="1675" y="100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8" name="Freeform 989"/>
              <p:cNvSpPr>
                <a:spLocks/>
              </p:cNvSpPr>
              <p:nvPr/>
            </p:nvSpPr>
            <p:spPr bwMode="auto">
              <a:xfrm>
                <a:off x="945" y="84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19" name="Freeform 990"/>
              <p:cNvSpPr>
                <a:spLocks/>
              </p:cNvSpPr>
              <p:nvPr/>
            </p:nvSpPr>
            <p:spPr bwMode="auto">
              <a:xfrm>
                <a:off x="945" y="779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0" name="Freeform 991"/>
              <p:cNvSpPr>
                <a:spLocks/>
              </p:cNvSpPr>
              <p:nvPr/>
            </p:nvSpPr>
            <p:spPr bwMode="auto">
              <a:xfrm>
                <a:off x="938" y="835"/>
                <a:ext cx="21" cy="14"/>
              </a:xfrm>
              <a:custGeom>
                <a:avLst/>
                <a:gdLst>
                  <a:gd name="T0" fmla="*/ 7 w 21"/>
                  <a:gd name="T1" fmla="*/ 0 h 14"/>
                  <a:gd name="T2" fmla="*/ 14 w 21"/>
                  <a:gd name="T3" fmla="*/ 0 h 14"/>
                  <a:gd name="T4" fmla="*/ 7 w 21"/>
                  <a:gd name="T5" fmla="*/ 0 h 14"/>
                  <a:gd name="T6" fmla="*/ 14 w 21"/>
                  <a:gd name="T7" fmla="*/ 0 h 14"/>
                  <a:gd name="T8" fmla="*/ 21 w 21"/>
                  <a:gd name="T9" fmla="*/ 0 h 14"/>
                  <a:gd name="T10" fmla="*/ 21 w 21"/>
                  <a:gd name="T11" fmla="*/ 7 h 14"/>
                  <a:gd name="T12" fmla="*/ 21 w 21"/>
                  <a:gd name="T13" fmla="*/ 14 h 14"/>
                  <a:gd name="T14" fmla="*/ 14 w 21"/>
                  <a:gd name="T15" fmla="*/ 14 h 14"/>
                  <a:gd name="T16" fmla="*/ 7 w 21"/>
                  <a:gd name="T17" fmla="*/ 14 h 14"/>
                  <a:gd name="T18" fmla="*/ 7 w 21"/>
                  <a:gd name="T19" fmla="*/ 7 h 14"/>
                  <a:gd name="T20" fmla="*/ 0 w 21"/>
                  <a:gd name="T21" fmla="*/ 7 h 14"/>
                  <a:gd name="T22" fmla="*/ 0 w 21"/>
                  <a:gd name="T23" fmla="*/ 0 h 14"/>
                  <a:gd name="T24" fmla="*/ 7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7" y="0"/>
                    </a:moveTo>
                    <a:lnTo>
                      <a:pt x="14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1" name="Freeform 992"/>
              <p:cNvSpPr>
                <a:spLocks/>
              </p:cNvSpPr>
              <p:nvPr/>
            </p:nvSpPr>
            <p:spPr bwMode="auto">
              <a:xfrm>
                <a:off x="888" y="814"/>
                <a:ext cx="57" cy="78"/>
              </a:xfrm>
              <a:custGeom>
                <a:avLst/>
                <a:gdLst>
                  <a:gd name="T0" fmla="*/ 28 w 57"/>
                  <a:gd name="T1" fmla="*/ 57 h 78"/>
                  <a:gd name="T2" fmla="*/ 35 w 57"/>
                  <a:gd name="T3" fmla="*/ 57 h 78"/>
                  <a:gd name="T4" fmla="*/ 35 w 57"/>
                  <a:gd name="T5" fmla="*/ 50 h 78"/>
                  <a:gd name="T6" fmla="*/ 28 w 57"/>
                  <a:gd name="T7" fmla="*/ 50 h 78"/>
                  <a:gd name="T8" fmla="*/ 28 w 57"/>
                  <a:gd name="T9" fmla="*/ 42 h 78"/>
                  <a:gd name="T10" fmla="*/ 28 w 57"/>
                  <a:gd name="T11" fmla="*/ 35 h 78"/>
                  <a:gd name="T12" fmla="*/ 21 w 57"/>
                  <a:gd name="T13" fmla="*/ 35 h 78"/>
                  <a:gd name="T14" fmla="*/ 14 w 57"/>
                  <a:gd name="T15" fmla="*/ 28 h 78"/>
                  <a:gd name="T16" fmla="*/ 14 w 57"/>
                  <a:gd name="T17" fmla="*/ 21 h 78"/>
                  <a:gd name="T18" fmla="*/ 14 w 57"/>
                  <a:gd name="T19" fmla="*/ 14 h 78"/>
                  <a:gd name="T20" fmla="*/ 14 w 57"/>
                  <a:gd name="T21" fmla="*/ 7 h 78"/>
                  <a:gd name="T22" fmla="*/ 7 w 57"/>
                  <a:gd name="T23" fmla="*/ 7 h 78"/>
                  <a:gd name="T24" fmla="*/ 7 w 57"/>
                  <a:gd name="T25" fmla="*/ 14 h 78"/>
                  <a:gd name="T26" fmla="*/ 0 w 57"/>
                  <a:gd name="T27" fmla="*/ 14 h 78"/>
                  <a:gd name="T28" fmla="*/ 0 w 57"/>
                  <a:gd name="T29" fmla="*/ 7 h 78"/>
                  <a:gd name="T30" fmla="*/ 7 w 57"/>
                  <a:gd name="T31" fmla="*/ 7 h 78"/>
                  <a:gd name="T32" fmla="*/ 7 w 57"/>
                  <a:gd name="T33" fmla="*/ 0 h 78"/>
                  <a:gd name="T34" fmla="*/ 14 w 57"/>
                  <a:gd name="T35" fmla="*/ 0 h 78"/>
                  <a:gd name="T36" fmla="*/ 21 w 57"/>
                  <a:gd name="T37" fmla="*/ 0 h 78"/>
                  <a:gd name="T38" fmla="*/ 21 w 57"/>
                  <a:gd name="T39" fmla="*/ 7 h 78"/>
                  <a:gd name="T40" fmla="*/ 28 w 57"/>
                  <a:gd name="T41" fmla="*/ 7 h 78"/>
                  <a:gd name="T42" fmla="*/ 28 w 57"/>
                  <a:gd name="T43" fmla="*/ 14 h 78"/>
                  <a:gd name="T44" fmla="*/ 28 w 57"/>
                  <a:gd name="T45" fmla="*/ 21 h 78"/>
                  <a:gd name="T46" fmla="*/ 28 w 57"/>
                  <a:gd name="T47" fmla="*/ 28 h 78"/>
                  <a:gd name="T48" fmla="*/ 35 w 57"/>
                  <a:gd name="T49" fmla="*/ 28 h 78"/>
                  <a:gd name="T50" fmla="*/ 35 w 57"/>
                  <a:gd name="T51" fmla="*/ 35 h 78"/>
                  <a:gd name="T52" fmla="*/ 42 w 57"/>
                  <a:gd name="T53" fmla="*/ 35 h 78"/>
                  <a:gd name="T54" fmla="*/ 42 w 57"/>
                  <a:gd name="T55" fmla="*/ 42 h 78"/>
                  <a:gd name="T56" fmla="*/ 42 w 57"/>
                  <a:gd name="T57" fmla="*/ 50 h 78"/>
                  <a:gd name="T58" fmla="*/ 50 w 57"/>
                  <a:gd name="T59" fmla="*/ 50 h 78"/>
                  <a:gd name="T60" fmla="*/ 50 w 57"/>
                  <a:gd name="T61" fmla="*/ 57 h 78"/>
                  <a:gd name="T62" fmla="*/ 50 w 57"/>
                  <a:gd name="T63" fmla="*/ 50 h 78"/>
                  <a:gd name="T64" fmla="*/ 50 w 57"/>
                  <a:gd name="T65" fmla="*/ 57 h 78"/>
                  <a:gd name="T66" fmla="*/ 57 w 57"/>
                  <a:gd name="T67" fmla="*/ 57 h 78"/>
                  <a:gd name="T68" fmla="*/ 50 w 57"/>
                  <a:gd name="T69" fmla="*/ 57 h 78"/>
                  <a:gd name="T70" fmla="*/ 57 w 57"/>
                  <a:gd name="T71" fmla="*/ 57 h 78"/>
                  <a:gd name="T72" fmla="*/ 57 w 57"/>
                  <a:gd name="T73" fmla="*/ 64 h 78"/>
                  <a:gd name="T74" fmla="*/ 50 w 57"/>
                  <a:gd name="T75" fmla="*/ 64 h 78"/>
                  <a:gd name="T76" fmla="*/ 50 w 57"/>
                  <a:gd name="T77" fmla="*/ 71 h 78"/>
                  <a:gd name="T78" fmla="*/ 50 w 57"/>
                  <a:gd name="T79" fmla="*/ 78 h 78"/>
                  <a:gd name="T80" fmla="*/ 42 w 57"/>
                  <a:gd name="T81" fmla="*/ 78 h 78"/>
                  <a:gd name="T82" fmla="*/ 35 w 57"/>
                  <a:gd name="T83" fmla="*/ 78 h 78"/>
                  <a:gd name="T84" fmla="*/ 28 w 57"/>
                  <a:gd name="T85" fmla="*/ 78 h 78"/>
                  <a:gd name="T86" fmla="*/ 21 w 57"/>
                  <a:gd name="T87" fmla="*/ 78 h 78"/>
                  <a:gd name="T88" fmla="*/ 14 w 57"/>
                  <a:gd name="T89" fmla="*/ 78 h 78"/>
                  <a:gd name="T90" fmla="*/ 7 w 57"/>
                  <a:gd name="T91" fmla="*/ 78 h 78"/>
                  <a:gd name="T92" fmla="*/ 7 w 57"/>
                  <a:gd name="T93" fmla="*/ 71 h 78"/>
                  <a:gd name="T94" fmla="*/ 7 w 57"/>
                  <a:gd name="T95" fmla="*/ 64 h 78"/>
                  <a:gd name="T96" fmla="*/ 14 w 57"/>
                  <a:gd name="T97" fmla="*/ 64 h 78"/>
                  <a:gd name="T98" fmla="*/ 14 w 57"/>
                  <a:gd name="T99" fmla="*/ 57 h 78"/>
                  <a:gd name="T100" fmla="*/ 21 w 57"/>
                  <a:gd name="T101" fmla="*/ 57 h 78"/>
                  <a:gd name="T102" fmla="*/ 28 w 57"/>
                  <a:gd name="T103" fmla="*/ 57 h 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"/>
                  <a:gd name="T157" fmla="*/ 0 h 78"/>
                  <a:gd name="T158" fmla="*/ 57 w 57"/>
                  <a:gd name="T159" fmla="*/ 78 h 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" h="78">
                    <a:moveTo>
                      <a:pt x="28" y="57"/>
                    </a:moveTo>
                    <a:lnTo>
                      <a:pt x="35" y="57"/>
                    </a:lnTo>
                    <a:lnTo>
                      <a:pt x="35" y="50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5"/>
                    </a:lnTo>
                    <a:lnTo>
                      <a:pt x="21" y="35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8" y="14"/>
                    </a:lnTo>
                    <a:lnTo>
                      <a:pt x="28" y="21"/>
                    </a:lnTo>
                    <a:lnTo>
                      <a:pt x="28" y="28"/>
                    </a:lnTo>
                    <a:lnTo>
                      <a:pt x="35" y="28"/>
                    </a:lnTo>
                    <a:lnTo>
                      <a:pt x="35" y="35"/>
                    </a:lnTo>
                    <a:lnTo>
                      <a:pt x="42" y="35"/>
                    </a:lnTo>
                    <a:lnTo>
                      <a:pt x="42" y="42"/>
                    </a:lnTo>
                    <a:lnTo>
                      <a:pt x="42" y="50"/>
                    </a:lnTo>
                    <a:lnTo>
                      <a:pt x="50" y="50"/>
                    </a:lnTo>
                    <a:lnTo>
                      <a:pt x="50" y="57"/>
                    </a:lnTo>
                    <a:lnTo>
                      <a:pt x="50" y="50"/>
                    </a:lnTo>
                    <a:lnTo>
                      <a:pt x="50" y="57"/>
                    </a:lnTo>
                    <a:lnTo>
                      <a:pt x="57" y="57"/>
                    </a:lnTo>
                    <a:lnTo>
                      <a:pt x="50" y="57"/>
                    </a:lnTo>
                    <a:lnTo>
                      <a:pt x="57" y="57"/>
                    </a:lnTo>
                    <a:lnTo>
                      <a:pt x="57" y="64"/>
                    </a:lnTo>
                    <a:lnTo>
                      <a:pt x="50" y="64"/>
                    </a:lnTo>
                    <a:lnTo>
                      <a:pt x="50" y="71"/>
                    </a:lnTo>
                    <a:lnTo>
                      <a:pt x="50" y="78"/>
                    </a:lnTo>
                    <a:lnTo>
                      <a:pt x="42" y="78"/>
                    </a:lnTo>
                    <a:lnTo>
                      <a:pt x="35" y="78"/>
                    </a:lnTo>
                    <a:lnTo>
                      <a:pt x="28" y="78"/>
                    </a:lnTo>
                    <a:lnTo>
                      <a:pt x="21" y="78"/>
                    </a:lnTo>
                    <a:lnTo>
                      <a:pt x="14" y="78"/>
                    </a:lnTo>
                    <a:lnTo>
                      <a:pt x="7" y="78"/>
                    </a:lnTo>
                    <a:lnTo>
                      <a:pt x="7" y="71"/>
                    </a:lnTo>
                    <a:lnTo>
                      <a:pt x="7" y="64"/>
                    </a:lnTo>
                    <a:lnTo>
                      <a:pt x="14" y="64"/>
                    </a:lnTo>
                    <a:lnTo>
                      <a:pt x="14" y="57"/>
                    </a:lnTo>
                    <a:lnTo>
                      <a:pt x="21" y="57"/>
                    </a:lnTo>
                    <a:lnTo>
                      <a:pt x="28" y="5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2" name="Freeform 993"/>
              <p:cNvSpPr>
                <a:spLocks/>
              </p:cNvSpPr>
              <p:nvPr/>
            </p:nvSpPr>
            <p:spPr bwMode="auto">
              <a:xfrm>
                <a:off x="881" y="842"/>
                <a:ext cx="21" cy="14"/>
              </a:xfrm>
              <a:custGeom>
                <a:avLst/>
                <a:gdLst>
                  <a:gd name="T0" fmla="*/ 7 w 21"/>
                  <a:gd name="T1" fmla="*/ 0 h 14"/>
                  <a:gd name="T2" fmla="*/ 14 w 21"/>
                  <a:gd name="T3" fmla="*/ 0 h 14"/>
                  <a:gd name="T4" fmla="*/ 21 w 21"/>
                  <a:gd name="T5" fmla="*/ 0 h 14"/>
                  <a:gd name="T6" fmla="*/ 21 w 21"/>
                  <a:gd name="T7" fmla="*/ 7 h 14"/>
                  <a:gd name="T8" fmla="*/ 21 w 21"/>
                  <a:gd name="T9" fmla="*/ 14 h 14"/>
                  <a:gd name="T10" fmla="*/ 14 w 21"/>
                  <a:gd name="T11" fmla="*/ 14 h 14"/>
                  <a:gd name="T12" fmla="*/ 7 w 21"/>
                  <a:gd name="T13" fmla="*/ 14 h 14"/>
                  <a:gd name="T14" fmla="*/ 7 w 21"/>
                  <a:gd name="T15" fmla="*/ 7 h 14"/>
                  <a:gd name="T16" fmla="*/ 7 w 21"/>
                  <a:gd name="T17" fmla="*/ 0 h 14"/>
                  <a:gd name="T18" fmla="*/ 0 w 21"/>
                  <a:gd name="T19" fmla="*/ 0 h 14"/>
                  <a:gd name="T20" fmla="*/ 7 w 21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4"/>
                  <a:gd name="T35" fmla="*/ 21 w 2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4">
                    <a:moveTo>
                      <a:pt x="7" y="0"/>
                    </a:move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3" name="Freeform 994"/>
              <p:cNvSpPr>
                <a:spLocks/>
              </p:cNvSpPr>
              <p:nvPr/>
            </p:nvSpPr>
            <p:spPr bwMode="auto">
              <a:xfrm>
                <a:off x="1646" y="105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4" name="Freeform 995"/>
              <p:cNvSpPr>
                <a:spLocks/>
              </p:cNvSpPr>
              <p:nvPr/>
            </p:nvSpPr>
            <p:spPr bwMode="auto">
              <a:xfrm>
                <a:off x="1639" y="1005"/>
                <a:ext cx="29" cy="29"/>
              </a:xfrm>
              <a:custGeom>
                <a:avLst/>
                <a:gdLst>
                  <a:gd name="T0" fmla="*/ 21 w 29"/>
                  <a:gd name="T1" fmla="*/ 15 h 29"/>
                  <a:gd name="T2" fmla="*/ 21 w 29"/>
                  <a:gd name="T3" fmla="*/ 22 h 29"/>
                  <a:gd name="T4" fmla="*/ 14 w 29"/>
                  <a:gd name="T5" fmla="*/ 22 h 29"/>
                  <a:gd name="T6" fmla="*/ 21 w 29"/>
                  <a:gd name="T7" fmla="*/ 22 h 29"/>
                  <a:gd name="T8" fmla="*/ 14 w 29"/>
                  <a:gd name="T9" fmla="*/ 15 h 29"/>
                  <a:gd name="T10" fmla="*/ 21 w 29"/>
                  <a:gd name="T11" fmla="*/ 15 h 29"/>
                  <a:gd name="T12" fmla="*/ 14 w 29"/>
                  <a:gd name="T13" fmla="*/ 15 h 29"/>
                  <a:gd name="T14" fmla="*/ 14 w 29"/>
                  <a:gd name="T15" fmla="*/ 22 h 29"/>
                  <a:gd name="T16" fmla="*/ 21 w 29"/>
                  <a:gd name="T17" fmla="*/ 22 h 29"/>
                  <a:gd name="T18" fmla="*/ 14 w 29"/>
                  <a:gd name="T19" fmla="*/ 22 h 29"/>
                  <a:gd name="T20" fmla="*/ 14 w 29"/>
                  <a:gd name="T21" fmla="*/ 29 h 29"/>
                  <a:gd name="T22" fmla="*/ 7 w 29"/>
                  <a:gd name="T23" fmla="*/ 29 h 29"/>
                  <a:gd name="T24" fmla="*/ 0 w 29"/>
                  <a:gd name="T25" fmla="*/ 29 h 29"/>
                  <a:gd name="T26" fmla="*/ 0 w 29"/>
                  <a:gd name="T27" fmla="*/ 22 h 29"/>
                  <a:gd name="T28" fmla="*/ 7 w 29"/>
                  <a:gd name="T29" fmla="*/ 29 h 29"/>
                  <a:gd name="T30" fmla="*/ 7 w 29"/>
                  <a:gd name="T31" fmla="*/ 22 h 29"/>
                  <a:gd name="T32" fmla="*/ 7 w 29"/>
                  <a:gd name="T33" fmla="*/ 15 h 29"/>
                  <a:gd name="T34" fmla="*/ 7 w 29"/>
                  <a:gd name="T35" fmla="*/ 7 h 29"/>
                  <a:gd name="T36" fmla="*/ 14 w 29"/>
                  <a:gd name="T37" fmla="*/ 7 h 29"/>
                  <a:gd name="T38" fmla="*/ 21 w 29"/>
                  <a:gd name="T39" fmla="*/ 0 h 29"/>
                  <a:gd name="T40" fmla="*/ 29 w 29"/>
                  <a:gd name="T41" fmla="*/ 7 h 29"/>
                  <a:gd name="T42" fmla="*/ 29 w 29"/>
                  <a:gd name="T43" fmla="*/ 15 h 29"/>
                  <a:gd name="T44" fmla="*/ 21 w 29"/>
                  <a:gd name="T45" fmla="*/ 15 h 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9"/>
                  <a:gd name="T70" fmla="*/ 0 h 29"/>
                  <a:gd name="T71" fmla="*/ 29 w 29"/>
                  <a:gd name="T72" fmla="*/ 29 h 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9" h="29">
                    <a:moveTo>
                      <a:pt x="21" y="15"/>
                    </a:moveTo>
                    <a:lnTo>
                      <a:pt x="21" y="22"/>
                    </a:lnTo>
                    <a:lnTo>
                      <a:pt x="14" y="22"/>
                    </a:lnTo>
                    <a:lnTo>
                      <a:pt x="21" y="22"/>
                    </a:lnTo>
                    <a:lnTo>
                      <a:pt x="14" y="15"/>
                    </a:lnTo>
                    <a:lnTo>
                      <a:pt x="21" y="15"/>
                    </a:lnTo>
                    <a:lnTo>
                      <a:pt x="14" y="15"/>
                    </a:lnTo>
                    <a:lnTo>
                      <a:pt x="14" y="22"/>
                    </a:lnTo>
                    <a:lnTo>
                      <a:pt x="21" y="22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7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29" y="7"/>
                    </a:lnTo>
                    <a:lnTo>
                      <a:pt x="29" y="15"/>
                    </a:lnTo>
                    <a:lnTo>
                      <a:pt x="21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5" name="Freeform 996"/>
              <p:cNvSpPr>
                <a:spLocks/>
              </p:cNvSpPr>
              <p:nvPr/>
            </p:nvSpPr>
            <p:spPr bwMode="auto">
              <a:xfrm>
                <a:off x="1660" y="100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6" name="Freeform 997"/>
              <p:cNvSpPr>
                <a:spLocks/>
              </p:cNvSpPr>
              <p:nvPr/>
            </p:nvSpPr>
            <p:spPr bwMode="auto">
              <a:xfrm>
                <a:off x="959" y="793"/>
                <a:ext cx="7" cy="14"/>
              </a:xfrm>
              <a:custGeom>
                <a:avLst/>
                <a:gdLst>
                  <a:gd name="T0" fmla="*/ 0 w 7"/>
                  <a:gd name="T1" fmla="*/ 7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7 h 14"/>
                  <a:gd name="T8" fmla="*/ 7 w 7"/>
                  <a:gd name="T9" fmla="*/ 14 h 14"/>
                  <a:gd name="T10" fmla="*/ 7 w 7"/>
                  <a:gd name="T11" fmla="*/ 7 h 14"/>
                  <a:gd name="T12" fmla="*/ 0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4"/>
                  <a:gd name="T23" fmla="*/ 7 w 7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4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7" name="Rectangle 998"/>
              <p:cNvSpPr>
                <a:spLocks noChangeArrowheads="1"/>
              </p:cNvSpPr>
              <p:nvPr/>
            </p:nvSpPr>
            <p:spPr bwMode="auto">
              <a:xfrm>
                <a:off x="1646" y="1005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8" name="Freeform 999"/>
              <p:cNvSpPr>
                <a:spLocks/>
              </p:cNvSpPr>
              <p:nvPr/>
            </p:nvSpPr>
            <p:spPr bwMode="auto">
              <a:xfrm>
                <a:off x="959" y="906"/>
                <a:ext cx="14" cy="7"/>
              </a:xfrm>
              <a:custGeom>
                <a:avLst/>
                <a:gdLst>
                  <a:gd name="T0" fmla="*/ 7 w 14"/>
                  <a:gd name="T1" fmla="*/ 0 h 7"/>
                  <a:gd name="T2" fmla="*/ 14 w 14"/>
                  <a:gd name="T3" fmla="*/ 0 h 7"/>
                  <a:gd name="T4" fmla="*/ 14 w 14"/>
                  <a:gd name="T5" fmla="*/ 7 h 7"/>
                  <a:gd name="T6" fmla="*/ 7 w 14"/>
                  <a:gd name="T7" fmla="*/ 7 h 7"/>
                  <a:gd name="T8" fmla="*/ 0 w 14"/>
                  <a:gd name="T9" fmla="*/ 7 h 7"/>
                  <a:gd name="T10" fmla="*/ 7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7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29" name="Freeform 1000"/>
              <p:cNvSpPr>
                <a:spLocks/>
              </p:cNvSpPr>
              <p:nvPr/>
            </p:nvSpPr>
            <p:spPr bwMode="auto">
              <a:xfrm>
                <a:off x="1660" y="998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8 w 8"/>
                  <a:gd name="T5" fmla="*/ 7 h 7"/>
                  <a:gd name="T6" fmla="*/ 0 w 8"/>
                  <a:gd name="T7" fmla="*/ 0 h 7"/>
                  <a:gd name="T8" fmla="*/ 8 w 8"/>
                  <a:gd name="T9" fmla="*/ 0 h 7"/>
                  <a:gd name="T10" fmla="*/ 0 w 8"/>
                  <a:gd name="T11" fmla="*/ 0 h 7"/>
                  <a:gd name="T12" fmla="*/ 0 w 8"/>
                  <a:gd name="T13" fmla="*/ 7 h 7"/>
                  <a:gd name="T14" fmla="*/ 0 w 8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7"/>
                  <a:gd name="T26" fmla="*/ 8 w 8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0" name="Freeform 1001"/>
              <p:cNvSpPr>
                <a:spLocks/>
              </p:cNvSpPr>
              <p:nvPr/>
            </p:nvSpPr>
            <p:spPr bwMode="auto">
              <a:xfrm>
                <a:off x="1724" y="736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7 h 7"/>
                  <a:gd name="T4" fmla="*/ 7 w 7"/>
                  <a:gd name="T5" fmla="*/ 0 h 7"/>
                  <a:gd name="T6" fmla="*/ 0 w 7"/>
                  <a:gd name="T7" fmla="*/ 0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0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1" name="Freeform 1002"/>
              <p:cNvSpPr>
                <a:spLocks/>
              </p:cNvSpPr>
              <p:nvPr/>
            </p:nvSpPr>
            <p:spPr bwMode="auto">
              <a:xfrm>
                <a:off x="1015" y="913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0 h 7"/>
                  <a:gd name="T4" fmla="*/ 8 w 8"/>
                  <a:gd name="T5" fmla="*/ 7 h 7"/>
                  <a:gd name="T6" fmla="*/ 0 w 8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"/>
                  <a:gd name="T14" fmla="*/ 8 w 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">
                    <a:moveTo>
                      <a:pt x="0" y="7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2" name="Freeform 1003"/>
              <p:cNvSpPr>
                <a:spLocks/>
              </p:cNvSpPr>
              <p:nvPr/>
            </p:nvSpPr>
            <p:spPr bwMode="auto">
              <a:xfrm>
                <a:off x="994" y="80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3" name="Freeform 1004"/>
              <p:cNvSpPr>
                <a:spLocks/>
              </p:cNvSpPr>
              <p:nvPr/>
            </p:nvSpPr>
            <p:spPr bwMode="auto">
              <a:xfrm>
                <a:off x="1015" y="913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34" name="Freeform 1005"/>
              <p:cNvSpPr>
                <a:spLocks/>
              </p:cNvSpPr>
              <p:nvPr/>
            </p:nvSpPr>
            <p:spPr bwMode="auto">
              <a:xfrm>
                <a:off x="1023" y="871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21 w 21"/>
                  <a:gd name="T3" fmla="*/ 7 h 21"/>
                  <a:gd name="T4" fmla="*/ 14 w 21"/>
                  <a:gd name="T5" fmla="*/ 7 h 21"/>
                  <a:gd name="T6" fmla="*/ 14 w 21"/>
                  <a:gd name="T7" fmla="*/ 14 h 21"/>
                  <a:gd name="T8" fmla="*/ 7 w 21"/>
                  <a:gd name="T9" fmla="*/ 14 h 21"/>
                  <a:gd name="T10" fmla="*/ 7 w 21"/>
                  <a:gd name="T11" fmla="*/ 21 h 21"/>
                  <a:gd name="T12" fmla="*/ 0 w 21"/>
                  <a:gd name="T13" fmla="*/ 14 h 21"/>
                  <a:gd name="T14" fmla="*/ 0 w 21"/>
                  <a:gd name="T15" fmla="*/ 21 h 21"/>
                  <a:gd name="T16" fmla="*/ 0 w 21"/>
                  <a:gd name="T17" fmla="*/ 14 h 21"/>
                  <a:gd name="T18" fmla="*/ 0 w 21"/>
                  <a:gd name="T19" fmla="*/ 7 h 21"/>
                  <a:gd name="T20" fmla="*/ 7 w 21"/>
                  <a:gd name="T21" fmla="*/ 7 h 21"/>
                  <a:gd name="T22" fmla="*/ 7 w 21"/>
                  <a:gd name="T23" fmla="*/ 0 h 21"/>
                  <a:gd name="T24" fmla="*/ 14 w 21"/>
                  <a:gd name="T25" fmla="*/ 0 h 21"/>
                  <a:gd name="T26" fmla="*/ 21 w 21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1"/>
                  <a:gd name="T44" fmla="*/ 21 w 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1">
                    <a:moveTo>
                      <a:pt x="21" y="0"/>
                    </a:move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330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04" name="Text Box 1006"/>
            <p:cNvSpPr txBox="1">
              <a:spLocks noChangeArrowheads="1"/>
            </p:cNvSpPr>
            <p:nvPr/>
          </p:nvSpPr>
          <p:spPr bwMode="auto">
            <a:xfrm>
              <a:off x="1533" y="2296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25" name="Group 1007"/>
          <p:cNvGrpSpPr>
            <a:grpSpLocks/>
          </p:cNvGrpSpPr>
          <p:nvPr/>
        </p:nvGrpSpPr>
        <p:grpSpPr bwMode="auto">
          <a:xfrm>
            <a:off x="3694113" y="4808538"/>
            <a:ext cx="422275" cy="468312"/>
            <a:chOff x="2188" y="2814"/>
            <a:chExt cx="266" cy="295"/>
          </a:xfrm>
        </p:grpSpPr>
        <p:grpSp>
          <p:nvGrpSpPr>
            <p:cNvPr id="24299" name="Group 1008"/>
            <p:cNvGrpSpPr>
              <a:grpSpLocks noChangeAspect="1"/>
            </p:cNvGrpSpPr>
            <p:nvPr/>
          </p:nvGrpSpPr>
          <p:grpSpPr bwMode="auto">
            <a:xfrm>
              <a:off x="2188" y="2814"/>
              <a:ext cx="266" cy="295"/>
              <a:chOff x="2738" y="1967"/>
              <a:chExt cx="635" cy="681"/>
            </a:xfrm>
          </p:grpSpPr>
          <p:sp>
            <p:nvSpPr>
              <p:cNvPr id="24301" name="AutoShape 1009"/>
              <p:cNvSpPr>
                <a:spLocks noChangeAspect="1" noChangeArrowheads="1" noTextEdit="1"/>
              </p:cNvSpPr>
              <p:nvPr/>
            </p:nvSpPr>
            <p:spPr bwMode="auto">
              <a:xfrm>
                <a:off x="2738" y="1967"/>
                <a:ext cx="635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302" name="Freeform 1010"/>
              <p:cNvSpPr>
                <a:spLocks/>
              </p:cNvSpPr>
              <p:nvPr/>
            </p:nvSpPr>
            <p:spPr bwMode="auto">
              <a:xfrm>
                <a:off x="2773" y="2034"/>
                <a:ext cx="559" cy="575"/>
              </a:xfrm>
              <a:custGeom>
                <a:avLst/>
                <a:gdLst>
                  <a:gd name="T0" fmla="*/ 35 w 559"/>
                  <a:gd name="T1" fmla="*/ 71 h 575"/>
                  <a:gd name="T2" fmla="*/ 99 w 559"/>
                  <a:gd name="T3" fmla="*/ 22 h 575"/>
                  <a:gd name="T4" fmla="*/ 269 w 559"/>
                  <a:gd name="T5" fmla="*/ 22 h 575"/>
                  <a:gd name="T6" fmla="*/ 297 w 559"/>
                  <a:gd name="T7" fmla="*/ 50 h 575"/>
                  <a:gd name="T8" fmla="*/ 304 w 559"/>
                  <a:gd name="T9" fmla="*/ 71 h 575"/>
                  <a:gd name="T10" fmla="*/ 311 w 559"/>
                  <a:gd name="T11" fmla="*/ 93 h 575"/>
                  <a:gd name="T12" fmla="*/ 311 w 559"/>
                  <a:gd name="T13" fmla="*/ 114 h 575"/>
                  <a:gd name="T14" fmla="*/ 311 w 559"/>
                  <a:gd name="T15" fmla="*/ 149 h 575"/>
                  <a:gd name="T16" fmla="*/ 318 w 559"/>
                  <a:gd name="T17" fmla="*/ 171 h 575"/>
                  <a:gd name="T18" fmla="*/ 311 w 559"/>
                  <a:gd name="T19" fmla="*/ 192 h 575"/>
                  <a:gd name="T20" fmla="*/ 333 w 559"/>
                  <a:gd name="T21" fmla="*/ 199 h 575"/>
                  <a:gd name="T22" fmla="*/ 361 w 559"/>
                  <a:gd name="T23" fmla="*/ 199 h 575"/>
                  <a:gd name="T24" fmla="*/ 396 w 559"/>
                  <a:gd name="T25" fmla="*/ 206 h 575"/>
                  <a:gd name="T26" fmla="*/ 411 w 559"/>
                  <a:gd name="T27" fmla="*/ 192 h 575"/>
                  <a:gd name="T28" fmla="*/ 439 w 559"/>
                  <a:gd name="T29" fmla="*/ 206 h 575"/>
                  <a:gd name="T30" fmla="*/ 460 w 559"/>
                  <a:gd name="T31" fmla="*/ 227 h 575"/>
                  <a:gd name="T32" fmla="*/ 467 w 559"/>
                  <a:gd name="T33" fmla="*/ 263 h 575"/>
                  <a:gd name="T34" fmla="*/ 474 w 559"/>
                  <a:gd name="T35" fmla="*/ 298 h 575"/>
                  <a:gd name="T36" fmla="*/ 489 w 559"/>
                  <a:gd name="T37" fmla="*/ 326 h 575"/>
                  <a:gd name="T38" fmla="*/ 510 w 559"/>
                  <a:gd name="T39" fmla="*/ 319 h 575"/>
                  <a:gd name="T40" fmla="*/ 538 w 559"/>
                  <a:gd name="T41" fmla="*/ 312 h 575"/>
                  <a:gd name="T42" fmla="*/ 552 w 559"/>
                  <a:gd name="T43" fmla="*/ 334 h 575"/>
                  <a:gd name="T44" fmla="*/ 552 w 559"/>
                  <a:gd name="T45" fmla="*/ 369 h 575"/>
                  <a:gd name="T46" fmla="*/ 545 w 559"/>
                  <a:gd name="T47" fmla="*/ 419 h 575"/>
                  <a:gd name="T48" fmla="*/ 531 w 559"/>
                  <a:gd name="T49" fmla="*/ 447 h 575"/>
                  <a:gd name="T50" fmla="*/ 531 w 559"/>
                  <a:gd name="T51" fmla="*/ 475 h 575"/>
                  <a:gd name="T52" fmla="*/ 524 w 559"/>
                  <a:gd name="T53" fmla="*/ 497 h 575"/>
                  <a:gd name="T54" fmla="*/ 503 w 559"/>
                  <a:gd name="T55" fmla="*/ 518 h 575"/>
                  <a:gd name="T56" fmla="*/ 481 w 559"/>
                  <a:gd name="T57" fmla="*/ 539 h 575"/>
                  <a:gd name="T58" fmla="*/ 467 w 559"/>
                  <a:gd name="T59" fmla="*/ 553 h 575"/>
                  <a:gd name="T60" fmla="*/ 439 w 559"/>
                  <a:gd name="T61" fmla="*/ 553 h 575"/>
                  <a:gd name="T62" fmla="*/ 418 w 559"/>
                  <a:gd name="T63" fmla="*/ 575 h 575"/>
                  <a:gd name="T64" fmla="*/ 396 w 559"/>
                  <a:gd name="T65" fmla="*/ 575 h 575"/>
                  <a:gd name="T66" fmla="*/ 354 w 559"/>
                  <a:gd name="T67" fmla="*/ 560 h 575"/>
                  <a:gd name="T68" fmla="*/ 304 w 559"/>
                  <a:gd name="T69" fmla="*/ 553 h 575"/>
                  <a:gd name="T70" fmla="*/ 276 w 559"/>
                  <a:gd name="T71" fmla="*/ 553 h 575"/>
                  <a:gd name="T72" fmla="*/ 276 w 559"/>
                  <a:gd name="T73" fmla="*/ 539 h 575"/>
                  <a:gd name="T74" fmla="*/ 290 w 559"/>
                  <a:gd name="T75" fmla="*/ 518 h 575"/>
                  <a:gd name="T76" fmla="*/ 297 w 559"/>
                  <a:gd name="T77" fmla="*/ 482 h 575"/>
                  <a:gd name="T78" fmla="*/ 311 w 559"/>
                  <a:gd name="T79" fmla="*/ 468 h 575"/>
                  <a:gd name="T80" fmla="*/ 326 w 559"/>
                  <a:gd name="T81" fmla="*/ 440 h 575"/>
                  <a:gd name="T82" fmla="*/ 340 w 559"/>
                  <a:gd name="T83" fmla="*/ 426 h 575"/>
                  <a:gd name="T84" fmla="*/ 318 w 559"/>
                  <a:gd name="T85" fmla="*/ 397 h 575"/>
                  <a:gd name="T86" fmla="*/ 283 w 559"/>
                  <a:gd name="T87" fmla="*/ 390 h 575"/>
                  <a:gd name="T88" fmla="*/ 248 w 559"/>
                  <a:gd name="T89" fmla="*/ 376 h 575"/>
                  <a:gd name="T90" fmla="*/ 219 w 559"/>
                  <a:gd name="T91" fmla="*/ 362 h 575"/>
                  <a:gd name="T92" fmla="*/ 148 w 559"/>
                  <a:gd name="T93" fmla="*/ 326 h 575"/>
                  <a:gd name="T94" fmla="*/ 120 w 559"/>
                  <a:gd name="T95" fmla="*/ 319 h 575"/>
                  <a:gd name="T96" fmla="*/ 99 w 559"/>
                  <a:gd name="T97" fmla="*/ 291 h 575"/>
                  <a:gd name="T98" fmla="*/ 85 w 559"/>
                  <a:gd name="T99" fmla="*/ 284 h 575"/>
                  <a:gd name="T100" fmla="*/ 63 w 559"/>
                  <a:gd name="T101" fmla="*/ 270 h 575"/>
                  <a:gd name="T102" fmla="*/ 35 w 559"/>
                  <a:gd name="T103" fmla="*/ 249 h 575"/>
                  <a:gd name="T104" fmla="*/ 14 w 559"/>
                  <a:gd name="T105" fmla="*/ 220 h 5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9"/>
                  <a:gd name="T160" fmla="*/ 0 h 575"/>
                  <a:gd name="T161" fmla="*/ 559 w 559"/>
                  <a:gd name="T162" fmla="*/ 575 h 5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9" h="575">
                    <a:moveTo>
                      <a:pt x="0" y="206"/>
                    </a:moveTo>
                    <a:lnTo>
                      <a:pt x="7" y="185"/>
                    </a:lnTo>
                    <a:lnTo>
                      <a:pt x="7" y="171"/>
                    </a:lnTo>
                    <a:lnTo>
                      <a:pt x="28" y="121"/>
                    </a:lnTo>
                    <a:lnTo>
                      <a:pt x="28" y="86"/>
                    </a:lnTo>
                    <a:lnTo>
                      <a:pt x="35" y="71"/>
                    </a:lnTo>
                    <a:lnTo>
                      <a:pt x="49" y="57"/>
                    </a:lnTo>
                    <a:lnTo>
                      <a:pt x="49" y="50"/>
                    </a:lnTo>
                    <a:lnTo>
                      <a:pt x="56" y="29"/>
                    </a:lnTo>
                    <a:lnTo>
                      <a:pt x="63" y="22"/>
                    </a:lnTo>
                    <a:lnTo>
                      <a:pt x="92" y="22"/>
                    </a:lnTo>
                    <a:lnTo>
                      <a:pt x="99" y="22"/>
                    </a:lnTo>
                    <a:lnTo>
                      <a:pt x="134" y="15"/>
                    </a:lnTo>
                    <a:lnTo>
                      <a:pt x="177" y="0"/>
                    </a:lnTo>
                    <a:lnTo>
                      <a:pt x="233" y="8"/>
                    </a:lnTo>
                    <a:lnTo>
                      <a:pt x="241" y="8"/>
                    </a:lnTo>
                    <a:lnTo>
                      <a:pt x="262" y="15"/>
                    </a:lnTo>
                    <a:lnTo>
                      <a:pt x="269" y="22"/>
                    </a:lnTo>
                    <a:lnTo>
                      <a:pt x="276" y="22"/>
                    </a:lnTo>
                    <a:lnTo>
                      <a:pt x="283" y="29"/>
                    </a:lnTo>
                    <a:lnTo>
                      <a:pt x="290" y="29"/>
                    </a:lnTo>
                    <a:lnTo>
                      <a:pt x="297" y="36"/>
                    </a:lnTo>
                    <a:lnTo>
                      <a:pt x="297" y="43"/>
                    </a:lnTo>
                    <a:lnTo>
                      <a:pt x="297" y="50"/>
                    </a:lnTo>
                    <a:lnTo>
                      <a:pt x="297" y="57"/>
                    </a:lnTo>
                    <a:lnTo>
                      <a:pt x="297" y="64"/>
                    </a:lnTo>
                    <a:lnTo>
                      <a:pt x="304" y="64"/>
                    </a:lnTo>
                    <a:lnTo>
                      <a:pt x="297" y="64"/>
                    </a:lnTo>
                    <a:lnTo>
                      <a:pt x="304" y="64"/>
                    </a:lnTo>
                    <a:lnTo>
                      <a:pt x="304" y="71"/>
                    </a:lnTo>
                    <a:lnTo>
                      <a:pt x="304" y="78"/>
                    </a:lnTo>
                    <a:lnTo>
                      <a:pt x="311" y="78"/>
                    </a:lnTo>
                    <a:lnTo>
                      <a:pt x="311" y="86"/>
                    </a:lnTo>
                    <a:lnTo>
                      <a:pt x="311" y="93"/>
                    </a:lnTo>
                    <a:lnTo>
                      <a:pt x="311" y="100"/>
                    </a:lnTo>
                    <a:lnTo>
                      <a:pt x="311" y="93"/>
                    </a:lnTo>
                    <a:lnTo>
                      <a:pt x="318" y="93"/>
                    </a:lnTo>
                    <a:lnTo>
                      <a:pt x="318" y="100"/>
                    </a:lnTo>
                    <a:lnTo>
                      <a:pt x="311" y="100"/>
                    </a:lnTo>
                    <a:lnTo>
                      <a:pt x="311" y="107"/>
                    </a:lnTo>
                    <a:lnTo>
                      <a:pt x="318" y="107"/>
                    </a:lnTo>
                    <a:lnTo>
                      <a:pt x="311" y="114"/>
                    </a:lnTo>
                    <a:lnTo>
                      <a:pt x="318" y="114"/>
                    </a:lnTo>
                    <a:lnTo>
                      <a:pt x="318" y="121"/>
                    </a:lnTo>
                    <a:lnTo>
                      <a:pt x="318" y="128"/>
                    </a:lnTo>
                    <a:lnTo>
                      <a:pt x="318" y="135"/>
                    </a:lnTo>
                    <a:lnTo>
                      <a:pt x="318" y="142"/>
                    </a:lnTo>
                    <a:lnTo>
                      <a:pt x="311" y="149"/>
                    </a:lnTo>
                    <a:lnTo>
                      <a:pt x="311" y="156"/>
                    </a:lnTo>
                    <a:lnTo>
                      <a:pt x="318" y="156"/>
                    </a:lnTo>
                    <a:lnTo>
                      <a:pt x="311" y="163"/>
                    </a:lnTo>
                    <a:lnTo>
                      <a:pt x="318" y="163"/>
                    </a:lnTo>
                    <a:lnTo>
                      <a:pt x="311" y="171"/>
                    </a:lnTo>
                    <a:lnTo>
                      <a:pt x="318" y="171"/>
                    </a:lnTo>
                    <a:lnTo>
                      <a:pt x="318" y="178"/>
                    </a:lnTo>
                    <a:lnTo>
                      <a:pt x="311" y="178"/>
                    </a:lnTo>
                    <a:lnTo>
                      <a:pt x="318" y="178"/>
                    </a:lnTo>
                    <a:lnTo>
                      <a:pt x="311" y="178"/>
                    </a:lnTo>
                    <a:lnTo>
                      <a:pt x="311" y="185"/>
                    </a:lnTo>
                    <a:lnTo>
                      <a:pt x="311" y="192"/>
                    </a:lnTo>
                    <a:lnTo>
                      <a:pt x="311" y="199"/>
                    </a:lnTo>
                    <a:lnTo>
                      <a:pt x="318" y="199"/>
                    </a:lnTo>
                    <a:lnTo>
                      <a:pt x="326" y="199"/>
                    </a:lnTo>
                    <a:lnTo>
                      <a:pt x="326" y="192"/>
                    </a:lnTo>
                    <a:lnTo>
                      <a:pt x="333" y="192"/>
                    </a:lnTo>
                    <a:lnTo>
                      <a:pt x="333" y="199"/>
                    </a:lnTo>
                    <a:lnTo>
                      <a:pt x="340" y="199"/>
                    </a:lnTo>
                    <a:lnTo>
                      <a:pt x="347" y="199"/>
                    </a:lnTo>
                    <a:lnTo>
                      <a:pt x="354" y="199"/>
                    </a:lnTo>
                    <a:lnTo>
                      <a:pt x="354" y="206"/>
                    </a:lnTo>
                    <a:lnTo>
                      <a:pt x="361" y="206"/>
                    </a:lnTo>
                    <a:lnTo>
                      <a:pt x="361" y="199"/>
                    </a:lnTo>
                    <a:lnTo>
                      <a:pt x="361" y="206"/>
                    </a:lnTo>
                    <a:lnTo>
                      <a:pt x="368" y="206"/>
                    </a:lnTo>
                    <a:lnTo>
                      <a:pt x="375" y="206"/>
                    </a:lnTo>
                    <a:lnTo>
                      <a:pt x="382" y="206"/>
                    </a:lnTo>
                    <a:lnTo>
                      <a:pt x="389" y="206"/>
                    </a:lnTo>
                    <a:lnTo>
                      <a:pt x="396" y="206"/>
                    </a:lnTo>
                    <a:lnTo>
                      <a:pt x="396" y="199"/>
                    </a:lnTo>
                    <a:lnTo>
                      <a:pt x="396" y="206"/>
                    </a:lnTo>
                    <a:lnTo>
                      <a:pt x="404" y="206"/>
                    </a:lnTo>
                    <a:lnTo>
                      <a:pt x="404" y="199"/>
                    </a:lnTo>
                    <a:lnTo>
                      <a:pt x="411" y="199"/>
                    </a:lnTo>
                    <a:lnTo>
                      <a:pt x="411" y="192"/>
                    </a:lnTo>
                    <a:lnTo>
                      <a:pt x="418" y="192"/>
                    </a:lnTo>
                    <a:lnTo>
                      <a:pt x="418" y="199"/>
                    </a:lnTo>
                    <a:lnTo>
                      <a:pt x="425" y="199"/>
                    </a:lnTo>
                    <a:lnTo>
                      <a:pt x="425" y="206"/>
                    </a:lnTo>
                    <a:lnTo>
                      <a:pt x="432" y="206"/>
                    </a:lnTo>
                    <a:lnTo>
                      <a:pt x="439" y="206"/>
                    </a:lnTo>
                    <a:lnTo>
                      <a:pt x="446" y="206"/>
                    </a:lnTo>
                    <a:lnTo>
                      <a:pt x="453" y="206"/>
                    </a:lnTo>
                    <a:lnTo>
                      <a:pt x="453" y="213"/>
                    </a:lnTo>
                    <a:lnTo>
                      <a:pt x="460" y="213"/>
                    </a:lnTo>
                    <a:lnTo>
                      <a:pt x="460" y="220"/>
                    </a:lnTo>
                    <a:lnTo>
                      <a:pt x="460" y="227"/>
                    </a:lnTo>
                    <a:lnTo>
                      <a:pt x="467" y="227"/>
                    </a:lnTo>
                    <a:lnTo>
                      <a:pt x="467" y="234"/>
                    </a:lnTo>
                    <a:lnTo>
                      <a:pt x="467" y="241"/>
                    </a:lnTo>
                    <a:lnTo>
                      <a:pt x="467" y="249"/>
                    </a:lnTo>
                    <a:lnTo>
                      <a:pt x="467" y="256"/>
                    </a:lnTo>
                    <a:lnTo>
                      <a:pt x="467" y="263"/>
                    </a:lnTo>
                    <a:lnTo>
                      <a:pt x="467" y="270"/>
                    </a:lnTo>
                    <a:lnTo>
                      <a:pt x="474" y="270"/>
                    </a:lnTo>
                    <a:lnTo>
                      <a:pt x="474" y="277"/>
                    </a:lnTo>
                    <a:lnTo>
                      <a:pt x="474" y="284"/>
                    </a:lnTo>
                    <a:lnTo>
                      <a:pt x="474" y="291"/>
                    </a:lnTo>
                    <a:lnTo>
                      <a:pt x="474" y="298"/>
                    </a:lnTo>
                    <a:lnTo>
                      <a:pt x="481" y="298"/>
                    </a:lnTo>
                    <a:lnTo>
                      <a:pt x="481" y="305"/>
                    </a:lnTo>
                    <a:lnTo>
                      <a:pt x="481" y="312"/>
                    </a:lnTo>
                    <a:lnTo>
                      <a:pt x="481" y="319"/>
                    </a:lnTo>
                    <a:lnTo>
                      <a:pt x="481" y="326"/>
                    </a:lnTo>
                    <a:lnTo>
                      <a:pt x="489" y="326"/>
                    </a:lnTo>
                    <a:lnTo>
                      <a:pt x="489" y="319"/>
                    </a:lnTo>
                    <a:lnTo>
                      <a:pt x="496" y="326"/>
                    </a:lnTo>
                    <a:lnTo>
                      <a:pt x="503" y="326"/>
                    </a:lnTo>
                    <a:lnTo>
                      <a:pt x="503" y="319"/>
                    </a:lnTo>
                    <a:lnTo>
                      <a:pt x="503" y="326"/>
                    </a:lnTo>
                    <a:lnTo>
                      <a:pt x="510" y="319"/>
                    </a:lnTo>
                    <a:lnTo>
                      <a:pt x="517" y="319"/>
                    </a:lnTo>
                    <a:lnTo>
                      <a:pt x="524" y="319"/>
                    </a:lnTo>
                    <a:lnTo>
                      <a:pt x="524" y="312"/>
                    </a:lnTo>
                    <a:lnTo>
                      <a:pt x="524" y="319"/>
                    </a:lnTo>
                    <a:lnTo>
                      <a:pt x="531" y="312"/>
                    </a:lnTo>
                    <a:lnTo>
                      <a:pt x="538" y="312"/>
                    </a:lnTo>
                    <a:lnTo>
                      <a:pt x="538" y="319"/>
                    </a:lnTo>
                    <a:lnTo>
                      <a:pt x="545" y="319"/>
                    </a:lnTo>
                    <a:lnTo>
                      <a:pt x="552" y="319"/>
                    </a:lnTo>
                    <a:lnTo>
                      <a:pt x="552" y="326"/>
                    </a:lnTo>
                    <a:lnTo>
                      <a:pt x="559" y="334"/>
                    </a:lnTo>
                    <a:lnTo>
                      <a:pt x="552" y="334"/>
                    </a:lnTo>
                    <a:lnTo>
                      <a:pt x="552" y="341"/>
                    </a:lnTo>
                    <a:lnTo>
                      <a:pt x="559" y="348"/>
                    </a:lnTo>
                    <a:lnTo>
                      <a:pt x="559" y="355"/>
                    </a:lnTo>
                    <a:lnTo>
                      <a:pt x="552" y="355"/>
                    </a:lnTo>
                    <a:lnTo>
                      <a:pt x="552" y="362"/>
                    </a:lnTo>
                    <a:lnTo>
                      <a:pt x="552" y="369"/>
                    </a:lnTo>
                    <a:lnTo>
                      <a:pt x="552" y="376"/>
                    </a:lnTo>
                    <a:lnTo>
                      <a:pt x="552" y="383"/>
                    </a:lnTo>
                    <a:lnTo>
                      <a:pt x="545" y="397"/>
                    </a:lnTo>
                    <a:lnTo>
                      <a:pt x="545" y="404"/>
                    </a:lnTo>
                    <a:lnTo>
                      <a:pt x="545" y="412"/>
                    </a:lnTo>
                    <a:lnTo>
                      <a:pt x="545" y="419"/>
                    </a:lnTo>
                    <a:lnTo>
                      <a:pt x="538" y="419"/>
                    </a:lnTo>
                    <a:lnTo>
                      <a:pt x="538" y="426"/>
                    </a:lnTo>
                    <a:lnTo>
                      <a:pt x="538" y="433"/>
                    </a:lnTo>
                    <a:lnTo>
                      <a:pt x="538" y="440"/>
                    </a:lnTo>
                    <a:lnTo>
                      <a:pt x="531" y="440"/>
                    </a:lnTo>
                    <a:lnTo>
                      <a:pt x="531" y="447"/>
                    </a:lnTo>
                    <a:lnTo>
                      <a:pt x="538" y="447"/>
                    </a:lnTo>
                    <a:lnTo>
                      <a:pt x="538" y="454"/>
                    </a:lnTo>
                    <a:lnTo>
                      <a:pt x="538" y="461"/>
                    </a:lnTo>
                    <a:lnTo>
                      <a:pt x="531" y="461"/>
                    </a:lnTo>
                    <a:lnTo>
                      <a:pt x="531" y="468"/>
                    </a:lnTo>
                    <a:lnTo>
                      <a:pt x="531" y="475"/>
                    </a:lnTo>
                    <a:lnTo>
                      <a:pt x="538" y="475"/>
                    </a:lnTo>
                    <a:lnTo>
                      <a:pt x="538" y="482"/>
                    </a:lnTo>
                    <a:lnTo>
                      <a:pt x="531" y="482"/>
                    </a:lnTo>
                    <a:lnTo>
                      <a:pt x="531" y="489"/>
                    </a:lnTo>
                    <a:lnTo>
                      <a:pt x="531" y="497"/>
                    </a:lnTo>
                    <a:lnTo>
                      <a:pt x="524" y="497"/>
                    </a:lnTo>
                    <a:lnTo>
                      <a:pt x="524" y="504"/>
                    </a:lnTo>
                    <a:lnTo>
                      <a:pt x="524" y="511"/>
                    </a:lnTo>
                    <a:lnTo>
                      <a:pt x="517" y="511"/>
                    </a:lnTo>
                    <a:lnTo>
                      <a:pt x="517" y="518"/>
                    </a:lnTo>
                    <a:lnTo>
                      <a:pt x="510" y="518"/>
                    </a:lnTo>
                    <a:lnTo>
                      <a:pt x="503" y="518"/>
                    </a:lnTo>
                    <a:lnTo>
                      <a:pt x="503" y="525"/>
                    </a:lnTo>
                    <a:lnTo>
                      <a:pt x="503" y="532"/>
                    </a:lnTo>
                    <a:lnTo>
                      <a:pt x="496" y="532"/>
                    </a:lnTo>
                    <a:lnTo>
                      <a:pt x="489" y="532"/>
                    </a:lnTo>
                    <a:lnTo>
                      <a:pt x="481" y="532"/>
                    </a:lnTo>
                    <a:lnTo>
                      <a:pt x="481" y="539"/>
                    </a:lnTo>
                    <a:lnTo>
                      <a:pt x="474" y="539"/>
                    </a:lnTo>
                    <a:lnTo>
                      <a:pt x="474" y="546"/>
                    </a:lnTo>
                    <a:lnTo>
                      <a:pt x="467" y="546"/>
                    </a:lnTo>
                    <a:lnTo>
                      <a:pt x="474" y="546"/>
                    </a:lnTo>
                    <a:lnTo>
                      <a:pt x="474" y="553"/>
                    </a:lnTo>
                    <a:lnTo>
                      <a:pt x="467" y="553"/>
                    </a:lnTo>
                    <a:lnTo>
                      <a:pt x="467" y="560"/>
                    </a:lnTo>
                    <a:lnTo>
                      <a:pt x="460" y="560"/>
                    </a:lnTo>
                    <a:lnTo>
                      <a:pt x="453" y="560"/>
                    </a:lnTo>
                    <a:lnTo>
                      <a:pt x="453" y="553"/>
                    </a:lnTo>
                    <a:lnTo>
                      <a:pt x="446" y="553"/>
                    </a:lnTo>
                    <a:lnTo>
                      <a:pt x="439" y="553"/>
                    </a:lnTo>
                    <a:lnTo>
                      <a:pt x="432" y="553"/>
                    </a:lnTo>
                    <a:lnTo>
                      <a:pt x="432" y="560"/>
                    </a:lnTo>
                    <a:lnTo>
                      <a:pt x="425" y="560"/>
                    </a:lnTo>
                    <a:lnTo>
                      <a:pt x="425" y="567"/>
                    </a:lnTo>
                    <a:lnTo>
                      <a:pt x="418" y="567"/>
                    </a:lnTo>
                    <a:lnTo>
                      <a:pt x="418" y="575"/>
                    </a:lnTo>
                    <a:lnTo>
                      <a:pt x="411" y="575"/>
                    </a:lnTo>
                    <a:lnTo>
                      <a:pt x="411" y="567"/>
                    </a:lnTo>
                    <a:lnTo>
                      <a:pt x="404" y="567"/>
                    </a:lnTo>
                    <a:lnTo>
                      <a:pt x="404" y="560"/>
                    </a:lnTo>
                    <a:lnTo>
                      <a:pt x="396" y="567"/>
                    </a:lnTo>
                    <a:lnTo>
                      <a:pt x="396" y="575"/>
                    </a:lnTo>
                    <a:lnTo>
                      <a:pt x="389" y="575"/>
                    </a:lnTo>
                    <a:lnTo>
                      <a:pt x="382" y="575"/>
                    </a:lnTo>
                    <a:lnTo>
                      <a:pt x="382" y="567"/>
                    </a:lnTo>
                    <a:lnTo>
                      <a:pt x="375" y="567"/>
                    </a:lnTo>
                    <a:lnTo>
                      <a:pt x="368" y="567"/>
                    </a:lnTo>
                    <a:lnTo>
                      <a:pt x="354" y="560"/>
                    </a:lnTo>
                    <a:lnTo>
                      <a:pt x="347" y="560"/>
                    </a:lnTo>
                    <a:lnTo>
                      <a:pt x="340" y="560"/>
                    </a:lnTo>
                    <a:lnTo>
                      <a:pt x="326" y="553"/>
                    </a:lnTo>
                    <a:lnTo>
                      <a:pt x="318" y="553"/>
                    </a:lnTo>
                    <a:lnTo>
                      <a:pt x="311" y="553"/>
                    </a:lnTo>
                    <a:lnTo>
                      <a:pt x="304" y="553"/>
                    </a:lnTo>
                    <a:lnTo>
                      <a:pt x="297" y="553"/>
                    </a:lnTo>
                    <a:lnTo>
                      <a:pt x="297" y="546"/>
                    </a:lnTo>
                    <a:lnTo>
                      <a:pt x="290" y="546"/>
                    </a:lnTo>
                    <a:lnTo>
                      <a:pt x="290" y="553"/>
                    </a:lnTo>
                    <a:lnTo>
                      <a:pt x="283" y="553"/>
                    </a:lnTo>
                    <a:lnTo>
                      <a:pt x="276" y="553"/>
                    </a:lnTo>
                    <a:lnTo>
                      <a:pt x="269" y="553"/>
                    </a:lnTo>
                    <a:lnTo>
                      <a:pt x="269" y="546"/>
                    </a:lnTo>
                    <a:lnTo>
                      <a:pt x="269" y="539"/>
                    </a:lnTo>
                    <a:lnTo>
                      <a:pt x="276" y="539"/>
                    </a:lnTo>
                    <a:lnTo>
                      <a:pt x="276" y="532"/>
                    </a:lnTo>
                    <a:lnTo>
                      <a:pt x="276" y="539"/>
                    </a:lnTo>
                    <a:lnTo>
                      <a:pt x="276" y="532"/>
                    </a:lnTo>
                    <a:lnTo>
                      <a:pt x="276" y="525"/>
                    </a:lnTo>
                    <a:lnTo>
                      <a:pt x="283" y="525"/>
                    </a:lnTo>
                    <a:lnTo>
                      <a:pt x="290" y="525"/>
                    </a:lnTo>
                    <a:lnTo>
                      <a:pt x="283" y="518"/>
                    </a:lnTo>
                    <a:lnTo>
                      <a:pt x="290" y="518"/>
                    </a:lnTo>
                    <a:lnTo>
                      <a:pt x="290" y="511"/>
                    </a:lnTo>
                    <a:lnTo>
                      <a:pt x="297" y="511"/>
                    </a:lnTo>
                    <a:lnTo>
                      <a:pt x="297" y="504"/>
                    </a:lnTo>
                    <a:lnTo>
                      <a:pt x="297" y="497"/>
                    </a:lnTo>
                    <a:lnTo>
                      <a:pt x="297" y="489"/>
                    </a:lnTo>
                    <a:lnTo>
                      <a:pt x="297" y="482"/>
                    </a:lnTo>
                    <a:lnTo>
                      <a:pt x="304" y="482"/>
                    </a:lnTo>
                    <a:lnTo>
                      <a:pt x="304" y="475"/>
                    </a:lnTo>
                    <a:lnTo>
                      <a:pt x="297" y="475"/>
                    </a:lnTo>
                    <a:lnTo>
                      <a:pt x="304" y="475"/>
                    </a:lnTo>
                    <a:lnTo>
                      <a:pt x="304" y="468"/>
                    </a:lnTo>
                    <a:lnTo>
                      <a:pt x="311" y="468"/>
                    </a:lnTo>
                    <a:lnTo>
                      <a:pt x="318" y="468"/>
                    </a:lnTo>
                    <a:lnTo>
                      <a:pt x="318" y="461"/>
                    </a:lnTo>
                    <a:lnTo>
                      <a:pt x="318" y="454"/>
                    </a:lnTo>
                    <a:lnTo>
                      <a:pt x="326" y="454"/>
                    </a:lnTo>
                    <a:lnTo>
                      <a:pt x="326" y="447"/>
                    </a:lnTo>
                    <a:lnTo>
                      <a:pt x="326" y="440"/>
                    </a:lnTo>
                    <a:lnTo>
                      <a:pt x="333" y="440"/>
                    </a:lnTo>
                    <a:lnTo>
                      <a:pt x="333" y="433"/>
                    </a:lnTo>
                    <a:lnTo>
                      <a:pt x="333" y="440"/>
                    </a:lnTo>
                    <a:lnTo>
                      <a:pt x="340" y="440"/>
                    </a:lnTo>
                    <a:lnTo>
                      <a:pt x="340" y="433"/>
                    </a:lnTo>
                    <a:lnTo>
                      <a:pt x="340" y="426"/>
                    </a:lnTo>
                    <a:lnTo>
                      <a:pt x="333" y="419"/>
                    </a:lnTo>
                    <a:lnTo>
                      <a:pt x="333" y="412"/>
                    </a:lnTo>
                    <a:lnTo>
                      <a:pt x="326" y="412"/>
                    </a:lnTo>
                    <a:lnTo>
                      <a:pt x="326" y="404"/>
                    </a:lnTo>
                    <a:lnTo>
                      <a:pt x="318" y="404"/>
                    </a:lnTo>
                    <a:lnTo>
                      <a:pt x="318" y="397"/>
                    </a:lnTo>
                    <a:lnTo>
                      <a:pt x="311" y="397"/>
                    </a:lnTo>
                    <a:lnTo>
                      <a:pt x="304" y="397"/>
                    </a:lnTo>
                    <a:lnTo>
                      <a:pt x="297" y="390"/>
                    </a:lnTo>
                    <a:lnTo>
                      <a:pt x="290" y="390"/>
                    </a:lnTo>
                    <a:lnTo>
                      <a:pt x="290" y="397"/>
                    </a:lnTo>
                    <a:lnTo>
                      <a:pt x="283" y="390"/>
                    </a:lnTo>
                    <a:lnTo>
                      <a:pt x="276" y="383"/>
                    </a:lnTo>
                    <a:lnTo>
                      <a:pt x="269" y="383"/>
                    </a:lnTo>
                    <a:lnTo>
                      <a:pt x="262" y="383"/>
                    </a:lnTo>
                    <a:lnTo>
                      <a:pt x="262" y="376"/>
                    </a:lnTo>
                    <a:lnTo>
                      <a:pt x="255" y="376"/>
                    </a:lnTo>
                    <a:lnTo>
                      <a:pt x="248" y="376"/>
                    </a:lnTo>
                    <a:lnTo>
                      <a:pt x="248" y="369"/>
                    </a:lnTo>
                    <a:lnTo>
                      <a:pt x="241" y="369"/>
                    </a:lnTo>
                    <a:lnTo>
                      <a:pt x="233" y="369"/>
                    </a:lnTo>
                    <a:lnTo>
                      <a:pt x="233" y="362"/>
                    </a:lnTo>
                    <a:lnTo>
                      <a:pt x="226" y="362"/>
                    </a:lnTo>
                    <a:lnTo>
                      <a:pt x="219" y="362"/>
                    </a:lnTo>
                    <a:lnTo>
                      <a:pt x="219" y="355"/>
                    </a:lnTo>
                    <a:lnTo>
                      <a:pt x="212" y="355"/>
                    </a:lnTo>
                    <a:lnTo>
                      <a:pt x="212" y="348"/>
                    </a:lnTo>
                    <a:lnTo>
                      <a:pt x="170" y="326"/>
                    </a:lnTo>
                    <a:lnTo>
                      <a:pt x="155" y="326"/>
                    </a:lnTo>
                    <a:lnTo>
                      <a:pt x="148" y="326"/>
                    </a:lnTo>
                    <a:lnTo>
                      <a:pt x="148" y="319"/>
                    </a:lnTo>
                    <a:lnTo>
                      <a:pt x="141" y="326"/>
                    </a:lnTo>
                    <a:lnTo>
                      <a:pt x="141" y="319"/>
                    </a:lnTo>
                    <a:lnTo>
                      <a:pt x="134" y="319"/>
                    </a:lnTo>
                    <a:lnTo>
                      <a:pt x="127" y="319"/>
                    </a:lnTo>
                    <a:lnTo>
                      <a:pt x="120" y="319"/>
                    </a:lnTo>
                    <a:lnTo>
                      <a:pt x="113" y="312"/>
                    </a:lnTo>
                    <a:lnTo>
                      <a:pt x="106" y="312"/>
                    </a:lnTo>
                    <a:lnTo>
                      <a:pt x="106" y="305"/>
                    </a:lnTo>
                    <a:lnTo>
                      <a:pt x="106" y="298"/>
                    </a:lnTo>
                    <a:lnTo>
                      <a:pt x="99" y="298"/>
                    </a:lnTo>
                    <a:lnTo>
                      <a:pt x="99" y="291"/>
                    </a:lnTo>
                    <a:lnTo>
                      <a:pt x="99" y="298"/>
                    </a:lnTo>
                    <a:lnTo>
                      <a:pt x="92" y="291"/>
                    </a:lnTo>
                    <a:lnTo>
                      <a:pt x="85" y="291"/>
                    </a:lnTo>
                    <a:lnTo>
                      <a:pt x="85" y="284"/>
                    </a:lnTo>
                    <a:lnTo>
                      <a:pt x="85" y="291"/>
                    </a:lnTo>
                    <a:lnTo>
                      <a:pt x="85" y="284"/>
                    </a:lnTo>
                    <a:lnTo>
                      <a:pt x="85" y="291"/>
                    </a:lnTo>
                    <a:lnTo>
                      <a:pt x="85" y="284"/>
                    </a:lnTo>
                    <a:lnTo>
                      <a:pt x="78" y="284"/>
                    </a:lnTo>
                    <a:lnTo>
                      <a:pt x="70" y="277"/>
                    </a:lnTo>
                    <a:lnTo>
                      <a:pt x="63" y="277"/>
                    </a:lnTo>
                    <a:lnTo>
                      <a:pt x="63" y="270"/>
                    </a:lnTo>
                    <a:lnTo>
                      <a:pt x="56" y="270"/>
                    </a:lnTo>
                    <a:lnTo>
                      <a:pt x="56" y="263"/>
                    </a:lnTo>
                    <a:lnTo>
                      <a:pt x="49" y="263"/>
                    </a:lnTo>
                    <a:lnTo>
                      <a:pt x="42" y="256"/>
                    </a:lnTo>
                    <a:lnTo>
                      <a:pt x="42" y="249"/>
                    </a:lnTo>
                    <a:lnTo>
                      <a:pt x="35" y="249"/>
                    </a:lnTo>
                    <a:lnTo>
                      <a:pt x="35" y="241"/>
                    </a:lnTo>
                    <a:lnTo>
                      <a:pt x="28" y="234"/>
                    </a:lnTo>
                    <a:lnTo>
                      <a:pt x="28" y="227"/>
                    </a:lnTo>
                    <a:lnTo>
                      <a:pt x="28" y="220"/>
                    </a:lnTo>
                    <a:lnTo>
                      <a:pt x="21" y="220"/>
                    </a:lnTo>
                    <a:lnTo>
                      <a:pt x="14" y="220"/>
                    </a:lnTo>
                    <a:lnTo>
                      <a:pt x="14" y="213"/>
                    </a:lnTo>
                    <a:lnTo>
                      <a:pt x="7" y="213"/>
                    </a:lnTo>
                    <a:lnTo>
                      <a:pt x="7" y="206"/>
                    </a:lnTo>
                    <a:lnTo>
                      <a:pt x="0" y="2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4A9D4"/>
                  </a:gs>
                  <a:gs pos="100000">
                    <a:srgbClr val="800080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300" name="Rectangle 1011"/>
            <p:cNvSpPr>
              <a:spLocks noChangeArrowheads="1"/>
            </p:cNvSpPr>
            <p:nvPr/>
          </p:nvSpPr>
          <p:spPr bwMode="auto">
            <a:xfrm rot="2021404">
              <a:off x="2260" y="2886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26" name="Group 1012"/>
          <p:cNvGrpSpPr>
            <a:grpSpLocks/>
          </p:cNvGrpSpPr>
          <p:nvPr/>
        </p:nvGrpSpPr>
        <p:grpSpPr bwMode="auto">
          <a:xfrm>
            <a:off x="3871913" y="5310188"/>
            <a:ext cx="479425" cy="387350"/>
            <a:chOff x="2300" y="3130"/>
            <a:chExt cx="302" cy="244"/>
          </a:xfrm>
        </p:grpSpPr>
        <p:grpSp>
          <p:nvGrpSpPr>
            <p:cNvPr id="24294" name="Group 1013"/>
            <p:cNvGrpSpPr>
              <a:grpSpLocks noChangeAspect="1"/>
            </p:cNvGrpSpPr>
            <p:nvPr/>
          </p:nvGrpSpPr>
          <p:grpSpPr bwMode="auto">
            <a:xfrm>
              <a:off x="2300" y="3130"/>
              <a:ext cx="191" cy="217"/>
              <a:chOff x="3008" y="2696"/>
              <a:chExt cx="454" cy="499"/>
            </a:xfrm>
          </p:grpSpPr>
          <p:sp>
            <p:nvSpPr>
              <p:cNvPr id="24296" name="AutoShape 1014"/>
              <p:cNvSpPr>
                <a:spLocks noChangeAspect="1" noChangeArrowheads="1" noTextEdit="1"/>
              </p:cNvSpPr>
              <p:nvPr/>
            </p:nvSpPr>
            <p:spPr bwMode="auto">
              <a:xfrm>
                <a:off x="3008" y="2696"/>
                <a:ext cx="454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297" name="Freeform 1015"/>
              <p:cNvSpPr>
                <a:spLocks/>
              </p:cNvSpPr>
              <p:nvPr/>
            </p:nvSpPr>
            <p:spPr bwMode="auto">
              <a:xfrm>
                <a:off x="3049" y="2771"/>
                <a:ext cx="362" cy="333"/>
              </a:xfrm>
              <a:custGeom>
                <a:avLst/>
                <a:gdLst>
                  <a:gd name="T0" fmla="*/ 22 w 362"/>
                  <a:gd name="T1" fmla="*/ 178 h 333"/>
                  <a:gd name="T2" fmla="*/ 29 w 362"/>
                  <a:gd name="T3" fmla="*/ 156 h 333"/>
                  <a:gd name="T4" fmla="*/ 22 w 362"/>
                  <a:gd name="T5" fmla="*/ 135 h 333"/>
                  <a:gd name="T6" fmla="*/ 29 w 362"/>
                  <a:gd name="T7" fmla="*/ 114 h 333"/>
                  <a:gd name="T8" fmla="*/ 36 w 362"/>
                  <a:gd name="T9" fmla="*/ 93 h 333"/>
                  <a:gd name="T10" fmla="*/ 43 w 362"/>
                  <a:gd name="T11" fmla="*/ 64 h 333"/>
                  <a:gd name="T12" fmla="*/ 43 w 362"/>
                  <a:gd name="T13" fmla="*/ 50 h 333"/>
                  <a:gd name="T14" fmla="*/ 50 w 362"/>
                  <a:gd name="T15" fmla="*/ 22 h 333"/>
                  <a:gd name="T16" fmla="*/ 64 w 362"/>
                  <a:gd name="T17" fmla="*/ 15 h 333"/>
                  <a:gd name="T18" fmla="*/ 85 w 362"/>
                  <a:gd name="T19" fmla="*/ 8 h 333"/>
                  <a:gd name="T20" fmla="*/ 107 w 362"/>
                  <a:gd name="T21" fmla="*/ 0 h 333"/>
                  <a:gd name="T22" fmla="*/ 121 w 362"/>
                  <a:gd name="T23" fmla="*/ 15 h 333"/>
                  <a:gd name="T24" fmla="*/ 128 w 362"/>
                  <a:gd name="T25" fmla="*/ 22 h 333"/>
                  <a:gd name="T26" fmla="*/ 142 w 362"/>
                  <a:gd name="T27" fmla="*/ 29 h 333"/>
                  <a:gd name="T28" fmla="*/ 156 w 362"/>
                  <a:gd name="T29" fmla="*/ 43 h 333"/>
                  <a:gd name="T30" fmla="*/ 163 w 362"/>
                  <a:gd name="T31" fmla="*/ 64 h 333"/>
                  <a:gd name="T32" fmla="*/ 185 w 362"/>
                  <a:gd name="T33" fmla="*/ 64 h 333"/>
                  <a:gd name="T34" fmla="*/ 192 w 362"/>
                  <a:gd name="T35" fmla="*/ 57 h 333"/>
                  <a:gd name="T36" fmla="*/ 206 w 362"/>
                  <a:gd name="T37" fmla="*/ 71 h 333"/>
                  <a:gd name="T38" fmla="*/ 227 w 362"/>
                  <a:gd name="T39" fmla="*/ 85 h 333"/>
                  <a:gd name="T40" fmla="*/ 248 w 362"/>
                  <a:gd name="T41" fmla="*/ 93 h 333"/>
                  <a:gd name="T42" fmla="*/ 270 w 362"/>
                  <a:gd name="T43" fmla="*/ 114 h 333"/>
                  <a:gd name="T44" fmla="*/ 291 w 362"/>
                  <a:gd name="T45" fmla="*/ 121 h 333"/>
                  <a:gd name="T46" fmla="*/ 305 w 362"/>
                  <a:gd name="T47" fmla="*/ 135 h 333"/>
                  <a:gd name="T48" fmla="*/ 312 w 362"/>
                  <a:gd name="T49" fmla="*/ 142 h 333"/>
                  <a:gd name="T50" fmla="*/ 312 w 362"/>
                  <a:gd name="T51" fmla="*/ 142 h 333"/>
                  <a:gd name="T52" fmla="*/ 326 w 362"/>
                  <a:gd name="T53" fmla="*/ 156 h 333"/>
                  <a:gd name="T54" fmla="*/ 340 w 362"/>
                  <a:gd name="T55" fmla="*/ 171 h 333"/>
                  <a:gd name="T56" fmla="*/ 355 w 362"/>
                  <a:gd name="T57" fmla="*/ 178 h 333"/>
                  <a:gd name="T58" fmla="*/ 355 w 362"/>
                  <a:gd name="T59" fmla="*/ 192 h 333"/>
                  <a:gd name="T60" fmla="*/ 326 w 362"/>
                  <a:gd name="T61" fmla="*/ 213 h 333"/>
                  <a:gd name="T62" fmla="*/ 326 w 362"/>
                  <a:gd name="T63" fmla="*/ 241 h 333"/>
                  <a:gd name="T64" fmla="*/ 333 w 362"/>
                  <a:gd name="T65" fmla="*/ 256 h 333"/>
                  <a:gd name="T66" fmla="*/ 319 w 362"/>
                  <a:gd name="T67" fmla="*/ 284 h 333"/>
                  <a:gd name="T68" fmla="*/ 305 w 362"/>
                  <a:gd name="T69" fmla="*/ 298 h 333"/>
                  <a:gd name="T70" fmla="*/ 284 w 362"/>
                  <a:gd name="T71" fmla="*/ 319 h 333"/>
                  <a:gd name="T72" fmla="*/ 255 w 362"/>
                  <a:gd name="T73" fmla="*/ 326 h 333"/>
                  <a:gd name="T74" fmla="*/ 234 w 362"/>
                  <a:gd name="T75" fmla="*/ 333 h 333"/>
                  <a:gd name="T76" fmla="*/ 220 w 362"/>
                  <a:gd name="T77" fmla="*/ 333 h 333"/>
                  <a:gd name="T78" fmla="*/ 206 w 362"/>
                  <a:gd name="T79" fmla="*/ 319 h 333"/>
                  <a:gd name="T80" fmla="*/ 199 w 362"/>
                  <a:gd name="T81" fmla="*/ 326 h 333"/>
                  <a:gd name="T82" fmla="*/ 177 w 362"/>
                  <a:gd name="T83" fmla="*/ 319 h 333"/>
                  <a:gd name="T84" fmla="*/ 156 w 362"/>
                  <a:gd name="T85" fmla="*/ 333 h 333"/>
                  <a:gd name="T86" fmla="*/ 142 w 362"/>
                  <a:gd name="T87" fmla="*/ 333 h 333"/>
                  <a:gd name="T88" fmla="*/ 142 w 362"/>
                  <a:gd name="T89" fmla="*/ 319 h 333"/>
                  <a:gd name="T90" fmla="*/ 128 w 362"/>
                  <a:gd name="T91" fmla="*/ 319 h 333"/>
                  <a:gd name="T92" fmla="*/ 100 w 362"/>
                  <a:gd name="T93" fmla="*/ 305 h 333"/>
                  <a:gd name="T94" fmla="*/ 78 w 362"/>
                  <a:gd name="T95" fmla="*/ 298 h 333"/>
                  <a:gd name="T96" fmla="*/ 50 w 362"/>
                  <a:gd name="T97" fmla="*/ 298 h 333"/>
                  <a:gd name="T98" fmla="*/ 43 w 362"/>
                  <a:gd name="T99" fmla="*/ 298 h 333"/>
                  <a:gd name="T100" fmla="*/ 29 w 362"/>
                  <a:gd name="T101" fmla="*/ 284 h 333"/>
                  <a:gd name="T102" fmla="*/ 14 w 362"/>
                  <a:gd name="T103" fmla="*/ 277 h 333"/>
                  <a:gd name="T104" fmla="*/ 0 w 362"/>
                  <a:gd name="T105" fmla="*/ 256 h 333"/>
                  <a:gd name="T106" fmla="*/ 7 w 362"/>
                  <a:gd name="T107" fmla="*/ 248 h 333"/>
                  <a:gd name="T108" fmla="*/ 7 w 362"/>
                  <a:gd name="T109" fmla="*/ 234 h 333"/>
                  <a:gd name="T110" fmla="*/ 7 w 362"/>
                  <a:gd name="T111" fmla="*/ 206 h 333"/>
                  <a:gd name="T112" fmla="*/ 29 w 362"/>
                  <a:gd name="T113" fmla="*/ 199 h 333"/>
                  <a:gd name="T114" fmla="*/ 22 w 362"/>
                  <a:gd name="T115" fmla="*/ 206 h 33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2"/>
                  <a:gd name="T175" fmla="*/ 0 h 333"/>
                  <a:gd name="T176" fmla="*/ 362 w 362"/>
                  <a:gd name="T177" fmla="*/ 333 h 33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2" h="333">
                    <a:moveTo>
                      <a:pt x="22" y="199"/>
                    </a:moveTo>
                    <a:lnTo>
                      <a:pt x="22" y="192"/>
                    </a:lnTo>
                    <a:lnTo>
                      <a:pt x="22" y="185"/>
                    </a:lnTo>
                    <a:lnTo>
                      <a:pt x="22" y="178"/>
                    </a:lnTo>
                    <a:lnTo>
                      <a:pt x="22" y="171"/>
                    </a:lnTo>
                    <a:lnTo>
                      <a:pt x="22" y="163"/>
                    </a:lnTo>
                    <a:lnTo>
                      <a:pt x="22" y="156"/>
                    </a:lnTo>
                    <a:lnTo>
                      <a:pt x="29" y="156"/>
                    </a:lnTo>
                    <a:lnTo>
                      <a:pt x="29" y="149"/>
                    </a:lnTo>
                    <a:lnTo>
                      <a:pt x="22" y="149"/>
                    </a:lnTo>
                    <a:lnTo>
                      <a:pt x="22" y="142"/>
                    </a:lnTo>
                    <a:lnTo>
                      <a:pt x="22" y="135"/>
                    </a:lnTo>
                    <a:lnTo>
                      <a:pt x="22" y="128"/>
                    </a:lnTo>
                    <a:lnTo>
                      <a:pt x="22" y="121"/>
                    </a:lnTo>
                    <a:lnTo>
                      <a:pt x="29" y="121"/>
                    </a:lnTo>
                    <a:lnTo>
                      <a:pt x="29" y="114"/>
                    </a:lnTo>
                    <a:lnTo>
                      <a:pt x="36" y="100"/>
                    </a:lnTo>
                    <a:lnTo>
                      <a:pt x="29" y="100"/>
                    </a:lnTo>
                    <a:lnTo>
                      <a:pt x="29" y="93"/>
                    </a:lnTo>
                    <a:lnTo>
                      <a:pt x="36" y="93"/>
                    </a:lnTo>
                    <a:lnTo>
                      <a:pt x="36" y="85"/>
                    </a:lnTo>
                    <a:lnTo>
                      <a:pt x="36" y="78"/>
                    </a:lnTo>
                    <a:lnTo>
                      <a:pt x="36" y="71"/>
                    </a:lnTo>
                    <a:lnTo>
                      <a:pt x="43" y="64"/>
                    </a:lnTo>
                    <a:lnTo>
                      <a:pt x="43" y="57"/>
                    </a:lnTo>
                    <a:lnTo>
                      <a:pt x="36" y="57"/>
                    </a:lnTo>
                    <a:lnTo>
                      <a:pt x="43" y="57"/>
                    </a:lnTo>
                    <a:lnTo>
                      <a:pt x="43" y="50"/>
                    </a:lnTo>
                    <a:lnTo>
                      <a:pt x="43" y="43"/>
                    </a:lnTo>
                    <a:lnTo>
                      <a:pt x="43" y="36"/>
                    </a:lnTo>
                    <a:lnTo>
                      <a:pt x="43" y="29"/>
                    </a:lnTo>
                    <a:lnTo>
                      <a:pt x="50" y="22"/>
                    </a:lnTo>
                    <a:lnTo>
                      <a:pt x="57" y="15"/>
                    </a:lnTo>
                    <a:lnTo>
                      <a:pt x="57" y="8"/>
                    </a:lnTo>
                    <a:lnTo>
                      <a:pt x="64" y="8"/>
                    </a:lnTo>
                    <a:lnTo>
                      <a:pt x="64" y="15"/>
                    </a:lnTo>
                    <a:lnTo>
                      <a:pt x="71" y="15"/>
                    </a:lnTo>
                    <a:lnTo>
                      <a:pt x="78" y="15"/>
                    </a:lnTo>
                    <a:lnTo>
                      <a:pt x="85" y="15"/>
                    </a:lnTo>
                    <a:lnTo>
                      <a:pt x="85" y="8"/>
                    </a:lnTo>
                    <a:lnTo>
                      <a:pt x="92" y="8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4" y="8"/>
                    </a:lnTo>
                    <a:lnTo>
                      <a:pt x="121" y="8"/>
                    </a:lnTo>
                    <a:lnTo>
                      <a:pt x="121" y="15"/>
                    </a:lnTo>
                    <a:lnTo>
                      <a:pt x="128" y="15"/>
                    </a:lnTo>
                    <a:lnTo>
                      <a:pt x="121" y="15"/>
                    </a:lnTo>
                    <a:lnTo>
                      <a:pt x="128" y="15"/>
                    </a:lnTo>
                    <a:lnTo>
                      <a:pt x="128" y="22"/>
                    </a:lnTo>
                    <a:lnTo>
                      <a:pt x="135" y="22"/>
                    </a:lnTo>
                    <a:lnTo>
                      <a:pt x="142" y="29"/>
                    </a:lnTo>
                    <a:lnTo>
                      <a:pt x="135" y="29"/>
                    </a:lnTo>
                    <a:lnTo>
                      <a:pt x="142" y="29"/>
                    </a:lnTo>
                    <a:lnTo>
                      <a:pt x="149" y="29"/>
                    </a:lnTo>
                    <a:lnTo>
                      <a:pt x="149" y="36"/>
                    </a:lnTo>
                    <a:lnTo>
                      <a:pt x="156" y="36"/>
                    </a:lnTo>
                    <a:lnTo>
                      <a:pt x="156" y="43"/>
                    </a:lnTo>
                    <a:lnTo>
                      <a:pt x="163" y="43"/>
                    </a:lnTo>
                    <a:lnTo>
                      <a:pt x="163" y="50"/>
                    </a:lnTo>
                    <a:lnTo>
                      <a:pt x="163" y="57"/>
                    </a:lnTo>
                    <a:lnTo>
                      <a:pt x="163" y="64"/>
                    </a:lnTo>
                    <a:lnTo>
                      <a:pt x="170" y="71"/>
                    </a:lnTo>
                    <a:lnTo>
                      <a:pt x="177" y="64"/>
                    </a:lnTo>
                    <a:lnTo>
                      <a:pt x="185" y="57"/>
                    </a:lnTo>
                    <a:lnTo>
                      <a:pt x="185" y="64"/>
                    </a:lnTo>
                    <a:lnTo>
                      <a:pt x="185" y="57"/>
                    </a:lnTo>
                    <a:lnTo>
                      <a:pt x="192" y="57"/>
                    </a:lnTo>
                    <a:lnTo>
                      <a:pt x="192" y="50"/>
                    </a:lnTo>
                    <a:lnTo>
                      <a:pt x="192" y="57"/>
                    </a:lnTo>
                    <a:lnTo>
                      <a:pt x="199" y="57"/>
                    </a:lnTo>
                    <a:lnTo>
                      <a:pt x="199" y="64"/>
                    </a:lnTo>
                    <a:lnTo>
                      <a:pt x="206" y="64"/>
                    </a:lnTo>
                    <a:lnTo>
                      <a:pt x="206" y="71"/>
                    </a:lnTo>
                    <a:lnTo>
                      <a:pt x="213" y="71"/>
                    </a:lnTo>
                    <a:lnTo>
                      <a:pt x="213" y="78"/>
                    </a:lnTo>
                    <a:lnTo>
                      <a:pt x="220" y="85"/>
                    </a:lnTo>
                    <a:lnTo>
                      <a:pt x="227" y="85"/>
                    </a:lnTo>
                    <a:lnTo>
                      <a:pt x="234" y="85"/>
                    </a:lnTo>
                    <a:lnTo>
                      <a:pt x="234" y="93"/>
                    </a:lnTo>
                    <a:lnTo>
                      <a:pt x="241" y="93"/>
                    </a:lnTo>
                    <a:lnTo>
                      <a:pt x="248" y="93"/>
                    </a:lnTo>
                    <a:lnTo>
                      <a:pt x="255" y="93"/>
                    </a:lnTo>
                    <a:lnTo>
                      <a:pt x="262" y="100"/>
                    </a:lnTo>
                    <a:lnTo>
                      <a:pt x="270" y="107"/>
                    </a:lnTo>
                    <a:lnTo>
                      <a:pt x="270" y="114"/>
                    </a:lnTo>
                    <a:lnTo>
                      <a:pt x="284" y="121"/>
                    </a:lnTo>
                    <a:lnTo>
                      <a:pt x="291" y="121"/>
                    </a:lnTo>
                    <a:lnTo>
                      <a:pt x="291" y="128"/>
                    </a:lnTo>
                    <a:lnTo>
                      <a:pt x="291" y="121"/>
                    </a:lnTo>
                    <a:lnTo>
                      <a:pt x="298" y="121"/>
                    </a:lnTo>
                    <a:lnTo>
                      <a:pt x="298" y="128"/>
                    </a:lnTo>
                    <a:lnTo>
                      <a:pt x="305" y="128"/>
                    </a:lnTo>
                    <a:lnTo>
                      <a:pt x="305" y="135"/>
                    </a:lnTo>
                    <a:lnTo>
                      <a:pt x="305" y="128"/>
                    </a:lnTo>
                    <a:lnTo>
                      <a:pt x="305" y="135"/>
                    </a:lnTo>
                    <a:lnTo>
                      <a:pt x="312" y="135"/>
                    </a:lnTo>
                    <a:lnTo>
                      <a:pt x="312" y="142"/>
                    </a:lnTo>
                    <a:lnTo>
                      <a:pt x="319" y="142"/>
                    </a:lnTo>
                    <a:lnTo>
                      <a:pt x="312" y="142"/>
                    </a:lnTo>
                    <a:lnTo>
                      <a:pt x="319" y="142"/>
                    </a:lnTo>
                    <a:lnTo>
                      <a:pt x="312" y="142"/>
                    </a:lnTo>
                    <a:lnTo>
                      <a:pt x="319" y="142"/>
                    </a:lnTo>
                    <a:lnTo>
                      <a:pt x="319" y="149"/>
                    </a:lnTo>
                    <a:lnTo>
                      <a:pt x="319" y="156"/>
                    </a:lnTo>
                    <a:lnTo>
                      <a:pt x="326" y="156"/>
                    </a:lnTo>
                    <a:lnTo>
                      <a:pt x="326" y="163"/>
                    </a:lnTo>
                    <a:lnTo>
                      <a:pt x="333" y="163"/>
                    </a:lnTo>
                    <a:lnTo>
                      <a:pt x="333" y="171"/>
                    </a:lnTo>
                    <a:lnTo>
                      <a:pt x="340" y="171"/>
                    </a:lnTo>
                    <a:lnTo>
                      <a:pt x="348" y="178"/>
                    </a:lnTo>
                    <a:lnTo>
                      <a:pt x="348" y="171"/>
                    </a:lnTo>
                    <a:lnTo>
                      <a:pt x="348" y="178"/>
                    </a:lnTo>
                    <a:lnTo>
                      <a:pt x="355" y="178"/>
                    </a:lnTo>
                    <a:lnTo>
                      <a:pt x="355" y="185"/>
                    </a:lnTo>
                    <a:lnTo>
                      <a:pt x="362" y="185"/>
                    </a:lnTo>
                    <a:lnTo>
                      <a:pt x="355" y="185"/>
                    </a:lnTo>
                    <a:lnTo>
                      <a:pt x="355" y="192"/>
                    </a:lnTo>
                    <a:lnTo>
                      <a:pt x="348" y="192"/>
                    </a:lnTo>
                    <a:lnTo>
                      <a:pt x="348" y="199"/>
                    </a:lnTo>
                    <a:lnTo>
                      <a:pt x="333" y="206"/>
                    </a:lnTo>
                    <a:lnTo>
                      <a:pt x="326" y="213"/>
                    </a:lnTo>
                    <a:lnTo>
                      <a:pt x="326" y="220"/>
                    </a:lnTo>
                    <a:lnTo>
                      <a:pt x="333" y="227"/>
                    </a:lnTo>
                    <a:lnTo>
                      <a:pt x="326" y="234"/>
                    </a:lnTo>
                    <a:lnTo>
                      <a:pt x="326" y="241"/>
                    </a:lnTo>
                    <a:lnTo>
                      <a:pt x="326" y="248"/>
                    </a:lnTo>
                    <a:lnTo>
                      <a:pt x="333" y="248"/>
                    </a:lnTo>
                    <a:lnTo>
                      <a:pt x="340" y="248"/>
                    </a:lnTo>
                    <a:lnTo>
                      <a:pt x="333" y="256"/>
                    </a:lnTo>
                    <a:lnTo>
                      <a:pt x="333" y="263"/>
                    </a:lnTo>
                    <a:lnTo>
                      <a:pt x="326" y="270"/>
                    </a:lnTo>
                    <a:lnTo>
                      <a:pt x="326" y="277"/>
                    </a:lnTo>
                    <a:lnTo>
                      <a:pt x="319" y="284"/>
                    </a:lnTo>
                    <a:lnTo>
                      <a:pt x="312" y="284"/>
                    </a:lnTo>
                    <a:lnTo>
                      <a:pt x="312" y="291"/>
                    </a:lnTo>
                    <a:lnTo>
                      <a:pt x="312" y="298"/>
                    </a:lnTo>
                    <a:lnTo>
                      <a:pt x="305" y="298"/>
                    </a:lnTo>
                    <a:lnTo>
                      <a:pt x="298" y="305"/>
                    </a:lnTo>
                    <a:lnTo>
                      <a:pt x="291" y="312"/>
                    </a:lnTo>
                    <a:lnTo>
                      <a:pt x="284" y="312"/>
                    </a:lnTo>
                    <a:lnTo>
                      <a:pt x="284" y="319"/>
                    </a:lnTo>
                    <a:lnTo>
                      <a:pt x="277" y="319"/>
                    </a:lnTo>
                    <a:lnTo>
                      <a:pt x="270" y="319"/>
                    </a:lnTo>
                    <a:lnTo>
                      <a:pt x="262" y="326"/>
                    </a:lnTo>
                    <a:lnTo>
                      <a:pt x="255" y="326"/>
                    </a:lnTo>
                    <a:lnTo>
                      <a:pt x="248" y="326"/>
                    </a:lnTo>
                    <a:lnTo>
                      <a:pt x="248" y="333"/>
                    </a:lnTo>
                    <a:lnTo>
                      <a:pt x="241" y="333"/>
                    </a:lnTo>
                    <a:lnTo>
                      <a:pt x="234" y="333"/>
                    </a:lnTo>
                    <a:lnTo>
                      <a:pt x="227" y="333"/>
                    </a:lnTo>
                    <a:lnTo>
                      <a:pt x="227" y="326"/>
                    </a:lnTo>
                    <a:lnTo>
                      <a:pt x="220" y="326"/>
                    </a:lnTo>
                    <a:lnTo>
                      <a:pt x="220" y="333"/>
                    </a:lnTo>
                    <a:lnTo>
                      <a:pt x="213" y="333"/>
                    </a:lnTo>
                    <a:lnTo>
                      <a:pt x="213" y="326"/>
                    </a:lnTo>
                    <a:lnTo>
                      <a:pt x="206" y="326"/>
                    </a:lnTo>
                    <a:lnTo>
                      <a:pt x="206" y="319"/>
                    </a:lnTo>
                    <a:lnTo>
                      <a:pt x="199" y="319"/>
                    </a:lnTo>
                    <a:lnTo>
                      <a:pt x="206" y="319"/>
                    </a:lnTo>
                    <a:lnTo>
                      <a:pt x="206" y="326"/>
                    </a:lnTo>
                    <a:lnTo>
                      <a:pt x="199" y="326"/>
                    </a:lnTo>
                    <a:lnTo>
                      <a:pt x="192" y="326"/>
                    </a:lnTo>
                    <a:lnTo>
                      <a:pt x="192" y="319"/>
                    </a:lnTo>
                    <a:lnTo>
                      <a:pt x="185" y="319"/>
                    </a:lnTo>
                    <a:lnTo>
                      <a:pt x="177" y="319"/>
                    </a:lnTo>
                    <a:lnTo>
                      <a:pt x="170" y="326"/>
                    </a:lnTo>
                    <a:lnTo>
                      <a:pt x="163" y="326"/>
                    </a:lnTo>
                    <a:lnTo>
                      <a:pt x="163" y="333"/>
                    </a:lnTo>
                    <a:lnTo>
                      <a:pt x="156" y="333"/>
                    </a:lnTo>
                    <a:lnTo>
                      <a:pt x="149" y="333"/>
                    </a:lnTo>
                    <a:lnTo>
                      <a:pt x="149" y="326"/>
                    </a:lnTo>
                    <a:lnTo>
                      <a:pt x="149" y="333"/>
                    </a:lnTo>
                    <a:lnTo>
                      <a:pt x="142" y="333"/>
                    </a:lnTo>
                    <a:lnTo>
                      <a:pt x="142" y="326"/>
                    </a:lnTo>
                    <a:lnTo>
                      <a:pt x="135" y="326"/>
                    </a:lnTo>
                    <a:lnTo>
                      <a:pt x="142" y="326"/>
                    </a:lnTo>
                    <a:lnTo>
                      <a:pt x="142" y="319"/>
                    </a:lnTo>
                    <a:lnTo>
                      <a:pt x="142" y="326"/>
                    </a:lnTo>
                    <a:lnTo>
                      <a:pt x="142" y="319"/>
                    </a:lnTo>
                    <a:lnTo>
                      <a:pt x="135" y="319"/>
                    </a:lnTo>
                    <a:lnTo>
                      <a:pt x="128" y="319"/>
                    </a:lnTo>
                    <a:lnTo>
                      <a:pt x="121" y="319"/>
                    </a:lnTo>
                    <a:lnTo>
                      <a:pt x="114" y="319"/>
                    </a:lnTo>
                    <a:lnTo>
                      <a:pt x="107" y="312"/>
                    </a:lnTo>
                    <a:lnTo>
                      <a:pt x="100" y="305"/>
                    </a:lnTo>
                    <a:lnTo>
                      <a:pt x="92" y="305"/>
                    </a:lnTo>
                    <a:lnTo>
                      <a:pt x="92" y="298"/>
                    </a:lnTo>
                    <a:lnTo>
                      <a:pt x="85" y="298"/>
                    </a:lnTo>
                    <a:lnTo>
                      <a:pt x="78" y="298"/>
                    </a:lnTo>
                    <a:lnTo>
                      <a:pt x="71" y="298"/>
                    </a:lnTo>
                    <a:lnTo>
                      <a:pt x="64" y="298"/>
                    </a:lnTo>
                    <a:lnTo>
                      <a:pt x="57" y="298"/>
                    </a:lnTo>
                    <a:lnTo>
                      <a:pt x="50" y="298"/>
                    </a:lnTo>
                    <a:lnTo>
                      <a:pt x="50" y="305"/>
                    </a:lnTo>
                    <a:lnTo>
                      <a:pt x="43" y="298"/>
                    </a:lnTo>
                    <a:lnTo>
                      <a:pt x="43" y="305"/>
                    </a:lnTo>
                    <a:lnTo>
                      <a:pt x="43" y="298"/>
                    </a:lnTo>
                    <a:lnTo>
                      <a:pt x="36" y="298"/>
                    </a:lnTo>
                    <a:lnTo>
                      <a:pt x="36" y="291"/>
                    </a:lnTo>
                    <a:lnTo>
                      <a:pt x="36" y="284"/>
                    </a:lnTo>
                    <a:lnTo>
                      <a:pt x="29" y="284"/>
                    </a:lnTo>
                    <a:lnTo>
                      <a:pt x="22" y="277"/>
                    </a:lnTo>
                    <a:lnTo>
                      <a:pt x="14" y="277"/>
                    </a:lnTo>
                    <a:lnTo>
                      <a:pt x="22" y="277"/>
                    </a:lnTo>
                    <a:lnTo>
                      <a:pt x="14" y="277"/>
                    </a:lnTo>
                    <a:lnTo>
                      <a:pt x="14" y="270"/>
                    </a:lnTo>
                    <a:lnTo>
                      <a:pt x="7" y="263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7" y="256"/>
                    </a:lnTo>
                    <a:lnTo>
                      <a:pt x="7" y="248"/>
                    </a:lnTo>
                    <a:lnTo>
                      <a:pt x="0" y="248"/>
                    </a:lnTo>
                    <a:lnTo>
                      <a:pt x="7" y="248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7" y="234"/>
                    </a:lnTo>
                    <a:lnTo>
                      <a:pt x="7" y="227"/>
                    </a:lnTo>
                    <a:lnTo>
                      <a:pt x="7" y="220"/>
                    </a:lnTo>
                    <a:lnTo>
                      <a:pt x="7" y="213"/>
                    </a:lnTo>
                    <a:lnTo>
                      <a:pt x="7" y="206"/>
                    </a:lnTo>
                    <a:lnTo>
                      <a:pt x="14" y="206"/>
                    </a:lnTo>
                    <a:lnTo>
                      <a:pt x="22" y="206"/>
                    </a:lnTo>
                    <a:lnTo>
                      <a:pt x="29" y="206"/>
                    </a:lnTo>
                    <a:lnTo>
                      <a:pt x="29" y="199"/>
                    </a:lnTo>
                    <a:lnTo>
                      <a:pt x="29" y="192"/>
                    </a:lnTo>
                    <a:lnTo>
                      <a:pt x="29" y="199"/>
                    </a:lnTo>
                    <a:lnTo>
                      <a:pt x="22" y="199"/>
                    </a:lnTo>
                    <a:lnTo>
                      <a:pt x="22" y="206"/>
                    </a:lnTo>
                    <a:lnTo>
                      <a:pt x="22" y="1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BACB"/>
                  </a:gs>
                  <a:gs pos="100000">
                    <a:srgbClr val="993366">
                      <a:alpha val="95000"/>
                    </a:srgbClr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4298" name="Freeform 1016"/>
              <p:cNvSpPr>
                <a:spLocks/>
              </p:cNvSpPr>
              <p:nvPr/>
            </p:nvSpPr>
            <p:spPr bwMode="auto">
              <a:xfrm>
                <a:off x="3078" y="297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4295" name="Rectangle 1017"/>
            <p:cNvSpPr>
              <a:spLocks noChangeArrowheads="1"/>
            </p:cNvSpPr>
            <p:nvPr/>
          </p:nvSpPr>
          <p:spPr bwMode="auto">
            <a:xfrm>
              <a:off x="2486" y="3249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27" name="Group 1018"/>
          <p:cNvGrpSpPr>
            <a:grpSpLocks/>
          </p:cNvGrpSpPr>
          <p:nvPr/>
        </p:nvGrpSpPr>
        <p:grpSpPr bwMode="auto">
          <a:xfrm>
            <a:off x="3086100" y="4743450"/>
            <a:ext cx="484188" cy="1906588"/>
            <a:chOff x="1805" y="2773"/>
            <a:chExt cx="305" cy="1201"/>
          </a:xfrm>
        </p:grpSpPr>
        <p:grpSp>
          <p:nvGrpSpPr>
            <p:cNvPr id="23542" name="Group 1019"/>
            <p:cNvGrpSpPr>
              <a:grpSpLocks noChangeAspect="1"/>
            </p:cNvGrpSpPr>
            <p:nvPr/>
          </p:nvGrpSpPr>
          <p:grpSpPr bwMode="auto">
            <a:xfrm>
              <a:off x="1805" y="2773"/>
              <a:ext cx="305" cy="1201"/>
              <a:chOff x="1828" y="1874"/>
              <a:chExt cx="726" cy="2766"/>
            </a:xfrm>
          </p:grpSpPr>
          <p:sp>
            <p:nvSpPr>
              <p:cNvPr id="23544" name="AutoShape 1020"/>
              <p:cNvSpPr>
                <a:spLocks noChangeAspect="1" noChangeArrowheads="1" noTextEdit="1"/>
              </p:cNvSpPr>
              <p:nvPr/>
            </p:nvSpPr>
            <p:spPr bwMode="auto">
              <a:xfrm>
                <a:off x="1828" y="1874"/>
                <a:ext cx="726" cy="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23545" name="Group 1021"/>
              <p:cNvGrpSpPr>
                <a:grpSpLocks/>
              </p:cNvGrpSpPr>
              <p:nvPr/>
            </p:nvGrpSpPr>
            <p:grpSpPr bwMode="auto">
              <a:xfrm>
                <a:off x="1910" y="1945"/>
                <a:ext cx="609" cy="2617"/>
                <a:chOff x="1910" y="1945"/>
                <a:chExt cx="609" cy="2617"/>
              </a:xfrm>
            </p:grpSpPr>
            <p:sp>
              <p:nvSpPr>
                <p:cNvPr id="24094" name="Freeform 1022"/>
                <p:cNvSpPr>
                  <a:spLocks/>
                </p:cNvSpPr>
                <p:nvPr/>
              </p:nvSpPr>
              <p:spPr bwMode="auto">
                <a:xfrm>
                  <a:off x="1910" y="1945"/>
                  <a:ext cx="574" cy="2474"/>
                </a:xfrm>
                <a:custGeom>
                  <a:avLst/>
                  <a:gdLst>
                    <a:gd name="T0" fmla="*/ 191 w 574"/>
                    <a:gd name="T1" fmla="*/ 1652 h 2474"/>
                    <a:gd name="T2" fmla="*/ 149 w 574"/>
                    <a:gd name="T3" fmla="*/ 1652 h 2474"/>
                    <a:gd name="T4" fmla="*/ 149 w 574"/>
                    <a:gd name="T5" fmla="*/ 1524 h 2474"/>
                    <a:gd name="T6" fmla="*/ 135 w 574"/>
                    <a:gd name="T7" fmla="*/ 1354 h 2474"/>
                    <a:gd name="T8" fmla="*/ 184 w 574"/>
                    <a:gd name="T9" fmla="*/ 1276 h 2474"/>
                    <a:gd name="T10" fmla="*/ 241 w 574"/>
                    <a:gd name="T11" fmla="*/ 1134 h 2474"/>
                    <a:gd name="T12" fmla="*/ 276 w 574"/>
                    <a:gd name="T13" fmla="*/ 993 h 2474"/>
                    <a:gd name="T14" fmla="*/ 276 w 574"/>
                    <a:gd name="T15" fmla="*/ 865 h 2474"/>
                    <a:gd name="T16" fmla="*/ 298 w 574"/>
                    <a:gd name="T17" fmla="*/ 738 h 2474"/>
                    <a:gd name="T18" fmla="*/ 333 w 574"/>
                    <a:gd name="T19" fmla="*/ 575 h 2474"/>
                    <a:gd name="T20" fmla="*/ 347 w 574"/>
                    <a:gd name="T21" fmla="*/ 419 h 2474"/>
                    <a:gd name="T22" fmla="*/ 368 w 574"/>
                    <a:gd name="T23" fmla="*/ 256 h 2474"/>
                    <a:gd name="T24" fmla="*/ 347 w 574"/>
                    <a:gd name="T25" fmla="*/ 78 h 2474"/>
                    <a:gd name="T26" fmla="*/ 446 w 574"/>
                    <a:gd name="T27" fmla="*/ 100 h 2474"/>
                    <a:gd name="T28" fmla="*/ 503 w 574"/>
                    <a:gd name="T29" fmla="*/ 291 h 2474"/>
                    <a:gd name="T30" fmla="*/ 468 w 574"/>
                    <a:gd name="T31" fmla="*/ 532 h 2474"/>
                    <a:gd name="T32" fmla="*/ 404 w 574"/>
                    <a:gd name="T33" fmla="*/ 738 h 2474"/>
                    <a:gd name="T34" fmla="*/ 361 w 574"/>
                    <a:gd name="T35" fmla="*/ 901 h 2474"/>
                    <a:gd name="T36" fmla="*/ 361 w 574"/>
                    <a:gd name="T37" fmla="*/ 1035 h 2474"/>
                    <a:gd name="T38" fmla="*/ 354 w 574"/>
                    <a:gd name="T39" fmla="*/ 1177 h 2474"/>
                    <a:gd name="T40" fmla="*/ 298 w 574"/>
                    <a:gd name="T41" fmla="*/ 1333 h 2474"/>
                    <a:gd name="T42" fmla="*/ 276 w 574"/>
                    <a:gd name="T43" fmla="*/ 1503 h 2474"/>
                    <a:gd name="T44" fmla="*/ 255 w 574"/>
                    <a:gd name="T45" fmla="*/ 1652 h 2474"/>
                    <a:gd name="T46" fmla="*/ 262 w 574"/>
                    <a:gd name="T47" fmla="*/ 1779 h 2474"/>
                    <a:gd name="T48" fmla="*/ 248 w 574"/>
                    <a:gd name="T49" fmla="*/ 1864 h 2474"/>
                    <a:gd name="T50" fmla="*/ 262 w 574"/>
                    <a:gd name="T51" fmla="*/ 1985 h 2474"/>
                    <a:gd name="T52" fmla="*/ 205 w 574"/>
                    <a:gd name="T53" fmla="*/ 2105 h 2474"/>
                    <a:gd name="T54" fmla="*/ 163 w 574"/>
                    <a:gd name="T55" fmla="*/ 2254 h 2474"/>
                    <a:gd name="T56" fmla="*/ 376 w 574"/>
                    <a:gd name="T57" fmla="*/ 2346 h 2474"/>
                    <a:gd name="T58" fmla="*/ 340 w 574"/>
                    <a:gd name="T59" fmla="*/ 2396 h 2474"/>
                    <a:gd name="T60" fmla="*/ 241 w 574"/>
                    <a:gd name="T61" fmla="*/ 2467 h 2474"/>
                    <a:gd name="T62" fmla="*/ 234 w 574"/>
                    <a:gd name="T63" fmla="*/ 2453 h 2474"/>
                    <a:gd name="T64" fmla="*/ 220 w 574"/>
                    <a:gd name="T65" fmla="*/ 2389 h 2474"/>
                    <a:gd name="T66" fmla="*/ 163 w 574"/>
                    <a:gd name="T67" fmla="*/ 2424 h 2474"/>
                    <a:gd name="T68" fmla="*/ 163 w 574"/>
                    <a:gd name="T69" fmla="*/ 2389 h 2474"/>
                    <a:gd name="T70" fmla="*/ 135 w 574"/>
                    <a:gd name="T71" fmla="*/ 2396 h 2474"/>
                    <a:gd name="T72" fmla="*/ 163 w 574"/>
                    <a:gd name="T73" fmla="*/ 2353 h 2474"/>
                    <a:gd name="T74" fmla="*/ 177 w 574"/>
                    <a:gd name="T75" fmla="*/ 2382 h 2474"/>
                    <a:gd name="T76" fmla="*/ 177 w 574"/>
                    <a:gd name="T77" fmla="*/ 2311 h 2474"/>
                    <a:gd name="T78" fmla="*/ 156 w 574"/>
                    <a:gd name="T79" fmla="*/ 2318 h 2474"/>
                    <a:gd name="T80" fmla="*/ 156 w 574"/>
                    <a:gd name="T81" fmla="*/ 2332 h 2474"/>
                    <a:gd name="T82" fmla="*/ 128 w 574"/>
                    <a:gd name="T83" fmla="*/ 2332 h 2474"/>
                    <a:gd name="T84" fmla="*/ 135 w 574"/>
                    <a:gd name="T85" fmla="*/ 2297 h 2474"/>
                    <a:gd name="T86" fmla="*/ 113 w 574"/>
                    <a:gd name="T87" fmla="*/ 2275 h 2474"/>
                    <a:gd name="T88" fmla="*/ 120 w 574"/>
                    <a:gd name="T89" fmla="*/ 2254 h 2474"/>
                    <a:gd name="T90" fmla="*/ 106 w 574"/>
                    <a:gd name="T91" fmla="*/ 2240 h 2474"/>
                    <a:gd name="T92" fmla="*/ 64 w 574"/>
                    <a:gd name="T93" fmla="*/ 2219 h 2474"/>
                    <a:gd name="T94" fmla="*/ 85 w 574"/>
                    <a:gd name="T95" fmla="*/ 2212 h 2474"/>
                    <a:gd name="T96" fmla="*/ 99 w 574"/>
                    <a:gd name="T97" fmla="*/ 2197 h 2474"/>
                    <a:gd name="T98" fmla="*/ 120 w 574"/>
                    <a:gd name="T99" fmla="*/ 2169 h 2474"/>
                    <a:gd name="T100" fmla="*/ 92 w 574"/>
                    <a:gd name="T101" fmla="*/ 2134 h 2474"/>
                    <a:gd name="T102" fmla="*/ 78 w 574"/>
                    <a:gd name="T103" fmla="*/ 2077 h 2474"/>
                    <a:gd name="T104" fmla="*/ 128 w 574"/>
                    <a:gd name="T105" fmla="*/ 2084 h 2474"/>
                    <a:gd name="T106" fmla="*/ 128 w 574"/>
                    <a:gd name="T107" fmla="*/ 2063 h 2474"/>
                    <a:gd name="T108" fmla="*/ 85 w 574"/>
                    <a:gd name="T109" fmla="*/ 2027 h 2474"/>
                    <a:gd name="T110" fmla="*/ 50 w 574"/>
                    <a:gd name="T111" fmla="*/ 1971 h 2474"/>
                    <a:gd name="T112" fmla="*/ 21 w 574"/>
                    <a:gd name="T113" fmla="*/ 1971 h 2474"/>
                    <a:gd name="T114" fmla="*/ 57 w 574"/>
                    <a:gd name="T115" fmla="*/ 1928 h 2474"/>
                    <a:gd name="T116" fmla="*/ 142 w 574"/>
                    <a:gd name="T117" fmla="*/ 1949 h 2474"/>
                    <a:gd name="T118" fmla="*/ 170 w 574"/>
                    <a:gd name="T119" fmla="*/ 1900 h 2474"/>
                    <a:gd name="T120" fmla="*/ 205 w 574"/>
                    <a:gd name="T121" fmla="*/ 1829 h 2474"/>
                    <a:gd name="T122" fmla="*/ 191 w 574"/>
                    <a:gd name="T123" fmla="*/ 1737 h 247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74"/>
                    <a:gd name="T187" fmla="*/ 0 h 2474"/>
                    <a:gd name="T188" fmla="*/ 574 w 574"/>
                    <a:gd name="T189" fmla="*/ 2474 h 2474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74" h="2474">
                      <a:moveTo>
                        <a:pt x="191" y="1715"/>
                      </a:moveTo>
                      <a:lnTo>
                        <a:pt x="191" y="1708"/>
                      </a:lnTo>
                      <a:lnTo>
                        <a:pt x="184" y="1708"/>
                      </a:lnTo>
                      <a:lnTo>
                        <a:pt x="184" y="1701"/>
                      </a:lnTo>
                      <a:lnTo>
                        <a:pt x="191" y="1701"/>
                      </a:lnTo>
                      <a:lnTo>
                        <a:pt x="184" y="1701"/>
                      </a:lnTo>
                      <a:lnTo>
                        <a:pt x="191" y="1701"/>
                      </a:lnTo>
                      <a:lnTo>
                        <a:pt x="198" y="1701"/>
                      </a:lnTo>
                      <a:lnTo>
                        <a:pt x="205" y="1701"/>
                      </a:lnTo>
                      <a:lnTo>
                        <a:pt x="205" y="1708"/>
                      </a:lnTo>
                      <a:lnTo>
                        <a:pt x="205" y="1701"/>
                      </a:lnTo>
                      <a:lnTo>
                        <a:pt x="198" y="1701"/>
                      </a:lnTo>
                      <a:lnTo>
                        <a:pt x="198" y="1694"/>
                      </a:lnTo>
                      <a:lnTo>
                        <a:pt x="191" y="1694"/>
                      </a:lnTo>
                      <a:lnTo>
                        <a:pt x="191" y="1687"/>
                      </a:lnTo>
                      <a:lnTo>
                        <a:pt x="184" y="1687"/>
                      </a:lnTo>
                      <a:lnTo>
                        <a:pt x="191" y="1687"/>
                      </a:lnTo>
                      <a:lnTo>
                        <a:pt x="191" y="1680"/>
                      </a:lnTo>
                      <a:lnTo>
                        <a:pt x="198" y="1680"/>
                      </a:lnTo>
                      <a:lnTo>
                        <a:pt x="205" y="1680"/>
                      </a:lnTo>
                      <a:lnTo>
                        <a:pt x="205" y="1687"/>
                      </a:lnTo>
                      <a:lnTo>
                        <a:pt x="213" y="1694"/>
                      </a:lnTo>
                      <a:lnTo>
                        <a:pt x="213" y="1701"/>
                      </a:lnTo>
                      <a:lnTo>
                        <a:pt x="213" y="1694"/>
                      </a:lnTo>
                      <a:lnTo>
                        <a:pt x="213" y="1687"/>
                      </a:lnTo>
                      <a:lnTo>
                        <a:pt x="213" y="1680"/>
                      </a:lnTo>
                      <a:lnTo>
                        <a:pt x="213" y="1673"/>
                      </a:lnTo>
                      <a:lnTo>
                        <a:pt x="213" y="1666"/>
                      </a:lnTo>
                      <a:lnTo>
                        <a:pt x="205" y="1666"/>
                      </a:lnTo>
                      <a:lnTo>
                        <a:pt x="198" y="1666"/>
                      </a:lnTo>
                      <a:lnTo>
                        <a:pt x="191" y="1666"/>
                      </a:lnTo>
                      <a:lnTo>
                        <a:pt x="191" y="1659"/>
                      </a:lnTo>
                      <a:lnTo>
                        <a:pt x="184" y="1659"/>
                      </a:lnTo>
                      <a:lnTo>
                        <a:pt x="191" y="1659"/>
                      </a:lnTo>
                      <a:lnTo>
                        <a:pt x="191" y="1652"/>
                      </a:lnTo>
                      <a:lnTo>
                        <a:pt x="198" y="1652"/>
                      </a:lnTo>
                      <a:lnTo>
                        <a:pt x="198" y="1645"/>
                      </a:lnTo>
                      <a:lnTo>
                        <a:pt x="205" y="1652"/>
                      </a:lnTo>
                      <a:lnTo>
                        <a:pt x="205" y="1645"/>
                      </a:lnTo>
                      <a:lnTo>
                        <a:pt x="205" y="1652"/>
                      </a:lnTo>
                      <a:lnTo>
                        <a:pt x="205" y="1645"/>
                      </a:lnTo>
                      <a:lnTo>
                        <a:pt x="213" y="1645"/>
                      </a:lnTo>
                      <a:lnTo>
                        <a:pt x="220" y="1645"/>
                      </a:lnTo>
                      <a:lnTo>
                        <a:pt x="220" y="1638"/>
                      </a:lnTo>
                      <a:lnTo>
                        <a:pt x="220" y="1630"/>
                      </a:lnTo>
                      <a:lnTo>
                        <a:pt x="220" y="1638"/>
                      </a:lnTo>
                      <a:lnTo>
                        <a:pt x="220" y="1645"/>
                      </a:lnTo>
                      <a:lnTo>
                        <a:pt x="213" y="1645"/>
                      </a:lnTo>
                      <a:lnTo>
                        <a:pt x="220" y="1645"/>
                      </a:lnTo>
                      <a:lnTo>
                        <a:pt x="213" y="1645"/>
                      </a:lnTo>
                      <a:lnTo>
                        <a:pt x="205" y="1645"/>
                      </a:lnTo>
                      <a:lnTo>
                        <a:pt x="198" y="1645"/>
                      </a:lnTo>
                      <a:lnTo>
                        <a:pt x="198" y="1638"/>
                      </a:lnTo>
                      <a:lnTo>
                        <a:pt x="191" y="1638"/>
                      </a:lnTo>
                      <a:lnTo>
                        <a:pt x="191" y="1630"/>
                      </a:lnTo>
                      <a:lnTo>
                        <a:pt x="184" y="1630"/>
                      </a:lnTo>
                      <a:lnTo>
                        <a:pt x="177" y="1630"/>
                      </a:lnTo>
                      <a:lnTo>
                        <a:pt x="170" y="1630"/>
                      </a:lnTo>
                      <a:lnTo>
                        <a:pt x="170" y="1638"/>
                      </a:lnTo>
                      <a:lnTo>
                        <a:pt x="177" y="1638"/>
                      </a:lnTo>
                      <a:lnTo>
                        <a:pt x="170" y="1638"/>
                      </a:lnTo>
                      <a:lnTo>
                        <a:pt x="170" y="1645"/>
                      </a:lnTo>
                      <a:lnTo>
                        <a:pt x="170" y="1652"/>
                      </a:lnTo>
                      <a:lnTo>
                        <a:pt x="163" y="1652"/>
                      </a:lnTo>
                      <a:lnTo>
                        <a:pt x="163" y="1645"/>
                      </a:lnTo>
                      <a:lnTo>
                        <a:pt x="156" y="1645"/>
                      </a:lnTo>
                      <a:lnTo>
                        <a:pt x="156" y="1652"/>
                      </a:lnTo>
                      <a:lnTo>
                        <a:pt x="163" y="1652"/>
                      </a:lnTo>
                      <a:lnTo>
                        <a:pt x="156" y="1652"/>
                      </a:lnTo>
                      <a:lnTo>
                        <a:pt x="149" y="1652"/>
                      </a:lnTo>
                      <a:lnTo>
                        <a:pt x="156" y="1652"/>
                      </a:lnTo>
                      <a:lnTo>
                        <a:pt x="149" y="1652"/>
                      </a:lnTo>
                      <a:lnTo>
                        <a:pt x="142" y="1652"/>
                      </a:lnTo>
                      <a:lnTo>
                        <a:pt x="135" y="1652"/>
                      </a:lnTo>
                      <a:lnTo>
                        <a:pt x="128" y="1652"/>
                      </a:lnTo>
                      <a:lnTo>
                        <a:pt x="128" y="1645"/>
                      </a:lnTo>
                      <a:lnTo>
                        <a:pt x="128" y="1638"/>
                      </a:lnTo>
                      <a:lnTo>
                        <a:pt x="135" y="1645"/>
                      </a:lnTo>
                      <a:lnTo>
                        <a:pt x="135" y="1638"/>
                      </a:lnTo>
                      <a:lnTo>
                        <a:pt x="128" y="1638"/>
                      </a:lnTo>
                      <a:lnTo>
                        <a:pt x="120" y="1638"/>
                      </a:lnTo>
                      <a:lnTo>
                        <a:pt x="120" y="1630"/>
                      </a:lnTo>
                      <a:lnTo>
                        <a:pt x="120" y="1623"/>
                      </a:lnTo>
                      <a:lnTo>
                        <a:pt x="120" y="1609"/>
                      </a:lnTo>
                      <a:lnTo>
                        <a:pt x="113" y="1609"/>
                      </a:lnTo>
                      <a:lnTo>
                        <a:pt x="113" y="1602"/>
                      </a:lnTo>
                      <a:lnTo>
                        <a:pt x="113" y="1595"/>
                      </a:lnTo>
                      <a:lnTo>
                        <a:pt x="120" y="1595"/>
                      </a:lnTo>
                      <a:lnTo>
                        <a:pt x="120" y="1588"/>
                      </a:lnTo>
                      <a:lnTo>
                        <a:pt x="120" y="1581"/>
                      </a:lnTo>
                      <a:lnTo>
                        <a:pt x="120" y="1574"/>
                      </a:lnTo>
                      <a:lnTo>
                        <a:pt x="128" y="1574"/>
                      </a:lnTo>
                      <a:lnTo>
                        <a:pt x="128" y="1567"/>
                      </a:lnTo>
                      <a:lnTo>
                        <a:pt x="128" y="1560"/>
                      </a:lnTo>
                      <a:lnTo>
                        <a:pt x="128" y="1552"/>
                      </a:lnTo>
                      <a:lnTo>
                        <a:pt x="128" y="1545"/>
                      </a:lnTo>
                      <a:lnTo>
                        <a:pt x="128" y="1538"/>
                      </a:lnTo>
                      <a:lnTo>
                        <a:pt x="135" y="1538"/>
                      </a:lnTo>
                      <a:lnTo>
                        <a:pt x="135" y="1531"/>
                      </a:lnTo>
                      <a:lnTo>
                        <a:pt x="128" y="1531"/>
                      </a:lnTo>
                      <a:lnTo>
                        <a:pt x="135" y="1524"/>
                      </a:lnTo>
                      <a:lnTo>
                        <a:pt x="142" y="1524"/>
                      </a:lnTo>
                      <a:lnTo>
                        <a:pt x="142" y="1517"/>
                      </a:lnTo>
                      <a:lnTo>
                        <a:pt x="149" y="1517"/>
                      </a:lnTo>
                      <a:lnTo>
                        <a:pt x="149" y="1524"/>
                      </a:lnTo>
                      <a:lnTo>
                        <a:pt x="149" y="1517"/>
                      </a:lnTo>
                      <a:lnTo>
                        <a:pt x="149" y="1510"/>
                      </a:lnTo>
                      <a:lnTo>
                        <a:pt x="156" y="1510"/>
                      </a:lnTo>
                      <a:lnTo>
                        <a:pt x="149" y="1503"/>
                      </a:lnTo>
                      <a:lnTo>
                        <a:pt x="156" y="1503"/>
                      </a:lnTo>
                      <a:lnTo>
                        <a:pt x="156" y="1496"/>
                      </a:lnTo>
                      <a:lnTo>
                        <a:pt x="163" y="1496"/>
                      </a:lnTo>
                      <a:lnTo>
                        <a:pt x="156" y="1496"/>
                      </a:lnTo>
                      <a:lnTo>
                        <a:pt x="163" y="1496"/>
                      </a:lnTo>
                      <a:lnTo>
                        <a:pt x="163" y="1489"/>
                      </a:lnTo>
                      <a:lnTo>
                        <a:pt x="163" y="1496"/>
                      </a:lnTo>
                      <a:lnTo>
                        <a:pt x="163" y="1489"/>
                      </a:lnTo>
                      <a:lnTo>
                        <a:pt x="163" y="1482"/>
                      </a:lnTo>
                      <a:lnTo>
                        <a:pt x="163" y="1475"/>
                      </a:lnTo>
                      <a:lnTo>
                        <a:pt x="163" y="1482"/>
                      </a:lnTo>
                      <a:lnTo>
                        <a:pt x="156" y="1475"/>
                      </a:lnTo>
                      <a:lnTo>
                        <a:pt x="156" y="1467"/>
                      </a:lnTo>
                      <a:lnTo>
                        <a:pt x="156" y="1460"/>
                      </a:lnTo>
                      <a:lnTo>
                        <a:pt x="156" y="1453"/>
                      </a:lnTo>
                      <a:lnTo>
                        <a:pt x="149" y="1453"/>
                      </a:lnTo>
                      <a:lnTo>
                        <a:pt x="149" y="1446"/>
                      </a:lnTo>
                      <a:lnTo>
                        <a:pt x="142" y="1439"/>
                      </a:lnTo>
                      <a:lnTo>
                        <a:pt x="142" y="1432"/>
                      </a:lnTo>
                      <a:lnTo>
                        <a:pt x="142" y="1425"/>
                      </a:lnTo>
                      <a:lnTo>
                        <a:pt x="142" y="1418"/>
                      </a:lnTo>
                      <a:lnTo>
                        <a:pt x="142" y="1411"/>
                      </a:lnTo>
                      <a:lnTo>
                        <a:pt x="149" y="1404"/>
                      </a:lnTo>
                      <a:lnTo>
                        <a:pt x="142" y="1397"/>
                      </a:lnTo>
                      <a:lnTo>
                        <a:pt x="142" y="1389"/>
                      </a:lnTo>
                      <a:lnTo>
                        <a:pt x="142" y="1382"/>
                      </a:lnTo>
                      <a:lnTo>
                        <a:pt x="135" y="1382"/>
                      </a:lnTo>
                      <a:lnTo>
                        <a:pt x="135" y="1375"/>
                      </a:lnTo>
                      <a:lnTo>
                        <a:pt x="135" y="1368"/>
                      </a:lnTo>
                      <a:lnTo>
                        <a:pt x="135" y="1361"/>
                      </a:lnTo>
                      <a:lnTo>
                        <a:pt x="135" y="1354"/>
                      </a:lnTo>
                      <a:lnTo>
                        <a:pt x="135" y="1347"/>
                      </a:lnTo>
                      <a:lnTo>
                        <a:pt x="135" y="1354"/>
                      </a:lnTo>
                      <a:lnTo>
                        <a:pt x="135" y="1347"/>
                      </a:lnTo>
                      <a:lnTo>
                        <a:pt x="128" y="1347"/>
                      </a:lnTo>
                      <a:lnTo>
                        <a:pt x="135" y="1347"/>
                      </a:lnTo>
                      <a:lnTo>
                        <a:pt x="128" y="1347"/>
                      </a:lnTo>
                      <a:lnTo>
                        <a:pt x="135" y="1347"/>
                      </a:lnTo>
                      <a:lnTo>
                        <a:pt x="135" y="1340"/>
                      </a:lnTo>
                      <a:lnTo>
                        <a:pt x="135" y="1333"/>
                      </a:lnTo>
                      <a:lnTo>
                        <a:pt x="142" y="1340"/>
                      </a:lnTo>
                      <a:lnTo>
                        <a:pt x="149" y="1340"/>
                      </a:lnTo>
                      <a:lnTo>
                        <a:pt x="142" y="1340"/>
                      </a:lnTo>
                      <a:lnTo>
                        <a:pt x="149" y="1340"/>
                      </a:lnTo>
                      <a:lnTo>
                        <a:pt x="156" y="1340"/>
                      </a:lnTo>
                      <a:lnTo>
                        <a:pt x="163" y="1340"/>
                      </a:lnTo>
                      <a:lnTo>
                        <a:pt x="163" y="1333"/>
                      </a:lnTo>
                      <a:lnTo>
                        <a:pt x="163" y="1326"/>
                      </a:lnTo>
                      <a:lnTo>
                        <a:pt x="163" y="1319"/>
                      </a:lnTo>
                      <a:lnTo>
                        <a:pt x="163" y="1312"/>
                      </a:lnTo>
                      <a:lnTo>
                        <a:pt x="170" y="1312"/>
                      </a:lnTo>
                      <a:lnTo>
                        <a:pt x="170" y="1304"/>
                      </a:lnTo>
                      <a:lnTo>
                        <a:pt x="163" y="1304"/>
                      </a:lnTo>
                      <a:lnTo>
                        <a:pt x="170" y="1304"/>
                      </a:lnTo>
                      <a:lnTo>
                        <a:pt x="163" y="1304"/>
                      </a:lnTo>
                      <a:lnTo>
                        <a:pt x="170" y="1304"/>
                      </a:lnTo>
                      <a:lnTo>
                        <a:pt x="170" y="1297"/>
                      </a:lnTo>
                      <a:lnTo>
                        <a:pt x="170" y="1304"/>
                      </a:lnTo>
                      <a:lnTo>
                        <a:pt x="177" y="1304"/>
                      </a:lnTo>
                      <a:lnTo>
                        <a:pt x="177" y="1297"/>
                      </a:lnTo>
                      <a:lnTo>
                        <a:pt x="177" y="1290"/>
                      </a:lnTo>
                      <a:lnTo>
                        <a:pt x="177" y="1297"/>
                      </a:lnTo>
                      <a:lnTo>
                        <a:pt x="177" y="1290"/>
                      </a:lnTo>
                      <a:lnTo>
                        <a:pt x="184" y="1290"/>
                      </a:lnTo>
                      <a:lnTo>
                        <a:pt x="184" y="1283"/>
                      </a:lnTo>
                      <a:lnTo>
                        <a:pt x="184" y="1276"/>
                      </a:lnTo>
                      <a:lnTo>
                        <a:pt x="191" y="1276"/>
                      </a:lnTo>
                      <a:lnTo>
                        <a:pt x="184" y="1269"/>
                      </a:lnTo>
                      <a:lnTo>
                        <a:pt x="191" y="1269"/>
                      </a:lnTo>
                      <a:lnTo>
                        <a:pt x="191" y="1262"/>
                      </a:lnTo>
                      <a:lnTo>
                        <a:pt x="191" y="1255"/>
                      </a:lnTo>
                      <a:lnTo>
                        <a:pt x="198" y="1255"/>
                      </a:lnTo>
                      <a:lnTo>
                        <a:pt x="198" y="1248"/>
                      </a:lnTo>
                      <a:lnTo>
                        <a:pt x="205" y="1241"/>
                      </a:lnTo>
                      <a:lnTo>
                        <a:pt x="205" y="1234"/>
                      </a:lnTo>
                      <a:lnTo>
                        <a:pt x="198" y="1234"/>
                      </a:lnTo>
                      <a:lnTo>
                        <a:pt x="198" y="1227"/>
                      </a:lnTo>
                      <a:lnTo>
                        <a:pt x="205" y="1227"/>
                      </a:lnTo>
                      <a:lnTo>
                        <a:pt x="205" y="1219"/>
                      </a:lnTo>
                      <a:lnTo>
                        <a:pt x="213" y="1219"/>
                      </a:lnTo>
                      <a:lnTo>
                        <a:pt x="205" y="1219"/>
                      </a:lnTo>
                      <a:lnTo>
                        <a:pt x="213" y="1212"/>
                      </a:lnTo>
                      <a:lnTo>
                        <a:pt x="220" y="1212"/>
                      </a:lnTo>
                      <a:lnTo>
                        <a:pt x="213" y="1212"/>
                      </a:lnTo>
                      <a:lnTo>
                        <a:pt x="213" y="1205"/>
                      </a:lnTo>
                      <a:lnTo>
                        <a:pt x="220" y="1205"/>
                      </a:lnTo>
                      <a:lnTo>
                        <a:pt x="220" y="1198"/>
                      </a:lnTo>
                      <a:lnTo>
                        <a:pt x="227" y="1198"/>
                      </a:lnTo>
                      <a:lnTo>
                        <a:pt x="227" y="1191"/>
                      </a:lnTo>
                      <a:lnTo>
                        <a:pt x="227" y="1184"/>
                      </a:lnTo>
                      <a:lnTo>
                        <a:pt x="227" y="1191"/>
                      </a:lnTo>
                      <a:lnTo>
                        <a:pt x="234" y="1191"/>
                      </a:lnTo>
                      <a:lnTo>
                        <a:pt x="227" y="1184"/>
                      </a:lnTo>
                      <a:lnTo>
                        <a:pt x="234" y="1184"/>
                      </a:lnTo>
                      <a:lnTo>
                        <a:pt x="234" y="1177"/>
                      </a:lnTo>
                      <a:lnTo>
                        <a:pt x="234" y="1170"/>
                      </a:lnTo>
                      <a:lnTo>
                        <a:pt x="241" y="1163"/>
                      </a:lnTo>
                      <a:lnTo>
                        <a:pt x="241" y="1156"/>
                      </a:lnTo>
                      <a:lnTo>
                        <a:pt x="241" y="1149"/>
                      </a:lnTo>
                      <a:lnTo>
                        <a:pt x="241" y="1141"/>
                      </a:lnTo>
                      <a:lnTo>
                        <a:pt x="241" y="1134"/>
                      </a:lnTo>
                      <a:lnTo>
                        <a:pt x="241" y="1127"/>
                      </a:lnTo>
                      <a:lnTo>
                        <a:pt x="248" y="1127"/>
                      </a:lnTo>
                      <a:lnTo>
                        <a:pt x="248" y="1120"/>
                      </a:lnTo>
                      <a:lnTo>
                        <a:pt x="255" y="1113"/>
                      </a:lnTo>
                      <a:lnTo>
                        <a:pt x="255" y="1106"/>
                      </a:lnTo>
                      <a:lnTo>
                        <a:pt x="262" y="1106"/>
                      </a:lnTo>
                      <a:lnTo>
                        <a:pt x="262" y="1099"/>
                      </a:lnTo>
                      <a:lnTo>
                        <a:pt x="269" y="1092"/>
                      </a:lnTo>
                      <a:lnTo>
                        <a:pt x="269" y="1085"/>
                      </a:lnTo>
                      <a:lnTo>
                        <a:pt x="262" y="1085"/>
                      </a:lnTo>
                      <a:lnTo>
                        <a:pt x="262" y="1078"/>
                      </a:lnTo>
                      <a:lnTo>
                        <a:pt x="262" y="1071"/>
                      </a:lnTo>
                      <a:lnTo>
                        <a:pt x="262" y="1064"/>
                      </a:lnTo>
                      <a:lnTo>
                        <a:pt x="255" y="1064"/>
                      </a:lnTo>
                      <a:lnTo>
                        <a:pt x="255" y="1056"/>
                      </a:lnTo>
                      <a:lnTo>
                        <a:pt x="262" y="1056"/>
                      </a:lnTo>
                      <a:lnTo>
                        <a:pt x="262" y="1064"/>
                      </a:lnTo>
                      <a:lnTo>
                        <a:pt x="262" y="1056"/>
                      </a:lnTo>
                      <a:lnTo>
                        <a:pt x="269" y="1056"/>
                      </a:lnTo>
                      <a:lnTo>
                        <a:pt x="269" y="1049"/>
                      </a:lnTo>
                      <a:lnTo>
                        <a:pt x="276" y="1049"/>
                      </a:lnTo>
                      <a:lnTo>
                        <a:pt x="269" y="1042"/>
                      </a:lnTo>
                      <a:lnTo>
                        <a:pt x="276" y="1042"/>
                      </a:lnTo>
                      <a:lnTo>
                        <a:pt x="269" y="1042"/>
                      </a:lnTo>
                      <a:lnTo>
                        <a:pt x="269" y="1035"/>
                      </a:lnTo>
                      <a:lnTo>
                        <a:pt x="276" y="1035"/>
                      </a:lnTo>
                      <a:lnTo>
                        <a:pt x="276" y="1028"/>
                      </a:lnTo>
                      <a:lnTo>
                        <a:pt x="276" y="1021"/>
                      </a:lnTo>
                      <a:lnTo>
                        <a:pt x="276" y="1014"/>
                      </a:lnTo>
                      <a:lnTo>
                        <a:pt x="283" y="1014"/>
                      </a:lnTo>
                      <a:lnTo>
                        <a:pt x="276" y="1007"/>
                      </a:lnTo>
                      <a:lnTo>
                        <a:pt x="276" y="1000"/>
                      </a:lnTo>
                      <a:lnTo>
                        <a:pt x="269" y="1000"/>
                      </a:lnTo>
                      <a:lnTo>
                        <a:pt x="269" y="993"/>
                      </a:lnTo>
                      <a:lnTo>
                        <a:pt x="276" y="993"/>
                      </a:lnTo>
                      <a:lnTo>
                        <a:pt x="269" y="993"/>
                      </a:lnTo>
                      <a:lnTo>
                        <a:pt x="276" y="993"/>
                      </a:lnTo>
                      <a:lnTo>
                        <a:pt x="269" y="993"/>
                      </a:lnTo>
                      <a:lnTo>
                        <a:pt x="276" y="986"/>
                      </a:lnTo>
                      <a:lnTo>
                        <a:pt x="269" y="986"/>
                      </a:lnTo>
                      <a:lnTo>
                        <a:pt x="276" y="986"/>
                      </a:lnTo>
                      <a:lnTo>
                        <a:pt x="276" y="978"/>
                      </a:lnTo>
                      <a:lnTo>
                        <a:pt x="276" y="971"/>
                      </a:lnTo>
                      <a:lnTo>
                        <a:pt x="269" y="978"/>
                      </a:lnTo>
                      <a:lnTo>
                        <a:pt x="269" y="971"/>
                      </a:lnTo>
                      <a:lnTo>
                        <a:pt x="276" y="971"/>
                      </a:lnTo>
                      <a:lnTo>
                        <a:pt x="269" y="964"/>
                      </a:lnTo>
                      <a:lnTo>
                        <a:pt x="269" y="957"/>
                      </a:lnTo>
                      <a:lnTo>
                        <a:pt x="269" y="950"/>
                      </a:lnTo>
                      <a:lnTo>
                        <a:pt x="269" y="943"/>
                      </a:lnTo>
                      <a:lnTo>
                        <a:pt x="269" y="936"/>
                      </a:lnTo>
                      <a:lnTo>
                        <a:pt x="262" y="936"/>
                      </a:lnTo>
                      <a:lnTo>
                        <a:pt x="269" y="936"/>
                      </a:lnTo>
                      <a:lnTo>
                        <a:pt x="262" y="936"/>
                      </a:lnTo>
                      <a:lnTo>
                        <a:pt x="269" y="936"/>
                      </a:lnTo>
                      <a:lnTo>
                        <a:pt x="262" y="929"/>
                      </a:lnTo>
                      <a:lnTo>
                        <a:pt x="262" y="922"/>
                      </a:lnTo>
                      <a:lnTo>
                        <a:pt x="262" y="915"/>
                      </a:lnTo>
                      <a:lnTo>
                        <a:pt x="262" y="908"/>
                      </a:lnTo>
                      <a:lnTo>
                        <a:pt x="262" y="901"/>
                      </a:lnTo>
                      <a:lnTo>
                        <a:pt x="262" y="893"/>
                      </a:lnTo>
                      <a:lnTo>
                        <a:pt x="262" y="886"/>
                      </a:lnTo>
                      <a:lnTo>
                        <a:pt x="262" y="879"/>
                      </a:lnTo>
                      <a:lnTo>
                        <a:pt x="262" y="872"/>
                      </a:lnTo>
                      <a:lnTo>
                        <a:pt x="262" y="865"/>
                      </a:lnTo>
                      <a:lnTo>
                        <a:pt x="269" y="865"/>
                      </a:lnTo>
                      <a:lnTo>
                        <a:pt x="269" y="872"/>
                      </a:lnTo>
                      <a:lnTo>
                        <a:pt x="276" y="865"/>
                      </a:lnTo>
                      <a:lnTo>
                        <a:pt x="276" y="858"/>
                      </a:lnTo>
                      <a:lnTo>
                        <a:pt x="276" y="865"/>
                      </a:lnTo>
                      <a:lnTo>
                        <a:pt x="283" y="858"/>
                      </a:lnTo>
                      <a:lnTo>
                        <a:pt x="283" y="851"/>
                      </a:lnTo>
                      <a:lnTo>
                        <a:pt x="283" y="844"/>
                      </a:lnTo>
                      <a:lnTo>
                        <a:pt x="283" y="851"/>
                      </a:lnTo>
                      <a:lnTo>
                        <a:pt x="283" y="844"/>
                      </a:lnTo>
                      <a:lnTo>
                        <a:pt x="291" y="844"/>
                      </a:lnTo>
                      <a:lnTo>
                        <a:pt x="291" y="837"/>
                      </a:lnTo>
                      <a:lnTo>
                        <a:pt x="283" y="837"/>
                      </a:lnTo>
                      <a:lnTo>
                        <a:pt x="283" y="830"/>
                      </a:lnTo>
                      <a:lnTo>
                        <a:pt x="283" y="823"/>
                      </a:lnTo>
                      <a:lnTo>
                        <a:pt x="291" y="823"/>
                      </a:lnTo>
                      <a:lnTo>
                        <a:pt x="283" y="823"/>
                      </a:lnTo>
                      <a:lnTo>
                        <a:pt x="283" y="815"/>
                      </a:lnTo>
                      <a:lnTo>
                        <a:pt x="291" y="815"/>
                      </a:lnTo>
                      <a:lnTo>
                        <a:pt x="283" y="815"/>
                      </a:lnTo>
                      <a:lnTo>
                        <a:pt x="283" y="808"/>
                      </a:lnTo>
                      <a:lnTo>
                        <a:pt x="291" y="808"/>
                      </a:lnTo>
                      <a:lnTo>
                        <a:pt x="283" y="808"/>
                      </a:lnTo>
                      <a:lnTo>
                        <a:pt x="283" y="801"/>
                      </a:lnTo>
                      <a:lnTo>
                        <a:pt x="276" y="801"/>
                      </a:lnTo>
                      <a:lnTo>
                        <a:pt x="276" y="794"/>
                      </a:lnTo>
                      <a:lnTo>
                        <a:pt x="276" y="787"/>
                      </a:lnTo>
                      <a:lnTo>
                        <a:pt x="276" y="780"/>
                      </a:lnTo>
                      <a:lnTo>
                        <a:pt x="269" y="780"/>
                      </a:lnTo>
                      <a:lnTo>
                        <a:pt x="276" y="780"/>
                      </a:lnTo>
                      <a:lnTo>
                        <a:pt x="276" y="773"/>
                      </a:lnTo>
                      <a:lnTo>
                        <a:pt x="276" y="766"/>
                      </a:lnTo>
                      <a:lnTo>
                        <a:pt x="283" y="766"/>
                      </a:lnTo>
                      <a:lnTo>
                        <a:pt x="283" y="759"/>
                      </a:lnTo>
                      <a:lnTo>
                        <a:pt x="291" y="759"/>
                      </a:lnTo>
                      <a:lnTo>
                        <a:pt x="291" y="752"/>
                      </a:lnTo>
                      <a:lnTo>
                        <a:pt x="283" y="752"/>
                      </a:lnTo>
                      <a:lnTo>
                        <a:pt x="291" y="752"/>
                      </a:lnTo>
                      <a:lnTo>
                        <a:pt x="291" y="745"/>
                      </a:lnTo>
                      <a:lnTo>
                        <a:pt x="298" y="738"/>
                      </a:lnTo>
                      <a:lnTo>
                        <a:pt x="298" y="730"/>
                      </a:lnTo>
                      <a:lnTo>
                        <a:pt x="298" y="723"/>
                      </a:lnTo>
                      <a:lnTo>
                        <a:pt x="298" y="716"/>
                      </a:lnTo>
                      <a:lnTo>
                        <a:pt x="298" y="709"/>
                      </a:lnTo>
                      <a:lnTo>
                        <a:pt x="298" y="702"/>
                      </a:lnTo>
                      <a:lnTo>
                        <a:pt x="305" y="702"/>
                      </a:lnTo>
                      <a:lnTo>
                        <a:pt x="305" y="695"/>
                      </a:lnTo>
                      <a:lnTo>
                        <a:pt x="305" y="688"/>
                      </a:lnTo>
                      <a:lnTo>
                        <a:pt x="305" y="695"/>
                      </a:lnTo>
                      <a:lnTo>
                        <a:pt x="312" y="688"/>
                      </a:lnTo>
                      <a:lnTo>
                        <a:pt x="312" y="681"/>
                      </a:lnTo>
                      <a:lnTo>
                        <a:pt x="312" y="674"/>
                      </a:lnTo>
                      <a:lnTo>
                        <a:pt x="312" y="667"/>
                      </a:lnTo>
                      <a:lnTo>
                        <a:pt x="312" y="660"/>
                      </a:lnTo>
                      <a:lnTo>
                        <a:pt x="312" y="652"/>
                      </a:lnTo>
                      <a:lnTo>
                        <a:pt x="319" y="652"/>
                      </a:lnTo>
                      <a:lnTo>
                        <a:pt x="319" y="645"/>
                      </a:lnTo>
                      <a:lnTo>
                        <a:pt x="319" y="638"/>
                      </a:lnTo>
                      <a:lnTo>
                        <a:pt x="319" y="631"/>
                      </a:lnTo>
                      <a:lnTo>
                        <a:pt x="326" y="631"/>
                      </a:lnTo>
                      <a:lnTo>
                        <a:pt x="326" y="624"/>
                      </a:lnTo>
                      <a:lnTo>
                        <a:pt x="326" y="617"/>
                      </a:lnTo>
                      <a:lnTo>
                        <a:pt x="326" y="610"/>
                      </a:lnTo>
                      <a:lnTo>
                        <a:pt x="326" y="603"/>
                      </a:lnTo>
                      <a:lnTo>
                        <a:pt x="333" y="603"/>
                      </a:lnTo>
                      <a:lnTo>
                        <a:pt x="333" y="596"/>
                      </a:lnTo>
                      <a:lnTo>
                        <a:pt x="326" y="596"/>
                      </a:lnTo>
                      <a:lnTo>
                        <a:pt x="333" y="596"/>
                      </a:lnTo>
                      <a:lnTo>
                        <a:pt x="333" y="589"/>
                      </a:lnTo>
                      <a:lnTo>
                        <a:pt x="326" y="589"/>
                      </a:lnTo>
                      <a:lnTo>
                        <a:pt x="333" y="589"/>
                      </a:lnTo>
                      <a:lnTo>
                        <a:pt x="326" y="589"/>
                      </a:lnTo>
                      <a:lnTo>
                        <a:pt x="333" y="589"/>
                      </a:lnTo>
                      <a:lnTo>
                        <a:pt x="333" y="582"/>
                      </a:lnTo>
                      <a:lnTo>
                        <a:pt x="333" y="575"/>
                      </a:lnTo>
                      <a:lnTo>
                        <a:pt x="326" y="567"/>
                      </a:lnTo>
                      <a:lnTo>
                        <a:pt x="326" y="560"/>
                      </a:lnTo>
                      <a:lnTo>
                        <a:pt x="326" y="553"/>
                      </a:lnTo>
                      <a:lnTo>
                        <a:pt x="333" y="553"/>
                      </a:lnTo>
                      <a:lnTo>
                        <a:pt x="333" y="546"/>
                      </a:lnTo>
                      <a:lnTo>
                        <a:pt x="340" y="539"/>
                      </a:lnTo>
                      <a:lnTo>
                        <a:pt x="340" y="532"/>
                      </a:lnTo>
                      <a:lnTo>
                        <a:pt x="340" y="539"/>
                      </a:lnTo>
                      <a:lnTo>
                        <a:pt x="340" y="532"/>
                      </a:lnTo>
                      <a:lnTo>
                        <a:pt x="347" y="532"/>
                      </a:lnTo>
                      <a:lnTo>
                        <a:pt x="340" y="532"/>
                      </a:lnTo>
                      <a:lnTo>
                        <a:pt x="347" y="525"/>
                      </a:lnTo>
                      <a:lnTo>
                        <a:pt x="347" y="518"/>
                      </a:lnTo>
                      <a:lnTo>
                        <a:pt x="340" y="518"/>
                      </a:lnTo>
                      <a:lnTo>
                        <a:pt x="340" y="511"/>
                      </a:lnTo>
                      <a:lnTo>
                        <a:pt x="340" y="504"/>
                      </a:lnTo>
                      <a:lnTo>
                        <a:pt x="340" y="497"/>
                      </a:lnTo>
                      <a:lnTo>
                        <a:pt x="340" y="489"/>
                      </a:lnTo>
                      <a:lnTo>
                        <a:pt x="333" y="489"/>
                      </a:lnTo>
                      <a:lnTo>
                        <a:pt x="333" y="482"/>
                      </a:lnTo>
                      <a:lnTo>
                        <a:pt x="340" y="482"/>
                      </a:lnTo>
                      <a:lnTo>
                        <a:pt x="333" y="482"/>
                      </a:lnTo>
                      <a:lnTo>
                        <a:pt x="340" y="482"/>
                      </a:lnTo>
                      <a:lnTo>
                        <a:pt x="333" y="475"/>
                      </a:lnTo>
                      <a:lnTo>
                        <a:pt x="340" y="475"/>
                      </a:lnTo>
                      <a:lnTo>
                        <a:pt x="333" y="475"/>
                      </a:lnTo>
                      <a:lnTo>
                        <a:pt x="340" y="468"/>
                      </a:lnTo>
                      <a:lnTo>
                        <a:pt x="340" y="461"/>
                      </a:lnTo>
                      <a:lnTo>
                        <a:pt x="340" y="454"/>
                      </a:lnTo>
                      <a:lnTo>
                        <a:pt x="340" y="447"/>
                      </a:lnTo>
                      <a:lnTo>
                        <a:pt x="340" y="440"/>
                      </a:lnTo>
                      <a:lnTo>
                        <a:pt x="340" y="433"/>
                      </a:lnTo>
                      <a:lnTo>
                        <a:pt x="340" y="426"/>
                      </a:lnTo>
                      <a:lnTo>
                        <a:pt x="347" y="426"/>
                      </a:lnTo>
                      <a:lnTo>
                        <a:pt x="347" y="419"/>
                      </a:lnTo>
                      <a:lnTo>
                        <a:pt x="347" y="412"/>
                      </a:lnTo>
                      <a:lnTo>
                        <a:pt x="347" y="404"/>
                      </a:lnTo>
                      <a:lnTo>
                        <a:pt x="340" y="404"/>
                      </a:lnTo>
                      <a:lnTo>
                        <a:pt x="340" y="412"/>
                      </a:lnTo>
                      <a:lnTo>
                        <a:pt x="340" y="404"/>
                      </a:lnTo>
                      <a:lnTo>
                        <a:pt x="333" y="404"/>
                      </a:lnTo>
                      <a:lnTo>
                        <a:pt x="333" y="397"/>
                      </a:lnTo>
                      <a:lnTo>
                        <a:pt x="333" y="390"/>
                      </a:lnTo>
                      <a:lnTo>
                        <a:pt x="333" y="383"/>
                      </a:lnTo>
                      <a:lnTo>
                        <a:pt x="340" y="383"/>
                      </a:lnTo>
                      <a:lnTo>
                        <a:pt x="333" y="383"/>
                      </a:lnTo>
                      <a:lnTo>
                        <a:pt x="333" y="376"/>
                      </a:lnTo>
                      <a:lnTo>
                        <a:pt x="340" y="376"/>
                      </a:lnTo>
                      <a:lnTo>
                        <a:pt x="347" y="376"/>
                      </a:lnTo>
                      <a:lnTo>
                        <a:pt x="354" y="369"/>
                      </a:lnTo>
                      <a:lnTo>
                        <a:pt x="354" y="362"/>
                      </a:lnTo>
                      <a:lnTo>
                        <a:pt x="354" y="355"/>
                      </a:lnTo>
                      <a:lnTo>
                        <a:pt x="354" y="348"/>
                      </a:lnTo>
                      <a:lnTo>
                        <a:pt x="354" y="341"/>
                      </a:lnTo>
                      <a:lnTo>
                        <a:pt x="361" y="341"/>
                      </a:lnTo>
                      <a:lnTo>
                        <a:pt x="354" y="334"/>
                      </a:lnTo>
                      <a:lnTo>
                        <a:pt x="354" y="326"/>
                      </a:lnTo>
                      <a:lnTo>
                        <a:pt x="361" y="326"/>
                      </a:lnTo>
                      <a:lnTo>
                        <a:pt x="354" y="326"/>
                      </a:lnTo>
                      <a:lnTo>
                        <a:pt x="361" y="319"/>
                      </a:lnTo>
                      <a:lnTo>
                        <a:pt x="361" y="312"/>
                      </a:lnTo>
                      <a:lnTo>
                        <a:pt x="361" y="305"/>
                      </a:lnTo>
                      <a:lnTo>
                        <a:pt x="361" y="298"/>
                      </a:lnTo>
                      <a:lnTo>
                        <a:pt x="361" y="291"/>
                      </a:lnTo>
                      <a:lnTo>
                        <a:pt x="361" y="284"/>
                      </a:lnTo>
                      <a:lnTo>
                        <a:pt x="361" y="277"/>
                      </a:lnTo>
                      <a:lnTo>
                        <a:pt x="368" y="277"/>
                      </a:lnTo>
                      <a:lnTo>
                        <a:pt x="368" y="270"/>
                      </a:lnTo>
                      <a:lnTo>
                        <a:pt x="368" y="263"/>
                      </a:lnTo>
                      <a:lnTo>
                        <a:pt x="368" y="256"/>
                      </a:lnTo>
                      <a:lnTo>
                        <a:pt x="368" y="249"/>
                      </a:lnTo>
                      <a:lnTo>
                        <a:pt x="361" y="241"/>
                      </a:lnTo>
                      <a:lnTo>
                        <a:pt x="368" y="241"/>
                      </a:lnTo>
                      <a:lnTo>
                        <a:pt x="361" y="241"/>
                      </a:lnTo>
                      <a:lnTo>
                        <a:pt x="361" y="234"/>
                      </a:lnTo>
                      <a:lnTo>
                        <a:pt x="368" y="234"/>
                      </a:lnTo>
                      <a:lnTo>
                        <a:pt x="361" y="234"/>
                      </a:lnTo>
                      <a:lnTo>
                        <a:pt x="361" y="227"/>
                      </a:lnTo>
                      <a:lnTo>
                        <a:pt x="361" y="220"/>
                      </a:lnTo>
                      <a:lnTo>
                        <a:pt x="361" y="213"/>
                      </a:lnTo>
                      <a:lnTo>
                        <a:pt x="361" y="206"/>
                      </a:lnTo>
                      <a:lnTo>
                        <a:pt x="361" y="199"/>
                      </a:lnTo>
                      <a:lnTo>
                        <a:pt x="361" y="192"/>
                      </a:lnTo>
                      <a:lnTo>
                        <a:pt x="361" y="185"/>
                      </a:lnTo>
                      <a:lnTo>
                        <a:pt x="361" y="178"/>
                      </a:lnTo>
                      <a:lnTo>
                        <a:pt x="368" y="178"/>
                      </a:lnTo>
                      <a:lnTo>
                        <a:pt x="368" y="171"/>
                      </a:lnTo>
                      <a:lnTo>
                        <a:pt x="361" y="171"/>
                      </a:lnTo>
                      <a:lnTo>
                        <a:pt x="368" y="171"/>
                      </a:lnTo>
                      <a:lnTo>
                        <a:pt x="368" y="163"/>
                      </a:lnTo>
                      <a:lnTo>
                        <a:pt x="361" y="163"/>
                      </a:lnTo>
                      <a:lnTo>
                        <a:pt x="361" y="156"/>
                      </a:lnTo>
                      <a:lnTo>
                        <a:pt x="361" y="149"/>
                      </a:lnTo>
                      <a:lnTo>
                        <a:pt x="361" y="142"/>
                      </a:lnTo>
                      <a:lnTo>
                        <a:pt x="361" y="135"/>
                      </a:lnTo>
                      <a:lnTo>
                        <a:pt x="361" y="128"/>
                      </a:lnTo>
                      <a:lnTo>
                        <a:pt x="354" y="121"/>
                      </a:lnTo>
                      <a:lnTo>
                        <a:pt x="354" y="114"/>
                      </a:lnTo>
                      <a:lnTo>
                        <a:pt x="354" y="107"/>
                      </a:lnTo>
                      <a:lnTo>
                        <a:pt x="354" y="100"/>
                      </a:lnTo>
                      <a:lnTo>
                        <a:pt x="354" y="93"/>
                      </a:lnTo>
                      <a:lnTo>
                        <a:pt x="347" y="86"/>
                      </a:lnTo>
                      <a:lnTo>
                        <a:pt x="354" y="86"/>
                      </a:lnTo>
                      <a:lnTo>
                        <a:pt x="354" y="78"/>
                      </a:lnTo>
                      <a:lnTo>
                        <a:pt x="347" y="78"/>
                      </a:lnTo>
                      <a:lnTo>
                        <a:pt x="354" y="71"/>
                      </a:lnTo>
                      <a:lnTo>
                        <a:pt x="354" y="64"/>
                      </a:lnTo>
                      <a:lnTo>
                        <a:pt x="354" y="57"/>
                      </a:lnTo>
                      <a:lnTo>
                        <a:pt x="347" y="57"/>
                      </a:lnTo>
                      <a:lnTo>
                        <a:pt x="354" y="50"/>
                      </a:lnTo>
                      <a:lnTo>
                        <a:pt x="361" y="50"/>
                      </a:lnTo>
                      <a:lnTo>
                        <a:pt x="368" y="50"/>
                      </a:lnTo>
                      <a:lnTo>
                        <a:pt x="376" y="50"/>
                      </a:lnTo>
                      <a:lnTo>
                        <a:pt x="376" y="43"/>
                      </a:lnTo>
                      <a:lnTo>
                        <a:pt x="383" y="43"/>
                      </a:lnTo>
                      <a:lnTo>
                        <a:pt x="390" y="29"/>
                      </a:lnTo>
                      <a:lnTo>
                        <a:pt x="390" y="22"/>
                      </a:lnTo>
                      <a:lnTo>
                        <a:pt x="390" y="15"/>
                      </a:lnTo>
                      <a:lnTo>
                        <a:pt x="383" y="15"/>
                      </a:lnTo>
                      <a:lnTo>
                        <a:pt x="390" y="8"/>
                      </a:lnTo>
                      <a:lnTo>
                        <a:pt x="397" y="8"/>
                      </a:lnTo>
                      <a:lnTo>
                        <a:pt x="404" y="0"/>
                      </a:lnTo>
                      <a:lnTo>
                        <a:pt x="411" y="0"/>
                      </a:lnTo>
                      <a:lnTo>
                        <a:pt x="411" y="8"/>
                      </a:lnTo>
                      <a:lnTo>
                        <a:pt x="418" y="15"/>
                      </a:lnTo>
                      <a:lnTo>
                        <a:pt x="418" y="22"/>
                      </a:lnTo>
                      <a:lnTo>
                        <a:pt x="418" y="29"/>
                      </a:lnTo>
                      <a:lnTo>
                        <a:pt x="425" y="29"/>
                      </a:lnTo>
                      <a:lnTo>
                        <a:pt x="432" y="36"/>
                      </a:lnTo>
                      <a:lnTo>
                        <a:pt x="432" y="43"/>
                      </a:lnTo>
                      <a:lnTo>
                        <a:pt x="432" y="50"/>
                      </a:lnTo>
                      <a:lnTo>
                        <a:pt x="439" y="50"/>
                      </a:lnTo>
                      <a:lnTo>
                        <a:pt x="439" y="57"/>
                      </a:lnTo>
                      <a:lnTo>
                        <a:pt x="439" y="64"/>
                      </a:lnTo>
                      <a:lnTo>
                        <a:pt x="439" y="71"/>
                      </a:lnTo>
                      <a:lnTo>
                        <a:pt x="439" y="78"/>
                      </a:lnTo>
                      <a:lnTo>
                        <a:pt x="439" y="86"/>
                      </a:lnTo>
                      <a:lnTo>
                        <a:pt x="446" y="93"/>
                      </a:lnTo>
                      <a:lnTo>
                        <a:pt x="439" y="93"/>
                      </a:lnTo>
                      <a:lnTo>
                        <a:pt x="446" y="100"/>
                      </a:lnTo>
                      <a:lnTo>
                        <a:pt x="454" y="107"/>
                      </a:lnTo>
                      <a:lnTo>
                        <a:pt x="461" y="114"/>
                      </a:lnTo>
                      <a:lnTo>
                        <a:pt x="468" y="121"/>
                      </a:lnTo>
                      <a:lnTo>
                        <a:pt x="475" y="128"/>
                      </a:lnTo>
                      <a:lnTo>
                        <a:pt x="482" y="128"/>
                      </a:lnTo>
                      <a:lnTo>
                        <a:pt x="475" y="128"/>
                      </a:lnTo>
                      <a:lnTo>
                        <a:pt x="468" y="142"/>
                      </a:lnTo>
                      <a:lnTo>
                        <a:pt x="468" y="149"/>
                      </a:lnTo>
                      <a:lnTo>
                        <a:pt x="461" y="149"/>
                      </a:lnTo>
                      <a:lnTo>
                        <a:pt x="468" y="156"/>
                      </a:lnTo>
                      <a:lnTo>
                        <a:pt x="468" y="163"/>
                      </a:lnTo>
                      <a:lnTo>
                        <a:pt x="468" y="171"/>
                      </a:lnTo>
                      <a:lnTo>
                        <a:pt x="461" y="171"/>
                      </a:lnTo>
                      <a:lnTo>
                        <a:pt x="454" y="171"/>
                      </a:lnTo>
                      <a:lnTo>
                        <a:pt x="454" y="178"/>
                      </a:lnTo>
                      <a:lnTo>
                        <a:pt x="461" y="178"/>
                      </a:lnTo>
                      <a:lnTo>
                        <a:pt x="461" y="185"/>
                      </a:lnTo>
                      <a:lnTo>
                        <a:pt x="461" y="192"/>
                      </a:lnTo>
                      <a:lnTo>
                        <a:pt x="454" y="192"/>
                      </a:lnTo>
                      <a:lnTo>
                        <a:pt x="454" y="199"/>
                      </a:lnTo>
                      <a:lnTo>
                        <a:pt x="461" y="199"/>
                      </a:lnTo>
                      <a:lnTo>
                        <a:pt x="468" y="206"/>
                      </a:lnTo>
                      <a:lnTo>
                        <a:pt x="475" y="206"/>
                      </a:lnTo>
                      <a:lnTo>
                        <a:pt x="475" y="213"/>
                      </a:lnTo>
                      <a:lnTo>
                        <a:pt x="468" y="213"/>
                      </a:lnTo>
                      <a:lnTo>
                        <a:pt x="468" y="220"/>
                      </a:lnTo>
                      <a:lnTo>
                        <a:pt x="468" y="227"/>
                      </a:lnTo>
                      <a:lnTo>
                        <a:pt x="475" y="234"/>
                      </a:lnTo>
                      <a:lnTo>
                        <a:pt x="482" y="234"/>
                      </a:lnTo>
                      <a:lnTo>
                        <a:pt x="489" y="241"/>
                      </a:lnTo>
                      <a:lnTo>
                        <a:pt x="496" y="256"/>
                      </a:lnTo>
                      <a:lnTo>
                        <a:pt x="496" y="277"/>
                      </a:lnTo>
                      <a:lnTo>
                        <a:pt x="496" y="284"/>
                      </a:lnTo>
                      <a:lnTo>
                        <a:pt x="503" y="284"/>
                      </a:lnTo>
                      <a:lnTo>
                        <a:pt x="503" y="291"/>
                      </a:lnTo>
                      <a:lnTo>
                        <a:pt x="503" y="305"/>
                      </a:lnTo>
                      <a:lnTo>
                        <a:pt x="510" y="305"/>
                      </a:lnTo>
                      <a:lnTo>
                        <a:pt x="510" y="312"/>
                      </a:lnTo>
                      <a:lnTo>
                        <a:pt x="510" y="319"/>
                      </a:lnTo>
                      <a:lnTo>
                        <a:pt x="510" y="326"/>
                      </a:lnTo>
                      <a:lnTo>
                        <a:pt x="510" y="334"/>
                      </a:lnTo>
                      <a:lnTo>
                        <a:pt x="510" y="341"/>
                      </a:lnTo>
                      <a:lnTo>
                        <a:pt x="517" y="341"/>
                      </a:lnTo>
                      <a:lnTo>
                        <a:pt x="510" y="348"/>
                      </a:lnTo>
                      <a:lnTo>
                        <a:pt x="510" y="355"/>
                      </a:lnTo>
                      <a:lnTo>
                        <a:pt x="517" y="362"/>
                      </a:lnTo>
                      <a:lnTo>
                        <a:pt x="510" y="362"/>
                      </a:lnTo>
                      <a:lnTo>
                        <a:pt x="517" y="362"/>
                      </a:lnTo>
                      <a:lnTo>
                        <a:pt x="531" y="362"/>
                      </a:lnTo>
                      <a:lnTo>
                        <a:pt x="560" y="362"/>
                      </a:lnTo>
                      <a:lnTo>
                        <a:pt x="574" y="369"/>
                      </a:lnTo>
                      <a:lnTo>
                        <a:pt x="553" y="440"/>
                      </a:lnTo>
                      <a:lnTo>
                        <a:pt x="546" y="440"/>
                      </a:lnTo>
                      <a:lnTo>
                        <a:pt x="510" y="461"/>
                      </a:lnTo>
                      <a:lnTo>
                        <a:pt x="489" y="468"/>
                      </a:lnTo>
                      <a:lnTo>
                        <a:pt x="482" y="475"/>
                      </a:lnTo>
                      <a:lnTo>
                        <a:pt x="475" y="475"/>
                      </a:lnTo>
                      <a:lnTo>
                        <a:pt x="482" y="475"/>
                      </a:lnTo>
                      <a:lnTo>
                        <a:pt x="475" y="482"/>
                      </a:lnTo>
                      <a:lnTo>
                        <a:pt x="468" y="489"/>
                      </a:lnTo>
                      <a:lnTo>
                        <a:pt x="468" y="497"/>
                      </a:lnTo>
                      <a:lnTo>
                        <a:pt x="475" y="497"/>
                      </a:lnTo>
                      <a:lnTo>
                        <a:pt x="475" y="504"/>
                      </a:lnTo>
                      <a:lnTo>
                        <a:pt x="475" y="511"/>
                      </a:lnTo>
                      <a:lnTo>
                        <a:pt x="482" y="511"/>
                      </a:lnTo>
                      <a:lnTo>
                        <a:pt x="482" y="518"/>
                      </a:lnTo>
                      <a:lnTo>
                        <a:pt x="475" y="518"/>
                      </a:lnTo>
                      <a:lnTo>
                        <a:pt x="468" y="518"/>
                      </a:lnTo>
                      <a:lnTo>
                        <a:pt x="468" y="525"/>
                      </a:lnTo>
                      <a:lnTo>
                        <a:pt x="468" y="532"/>
                      </a:lnTo>
                      <a:lnTo>
                        <a:pt x="468" y="539"/>
                      </a:lnTo>
                      <a:lnTo>
                        <a:pt x="468" y="546"/>
                      </a:lnTo>
                      <a:lnTo>
                        <a:pt x="475" y="553"/>
                      </a:lnTo>
                      <a:lnTo>
                        <a:pt x="475" y="567"/>
                      </a:lnTo>
                      <a:lnTo>
                        <a:pt x="482" y="589"/>
                      </a:lnTo>
                      <a:lnTo>
                        <a:pt x="468" y="596"/>
                      </a:lnTo>
                      <a:lnTo>
                        <a:pt x="468" y="610"/>
                      </a:lnTo>
                      <a:lnTo>
                        <a:pt x="468" y="617"/>
                      </a:lnTo>
                      <a:lnTo>
                        <a:pt x="475" y="624"/>
                      </a:lnTo>
                      <a:lnTo>
                        <a:pt x="482" y="638"/>
                      </a:lnTo>
                      <a:lnTo>
                        <a:pt x="489" y="638"/>
                      </a:lnTo>
                      <a:lnTo>
                        <a:pt x="482" y="645"/>
                      </a:lnTo>
                      <a:lnTo>
                        <a:pt x="475" y="645"/>
                      </a:lnTo>
                      <a:lnTo>
                        <a:pt x="468" y="652"/>
                      </a:lnTo>
                      <a:lnTo>
                        <a:pt x="468" y="660"/>
                      </a:lnTo>
                      <a:lnTo>
                        <a:pt x="461" y="652"/>
                      </a:lnTo>
                      <a:lnTo>
                        <a:pt x="454" y="652"/>
                      </a:lnTo>
                      <a:lnTo>
                        <a:pt x="446" y="660"/>
                      </a:lnTo>
                      <a:lnTo>
                        <a:pt x="454" y="667"/>
                      </a:lnTo>
                      <a:lnTo>
                        <a:pt x="446" y="667"/>
                      </a:lnTo>
                      <a:lnTo>
                        <a:pt x="439" y="681"/>
                      </a:lnTo>
                      <a:lnTo>
                        <a:pt x="439" y="688"/>
                      </a:lnTo>
                      <a:lnTo>
                        <a:pt x="432" y="688"/>
                      </a:lnTo>
                      <a:lnTo>
                        <a:pt x="432" y="695"/>
                      </a:lnTo>
                      <a:lnTo>
                        <a:pt x="439" y="695"/>
                      </a:lnTo>
                      <a:lnTo>
                        <a:pt x="432" y="695"/>
                      </a:lnTo>
                      <a:lnTo>
                        <a:pt x="432" y="702"/>
                      </a:lnTo>
                      <a:lnTo>
                        <a:pt x="432" y="709"/>
                      </a:lnTo>
                      <a:lnTo>
                        <a:pt x="425" y="709"/>
                      </a:lnTo>
                      <a:lnTo>
                        <a:pt x="425" y="716"/>
                      </a:lnTo>
                      <a:lnTo>
                        <a:pt x="418" y="716"/>
                      </a:lnTo>
                      <a:lnTo>
                        <a:pt x="418" y="723"/>
                      </a:lnTo>
                      <a:lnTo>
                        <a:pt x="411" y="723"/>
                      </a:lnTo>
                      <a:lnTo>
                        <a:pt x="411" y="730"/>
                      </a:lnTo>
                      <a:lnTo>
                        <a:pt x="404" y="738"/>
                      </a:lnTo>
                      <a:lnTo>
                        <a:pt x="397" y="738"/>
                      </a:lnTo>
                      <a:lnTo>
                        <a:pt x="397" y="745"/>
                      </a:lnTo>
                      <a:lnTo>
                        <a:pt x="397" y="752"/>
                      </a:lnTo>
                      <a:lnTo>
                        <a:pt x="390" y="759"/>
                      </a:lnTo>
                      <a:lnTo>
                        <a:pt x="397" y="766"/>
                      </a:lnTo>
                      <a:lnTo>
                        <a:pt x="390" y="773"/>
                      </a:lnTo>
                      <a:lnTo>
                        <a:pt x="390" y="780"/>
                      </a:lnTo>
                      <a:lnTo>
                        <a:pt x="390" y="787"/>
                      </a:lnTo>
                      <a:lnTo>
                        <a:pt x="383" y="787"/>
                      </a:lnTo>
                      <a:lnTo>
                        <a:pt x="376" y="794"/>
                      </a:lnTo>
                      <a:lnTo>
                        <a:pt x="376" y="801"/>
                      </a:lnTo>
                      <a:lnTo>
                        <a:pt x="376" y="808"/>
                      </a:lnTo>
                      <a:lnTo>
                        <a:pt x="376" y="815"/>
                      </a:lnTo>
                      <a:lnTo>
                        <a:pt x="376" y="823"/>
                      </a:lnTo>
                      <a:lnTo>
                        <a:pt x="383" y="830"/>
                      </a:lnTo>
                      <a:lnTo>
                        <a:pt x="376" y="830"/>
                      </a:lnTo>
                      <a:lnTo>
                        <a:pt x="376" y="837"/>
                      </a:lnTo>
                      <a:lnTo>
                        <a:pt x="383" y="837"/>
                      </a:lnTo>
                      <a:lnTo>
                        <a:pt x="383" y="844"/>
                      </a:lnTo>
                      <a:lnTo>
                        <a:pt x="376" y="851"/>
                      </a:lnTo>
                      <a:lnTo>
                        <a:pt x="383" y="851"/>
                      </a:lnTo>
                      <a:lnTo>
                        <a:pt x="376" y="851"/>
                      </a:lnTo>
                      <a:lnTo>
                        <a:pt x="376" y="858"/>
                      </a:lnTo>
                      <a:lnTo>
                        <a:pt x="383" y="858"/>
                      </a:lnTo>
                      <a:lnTo>
                        <a:pt x="390" y="858"/>
                      </a:lnTo>
                      <a:lnTo>
                        <a:pt x="383" y="865"/>
                      </a:lnTo>
                      <a:lnTo>
                        <a:pt x="383" y="872"/>
                      </a:lnTo>
                      <a:lnTo>
                        <a:pt x="376" y="872"/>
                      </a:lnTo>
                      <a:lnTo>
                        <a:pt x="376" y="879"/>
                      </a:lnTo>
                      <a:lnTo>
                        <a:pt x="368" y="872"/>
                      </a:lnTo>
                      <a:lnTo>
                        <a:pt x="361" y="872"/>
                      </a:lnTo>
                      <a:lnTo>
                        <a:pt x="368" y="879"/>
                      </a:lnTo>
                      <a:lnTo>
                        <a:pt x="361" y="879"/>
                      </a:lnTo>
                      <a:lnTo>
                        <a:pt x="361" y="893"/>
                      </a:lnTo>
                      <a:lnTo>
                        <a:pt x="361" y="901"/>
                      </a:lnTo>
                      <a:lnTo>
                        <a:pt x="354" y="901"/>
                      </a:lnTo>
                      <a:lnTo>
                        <a:pt x="354" y="908"/>
                      </a:lnTo>
                      <a:lnTo>
                        <a:pt x="354" y="915"/>
                      </a:lnTo>
                      <a:lnTo>
                        <a:pt x="354" y="922"/>
                      </a:lnTo>
                      <a:lnTo>
                        <a:pt x="347" y="922"/>
                      </a:lnTo>
                      <a:lnTo>
                        <a:pt x="347" y="929"/>
                      </a:lnTo>
                      <a:lnTo>
                        <a:pt x="347" y="922"/>
                      </a:lnTo>
                      <a:lnTo>
                        <a:pt x="340" y="922"/>
                      </a:lnTo>
                      <a:lnTo>
                        <a:pt x="340" y="929"/>
                      </a:lnTo>
                      <a:lnTo>
                        <a:pt x="340" y="936"/>
                      </a:lnTo>
                      <a:lnTo>
                        <a:pt x="340" y="943"/>
                      </a:lnTo>
                      <a:lnTo>
                        <a:pt x="340" y="950"/>
                      </a:lnTo>
                      <a:lnTo>
                        <a:pt x="333" y="950"/>
                      </a:lnTo>
                      <a:lnTo>
                        <a:pt x="340" y="950"/>
                      </a:lnTo>
                      <a:lnTo>
                        <a:pt x="340" y="957"/>
                      </a:lnTo>
                      <a:lnTo>
                        <a:pt x="340" y="964"/>
                      </a:lnTo>
                      <a:lnTo>
                        <a:pt x="347" y="971"/>
                      </a:lnTo>
                      <a:lnTo>
                        <a:pt x="347" y="978"/>
                      </a:lnTo>
                      <a:lnTo>
                        <a:pt x="354" y="978"/>
                      </a:lnTo>
                      <a:lnTo>
                        <a:pt x="361" y="978"/>
                      </a:lnTo>
                      <a:lnTo>
                        <a:pt x="361" y="986"/>
                      </a:lnTo>
                      <a:lnTo>
                        <a:pt x="354" y="986"/>
                      </a:lnTo>
                      <a:lnTo>
                        <a:pt x="347" y="986"/>
                      </a:lnTo>
                      <a:lnTo>
                        <a:pt x="347" y="993"/>
                      </a:lnTo>
                      <a:lnTo>
                        <a:pt x="354" y="993"/>
                      </a:lnTo>
                      <a:lnTo>
                        <a:pt x="354" y="1000"/>
                      </a:lnTo>
                      <a:lnTo>
                        <a:pt x="354" y="1007"/>
                      </a:lnTo>
                      <a:lnTo>
                        <a:pt x="361" y="1007"/>
                      </a:lnTo>
                      <a:lnTo>
                        <a:pt x="361" y="1014"/>
                      </a:lnTo>
                      <a:lnTo>
                        <a:pt x="354" y="1014"/>
                      </a:lnTo>
                      <a:lnTo>
                        <a:pt x="361" y="1014"/>
                      </a:lnTo>
                      <a:lnTo>
                        <a:pt x="361" y="1021"/>
                      </a:lnTo>
                      <a:lnTo>
                        <a:pt x="368" y="1021"/>
                      </a:lnTo>
                      <a:lnTo>
                        <a:pt x="361" y="1028"/>
                      </a:lnTo>
                      <a:lnTo>
                        <a:pt x="361" y="1035"/>
                      </a:lnTo>
                      <a:lnTo>
                        <a:pt x="368" y="1035"/>
                      </a:lnTo>
                      <a:lnTo>
                        <a:pt x="368" y="1042"/>
                      </a:lnTo>
                      <a:lnTo>
                        <a:pt x="376" y="1042"/>
                      </a:lnTo>
                      <a:lnTo>
                        <a:pt x="376" y="1049"/>
                      </a:lnTo>
                      <a:lnTo>
                        <a:pt x="368" y="1049"/>
                      </a:lnTo>
                      <a:lnTo>
                        <a:pt x="368" y="1056"/>
                      </a:lnTo>
                      <a:lnTo>
                        <a:pt x="368" y="1064"/>
                      </a:lnTo>
                      <a:lnTo>
                        <a:pt x="368" y="1071"/>
                      </a:lnTo>
                      <a:lnTo>
                        <a:pt x="368" y="1078"/>
                      </a:lnTo>
                      <a:lnTo>
                        <a:pt x="376" y="1078"/>
                      </a:lnTo>
                      <a:lnTo>
                        <a:pt x="376" y="1071"/>
                      </a:lnTo>
                      <a:lnTo>
                        <a:pt x="383" y="1071"/>
                      </a:lnTo>
                      <a:lnTo>
                        <a:pt x="390" y="1078"/>
                      </a:lnTo>
                      <a:lnTo>
                        <a:pt x="390" y="1085"/>
                      </a:lnTo>
                      <a:lnTo>
                        <a:pt x="383" y="1085"/>
                      </a:lnTo>
                      <a:lnTo>
                        <a:pt x="383" y="1092"/>
                      </a:lnTo>
                      <a:lnTo>
                        <a:pt x="383" y="1099"/>
                      </a:lnTo>
                      <a:lnTo>
                        <a:pt x="383" y="1106"/>
                      </a:lnTo>
                      <a:lnTo>
                        <a:pt x="383" y="1113"/>
                      </a:lnTo>
                      <a:lnTo>
                        <a:pt x="383" y="1120"/>
                      </a:lnTo>
                      <a:lnTo>
                        <a:pt x="383" y="1127"/>
                      </a:lnTo>
                      <a:lnTo>
                        <a:pt x="383" y="1134"/>
                      </a:lnTo>
                      <a:lnTo>
                        <a:pt x="383" y="1141"/>
                      </a:lnTo>
                      <a:lnTo>
                        <a:pt x="376" y="1141"/>
                      </a:lnTo>
                      <a:lnTo>
                        <a:pt x="368" y="1141"/>
                      </a:lnTo>
                      <a:lnTo>
                        <a:pt x="376" y="1141"/>
                      </a:lnTo>
                      <a:lnTo>
                        <a:pt x="368" y="1149"/>
                      </a:lnTo>
                      <a:lnTo>
                        <a:pt x="376" y="1149"/>
                      </a:lnTo>
                      <a:lnTo>
                        <a:pt x="368" y="1149"/>
                      </a:lnTo>
                      <a:lnTo>
                        <a:pt x="368" y="1156"/>
                      </a:lnTo>
                      <a:lnTo>
                        <a:pt x="361" y="1156"/>
                      </a:lnTo>
                      <a:lnTo>
                        <a:pt x="361" y="1163"/>
                      </a:lnTo>
                      <a:lnTo>
                        <a:pt x="361" y="1170"/>
                      </a:lnTo>
                      <a:lnTo>
                        <a:pt x="354" y="1170"/>
                      </a:lnTo>
                      <a:lnTo>
                        <a:pt x="354" y="1177"/>
                      </a:lnTo>
                      <a:lnTo>
                        <a:pt x="354" y="1184"/>
                      </a:lnTo>
                      <a:lnTo>
                        <a:pt x="347" y="1191"/>
                      </a:lnTo>
                      <a:lnTo>
                        <a:pt x="347" y="1198"/>
                      </a:lnTo>
                      <a:lnTo>
                        <a:pt x="347" y="1205"/>
                      </a:lnTo>
                      <a:lnTo>
                        <a:pt x="340" y="1205"/>
                      </a:lnTo>
                      <a:lnTo>
                        <a:pt x="333" y="1205"/>
                      </a:lnTo>
                      <a:lnTo>
                        <a:pt x="340" y="1212"/>
                      </a:lnTo>
                      <a:lnTo>
                        <a:pt x="347" y="1212"/>
                      </a:lnTo>
                      <a:lnTo>
                        <a:pt x="347" y="1219"/>
                      </a:lnTo>
                      <a:lnTo>
                        <a:pt x="347" y="1227"/>
                      </a:lnTo>
                      <a:lnTo>
                        <a:pt x="347" y="1234"/>
                      </a:lnTo>
                      <a:lnTo>
                        <a:pt x="347" y="1241"/>
                      </a:lnTo>
                      <a:lnTo>
                        <a:pt x="354" y="1248"/>
                      </a:lnTo>
                      <a:lnTo>
                        <a:pt x="347" y="1248"/>
                      </a:lnTo>
                      <a:lnTo>
                        <a:pt x="347" y="1255"/>
                      </a:lnTo>
                      <a:lnTo>
                        <a:pt x="347" y="1262"/>
                      </a:lnTo>
                      <a:lnTo>
                        <a:pt x="347" y="1269"/>
                      </a:lnTo>
                      <a:lnTo>
                        <a:pt x="340" y="1269"/>
                      </a:lnTo>
                      <a:lnTo>
                        <a:pt x="333" y="1269"/>
                      </a:lnTo>
                      <a:lnTo>
                        <a:pt x="333" y="1276"/>
                      </a:lnTo>
                      <a:lnTo>
                        <a:pt x="326" y="1276"/>
                      </a:lnTo>
                      <a:lnTo>
                        <a:pt x="326" y="1283"/>
                      </a:lnTo>
                      <a:lnTo>
                        <a:pt x="319" y="1283"/>
                      </a:lnTo>
                      <a:lnTo>
                        <a:pt x="312" y="1283"/>
                      </a:lnTo>
                      <a:lnTo>
                        <a:pt x="312" y="1290"/>
                      </a:lnTo>
                      <a:lnTo>
                        <a:pt x="305" y="1290"/>
                      </a:lnTo>
                      <a:lnTo>
                        <a:pt x="305" y="1297"/>
                      </a:lnTo>
                      <a:lnTo>
                        <a:pt x="305" y="1304"/>
                      </a:lnTo>
                      <a:lnTo>
                        <a:pt x="298" y="1304"/>
                      </a:lnTo>
                      <a:lnTo>
                        <a:pt x="298" y="1312"/>
                      </a:lnTo>
                      <a:lnTo>
                        <a:pt x="298" y="1319"/>
                      </a:lnTo>
                      <a:lnTo>
                        <a:pt x="298" y="1326"/>
                      </a:lnTo>
                      <a:lnTo>
                        <a:pt x="298" y="1333"/>
                      </a:lnTo>
                      <a:lnTo>
                        <a:pt x="305" y="1333"/>
                      </a:lnTo>
                      <a:lnTo>
                        <a:pt x="298" y="1333"/>
                      </a:lnTo>
                      <a:lnTo>
                        <a:pt x="298" y="1340"/>
                      </a:lnTo>
                      <a:lnTo>
                        <a:pt x="291" y="1347"/>
                      </a:lnTo>
                      <a:lnTo>
                        <a:pt x="298" y="1354"/>
                      </a:lnTo>
                      <a:lnTo>
                        <a:pt x="298" y="1361"/>
                      </a:lnTo>
                      <a:lnTo>
                        <a:pt x="298" y="1368"/>
                      </a:lnTo>
                      <a:lnTo>
                        <a:pt x="298" y="1375"/>
                      </a:lnTo>
                      <a:lnTo>
                        <a:pt x="298" y="1382"/>
                      </a:lnTo>
                      <a:lnTo>
                        <a:pt x="298" y="1389"/>
                      </a:lnTo>
                      <a:lnTo>
                        <a:pt x="305" y="1397"/>
                      </a:lnTo>
                      <a:lnTo>
                        <a:pt x="305" y="1404"/>
                      </a:lnTo>
                      <a:lnTo>
                        <a:pt x="305" y="1411"/>
                      </a:lnTo>
                      <a:lnTo>
                        <a:pt x="305" y="1418"/>
                      </a:lnTo>
                      <a:lnTo>
                        <a:pt x="305" y="1425"/>
                      </a:lnTo>
                      <a:lnTo>
                        <a:pt x="312" y="1425"/>
                      </a:lnTo>
                      <a:lnTo>
                        <a:pt x="319" y="1432"/>
                      </a:lnTo>
                      <a:lnTo>
                        <a:pt x="312" y="1439"/>
                      </a:lnTo>
                      <a:lnTo>
                        <a:pt x="312" y="1446"/>
                      </a:lnTo>
                      <a:lnTo>
                        <a:pt x="305" y="1446"/>
                      </a:lnTo>
                      <a:lnTo>
                        <a:pt x="298" y="1446"/>
                      </a:lnTo>
                      <a:lnTo>
                        <a:pt x="291" y="1446"/>
                      </a:lnTo>
                      <a:lnTo>
                        <a:pt x="291" y="1453"/>
                      </a:lnTo>
                      <a:lnTo>
                        <a:pt x="283" y="1453"/>
                      </a:lnTo>
                      <a:lnTo>
                        <a:pt x="276" y="1460"/>
                      </a:lnTo>
                      <a:lnTo>
                        <a:pt x="283" y="1460"/>
                      </a:lnTo>
                      <a:lnTo>
                        <a:pt x="276" y="1460"/>
                      </a:lnTo>
                      <a:lnTo>
                        <a:pt x="283" y="1460"/>
                      </a:lnTo>
                      <a:lnTo>
                        <a:pt x="276" y="1467"/>
                      </a:lnTo>
                      <a:lnTo>
                        <a:pt x="283" y="1467"/>
                      </a:lnTo>
                      <a:lnTo>
                        <a:pt x="276" y="1467"/>
                      </a:lnTo>
                      <a:lnTo>
                        <a:pt x="283" y="1475"/>
                      </a:lnTo>
                      <a:lnTo>
                        <a:pt x="283" y="1482"/>
                      </a:lnTo>
                      <a:lnTo>
                        <a:pt x="276" y="1489"/>
                      </a:lnTo>
                      <a:lnTo>
                        <a:pt x="276" y="1496"/>
                      </a:lnTo>
                      <a:lnTo>
                        <a:pt x="269" y="1496"/>
                      </a:lnTo>
                      <a:lnTo>
                        <a:pt x="276" y="1503"/>
                      </a:lnTo>
                      <a:lnTo>
                        <a:pt x="269" y="1503"/>
                      </a:lnTo>
                      <a:lnTo>
                        <a:pt x="262" y="1503"/>
                      </a:lnTo>
                      <a:lnTo>
                        <a:pt x="262" y="1510"/>
                      </a:lnTo>
                      <a:lnTo>
                        <a:pt x="262" y="1517"/>
                      </a:lnTo>
                      <a:lnTo>
                        <a:pt x="269" y="1517"/>
                      </a:lnTo>
                      <a:lnTo>
                        <a:pt x="269" y="1524"/>
                      </a:lnTo>
                      <a:lnTo>
                        <a:pt x="269" y="1531"/>
                      </a:lnTo>
                      <a:lnTo>
                        <a:pt x="262" y="1531"/>
                      </a:lnTo>
                      <a:lnTo>
                        <a:pt x="262" y="1538"/>
                      </a:lnTo>
                      <a:lnTo>
                        <a:pt x="255" y="1538"/>
                      </a:lnTo>
                      <a:lnTo>
                        <a:pt x="255" y="1545"/>
                      </a:lnTo>
                      <a:lnTo>
                        <a:pt x="255" y="1552"/>
                      </a:lnTo>
                      <a:lnTo>
                        <a:pt x="262" y="1552"/>
                      </a:lnTo>
                      <a:lnTo>
                        <a:pt x="262" y="1545"/>
                      </a:lnTo>
                      <a:lnTo>
                        <a:pt x="262" y="1552"/>
                      </a:lnTo>
                      <a:lnTo>
                        <a:pt x="262" y="1560"/>
                      </a:lnTo>
                      <a:lnTo>
                        <a:pt x="255" y="1560"/>
                      </a:lnTo>
                      <a:lnTo>
                        <a:pt x="255" y="1567"/>
                      </a:lnTo>
                      <a:lnTo>
                        <a:pt x="248" y="1567"/>
                      </a:lnTo>
                      <a:lnTo>
                        <a:pt x="255" y="1574"/>
                      </a:lnTo>
                      <a:lnTo>
                        <a:pt x="248" y="1574"/>
                      </a:lnTo>
                      <a:lnTo>
                        <a:pt x="248" y="1581"/>
                      </a:lnTo>
                      <a:lnTo>
                        <a:pt x="248" y="1588"/>
                      </a:lnTo>
                      <a:lnTo>
                        <a:pt x="248" y="1595"/>
                      </a:lnTo>
                      <a:lnTo>
                        <a:pt x="255" y="1602"/>
                      </a:lnTo>
                      <a:lnTo>
                        <a:pt x="255" y="1609"/>
                      </a:lnTo>
                      <a:lnTo>
                        <a:pt x="248" y="1609"/>
                      </a:lnTo>
                      <a:lnTo>
                        <a:pt x="255" y="1616"/>
                      </a:lnTo>
                      <a:lnTo>
                        <a:pt x="248" y="1616"/>
                      </a:lnTo>
                      <a:lnTo>
                        <a:pt x="248" y="1623"/>
                      </a:lnTo>
                      <a:lnTo>
                        <a:pt x="248" y="1630"/>
                      </a:lnTo>
                      <a:lnTo>
                        <a:pt x="255" y="1638"/>
                      </a:lnTo>
                      <a:lnTo>
                        <a:pt x="248" y="1638"/>
                      </a:lnTo>
                      <a:lnTo>
                        <a:pt x="255" y="1645"/>
                      </a:lnTo>
                      <a:lnTo>
                        <a:pt x="255" y="1652"/>
                      </a:lnTo>
                      <a:lnTo>
                        <a:pt x="255" y="1659"/>
                      </a:lnTo>
                      <a:lnTo>
                        <a:pt x="255" y="1666"/>
                      </a:lnTo>
                      <a:lnTo>
                        <a:pt x="262" y="1666"/>
                      </a:lnTo>
                      <a:lnTo>
                        <a:pt x="262" y="1673"/>
                      </a:lnTo>
                      <a:lnTo>
                        <a:pt x="255" y="1673"/>
                      </a:lnTo>
                      <a:lnTo>
                        <a:pt x="255" y="1680"/>
                      </a:lnTo>
                      <a:lnTo>
                        <a:pt x="248" y="1680"/>
                      </a:lnTo>
                      <a:lnTo>
                        <a:pt x="248" y="1673"/>
                      </a:lnTo>
                      <a:lnTo>
                        <a:pt x="241" y="1673"/>
                      </a:lnTo>
                      <a:lnTo>
                        <a:pt x="241" y="1680"/>
                      </a:lnTo>
                      <a:lnTo>
                        <a:pt x="234" y="1680"/>
                      </a:lnTo>
                      <a:lnTo>
                        <a:pt x="234" y="1687"/>
                      </a:lnTo>
                      <a:lnTo>
                        <a:pt x="241" y="1694"/>
                      </a:lnTo>
                      <a:lnTo>
                        <a:pt x="234" y="1694"/>
                      </a:lnTo>
                      <a:lnTo>
                        <a:pt x="241" y="1694"/>
                      </a:lnTo>
                      <a:lnTo>
                        <a:pt x="241" y="1701"/>
                      </a:lnTo>
                      <a:lnTo>
                        <a:pt x="234" y="1701"/>
                      </a:lnTo>
                      <a:lnTo>
                        <a:pt x="234" y="1708"/>
                      </a:lnTo>
                      <a:lnTo>
                        <a:pt x="234" y="1715"/>
                      </a:lnTo>
                      <a:lnTo>
                        <a:pt x="234" y="1723"/>
                      </a:lnTo>
                      <a:lnTo>
                        <a:pt x="234" y="1730"/>
                      </a:lnTo>
                      <a:lnTo>
                        <a:pt x="241" y="1737"/>
                      </a:lnTo>
                      <a:lnTo>
                        <a:pt x="248" y="1744"/>
                      </a:lnTo>
                      <a:lnTo>
                        <a:pt x="255" y="1744"/>
                      </a:lnTo>
                      <a:lnTo>
                        <a:pt x="262" y="1744"/>
                      </a:lnTo>
                      <a:lnTo>
                        <a:pt x="262" y="1751"/>
                      </a:lnTo>
                      <a:lnTo>
                        <a:pt x="262" y="1758"/>
                      </a:lnTo>
                      <a:lnTo>
                        <a:pt x="255" y="1758"/>
                      </a:lnTo>
                      <a:lnTo>
                        <a:pt x="248" y="1758"/>
                      </a:lnTo>
                      <a:lnTo>
                        <a:pt x="248" y="1765"/>
                      </a:lnTo>
                      <a:lnTo>
                        <a:pt x="255" y="1765"/>
                      </a:lnTo>
                      <a:lnTo>
                        <a:pt x="248" y="1772"/>
                      </a:lnTo>
                      <a:lnTo>
                        <a:pt x="255" y="1772"/>
                      </a:lnTo>
                      <a:lnTo>
                        <a:pt x="262" y="1772"/>
                      </a:lnTo>
                      <a:lnTo>
                        <a:pt x="262" y="1779"/>
                      </a:lnTo>
                      <a:lnTo>
                        <a:pt x="269" y="1779"/>
                      </a:lnTo>
                      <a:lnTo>
                        <a:pt x="262" y="1786"/>
                      </a:lnTo>
                      <a:lnTo>
                        <a:pt x="255" y="1786"/>
                      </a:lnTo>
                      <a:lnTo>
                        <a:pt x="255" y="1793"/>
                      </a:lnTo>
                      <a:lnTo>
                        <a:pt x="262" y="1793"/>
                      </a:lnTo>
                      <a:lnTo>
                        <a:pt x="262" y="1801"/>
                      </a:lnTo>
                      <a:lnTo>
                        <a:pt x="262" y="1808"/>
                      </a:lnTo>
                      <a:lnTo>
                        <a:pt x="255" y="1808"/>
                      </a:lnTo>
                      <a:lnTo>
                        <a:pt x="255" y="1815"/>
                      </a:lnTo>
                      <a:lnTo>
                        <a:pt x="255" y="1822"/>
                      </a:lnTo>
                      <a:lnTo>
                        <a:pt x="255" y="1829"/>
                      </a:lnTo>
                      <a:lnTo>
                        <a:pt x="262" y="1829"/>
                      </a:lnTo>
                      <a:lnTo>
                        <a:pt x="269" y="1829"/>
                      </a:lnTo>
                      <a:lnTo>
                        <a:pt x="283" y="1829"/>
                      </a:lnTo>
                      <a:lnTo>
                        <a:pt x="291" y="1829"/>
                      </a:lnTo>
                      <a:lnTo>
                        <a:pt x="298" y="1829"/>
                      </a:lnTo>
                      <a:lnTo>
                        <a:pt x="298" y="1836"/>
                      </a:lnTo>
                      <a:lnTo>
                        <a:pt x="298" y="1843"/>
                      </a:lnTo>
                      <a:lnTo>
                        <a:pt x="291" y="1843"/>
                      </a:lnTo>
                      <a:lnTo>
                        <a:pt x="291" y="1850"/>
                      </a:lnTo>
                      <a:lnTo>
                        <a:pt x="291" y="1857"/>
                      </a:lnTo>
                      <a:lnTo>
                        <a:pt x="283" y="1857"/>
                      </a:lnTo>
                      <a:lnTo>
                        <a:pt x="276" y="1850"/>
                      </a:lnTo>
                      <a:lnTo>
                        <a:pt x="269" y="1857"/>
                      </a:lnTo>
                      <a:lnTo>
                        <a:pt x="262" y="1857"/>
                      </a:lnTo>
                      <a:lnTo>
                        <a:pt x="255" y="1850"/>
                      </a:lnTo>
                      <a:lnTo>
                        <a:pt x="255" y="1857"/>
                      </a:lnTo>
                      <a:lnTo>
                        <a:pt x="248" y="1857"/>
                      </a:lnTo>
                      <a:lnTo>
                        <a:pt x="241" y="1857"/>
                      </a:lnTo>
                      <a:lnTo>
                        <a:pt x="241" y="1850"/>
                      </a:lnTo>
                      <a:lnTo>
                        <a:pt x="241" y="1857"/>
                      </a:lnTo>
                      <a:lnTo>
                        <a:pt x="234" y="1857"/>
                      </a:lnTo>
                      <a:lnTo>
                        <a:pt x="241" y="1857"/>
                      </a:lnTo>
                      <a:lnTo>
                        <a:pt x="241" y="1864"/>
                      </a:lnTo>
                      <a:lnTo>
                        <a:pt x="248" y="1864"/>
                      </a:lnTo>
                      <a:lnTo>
                        <a:pt x="255" y="1864"/>
                      </a:lnTo>
                      <a:lnTo>
                        <a:pt x="262" y="1864"/>
                      </a:lnTo>
                      <a:lnTo>
                        <a:pt x="262" y="1871"/>
                      </a:lnTo>
                      <a:lnTo>
                        <a:pt x="269" y="1864"/>
                      </a:lnTo>
                      <a:lnTo>
                        <a:pt x="269" y="1871"/>
                      </a:lnTo>
                      <a:lnTo>
                        <a:pt x="276" y="1878"/>
                      </a:lnTo>
                      <a:lnTo>
                        <a:pt x="283" y="1886"/>
                      </a:lnTo>
                      <a:lnTo>
                        <a:pt x="291" y="1893"/>
                      </a:lnTo>
                      <a:lnTo>
                        <a:pt x="283" y="1893"/>
                      </a:lnTo>
                      <a:lnTo>
                        <a:pt x="276" y="1893"/>
                      </a:lnTo>
                      <a:lnTo>
                        <a:pt x="276" y="1900"/>
                      </a:lnTo>
                      <a:lnTo>
                        <a:pt x="276" y="1907"/>
                      </a:lnTo>
                      <a:lnTo>
                        <a:pt x="269" y="1907"/>
                      </a:lnTo>
                      <a:lnTo>
                        <a:pt x="262" y="1907"/>
                      </a:lnTo>
                      <a:lnTo>
                        <a:pt x="255" y="1907"/>
                      </a:lnTo>
                      <a:lnTo>
                        <a:pt x="262" y="1907"/>
                      </a:lnTo>
                      <a:lnTo>
                        <a:pt x="262" y="1914"/>
                      </a:lnTo>
                      <a:lnTo>
                        <a:pt x="255" y="1914"/>
                      </a:lnTo>
                      <a:lnTo>
                        <a:pt x="255" y="1921"/>
                      </a:lnTo>
                      <a:lnTo>
                        <a:pt x="262" y="1921"/>
                      </a:lnTo>
                      <a:lnTo>
                        <a:pt x="262" y="1928"/>
                      </a:lnTo>
                      <a:lnTo>
                        <a:pt x="255" y="1928"/>
                      </a:lnTo>
                      <a:lnTo>
                        <a:pt x="262" y="1928"/>
                      </a:lnTo>
                      <a:lnTo>
                        <a:pt x="269" y="1928"/>
                      </a:lnTo>
                      <a:lnTo>
                        <a:pt x="269" y="1935"/>
                      </a:lnTo>
                      <a:lnTo>
                        <a:pt x="262" y="1942"/>
                      </a:lnTo>
                      <a:lnTo>
                        <a:pt x="255" y="1949"/>
                      </a:lnTo>
                      <a:lnTo>
                        <a:pt x="248" y="1949"/>
                      </a:lnTo>
                      <a:lnTo>
                        <a:pt x="255" y="1949"/>
                      </a:lnTo>
                      <a:lnTo>
                        <a:pt x="255" y="1956"/>
                      </a:lnTo>
                      <a:lnTo>
                        <a:pt x="262" y="1956"/>
                      </a:lnTo>
                      <a:lnTo>
                        <a:pt x="262" y="1964"/>
                      </a:lnTo>
                      <a:lnTo>
                        <a:pt x="262" y="1971"/>
                      </a:lnTo>
                      <a:lnTo>
                        <a:pt x="262" y="1978"/>
                      </a:lnTo>
                      <a:lnTo>
                        <a:pt x="262" y="1985"/>
                      </a:lnTo>
                      <a:lnTo>
                        <a:pt x="262" y="1992"/>
                      </a:lnTo>
                      <a:lnTo>
                        <a:pt x="255" y="1992"/>
                      </a:lnTo>
                      <a:lnTo>
                        <a:pt x="248" y="1992"/>
                      </a:lnTo>
                      <a:lnTo>
                        <a:pt x="248" y="1999"/>
                      </a:lnTo>
                      <a:lnTo>
                        <a:pt x="248" y="2006"/>
                      </a:lnTo>
                      <a:lnTo>
                        <a:pt x="241" y="2013"/>
                      </a:lnTo>
                      <a:lnTo>
                        <a:pt x="248" y="2013"/>
                      </a:lnTo>
                      <a:lnTo>
                        <a:pt x="255" y="2020"/>
                      </a:lnTo>
                      <a:lnTo>
                        <a:pt x="248" y="2020"/>
                      </a:lnTo>
                      <a:lnTo>
                        <a:pt x="241" y="2020"/>
                      </a:lnTo>
                      <a:lnTo>
                        <a:pt x="241" y="2027"/>
                      </a:lnTo>
                      <a:lnTo>
                        <a:pt x="234" y="2027"/>
                      </a:lnTo>
                      <a:lnTo>
                        <a:pt x="234" y="2034"/>
                      </a:lnTo>
                      <a:lnTo>
                        <a:pt x="227" y="2034"/>
                      </a:lnTo>
                      <a:lnTo>
                        <a:pt x="220" y="2034"/>
                      </a:lnTo>
                      <a:lnTo>
                        <a:pt x="220" y="2041"/>
                      </a:lnTo>
                      <a:lnTo>
                        <a:pt x="220" y="2049"/>
                      </a:lnTo>
                      <a:lnTo>
                        <a:pt x="227" y="2049"/>
                      </a:lnTo>
                      <a:lnTo>
                        <a:pt x="220" y="2049"/>
                      </a:lnTo>
                      <a:lnTo>
                        <a:pt x="213" y="2049"/>
                      </a:lnTo>
                      <a:lnTo>
                        <a:pt x="213" y="2056"/>
                      </a:lnTo>
                      <a:lnTo>
                        <a:pt x="205" y="2056"/>
                      </a:lnTo>
                      <a:lnTo>
                        <a:pt x="213" y="2056"/>
                      </a:lnTo>
                      <a:lnTo>
                        <a:pt x="213" y="2063"/>
                      </a:lnTo>
                      <a:lnTo>
                        <a:pt x="205" y="2070"/>
                      </a:lnTo>
                      <a:lnTo>
                        <a:pt x="213" y="2070"/>
                      </a:lnTo>
                      <a:lnTo>
                        <a:pt x="213" y="2077"/>
                      </a:lnTo>
                      <a:lnTo>
                        <a:pt x="220" y="2077"/>
                      </a:lnTo>
                      <a:lnTo>
                        <a:pt x="220" y="2084"/>
                      </a:lnTo>
                      <a:lnTo>
                        <a:pt x="220" y="2091"/>
                      </a:lnTo>
                      <a:lnTo>
                        <a:pt x="220" y="2098"/>
                      </a:lnTo>
                      <a:lnTo>
                        <a:pt x="227" y="2098"/>
                      </a:lnTo>
                      <a:lnTo>
                        <a:pt x="220" y="2098"/>
                      </a:lnTo>
                      <a:lnTo>
                        <a:pt x="213" y="2105"/>
                      </a:lnTo>
                      <a:lnTo>
                        <a:pt x="205" y="2105"/>
                      </a:lnTo>
                      <a:lnTo>
                        <a:pt x="205" y="2112"/>
                      </a:lnTo>
                      <a:lnTo>
                        <a:pt x="205" y="2119"/>
                      </a:lnTo>
                      <a:lnTo>
                        <a:pt x="205" y="2127"/>
                      </a:lnTo>
                      <a:lnTo>
                        <a:pt x="205" y="2134"/>
                      </a:lnTo>
                      <a:lnTo>
                        <a:pt x="191" y="2134"/>
                      </a:lnTo>
                      <a:lnTo>
                        <a:pt x="191" y="2141"/>
                      </a:lnTo>
                      <a:lnTo>
                        <a:pt x="184" y="2141"/>
                      </a:lnTo>
                      <a:lnTo>
                        <a:pt x="177" y="2141"/>
                      </a:lnTo>
                      <a:lnTo>
                        <a:pt x="170" y="2148"/>
                      </a:lnTo>
                      <a:lnTo>
                        <a:pt x="170" y="2155"/>
                      </a:lnTo>
                      <a:lnTo>
                        <a:pt x="163" y="2155"/>
                      </a:lnTo>
                      <a:lnTo>
                        <a:pt x="156" y="2155"/>
                      </a:lnTo>
                      <a:lnTo>
                        <a:pt x="149" y="2155"/>
                      </a:lnTo>
                      <a:lnTo>
                        <a:pt x="142" y="2155"/>
                      </a:lnTo>
                      <a:lnTo>
                        <a:pt x="142" y="2162"/>
                      </a:lnTo>
                      <a:lnTo>
                        <a:pt x="149" y="2162"/>
                      </a:lnTo>
                      <a:lnTo>
                        <a:pt x="149" y="2169"/>
                      </a:lnTo>
                      <a:lnTo>
                        <a:pt x="142" y="2169"/>
                      </a:lnTo>
                      <a:lnTo>
                        <a:pt x="142" y="2176"/>
                      </a:lnTo>
                      <a:lnTo>
                        <a:pt x="135" y="2176"/>
                      </a:lnTo>
                      <a:lnTo>
                        <a:pt x="135" y="2183"/>
                      </a:lnTo>
                      <a:lnTo>
                        <a:pt x="142" y="2183"/>
                      </a:lnTo>
                      <a:lnTo>
                        <a:pt x="142" y="2190"/>
                      </a:lnTo>
                      <a:lnTo>
                        <a:pt x="149" y="2190"/>
                      </a:lnTo>
                      <a:lnTo>
                        <a:pt x="149" y="2197"/>
                      </a:lnTo>
                      <a:lnTo>
                        <a:pt x="142" y="2204"/>
                      </a:lnTo>
                      <a:lnTo>
                        <a:pt x="142" y="2212"/>
                      </a:lnTo>
                      <a:lnTo>
                        <a:pt x="142" y="2219"/>
                      </a:lnTo>
                      <a:lnTo>
                        <a:pt x="142" y="2226"/>
                      </a:lnTo>
                      <a:lnTo>
                        <a:pt x="135" y="2226"/>
                      </a:lnTo>
                      <a:lnTo>
                        <a:pt x="142" y="2233"/>
                      </a:lnTo>
                      <a:lnTo>
                        <a:pt x="149" y="2240"/>
                      </a:lnTo>
                      <a:lnTo>
                        <a:pt x="156" y="2247"/>
                      </a:lnTo>
                      <a:lnTo>
                        <a:pt x="163" y="2247"/>
                      </a:lnTo>
                      <a:lnTo>
                        <a:pt x="163" y="2254"/>
                      </a:lnTo>
                      <a:lnTo>
                        <a:pt x="170" y="2254"/>
                      </a:lnTo>
                      <a:lnTo>
                        <a:pt x="170" y="2261"/>
                      </a:lnTo>
                      <a:lnTo>
                        <a:pt x="163" y="2261"/>
                      </a:lnTo>
                      <a:lnTo>
                        <a:pt x="170" y="2261"/>
                      </a:lnTo>
                      <a:lnTo>
                        <a:pt x="177" y="2261"/>
                      </a:lnTo>
                      <a:lnTo>
                        <a:pt x="184" y="2254"/>
                      </a:lnTo>
                      <a:lnTo>
                        <a:pt x="191" y="2254"/>
                      </a:lnTo>
                      <a:lnTo>
                        <a:pt x="198" y="2254"/>
                      </a:lnTo>
                      <a:lnTo>
                        <a:pt x="205" y="2254"/>
                      </a:lnTo>
                      <a:lnTo>
                        <a:pt x="213" y="2254"/>
                      </a:lnTo>
                      <a:lnTo>
                        <a:pt x="220" y="2254"/>
                      </a:lnTo>
                      <a:lnTo>
                        <a:pt x="227" y="2254"/>
                      </a:lnTo>
                      <a:lnTo>
                        <a:pt x="220" y="2261"/>
                      </a:lnTo>
                      <a:lnTo>
                        <a:pt x="227" y="2268"/>
                      </a:lnTo>
                      <a:lnTo>
                        <a:pt x="227" y="2282"/>
                      </a:lnTo>
                      <a:lnTo>
                        <a:pt x="220" y="2282"/>
                      </a:lnTo>
                      <a:lnTo>
                        <a:pt x="213" y="2282"/>
                      </a:lnTo>
                      <a:lnTo>
                        <a:pt x="213" y="2290"/>
                      </a:lnTo>
                      <a:lnTo>
                        <a:pt x="220" y="2290"/>
                      </a:lnTo>
                      <a:lnTo>
                        <a:pt x="220" y="2297"/>
                      </a:lnTo>
                      <a:lnTo>
                        <a:pt x="227" y="2297"/>
                      </a:lnTo>
                      <a:lnTo>
                        <a:pt x="220" y="2297"/>
                      </a:lnTo>
                      <a:lnTo>
                        <a:pt x="220" y="2304"/>
                      </a:lnTo>
                      <a:lnTo>
                        <a:pt x="220" y="2311"/>
                      </a:lnTo>
                      <a:lnTo>
                        <a:pt x="213" y="2318"/>
                      </a:lnTo>
                      <a:lnTo>
                        <a:pt x="220" y="2318"/>
                      </a:lnTo>
                      <a:lnTo>
                        <a:pt x="220" y="2325"/>
                      </a:lnTo>
                      <a:lnTo>
                        <a:pt x="227" y="2325"/>
                      </a:lnTo>
                      <a:lnTo>
                        <a:pt x="234" y="2332"/>
                      </a:lnTo>
                      <a:lnTo>
                        <a:pt x="248" y="2339"/>
                      </a:lnTo>
                      <a:lnTo>
                        <a:pt x="241" y="2339"/>
                      </a:lnTo>
                      <a:lnTo>
                        <a:pt x="241" y="2346"/>
                      </a:lnTo>
                      <a:lnTo>
                        <a:pt x="248" y="2346"/>
                      </a:lnTo>
                      <a:lnTo>
                        <a:pt x="354" y="2346"/>
                      </a:lnTo>
                      <a:lnTo>
                        <a:pt x="376" y="2346"/>
                      </a:lnTo>
                      <a:lnTo>
                        <a:pt x="411" y="2360"/>
                      </a:lnTo>
                      <a:lnTo>
                        <a:pt x="425" y="2360"/>
                      </a:lnTo>
                      <a:lnTo>
                        <a:pt x="439" y="2360"/>
                      </a:lnTo>
                      <a:lnTo>
                        <a:pt x="454" y="2367"/>
                      </a:lnTo>
                      <a:lnTo>
                        <a:pt x="468" y="2367"/>
                      </a:lnTo>
                      <a:lnTo>
                        <a:pt x="475" y="2367"/>
                      </a:lnTo>
                      <a:lnTo>
                        <a:pt x="475" y="2375"/>
                      </a:lnTo>
                      <a:lnTo>
                        <a:pt x="475" y="2367"/>
                      </a:lnTo>
                      <a:lnTo>
                        <a:pt x="468" y="2367"/>
                      </a:lnTo>
                      <a:lnTo>
                        <a:pt x="461" y="2367"/>
                      </a:lnTo>
                      <a:lnTo>
                        <a:pt x="454" y="2367"/>
                      </a:lnTo>
                      <a:lnTo>
                        <a:pt x="446" y="2367"/>
                      </a:lnTo>
                      <a:lnTo>
                        <a:pt x="439" y="2367"/>
                      </a:lnTo>
                      <a:lnTo>
                        <a:pt x="432" y="2360"/>
                      </a:lnTo>
                      <a:lnTo>
                        <a:pt x="425" y="2360"/>
                      </a:lnTo>
                      <a:lnTo>
                        <a:pt x="418" y="2360"/>
                      </a:lnTo>
                      <a:lnTo>
                        <a:pt x="411" y="2360"/>
                      </a:lnTo>
                      <a:lnTo>
                        <a:pt x="411" y="2367"/>
                      </a:lnTo>
                      <a:lnTo>
                        <a:pt x="404" y="2367"/>
                      </a:lnTo>
                      <a:lnTo>
                        <a:pt x="411" y="2375"/>
                      </a:lnTo>
                      <a:lnTo>
                        <a:pt x="404" y="2375"/>
                      </a:lnTo>
                      <a:lnTo>
                        <a:pt x="404" y="2382"/>
                      </a:lnTo>
                      <a:lnTo>
                        <a:pt x="397" y="2382"/>
                      </a:lnTo>
                      <a:lnTo>
                        <a:pt x="390" y="2382"/>
                      </a:lnTo>
                      <a:lnTo>
                        <a:pt x="383" y="2382"/>
                      </a:lnTo>
                      <a:lnTo>
                        <a:pt x="376" y="2382"/>
                      </a:lnTo>
                      <a:lnTo>
                        <a:pt x="376" y="2389"/>
                      </a:lnTo>
                      <a:lnTo>
                        <a:pt x="368" y="2389"/>
                      </a:lnTo>
                      <a:lnTo>
                        <a:pt x="361" y="2389"/>
                      </a:lnTo>
                      <a:lnTo>
                        <a:pt x="354" y="2389"/>
                      </a:lnTo>
                      <a:lnTo>
                        <a:pt x="347" y="2389"/>
                      </a:lnTo>
                      <a:lnTo>
                        <a:pt x="347" y="2396"/>
                      </a:lnTo>
                      <a:lnTo>
                        <a:pt x="340" y="2396"/>
                      </a:lnTo>
                      <a:lnTo>
                        <a:pt x="333" y="2396"/>
                      </a:lnTo>
                      <a:lnTo>
                        <a:pt x="340" y="2396"/>
                      </a:lnTo>
                      <a:lnTo>
                        <a:pt x="340" y="2389"/>
                      </a:lnTo>
                      <a:lnTo>
                        <a:pt x="333" y="2396"/>
                      </a:lnTo>
                      <a:lnTo>
                        <a:pt x="326" y="2396"/>
                      </a:lnTo>
                      <a:lnTo>
                        <a:pt x="319" y="2396"/>
                      </a:lnTo>
                      <a:lnTo>
                        <a:pt x="319" y="2403"/>
                      </a:lnTo>
                      <a:lnTo>
                        <a:pt x="326" y="2403"/>
                      </a:lnTo>
                      <a:lnTo>
                        <a:pt x="319" y="2403"/>
                      </a:lnTo>
                      <a:lnTo>
                        <a:pt x="319" y="2410"/>
                      </a:lnTo>
                      <a:lnTo>
                        <a:pt x="312" y="2410"/>
                      </a:lnTo>
                      <a:lnTo>
                        <a:pt x="319" y="2410"/>
                      </a:lnTo>
                      <a:lnTo>
                        <a:pt x="319" y="2417"/>
                      </a:lnTo>
                      <a:lnTo>
                        <a:pt x="319" y="2424"/>
                      </a:lnTo>
                      <a:lnTo>
                        <a:pt x="312" y="2424"/>
                      </a:lnTo>
                      <a:lnTo>
                        <a:pt x="312" y="2431"/>
                      </a:lnTo>
                      <a:lnTo>
                        <a:pt x="312" y="2438"/>
                      </a:lnTo>
                      <a:lnTo>
                        <a:pt x="312" y="2445"/>
                      </a:lnTo>
                      <a:lnTo>
                        <a:pt x="312" y="2453"/>
                      </a:lnTo>
                      <a:lnTo>
                        <a:pt x="312" y="2460"/>
                      </a:lnTo>
                      <a:lnTo>
                        <a:pt x="312" y="2467"/>
                      </a:lnTo>
                      <a:lnTo>
                        <a:pt x="305" y="2467"/>
                      </a:lnTo>
                      <a:lnTo>
                        <a:pt x="312" y="2467"/>
                      </a:lnTo>
                      <a:lnTo>
                        <a:pt x="305" y="2474"/>
                      </a:lnTo>
                      <a:lnTo>
                        <a:pt x="298" y="2474"/>
                      </a:lnTo>
                      <a:lnTo>
                        <a:pt x="291" y="2474"/>
                      </a:lnTo>
                      <a:lnTo>
                        <a:pt x="283" y="2474"/>
                      </a:lnTo>
                      <a:lnTo>
                        <a:pt x="276" y="2474"/>
                      </a:lnTo>
                      <a:lnTo>
                        <a:pt x="269" y="2474"/>
                      </a:lnTo>
                      <a:lnTo>
                        <a:pt x="262" y="2474"/>
                      </a:lnTo>
                      <a:lnTo>
                        <a:pt x="262" y="2467"/>
                      </a:lnTo>
                      <a:lnTo>
                        <a:pt x="255" y="2467"/>
                      </a:lnTo>
                      <a:lnTo>
                        <a:pt x="248" y="2467"/>
                      </a:lnTo>
                      <a:lnTo>
                        <a:pt x="248" y="2460"/>
                      </a:lnTo>
                      <a:lnTo>
                        <a:pt x="248" y="2467"/>
                      </a:lnTo>
                      <a:lnTo>
                        <a:pt x="241" y="2460"/>
                      </a:lnTo>
                      <a:lnTo>
                        <a:pt x="241" y="2467"/>
                      </a:lnTo>
                      <a:lnTo>
                        <a:pt x="241" y="2460"/>
                      </a:lnTo>
                      <a:lnTo>
                        <a:pt x="234" y="2460"/>
                      </a:lnTo>
                      <a:lnTo>
                        <a:pt x="227" y="2460"/>
                      </a:lnTo>
                      <a:lnTo>
                        <a:pt x="227" y="2453"/>
                      </a:lnTo>
                      <a:lnTo>
                        <a:pt x="220" y="2453"/>
                      </a:lnTo>
                      <a:lnTo>
                        <a:pt x="227" y="2453"/>
                      </a:lnTo>
                      <a:lnTo>
                        <a:pt x="220" y="2453"/>
                      </a:lnTo>
                      <a:lnTo>
                        <a:pt x="213" y="2453"/>
                      </a:lnTo>
                      <a:lnTo>
                        <a:pt x="213" y="2445"/>
                      </a:lnTo>
                      <a:lnTo>
                        <a:pt x="213" y="2438"/>
                      </a:lnTo>
                      <a:lnTo>
                        <a:pt x="213" y="2431"/>
                      </a:lnTo>
                      <a:lnTo>
                        <a:pt x="220" y="2431"/>
                      </a:lnTo>
                      <a:lnTo>
                        <a:pt x="227" y="2431"/>
                      </a:lnTo>
                      <a:lnTo>
                        <a:pt x="234" y="2431"/>
                      </a:lnTo>
                      <a:lnTo>
                        <a:pt x="227" y="2431"/>
                      </a:lnTo>
                      <a:lnTo>
                        <a:pt x="234" y="2431"/>
                      </a:lnTo>
                      <a:lnTo>
                        <a:pt x="234" y="2438"/>
                      </a:lnTo>
                      <a:lnTo>
                        <a:pt x="234" y="2445"/>
                      </a:lnTo>
                      <a:lnTo>
                        <a:pt x="227" y="2445"/>
                      </a:lnTo>
                      <a:lnTo>
                        <a:pt x="220" y="2445"/>
                      </a:lnTo>
                      <a:lnTo>
                        <a:pt x="227" y="2445"/>
                      </a:lnTo>
                      <a:lnTo>
                        <a:pt x="234" y="2445"/>
                      </a:lnTo>
                      <a:lnTo>
                        <a:pt x="234" y="2438"/>
                      </a:lnTo>
                      <a:lnTo>
                        <a:pt x="241" y="2438"/>
                      </a:lnTo>
                      <a:lnTo>
                        <a:pt x="241" y="2445"/>
                      </a:lnTo>
                      <a:lnTo>
                        <a:pt x="241" y="2438"/>
                      </a:lnTo>
                      <a:lnTo>
                        <a:pt x="241" y="2431"/>
                      </a:lnTo>
                      <a:lnTo>
                        <a:pt x="248" y="2431"/>
                      </a:lnTo>
                      <a:lnTo>
                        <a:pt x="255" y="2431"/>
                      </a:lnTo>
                      <a:lnTo>
                        <a:pt x="255" y="2438"/>
                      </a:lnTo>
                      <a:lnTo>
                        <a:pt x="255" y="2445"/>
                      </a:lnTo>
                      <a:lnTo>
                        <a:pt x="248" y="2445"/>
                      </a:lnTo>
                      <a:lnTo>
                        <a:pt x="248" y="2453"/>
                      </a:lnTo>
                      <a:lnTo>
                        <a:pt x="241" y="2453"/>
                      </a:lnTo>
                      <a:lnTo>
                        <a:pt x="234" y="2453"/>
                      </a:lnTo>
                      <a:lnTo>
                        <a:pt x="241" y="2453"/>
                      </a:lnTo>
                      <a:lnTo>
                        <a:pt x="248" y="2453"/>
                      </a:lnTo>
                      <a:lnTo>
                        <a:pt x="255" y="2453"/>
                      </a:lnTo>
                      <a:lnTo>
                        <a:pt x="262" y="2445"/>
                      </a:lnTo>
                      <a:lnTo>
                        <a:pt x="255" y="2445"/>
                      </a:lnTo>
                      <a:lnTo>
                        <a:pt x="255" y="2438"/>
                      </a:lnTo>
                      <a:lnTo>
                        <a:pt x="262" y="2438"/>
                      </a:lnTo>
                      <a:lnTo>
                        <a:pt x="255" y="2438"/>
                      </a:lnTo>
                      <a:lnTo>
                        <a:pt x="262" y="2438"/>
                      </a:lnTo>
                      <a:lnTo>
                        <a:pt x="255" y="2431"/>
                      </a:lnTo>
                      <a:lnTo>
                        <a:pt x="262" y="2431"/>
                      </a:lnTo>
                      <a:lnTo>
                        <a:pt x="269" y="2431"/>
                      </a:lnTo>
                      <a:lnTo>
                        <a:pt x="269" y="2424"/>
                      </a:lnTo>
                      <a:lnTo>
                        <a:pt x="276" y="2424"/>
                      </a:lnTo>
                      <a:lnTo>
                        <a:pt x="283" y="2424"/>
                      </a:lnTo>
                      <a:lnTo>
                        <a:pt x="283" y="2417"/>
                      </a:lnTo>
                      <a:lnTo>
                        <a:pt x="291" y="2417"/>
                      </a:lnTo>
                      <a:lnTo>
                        <a:pt x="298" y="2410"/>
                      </a:lnTo>
                      <a:lnTo>
                        <a:pt x="298" y="2403"/>
                      </a:lnTo>
                      <a:lnTo>
                        <a:pt x="291" y="2403"/>
                      </a:lnTo>
                      <a:lnTo>
                        <a:pt x="283" y="2403"/>
                      </a:lnTo>
                      <a:lnTo>
                        <a:pt x="283" y="2396"/>
                      </a:lnTo>
                      <a:lnTo>
                        <a:pt x="276" y="2396"/>
                      </a:lnTo>
                      <a:lnTo>
                        <a:pt x="276" y="2389"/>
                      </a:lnTo>
                      <a:lnTo>
                        <a:pt x="269" y="2389"/>
                      </a:lnTo>
                      <a:lnTo>
                        <a:pt x="269" y="2382"/>
                      </a:lnTo>
                      <a:lnTo>
                        <a:pt x="262" y="2389"/>
                      </a:lnTo>
                      <a:lnTo>
                        <a:pt x="262" y="2382"/>
                      </a:lnTo>
                      <a:lnTo>
                        <a:pt x="255" y="2382"/>
                      </a:lnTo>
                      <a:lnTo>
                        <a:pt x="248" y="2382"/>
                      </a:lnTo>
                      <a:lnTo>
                        <a:pt x="241" y="2382"/>
                      </a:lnTo>
                      <a:lnTo>
                        <a:pt x="234" y="2382"/>
                      </a:lnTo>
                      <a:lnTo>
                        <a:pt x="227" y="2382"/>
                      </a:lnTo>
                      <a:lnTo>
                        <a:pt x="220" y="2382"/>
                      </a:lnTo>
                      <a:lnTo>
                        <a:pt x="220" y="2389"/>
                      </a:lnTo>
                      <a:lnTo>
                        <a:pt x="213" y="2389"/>
                      </a:lnTo>
                      <a:lnTo>
                        <a:pt x="213" y="2396"/>
                      </a:lnTo>
                      <a:lnTo>
                        <a:pt x="213" y="2389"/>
                      </a:lnTo>
                      <a:lnTo>
                        <a:pt x="205" y="2389"/>
                      </a:lnTo>
                      <a:lnTo>
                        <a:pt x="205" y="2382"/>
                      </a:lnTo>
                      <a:lnTo>
                        <a:pt x="213" y="2382"/>
                      </a:lnTo>
                      <a:lnTo>
                        <a:pt x="205" y="2382"/>
                      </a:lnTo>
                      <a:lnTo>
                        <a:pt x="205" y="2389"/>
                      </a:lnTo>
                      <a:lnTo>
                        <a:pt x="198" y="2382"/>
                      </a:lnTo>
                      <a:lnTo>
                        <a:pt x="191" y="2382"/>
                      </a:lnTo>
                      <a:lnTo>
                        <a:pt x="184" y="2382"/>
                      </a:lnTo>
                      <a:lnTo>
                        <a:pt x="184" y="2389"/>
                      </a:lnTo>
                      <a:lnTo>
                        <a:pt x="177" y="2389"/>
                      </a:lnTo>
                      <a:lnTo>
                        <a:pt x="184" y="2389"/>
                      </a:lnTo>
                      <a:lnTo>
                        <a:pt x="177" y="2389"/>
                      </a:lnTo>
                      <a:lnTo>
                        <a:pt x="177" y="2396"/>
                      </a:lnTo>
                      <a:lnTo>
                        <a:pt x="184" y="2389"/>
                      </a:lnTo>
                      <a:lnTo>
                        <a:pt x="191" y="2389"/>
                      </a:lnTo>
                      <a:lnTo>
                        <a:pt x="184" y="2389"/>
                      </a:lnTo>
                      <a:lnTo>
                        <a:pt x="191" y="2389"/>
                      </a:lnTo>
                      <a:lnTo>
                        <a:pt x="198" y="2389"/>
                      </a:lnTo>
                      <a:lnTo>
                        <a:pt x="198" y="2396"/>
                      </a:lnTo>
                      <a:lnTo>
                        <a:pt x="191" y="2396"/>
                      </a:lnTo>
                      <a:lnTo>
                        <a:pt x="184" y="2396"/>
                      </a:lnTo>
                      <a:lnTo>
                        <a:pt x="184" y="2403"/>
                      </a:lnTo>
                      <a:lnTo>
                        <a:pt x="177" y="2403"/>
                      </a:lnTo>
                      <a:lnTo>
                        <a:pt x="177" y="2396"/>
                      </a:lnTo>
                      <a:lnTo>
                        <a:pt x="177" y="2403"/>
                      </a:lnTo>
                      <a:lnTo>
                        <a:pt x="170" y="2403"/>
                      </a:lnTo>
                      <a:lnTo>
                        <a:pt x="177" y="2403"/>
                      </a:lnTo>
                      <a:lnTo>
                        <a:pt x="177" y="2410"/>
                      </a:lnTo>
                      <a:lnTo>
                        <a:pt x="177" y="2417"/>
                      </a:lnTo>
                      <a:lnTo>
                        <a:pt x="170" y="2417"/>
                      </a:lnTo>
                      <a:lnTo>
                        <a:pt x="170" y="2424"/>
                      </a:lnTo>
                      <a:lnTo>
                        <a:pt x="163" y="2424"/>
                      </a:lnTo>
                      <a:lnTo>
                        <a:pt x="170" y="2424"/>
                      </a:lnTo>
                      <a:lnTo>
                        <a:pt x="163" y="2417"/>
                      </a:lnTo>
                      <a:lnTo>
                        <a:pt x="163" y="2424"/>
                      </a:lnTo>
                      <a:lnTo>
                        <a:pt x="156" y="2417"/>
                      </a:lnTo>
                      <a:lnTo>
                        <a:pt x="156" y="2424"/>
                      </a:lnTo>
                      <a:lnTo>
                        <a:pt x="156" y="2417"/>
                      </a:lnTo>
                      <a:lnTo>
                        <a:pt x="149" y="2417"/>
                      </a:lnTo>
                      <a:lnTo>
                        <a:pt x="156" y="2417"/>
                      </a:lnTo>
                      <a:lnTo>
                        <a:pt x="149" y="2417"/>
                      </a:lnTo>
                      <a:lnTo>
                        <a:pt x="149" y="2410"/>
                      </a:lnTo>
                      <a:lnTo>
                        <a:pt x="156" y="2410"/>
                      </a:lnTo>
                      <a:lnTo>
                        <a:pt x="163" y="2410"/>
                      </a:lnTo>
                      <a:lnTo>
                        <a:pt x="156" y="2410"/>
                      </a:lnTo>
                      <a:lnTo>
                        <a:pt x="149" y="2410"/>
                      </a:lnTo>
                      <a:lnTo>
                        <a:pt x="149" y="2403"/>
                      </a:lnTo>
                      <a:lnTo>
                        <a:pt x="149" y="2410"/>
                      </a:lnTo>
                      <a:lnTo>
                        <a:pt x="149" y="2403"/>
                      </a:lnTo>
                      <a:lnTo>
                        <a:pt x="142" y="2403"/>
                      </a:lnTo>
                      <a:lnTo>
                        <a:pt x="149" y="2403"/>
                      </a:lnTo>
                      <a:lnTo>
                        <a:pt x="142" y="2403"/>
                      </a:lnTo>
                      <a:lnTo>
                        <a:pt x="135" y="2403"/>
                      </a:lnTo>
                      <a:lnTo>
                        <a:pt x="142" y="2403"/>
                      </a:lnTo>
                      <a:lnTo>
                        <a:pt x="149" y="2403"/>
                      </a:lnTo>
                      <a:lnTo>
                        <a:pt x="142" y="2403"/>
                      </a:lnTo>
                      <a:lnTo>
                        <a:pt x="149" y="2403"/>
                      </a:lnTo>
                      <a:lnTo>
                        <a:pt x="156" y="2403"/>
                      </a:lnTo>
                      <a:lnTo>
                        <a:pt x="163" y="2403"/>
                      </a:lnTo>
                      <a:lnTo>
                        <a:pt x="156" y="2403"/>
                      </a:lnTo>
                      <a:lnTo>
                        <a:pt x="156" y="2396"/>
                      </a:lnTo>
                      <a:lnTo>
                        <a:pt x="156" y="2403"/>
                      </a:lnTo>
                      <a:lnTo>
                        <a:pt x="156" y="2396"/>
                      </a:lnTo>
                      <a:lnTo>
                        <a:pt x="163" y="2396"/>
                      </a:lnTo>
                      <a:lnTo>
                        <a:pt x="156" y="2396"/>
                      </a:lnTo>
                      <a:lnTo>
                        <a:pt x="163" y="2396"/>
                      </a:lnTo>
                      <a:lnTo>
                        <a:pt x="163" y="2389"/>
                      </a:lnTo>
                      <a:lnTo>
                        <a:pt x="163" y="2396"/>
                      </a:lnTo>
                      <a:lnTo>
                        <a:pt x="163" y="2389"/>
                      </a:lnTo>
                      <a:lnTo>
                        <a:pt x="170" y="2389"/>
                      </a:lnTo>
                      <a:lnTo>
                        <a:pt x="163" y="2389"/>
                      </a:lnTo>
                      <a:lnTo>
                        <a:pt x="170" y="2389"/>
                      </a:lnTo>
                      <a:lnTo>
                        <a:pt x="177" y="2389"/>
                      </a:lnTo>
                      <a:lnTo>
                        <a:pt x="170" y="2389"/>
                      </a:lnTo>
                      <a:lnTo>
                        <a:pt x="170" y="2382"/>
                      </a:lnTo>
                      <a:lnTo>
                        <a:pt x="177" y="2382"/>
                      </a:lnTo>
                      <a:lnTo>
                        <a:pt x="184" y="2382"/>
                      </a:lnTo>
                      <a:lnTo>
                        <a:pt x="177" y="2382"/>
                      </a:lnTo>
                      <a:lnTo>
                        <a:pt x="170" y="2382"/>
                      </a:lnTo>
                      <a:lnTo>
                        <a:pt x="163" y="2382"/>
                      </a:lnTo>
                      <a:lnTo>
                        <a:pt x="163" y="2375"/>
                      </a:lnTo>
                      <a:lnTo>
                        <a:pt x="163" y="2382"/>
                      </a:lnTo>
                      <a:lnTo>
                        <a:pt x="156" y="2382"/>
                      </a:lnTo>
                      <a:lnTo>
                        <a:pt x="163" y="2382"/>
                      </a:lnTo>
                      <a:lnTo>
                        <a:pt x="163" y="2389"/>
                      </a:lnTo>
                      <a:lnTo>
                        <a:pt x="156" y="2389"/>
                      </a:lnTo>
                      <a:lnTo>
                        <a:pt x="156" y="2396"/>
                      </a:lnTo>
                      <a:lnTo>
                        <a:pt x="156" y="2389"/>
                      </a:lnTo>
                      <a:lnTo>
                        <a:pt x="149" y="2389"/>
                      </a:lnTo>
                      <a:lnTo>
                        <a:pt x="149" y="2382"/>
                      </a:lnTo>
                      <a:lnTo>
                        <a:pt x="149" y="2389"/>
                      </a:lnTo>
                      <a:lnTo>
                        <a:pt x="149" y="2396"/>
                      </a:lnTo>
                      <a:lnTo>
                        <a:pt x="149" y="2389"/>
                      </a:lnTo>
                      <a:lnTo>
                        <a:pt x="142" y="2389"/>
                      </a:lnTo>
                      <a:lnTo>
                        <a:pt x="142" y="2396"/>
                      </a:lnTo>
                      <a:lnTo>
                        <a:pt x="142" y="2389"/>
                      </a:lnTo>
                      <a:lnTo>
                        <a:pt x="142" y="2396"/>
                      </a:lnTo>
                      <a:lnTo>
                        <a:pt x="135" y="2396"/>
                      </a:lnTo>
                      <a:lnTo>
                        <a:pt x="142" y="2396"/>
                      </a:lnTo>
                      <a:lnTo>
                        <a:pt x="135" y="2396"/>
                      </a:lnTo>
                      <a:lnTo>
                        <a:pt x="135" y="2403"/>
                      </a:lnTo>
                      <a:lnTo>
                        <a:pt x="135" y="2396"/>
                      </a:lnTo>
                      <a:lnTo>
                        <a:pt x="128" y="2396"/>
                      </a:lnTo>
                      <a:lnTo>
                        <a:pt x="135" y="2396"/>
                      </a:lnTo>
                      <a:lnTo>
                        <a:pt x="135" y="2389"/>
                      </a:lnTo>
                      <a:lnTo>
                        <a:pt x="128" y="2389"/>
                      </a:lnTo>
                      <a:lnTo>
                        <a:pt x="135" y="2389"/>
                      </a:lnTo>
                      <a:lnTo>
                        <a:pt x="128" y="2389"/>
                      </a:lnTo>
                      <a:lnTo>
                        <a:pt x="135" y="2389"/>
                      </a:lnTo>
                      <a:lnTo>
                        <a:pt x="135" y="2382"/>
                      </a:lnTo>
                      <a:lnTo>
                        <a:pt x="142" y="2389"/>
                      </a:lnTo>
                      <a:lnTo>
                        <a:pt x="135" y="2382"/>
                      </a:lnTo>
                      <a:lnTo>
                        <a:pt x="142" y="2382"/>
                      </a:lnTo>
                      <a:lnTo>
                        <a:pt x="142" y="2375"/>
                      </a:lnTo>
                      <a:lnTo>
                        <a:pt x="142" y="2382"/>
                      </a:lnTo>
                      <a:lnTo>
                        <a:pt x="135" y="2382"/>
                      </a:lnTo>
                      <a:lnTo>
                        <a:pt x="135" y="2375"/>
                      </a:lnTo>
                      <a:lnTo>
                        <a:pt x="135" y="2382"/>
                      </a:lnTo>
                      <a:lnTo>
                        <a:pt x="135" y="2375"/>
                      </a:lnTo>
                      <a:lnTo>
                        <a:pt x="135" y="2367"/>
                      </a:lnTo>
                      <a:lnTo>
                        <a:pt x="142" y="2367"/>
                      </a:lnTo>
                      <a:lnTo>
                        <a:pt x="135" y="2367"/>
                      </a:lnTo>
                      <a:lnTo>
                        <a:pt x="135" y="2360"/>
                      </a:lnTo>
                      <a:lnTo>
                        <a:pt x="128" y="2360"/>
                      </a:lnTo>
                      <a:lnTo>
                        <a:pt x="128" y="2353"/>
                      </a:lnTo>
                      <a:lnTo>
                        <a:pt x="128" y="2346"/>
                      </a:lnTo>
                      <a:lnTo>
                        <a:pt x="128" y="2353"/>
                      </a:lnTo>
                      <a:lnTo>
                        <a:pt x="135" y="2353"/>
                      </a:lnTo>
                      <a:lnTo>
                        <a:pt x="135" y="2360"/>
                      </a:lnTo>
                      <a:lnTo>
                        <a:pt x="142" y="2360"/>
                      </a:lnTo>
                      <a:lnTo>
                        <a:pt x="142" y="2353"/>
                      </a:lnTo>
                      <a:lnTo>
                        <a:pt x="142" y="2360"/>
                      </a:lnTo>
                      <a:lnTo>
                        <a:pt x="149" y="2360"/>
                      </a:lnTo>
                      <a:lnTo>
                        <a:pt x="156" y="2367"/>
                      </a:lnTo>
                      <a:lnTo>
                        <a:pt x="156" y="2360"/>
                      </a:lnTo>
                      <a:lnTo>
                        <a:pt x="163" y="2360"/>
                      </a:lnTo>
                      <a:lnTo>
                        <a:pt x="163" y="2353"/>
                      </a:lnTo>
                      <a:lnTo>
                        <a:pt x="163" y="2360"/>
                      </a:lnTo>
                      <a:lnTo>
                        <a:pt x="170" y="2353"/>
                      </a:lnTo>
                      <a:lnTo>
                        <a:pt x="177" y="2353"/>
                      </a:lnTo>
                      <a:lnTo>
                        <a:pt x="177" y="2360"/>
                      </a:lnTo>
                      <a:lnTo>
                        <a:pt x="170" y="2360"/>
                      </a:lnTo>
                      <a:lnTo>
                        <a:pt x="170" y="2367"/>
                      </a:lnTo>
                      <a:lnTo>
                        <a:pt x="170" y="2360"/>
                      </a:lnTo>
                      <a:lnTo>
                        <a:pt x="177" y="2360"/>
                      </a:lnTo>
                      <a:lnTo>
                        <a:pt x="177" y="2367"/>
                      </a:lnTo>
                      <a:lnTo>
                        <a:pt x="184" y="2367"/>
                      </a:lnTo>
                      <a:lnTo>
                        <a:pt x="184" y="2360"/>
                      </a:lnTo>
                      <a:lnTo>
                        <a:pt x="191" y="2353"/>
                      </a:lnTo>
                      <a:lnTo>
                        <a:pt x="184" y="2353"/>
                      </a:lnTo>
                      <a:lnTo>
                        <a:pt x="184" y="2360"/>
                      </a:lnTo>
                      <a:lnTo>
                        <a:pt x="177" y="2360"/>
                      </a:lnTo>
                      <a:lnTo>
                        <a:pt x="177" y="2353"/>
                      </a:lnTo>
                      <a:lnTo>
                        <a:pt x="177" y="2346"/>
                      </a:lnTo>
                      <a:lnTo>
                        <a:pt x="177" y="2353"/>
                      </a:lnTo>
                      <a:lnTo>
                        <a:pt x="184" y="2353"/>
                      </a:lnTo>
                      <a:lnTo>
                        <a:pt x="184" y="2346"/>
                      </a:lnTo>
                      <a:lnTo>
                        <a:pt x="191" y="2346"/>
                      </a:lnTo>
                      <a:lnTo>
                        <a:pt x="191" y="2353"/>
                      </a:lnTo>
                      <a:lnTo>
                        <a:pt x="198" y="2353"/>
                      </a:lnTo>
                      <a:lnTo>
                        <a:pt x="205" y="2353"/>
                      </a:lnTo>
                      <a:lnTo>
                        <a:pt x="205" y="2360"/>
                      </a:lnTo>
                      <a:lnTo>
                        <a:pt x="205" y="2367"/>
                      </a:lnTo>
                      <a:lnTo>
                        <a:pt x="198" y="2367"/>
                      </a:lnTo>
                      <a:lnTo>
                        <a:pt x="205" y="2367"/>
                      </a:lnTo>
                      <a:lnTo>
                        <a:pt x="198" y="2367"/>
                      </a:lnTo>
                      <a:lnTo>
                        <a:pt x="198" y="2375"/>
                      </a:lnTo>
                      <a:lnTo>
                        <a:pt x="198" y="2367"/>
                      </a:lnTo>
                      <a:lnTo>
                        <a:pt x="191" y="2367"/>
                      </a:lnTo>
                      <a:lnTo>
                        <a:pt x="191" y="2375"/>
                      </a:lnTo>
                      <a:lnTo>
                        <a:pt x="184" y="2375"/>
                      </a:lnTo>
                      <a:lnTo>
                        <a:pt x="177" y="2382"/>
                      </a:lnTo>
                      <a:lnTo>
                        <a:pt x="184" y="2382"/>
                      </a:lnTo>
                      <a:lnTo>
                        <a:pt x="184" y="2375"/>
                      </a:lnTo>
                      <a:lnTo>
                        <a:pt x="191" y="2375"/>
                      </a:lnTo>
                      <a:lnTo>
                        <a:pt x="198" y="2375"/>
                      </a:lnTo>
                      <a:lnTo>
                        <a:pt x="205" y="2375"/>
                      </a:lnTo>
                      <a:lnTo>
                        <a:pt x="205" y="2382"/>
                      </a:lnTo>
                      <a:lnTo>
                        <a:pt x="205" y="2375"/>
                      </a:lnTo>
                      <a:lnTo>
                        <a:pt x="198" y="2375"/>
                      </a:lnTo>
                      <a:lnTo>
                        <a:pt x="205" y="2375"/>
                      </a:lnTo>
                      <a:lnTo>
                        <a:pt x="205" y="2367"/>
                      </a:lnTo>
                      <a:lnTo>
                        <a:pt x="213" y="2367"/>
                      </a:lnTo>
                      <a:lnTo>
                        <a:pt x="213" y="2360"/>
                      </a:lnTo>
                      <a:lnTo>
                        <a:pt x="205" y="2360"/>
                      </a:lnTo>
                      <a:lnTo>
                        <a:pt x="205" y="2353"/>
                      </a:lnTo>
                      <a:lnTo>
                        <a:pt x="198" y="2353"/>
                      </a:lnTo>
                      <a:lnTo>
                        <a:pt x="198" y="2346"/>
                      </a:lnTo>
                      <a:lnTo>
                        <a:pt x="198" y="2339"/>
                      </a:lnTo>
                      <a:lnTo>
                        <a:pt x="198" y="2346"/>
                      </a:lnTo>
                      <a:lnTo>
                        <a:pt x="205" y="2346"/>
                      </a:lnTo>
                      <a:lnTo>
                        <a:pt x="205" y="2339"/>
                      </a:lnTo>
                      <a:lnTo>
                        <a:pt x="205" y="2346"/>
                      </a:lnTo>
                      <a:lnTo>
                        <a:pt x="213" y="2346"/>
                      </a:lnTo>
                      <a:lnTo>
                        <a:pt x="213" y="2339"/>
                      </a:lnTo>
                      <a:lnTo>
                        <a:pt x="205" y="2339"/>
                      </a:lnTo>
                      <a:lnTo>
                        <a:pt x="205" y="2332"/>
                      </a:lnTo>
                      <a:lnTo>
                        <a:pt x="213" y="2332"/>
                      </a:lnTo>
                      <a:lnTo>
                        <a:pt x="205" y="2332"/>
                      </a:lnTo>
                      <a:lnTo>
                        <a:pt x="205" y="2325"/>
                      </a:lnTo>
                      <a:lnTo>
                        <a:pt x="198" y="2325"/>
                      </a:lnTo>
                      <a:lnTo>
                        <a:pt x="198" y="2318"/>
                      </a:lnTo>
                      <a:lnTo>
                        <a:pt x="198" y="2325"/>
                      </a:lnTo>
                      <a:lnTo>
                        <a:pt x="198" y="2318"/>
                      </a:lnTo>
                      <a:lnTo>
                        <a:pt x="191" y="2318"/>
                      </a:lnTo>
                      <a:lnTo>
                        <a:pt x="184" y="2318"/>
                      </a:lnTo>
                      <a:lnTo>
                        <a:pt x="177" y="2311"/>
                      </a:lnTo>
                      <a:lnTo>
                        <a:pt x="170" y="2311"/>
                      </a:lnTo>
                      <a:lnTo>
                        <a:pt x="170" y="2304"/>
                      </a:lnTo>
                      <a:lnTo>
                        <a:pt x="170" y="2297"/>
                      </a:lnTo>
                      <a:lnTo>
                        <a:pt x="177" y="2297"/>
                      </a:lnTo>
                      <a:lnTo>
                        <a:pt x="170" y="2297"/>
                      </a:lnTo>
                      <a:lnTo>
                        <a:pt x="170" y="2304"/>
                      </a:lnTo>
                      <a:lnTo>
                        <a:pt x="170" y="2311"/>
                      </a:lnTo>
                      <a:lnTo>
                        <a:pt x="163" y="2311"/>
                      </a:lnTo>
                      <a:lnTo>
                        <a:pt x="156" y="2311"/>
                      </a:lnTo>
                      <a:lnTo>
                        <a:pt x="163" y="2311"/>
                      </a:lnTo>
                      <a:lnTo>
                        <a:pt x="163" y="2318"/>
                      </a:lnTo>
                      <a:lnTo>
                        <a:pt x="163" y="2311"/>
                      </a:lnTo>
                      <a:lnTo>
                        <a:pt x="170" y="2311"/>
                      </a:lnTo>
                      <a:lnTo>
                        <a:pt x="170" y="2318"/>
                      </a:lnTo>
                      <a:lnTo>
                        <a:pt x="177" y="2318"/>
                      </a:lnTo>
                      <a:lnTo>
                        <a:pt x="184" y="2318"/>
                      </a:lnTo>
                      <a:lnTo>
                        <a:pt x="191" y="2318"/>
                      </a:lnTo>
                      <a:lnTo>
                        <a:pt x="191" y="2325"/>
                      </a:lnTo>
                      <a:lnTo>
                        <a:pt x="198" y="2325"/>
                      </a:lnTo>
                      <a:lnTo>
                        <a:pt x="205" y="2325"/>
                      </a:lnTo>
                      <a:lnTo>
                        <a:pt x="205" y="2332"/>
                      </a:lnTo>
                      <a:lnTo>
                        <a:pt x="198" y="2332"/>
                      </a:lnTo>
                      <a:lnTo>
                        <a:pt x="198" y="2339"/>
                      </a:lnTo>
                      <a:lnTo>
                        <a:pt x="191" y="2332"/>
                      </a:lnTo>
                      <a:lnTo>
                        <a:pt x="191" y="2339"/>
                      </a:lnTo>
                      <a:lnTo>
                        <a:pt x="191" y="2332"/>
                      </a:lnTo>
                      <a:lnTo>
                        <a:pt x="184" y="2332"/>
                      </a:lnTo>
                      <a:lnTo>
                        <a:pt x="177" y="2332"/>
                      </a:lnTo>
                      <a:lnTo>
                        <a:pt x="177" y="2325"/>
                      </a:lnTo>
                      <a:lnTo>
                        <a:pt x="170" y="2325"/>
                      </a:lnTo>
                      <a:lnTo>
                        <a:pt x="163" y="2325"/>
                      </a:lnTo>
                      <a:lnTo>
                        <a:pt x="163" y="2318"/>
                      </a:lnTo>
                      <a:lnTo>
                        <a:pt x="163" y="2325"/>
                      </a:lnTo>
                      <a:lnTo>
                        <a:pt x="163" y="2318"/>
                      </a:lnTo>
                      <a:lnTo>
                        <a:pt x="156" y="2318"/>
                      </a:lnTo>
                      <a:lnTo>
                        <a:pt x="156" y="2325"/>
                      </a:lnTo>
                      <a:lnTo>
                        <a:pt x="163" y="2325"/>
                      </a:lnTo>
                      <a:lnTo>
                        <a:pt x="156" y="2325"/>
                      </a:lnTo>
                      <a:lnTo>
                        <a:pt x="163" y="2325"/>
                      </a:lnTo>
                      <a:lnTo>
                        <a:pt x="163" y="2332"/>
                      </a:lnTo>
                      <a:lnTo>
                        <a:pt x="170" y="2332"/>
                      </a:lnTo>
                      <a:lnTo>
                        <a:pt x="170" y="2325"/>
                      </a:lnTo>
                      <a:lnTo>
                        <a:pt x="170" y="2332"/>
                      </a:lnTo>
                      <a:lnTo>
                        <a:pt x="177" y="2332"/>
                      </a:lnTo>
                      <a:lnTo>
                        <a:pt x="170" y="2332"/>
                      </a:lnTo>
                      <a:lnTo>
                        <a:pt x="163" y="2332"/>
                      </a:lnTo>
                      <a:lnTo>
                        <a:pt x="170" y="2332"/>
                      </a:lnTo>
                      <a:lnTo>
                        <a:pt x="170" y="2339"/>
                      </a:lnTo>
                      <a:lnTo>
                        <a:pt x="163" y="2339"/>
                      </a:lnTo>
                      <a:lnTo>
                        <a:pt x="170" y="2339"/>
                      </a:lnTo>
                      <a:lnTo>
                        <a:pt x="177" y="2339"/>
                      </a:lnTo>
                      <a:lnTo>
                        <a:pt x="177" y="2332"/>
                      </a:lnTo>
                      <a:lnTo>
                        <a:pt x="177" y="2339"/>
                      </a:lnTo>
                      <a:lnTo>
                        <a:pt x="184" y="2339"/>
                      </a:lnTo>
                      <a:lnTo>
                        <a:pt x="177" y="2339"/>
                      </a:lnTo>
                      <a:lnTo>
                        <a:pt x="170" y="2339"/>
                      </a:lnTo>
                      <a:lnTo>
                        <a:pt x="170" y="2346"/>
                      </a:lnTo>
                      <a:lnTo>
                        <a:pt x="163" y="2346"/>
                      </a:lnTo>
                      <a:lnTo>
                        <a:pt x="170" y="2346"/>
                      </a:lnTo>
                      <a:lnTo>
                        <a:pt x="163" y="2346"/>
                      </a:lnTo>
                      <a:lnTo>
                        <a:pt x="163" y="2353"/>
                      </a:lnTo>
                      <a:lnTo>
                        <a:pt x="156" y="2353"/>
                      </a:lnTo>
                      <a:lnTo>
                        <a:pt x="156" y="2346"/>
                      </a:lnTo>
                      <a:lnTo>
                        <a:pt x="163" y="2346"/>
                      </a:lnTo>
                      <a:lnTo>
                        <a:pt x="156" y="2346"/>
                      </a:lnTo>
                      <a:lnTo>
                        <a:pt x="156" y="2339"/>
                      </a:lnTo>
                      <a:lnTo>
                        <a:pt x="156" y="2332"/>
                      </a:lnTo>
                      <a:lnTo>
                        <a:pt x="156" y="2325"/>
                      </a:lnTo>
                      <a:lnTo>
                        <a:pt x="149" y="2325"/>
                      </a:lnTo>
                      <a:lnTo>
                        <a:pt x="156" y="2332"/>
                      </a:lnTo>
                      <a:lnTo>
                        <a:pt x="156" y="2339"/>
                      </a:lnTo>
                      <a:lnTo>
                        <a:pt x="156" y="2346"/>
                      </a:lnTo>
                      <a:lnTo>
                        <a:pt x="156" y="2353"/>
                      </a:lnTo>
                      <a:lnTo>
                        <a:pt x="156" y="2360"/>
                      </a:lnTo>
                      <a:lnTo>
                        <a:pt x="149" y="2360"/>
                      </a:lnTo>
                      <a:lnTo>
                        <a:pt x="149" y="2353"/>
                      </a:lnTo>
                      <a:lnTo>
                        <a:pt x="142" y="2353"/>
                      </a:lnTo>
                      <a:lnTo>
                        <a:pt x="142" y="2346"/>
                      </a:lnTo>
                      <a:lnTo>
                        <a:pt x="135" y="2346"/>
                      </a:lnTo>
                      <a:lnTo>
                        <a:pt x="142" y="2346"/>
                      </a:lnTo>
                      <a:lnTo>
                        <a:pt x="135" y="2346"/>
                      </a:lnTo>
                      <a:lnTo>
                        <a:pt x="142" y="2346"/>
                      </a:lnTo>
                      <a:lnTo>
                        <a:pt x="135" y="2339"/>
                      </a:lnTo>
                      <a:lnTo>
                        <a:pt x="135" y="2332"/>
                      </a:lnTo>
                      <a:lnTo>
                        <a:pt x="135" y="2339"/>
                      </a:lnTo>
                      <a:lnTo>
                        <a:pt x="142" y="2339"/>
                      </a:lnTo>
                      <a:lnTo>
                        <a:pt x="142" y="2346"/>
                      </a:lnTo>
                      <a:lnTo>
                        <a:pt x="149" y="2346"/>
                      </a:lnTo>
                      <a:lnTo>
                        <a:pt x="149" y="2353"/>
                      </a:lnTo>
                      <a:lnTo>
                        <a:pt x="149" y="2346"/>
                      </a:lnTo>
                      <a:lnTo>
                        <a:pt x="142" y="2339"/>
                      </a:lnTo>
                      <a:lnTo>
                        <a:pt x="149" y="2339"/>
                      </a:lnTo>
                      <a:lnTo>
                        <a:pt x="142" y="2339"/>
                      </a:lnTo>
                      <a:lnTo>
                        <a:pt x="142" y="2332"/>
                      </a:lnTo>
                      <a:lnTo>
                        <a:pt x="135" y="2332"/>
                      </a:lnTo>
                      <a:lnTo>
                        <a:pt x="142" y="2332"/>
                      </a:lnTo>
                      <a:lnTo>
                        <a:pt x="142" y="2325"/>
                      </a:lnTo>
                      <a:lnTo>
                        <a:pt x="149" y="2325"/>
                      </a:lnTo>
                      <a:lnTo>
                        <a:pt x="142" y="2325"/>
                      </a:lnTo>
                      <a:lnTo>
                        <a:pt x="142" y="2332"/>
                      </a:lnTo>
                      <a:lnTo>
                        <a:pt x="142" y="2325"/>
                      </a:lnTo>
                      <a:lnTo>
                        <a:pt x="135" y="2332"/>
                      </a:lnTo>
                      <a:lnTo>
                        <a:pt x="135" y="2325"/>
                      </a:lnTo>
                      <a:lnTo>
                        <a:pt x="135" y="2332"/>
                      </a:lnTo>
                      <a:lnTo>
                        <a:pt x="128" y="2332"/>
                      </a:lnTo>
                      <a:lnTo>
                        <a:pt x="128" y="2325"/>
                      </a:lnTo>
                      <a:lnTo>
                        <a:pt x="120" y="2325"/>
                      </a:lnTo>
                      <a:lnTo>
                        <a:pt x="128" y="2325"/>
                      </a:lnTo>
                      <a:lnTo>
                        <a:pt x="120" y="2325"/>
                      </a:lnTo>
                      <a:lnTo>
                        <a:pt x="128" y="2325"/>
                      </a:lnTo>
                      <a:lnTo>
                        <a:pt x="120" y="2325"/>
                      </a:lnTo>
                      <a:lnTo>
                        <a:pt x="120" y="2318"/>
                      </a:lnTo>
                      <a:lnTo>
                        <a:pt x="113" y="2318"/>
                      </a:lnTo>
                      <a:lnTo>
                        <a:pt x="113" y="2325"/>
                      </a:lnTo>
                      <a:lnTo>
                        <a:pt x="113" y="2318"/>
                      </a:lnTo>
                      <a:lnTo>
                        <a:pt x="120" y="2318"/>
                      </a:lnTo>
                      <a:lnTo>
                        <a:pt x="113" y="2318"/>
                      </a:lnTo>
                      <a:lnTo>
                        <a:pt x="113" y="2311"/>
                      </a:lnTo>
                      <a:lnTo>
                        <a:pt x="113" y="2304"/>
                      </a:lnTo>
                      <a:lnTo>
                        <a:pt x="120" y="2304"/>
                      </a:lnTo>
                      <a:lnTo>
                        <a:pt x="128" y="2311"/>
                      </a:lnTo>
                      <a:lnTo>
                        <a:pt x="128" y="2318"/>
                      </a:lnTo>
                      <a:lnTo>
                        <a:pt x="135" y="2318"/>
                      </a:lnTo>
                      <a:lnTo>
                        <a:pt x="135" y="2325"/>
                      </a:lnTo>
                      <a:lnTo>
                        <a:pt x="135" y="2318"/>
                      </a:lnTo>
                      <a:lnTo>
                        <a:pt x="135" y="2311"/>
                      </a:lnTo>
                      <a:lnTo>
                        <a:pt x="128" y="2311"/>
                      </a:lnTo>
                      <a:lnTo>
                        <a:pt x="135" y="2311"/>
                      </a:lnTo>
                      <a:lnTo>
                        <a:pt x="135" y="2318"/>
                      </a:lnTo>
                      <a:lnTo>
                        <a:pt x="135" y="2311"/>
                      </a:lnTo>
                      <a:lnTo>
                        <a:pt x="142" y="2311"/>
                      </a:lnTo>
                      <a:lnTo>
                        <a:pt x="135" y="2311"/>
                      </a:lnTo>
                      <a:lnTo>
                        <a:pt x="128" y="2311"/>
                      </a:lnTo>
                      <a:lnTo>
                        <a:pt x="128" y="2304"/>
                      </a:lnTo>
                      <a:lnTo>
                        <a:pt x="128" y="2297"/>
                      </a:lnTo>
                      <a:lnTo>
                        <a:pt x="128" y="2290"/>
                      </a:lnTo>
                      <a:lnTo>
                        <a:pt x="128" y="2297"/>
                      </a:lnTo>
                      <a:lnTo>
                        <a:pt x="135" y="2297"/>
                      </a:lnTo>
                      <a:lnTo>
                        <a:pt x="128" y="2297"/>
                      </a:lnTo>
                      <a:lnTo>
                        <a:pt x="135" y="2297"/>
                      </a:lnTo>
                      <a:lnTo>
                        <a:pt x="135" y="2290"/>
                      </a:lnTo>
                      <a:lnTo>
                        <a:pt x="135" y="2297"/>
                      </a:lnTo>
                      <a:lnTo>
                        <a:pt x="128" y="2290"/>
                      </a:lnTo>
                      <a:lnTo>
                        <a:pt x="135" y="2290"/>
                      </a:lnTo>
                      <a:lnTo>
                        <a:pt x="128" y="2290"/>
                      </a:lnTo>
                      <a:lnTo>
                        <a:pt x="120" y="2282"/>
                      </a:lnTo>
                      <a:lnTo>
                        <a:pt x="128" y="2290"/>
                      </a:lnTo>
                      <a:lnTo>
                        <a:pt x="120" y="2290"/>
                      </a:lnTo>
                      <a:lnTo>
                        <a:pt x="120" y="2297"/>
                      </a:lnTo>
                      <a:lnTo>
                        <a:pt x="120" y="2290"/>
                      </a:lnTo>
                      <a:lnTo>
                        <a:pt x="120" y="2297"/>
                      </a:lnTo>
                      <a:lnTo>
                        <a:pt x="113" y="2297"/>
                      </a:lnTo>
                      <a:lnTo>
                        <a:pt x="113" y="2290"/>
                      </a:lnTo>
                      <a:lnTo>
                        <a:pt x="106" y="2290"/>
                      </a:lnTo>
                      <a:lnTo>
                        <a:pt x="106" y="2297"/>
                      </a:lnTo>
                      <a:lnTo>
                        <a:pt x="106" y="2290"/>
                      </a:lnTo>
                      <a:lnTo>
                        <a:pt x="99" y="2290"/>
                      </a:lnTo>
                      <a:lnTo>
                        <a:pt x="99" y="2282"/>
                      </a:lnTo>
                      <a:lnTo>
                        <a:pt x="106" y="2282"/>
                      </a:lnTo>
                      <a:lnTo>
                        <a:pt x="99" y="2282"/>
                      </a:lnTo>
                      <a:lnTo>
                        <a:pt x="106" y="2282"/>
                      </a:lnTo>
                      <a:lnTo>
                        <a:pt x="106" y="2275"/>
                      </a:lnTo>
                      <a:lnTo>
                        <a:pt x="99" y="2275"/>
                      </a:lnTo>
                      <a:lnTo>
                        <a:pt x="106" y="2275"/>
                      </a:lnTo>
                      <a:lnTo>
                        <a:pt x="99" y="2275"/>
                      </a:lnTo>
                      <a:lnTo>
                        <a:pt x="99" y="2282"/>
                      </a:lnTo>
                      <a:lnTo>
                        <a:pt x="92" y="2282"/>
                      </a:lnTo>
                      <a:lnTo>
                        <a:pt x="92" y="2275"/>
                      </a:lnTo>
                      <a:lnTo>
                        <a:pt x="99" y="2275"/>
                      </a:lnTo>
                      <a:lnTo>
                        <a:pt x="92" y="2275"/>
                      </a:lnTo>
                      <a:lnTo>
                        <a:pt x="99" y="2275"/>
                      </a:lnTo>
                      <a:lnTo>
                        <a:pt x="99" y="2268"/>
                      </a:lnTo>
                      <a:lnTo>
                        <a:pt x="106" y="2268"/>
                      </a:lnTo>
                      <a:lnTo>
                        <a:pt x="113" y="2268"/>
                      </a:lnTo>
                      <a:lnTo>
                        <a:pt x="113" y="2275"/>
                      </a:lnTo>
                      <a:lnTo>
                        <a:pt x="113" y="2268"/>
                      </a:lnTo>
                      <a:lnTo>
                        <a:pt x="120" y="2268"/>
                      </a:lnTo>
                      <a:lnTo>
                        <a:pt x="120" y="2275"/>
                      </a:lnTo>
                      <a:lnTo>
                        <a:pt x="120" y="2282"/>
                      </a:lnTo>
                      <a:lnTo>
                        <a:pt x="128" y="2275"/>
                      </a:lnTo>
                      <a:lnTo>
                        <a:pt x="120" y="2275"/>
                      </a:lnTo>
                      <a:lnTo>
                        <a:pt x="128" y="2275"/>
                      </a:lnTo>
                      <a:lnTo>
                        <a:pt x="120" y="2275"/>
                      </a:lnTo>
                      <a:lnTo>
                        <a:pt x="120" y="2268"/>
                      </a:lnTo>
                      <a:lnTo>
                        <a:pt x="128" y="2268"/>
                      </a:lnTo>
                      <a:lnTo>
                        <a:pt x="128" y="2261"/>
                      </a:lnTo>
                      <a:lnTo>
                        <a:pt x="120" y="2261"/>
                      </a:lnTo>
                      <a:lnTo>
                        <a:pt x="128" y="2261"/>
                      </a:lnTo>
                      <a:lnTo>
                        <a:pt x="120" y="2261"/>
                      </a:lnTo>
                      <a:lnTo>
                        <a:pt x="128" y="2261"/>
                      </a:lnTo>
                      <a:lnTo>
                        <a:pt x="128" y="2254"/>
                      </a:lnTo>
                      <a:lnTo>
                        <a:pt x="135" y="2254"/>
                      </a:lnTo>
                      <a:lnTo>
                        <a:pt x="142" y="2254"/>
                      </a:lnTo>
                      <a:lnTo>
                        <a:pt x="142" y="2261"/>
                      </a:lnTo>
                      <a:lnTo>
                        <a:pt x="142" y="2254"/>
                      </a:lnTo>
                      <a:lnTo>
                        <a:pt x="142" y="2261"/>
                      </a:lnTo>
                      <a:lnTo>
                        <a:pt x="149" y="2254"/>
                      </a:lnTo>
                      <a:lnTo>
                        <a:pt x="142" y="2254"/>
                      </a:lnTo>
                      <a:lnTo>
                        <a:pt x="135" y="2254"/>
                      </a:lnTo>
                      <a:lnTo>
                        <a:pt x="128" y="2254"/>
                      </a:lnTo>
                      <a:lnTo>
                        <a:pt x="128" y="2247"/>
                      </a:lnTo>
                      <a:lnTo>
                        <a:pt x="135" y="2247"/>
                      </a:lnTo>
                      <a:lnTo>
                        <a:pt x="135" y="2240"/>
                      </a:lnTo>
                      <a:lnTo>
                        <a:pt x="142" y="2240"/>
                      </a:lnTo>
                      <a:lnTo>
                        <a:pt x="135" y="2240"/>
                      </a:lnTo>
                      <a:lnTo>
                        <a:pt x="135" y="2247"/>
                      </a:lnTo>
                      <a:lnTo>
                        <a:pt x="128" y="2247"/>
                      </a:lnTo>
                      <a:lnTo>
                        <a:pt x="120" y="2254"/>
                      </a:lnTo>
                      <a:lnTo>
                        <a:pt x="128" y="2254"/>
                      </a:lnTo>
                      <a:lnTo>
                        <a:pt x="120" y="2254"/>
                      </a:lnTo>
                      <a:lnTo>
                        <a:pt x="120" y="2261"/>
                      </a:lnTo>
                      <a:lnTo>
                        <a:pt x="120" y="2268"/>
                      </a:lnTo>
                      <a:lnTo>
                        <a:pt x="113" y="2268"/>
                      </a:lnTo>
                      <a:lnTo>
                        <a:pt x="106" y="2268"/>
                      </a:lnTo>
                      <a:lnTo>
                        <a:pt x="99" y="2261"/>
                      </a:lnTo>
                      <a:lnTo>
                        <a:pt x="106" y="2261"/>
                      </a:lnTo>
                      <a:lnTo>
                        <a:pt x="99" y="2261"/>
                      </a:lnTo>
                      <a:lnTo>
                        <a:pt x="99" y="2254"/>
                      </a:lnTo>
                      <a:lnTo>
                        <a:pt x="92" y="2254"/>
                      </a:lnTo>
                      <a:lnTo>
                        <a:pt x="92" y="2247"/>
                      </a:lnTo>
                      <a:lnTo>
                        <a:pt x="99" y="2254"/>
                      </a:lnTo>
                      <a:lnTo>
                        <a:pt x="99" y="2247"/>
                      </a:lnTo>
                      <a:lnTo>
                        <a:pt x="99" y="2254"/>
                      </a:lnTo>
                      <a:lnTo>
                        <a:pt x="106" y="2254"/>
                      </a:lnTo>
                      <a:lnTo>
                        <a:pt x="106" y="2247"/>
                      </a:lnTo>
                      <a:lnTo>
                        <a:pt x="99" y="2247"/>
                      </a:lnTo>
                      <a:lnTo>
                        <a:pt x="92" y="2247"/>
                      </a:lnTo>
                      <a:lnTo>
                        <a:pt x="92" y="2240"/>
                      </a:lnTo>
                      <a:lnTo>
                        <a:pt x="92" y="2247"/>
                      </a:lnTo>
                      <a:lnTo>
                        <a:pt x="99" y="2240"/>
                      </a:lnTo>
                      <a:lnTo>
                        <a:pt x="99" y="2247"/>
                      </a:lnTo>
                      <a:lnTo>
                        <a:pt x="106" y="2247"/>
                      </a:lnTo>
                      <a:lnTo>
                        <a:pt x="99" y="2247"/>
                      </a:lnTo>
                      <a:lnTo>
                        <a:pt x="106" y="2247"/>
                      </a:lnTo>
                      <a:lnTo>
                        <a:pt x="99" y="2247"/>
                      </a:lnTo>
                      <a:lnTo>
                        <a:pt x="106" y="2247"/>
                      </a:lnTo>
                      <a:lnTo>
                        <a:pt x="113" y="2247"/>
                      </a:lnTo>
                      <a:lnTo>
                        <a:pt x="120" y="2247"/>
                      </a:lnTo>
                      <a:lnTo>
                        <a:pt x="113" y="2247"/>
                      </a:lnTo>
                      <a:lnTo>
                        <a:pt x="106" y="2247"/>
                      </a:lnTo>
                      <a:lnTo>
                        <a:pt x="106" y="2240"/>
                      </a:lnTo>
                      <a:lnTo>
                        <a:pt x="106" y="2247"/>
                      </a:lnTo>
                      <a:lnTo>
                        <a:pt x="106" y="2240"/>
                      </a:lnTo>
                      <a:lnTo>
                        <a:pt x="99" y="2240"/>
                      </a:lnTo>
                      <a:lnTo>
                        <a:pt x="106" y="2240"/>
                      </a:lnTo>
                      <a:lnTo>
                        <a:pt x="113" y="2240"/>
                      </a:lnTo>
                      <a:lnTo>
                        <a:pt x="106" y="2233"/>
                      </a:lnTo>
                      <a:lnTo>
                        <a:pt x="106" y="2240"/>
                      </a:lnTo>
                      <a:lnTo>
                        <a:pt x="106" y="2233"/>
                      </a:lnTo>
                      <a:lnTo>
                        <a:pt x="106" y="2240"/>
                      </a:lnTo>
                      <a:lnTo>
                        <a:pt x="99" y="2240"/>
                      </a:lnTo>
                      <a:lnTo>
                        <a:pt x="92" y="2240"/>
                      </a:lnTo>
                      <a:lnTo>
                        <a:pt x="99" y="2240"/>
                      </a:lnTo>
                      <a:lnTo>
                        <a:pt x="92" y="2240"/>
                      </a:lnTo>
                      <a:lnTo>
                        <a:pt x="85" y="2240"/>
                      </a:lnTo>
                      <a:lnTo>
                        <a:pt x="92" y="2240"/>
                      </a:lnTo>
                      <a:lnTo>
                        <a:pt x="92" y="2233"/>
                      </a:lnTo>
                      <a:lnTo>
                        <a:pt x="99" y="2233"/>
                      </a:lnTo>
                      <a:lnTo>
                        <a:pt x="92" y="2233"/>
                      </a:lnTo>
                      <a:lnTo>
                        <a:pt x="99" y="2233"/>
                      </a:lnTo>
                      <a:lnTo>
                        <a:pt x="92" y="2233"/>
                      </a:lnTo>
                      <a:lnTo>
                        <a:pt x="92" y="2226"/>
                      </a:lnTo>
                      <a:lnTo>
                        <a:pt x="92" y="2233"/>
                      </a:lnTo>
                      <a:lnTo>
                        <a:pt x="85" y="2233"/>
                      </a:lnTo>
                      <a:lnTo>
                        <a:pt x="92" y="2233"/>
                      </a:lnTo>
                      <a:lnTo>
                        <a:pt x="85" y="2233"/>
                      </a:lnTo>
                      <a:lnTo>
                        <a:pt x="85" y="2240"/>
                      </a:lnTo>
                      <a:lnTo>
                        <a:pt x="78" y="2233"/>
                      </a:lnTo>
                      <a:lnTo>
                        <a:pt x="85" y="2233"/>
                      </a:lnTo>
                      <a:lnTo>
                        <a:pt x="78" y="2233"/>
                      </a:lnTo>
                      <a:lnTo>
                        <a:pt x="71" y="2233"/>
                      </a:lnTo>
                      <a:lnTo>
                        <a:pt x="78" y="2233"/>
                      </a:lnTo>
                      <a:lnTo>
                        <a:pt x="78" y="2226"/>
                      </a:lnTo>
                      <a:lnTo>
                        <a:pt x="78" y="2233"/>
                      </a:lnTo>
                      <a:lnTo>
                        <a:pt x="71" y="2233"/>
                      </a:lnTo>
                      <a:lnTo>
                        <a:pt x="71" y="2226"/>
                      </a:lnTo>
                      <a:lnTo>
                        <a:pt x="78" y="2226"/>
                      </a:lnTo>
                      <a:lnTo>
                        <a:pt x="71" y="2226"/>
                      </a:lnTo>
                      <a:lnTo>
                        <a:pt x="64" y="2226"/>
                      </a:lnTo>
                      <a:lnTo>
                        <a:pt x="64" y="2219"/>
                      </a:lnTo>
                      <a:lnTo>
                        <a:pt x="71" y="2219"/>
                      </a:lnTo>
                      <a:lnTo>
                        <a:pt x="78" y="2219"/>
                      </a:lnTo>
                      <a:lnTo>
                        <a:pt x="71" y="2219"/>
                      </a:lnTo>
                      <a:lnTo>
                        <a:pt x="78" y="2219"/>
                      </a:lnTo>
                      <a:lnTo>
                        <a:pt x="85" y="2219"/>
                      </a:lnTo>
                      <a:lnTo>
                        <a:pt x="78" y="2219"/>
                      </a:lnTo>
                      <a:lnTo>
                        <a:pt x="71" y="2219"/>
                      </a:lnTo>
                      <a:lnTo>
                        <a:pt x="71" y="2212"/>
                      </a:lnTo>
                      <a:lnTo>
                        <a:pt x="78" y="2212"/>
                      </a:lnTo>
                      <a:lnTo>
                        <a:pt x="85" y="2212"/>
                      </a:lnTo>
                      <a:lnTo>
                        <a:pt x="85" y="2219"/>
                      </a:lnTo>
                      <a:lnTo>
                        <a:pt x="92" y="2219"/>
                      </a:lnTo>
                      <a:lnTo>
                        <a:pt x="85" y="2219"/>
                      </a:lnTo>
                      <a:lnTo>
                        <a:pt x="92" y="2219"/>
                      </a:lnTo>
                      <a:lnTo>
                        <a:pt x="92" y="2226"/>
                      </a:lnTo>
                      <a:lnTo>
                        <a:pt x="85" y="2226"/>
                      </a:lnTo>
                      <a:lnTo>
                        <a:pt x="92" y="2226"/>
                      </a:lnTo>
                      <a:lnTo>
                        <a:pt x="92" y="2219"/>
                      </a:lnTo>
                      <a:lnTo>
                        <a:pt x="92" y="2226"/>
                      </a:lnTo>
                      <a:lnTo>
                        <a:pt x="99" y="2226"/>
                      </a:lnTo>
                      <a:lnTo>
                        <a:pt x="99" y="2233"/>
                      </a:lnTo>
                      <a:lnTo>
                        <a:pt x="99" y="2226"/>
                      </a:lnTo>
                      <a:lnTo>
                        <a:pt x="106" y="2226"/>
                      </a:lnTo>
                      <a:lnTo>
                        <a:pt x="113" y="2233"/>
                      </a:lnTo>
                      <a:lnTo>
                        <a:pt x="120" y="2233"/>
                      </a:lnTo>
                      <a:lnTo>
                        <a:pt x="113" y="2233"/>
                      </a:lnTo>
                      <a:lnTo>
                        <a:pt x="113" y="2226"/>
                      </a:lnTo>
                      <a:lnTo>
                        <a:pt x="106" y="2226"/>
                      </a:lnTo>
                      <a:lnTo>
                        <a:pt x="113" y="2226"/>
                      </a:lnTo>
                      <a:lnTo>
                        <a:pt x="106" y="2226"/>
                      </a:lnTo>
                      <a:lnTo>
                        <a:pt x="99" y="2226"/>
                      </a:lnTo>
                      <a:lnTo>
                        <a:pt x="99" y="2219"/>
                      </a:lnTo>
                      <a:lnTo>
                        <a:pt x="92" y="2219"/>
                      </a:lnTo>
                      <a:lnTo>
                        <a:pt x="92" y="2212"/>
                      </a:lnTo>
                      <a:lnTo>
                        <a:pt x="85" y="2212"/>
                      </a:lnTo>
                      <a:lnTo>
                        <a:pt x="92" y="2212"/>
                      </a:lnTo>
                      <a:lnTo>
                        <a:pt x="85" y="2212"/>
                      </a:lnTo>
                      <a:lnTo>
                        <a:pt x="85" y="2204"/>
                      </a:lnTo>
                      <a:lnTo>
                        <a:pt x="92" y="2204"/>
                      </a:lnTo>
                      <a:lnTo>
                        <a:pt x="92" y="2212"/>
                      </a:lnTo>
                      <a:lnTo>
                        <a:pt x="92" y="2204"/>
                      </a:lnTo>
                      <a:lnTo>
                        <a:pt x="99" y="2204"/>
                      </a:lnTo>
                      <a:lnTo>
                        <a:pt x="99" y="2212"/>
                      </a:lnTo>
                      <a:lnTo>
                        <a:pt x="106" y="2212"/>
                      </a:lnTo>
                      <a:lnTo>
                        <a:pt x="113" y="2212"/>
                      </a:lnTo>
                      <a:lnTo>
                        <a:pt x="113" y="2219"/>
                      </a:lnTo>
                      <a:lnTo>
                        <a:pt x="113" y="2212"/>
                      </a:lnTo>
                      <a:lnTo>
                        <a:pt x="120" y="2212"/>
                      </a:lnTo>
                      <a:lnTo>
                        <a:pt x="120" y="2219"/>
                      </a:lnTo>
                      <a:lnTo>
                        <a:pt x="120" y="2212"/>
                      </a:lnTo>
                      <a:lnTo>
                        <a:pt x="113" y="2212"/>
                      </a:lnTo>
                      <a:lnTo>
                        <a:pt x="106" y="2212"/>
                      </a:lnTo>
                      <a:lnTo>
                        <a:pt x="113" y="2212"/>
                      </a:lnTo>
                      <a:lnTo>
                        <a:pt x="113" y="2204"/>
                      </a:lnTo>
                      <a:lnTo>
                        <a:pt x="120" y="2204"/>
                      </a:lnTo>
                      <a:lnTo>
                        <a:pt x="113" y="2204"/>
                      </a:lnTo>
                      <a:lnTo>
                        <a:pt x="120" y="2204"/>
                      </a:lnTo>
                      <a:lnTo>
                        <a:pt x="120" y="2197"/>
                      </a:lnTo>
                      <a:lnTo>
                        <a:pt x="120" y="2204"/>
                      </a:lnTo>
                      <a:lnTo>
                        <a:pt x="113" y="2204"/>
                      </a:lnTo>
                      <a:lnTo>
                        <a:pt x="106" y="2212"/>
                      </a:lnTo>
                      <a:lnTo>
                        <a:pt x="106" y="2204"/>
                      </a:lnTo>
                      <a:lnTo>
                        <a:pt x="99" y="2204"/>
                      </a:lnTo>
                      <a:lnTo>
                        <a:pt x="106" y="2204"/>
                      </a:lnTo>
                      <a:lnTo>
                        <a:pt x="99" y="2204"/>
                      </a:lnTo>
                      <a:lnTo>
                        <a:pt x="92" y="2204"/>
                      </a:lnTo>
                      <a:lnTo>
                        <a:pt x="92" y="2197"/>
                      </a:lnTo>
                      <a:lnTo>
                        <a:pt x="85" y="2197"/>
                      </a:lnTo>
                      <a:lnTo>
                        <a:pt x="92" y="2197"/>
                      </a:lnTo>
                      <a:lnTo>
                        <a:pt x="99" y="2197"/>
                      </a:lnTo>
                      <a:lnTo>
                        <a:pt x="99" y="2190"/>
                      </a:lnTo>
                      <a:lnTo>
                        <a:pt x="99" y="2197"/>
                      </a:lnTo>
                      <a:lnTo>
                        <a:pt x="99" y="2190"/>
                      </a:lnTo>
                      <a:lnTo>
                        <a:pt x="106" y="2197"/>
                      </a:lnTo>
                      <a:lnTo>
                        <a:pt x="106" y="2190"/>
                      </a:lnTo>
                      <a:lnTo>
                        <a:pt x="106" y="2197"/>
                      </a:lnTo>
                      <a:lnTo>
                        <a:pt x="106" y="2190"/>
                      </a:lnTo>
                      <a:lnTo>
                        <a:pt x="99" y="2190"/>
                      </a:lnTo>
                      <a:lnTo>
                        <a:pt x="92" y="2190"/>
                      </a:lnTo>
                      <a:lnTo>
                        <a:pt x="92" y="2197"/>
                      </a:lnTo>
                      <a:lnTo>
                        <a:pt x="92" y="2190"/>
                      </a:lnTo>
                      <a:lnTo>
                        <a:pt x="92" y="2183"/>
                      </a:lnTo>
                      <a:lnTo>
                        <a:pt x="99" y="2183"/>
                      </a:lnTo>
                      <a:lnTo>
                        <a:pt x="106" y="2183"/>
                      </a:lnTo>
                      <a:lnTo>
                        <a:pt x="106" y="2176"/>
                      </a:lnTo>
                      <a:lnTo>
                        <a:pt x="106" y="2183"/>
                      </a:lnTo>
                      <a:lnTo>
                        <a:pt x="113" y="2183"/>
                      </a:lnTo>
                      <a:lnTo>
                        <a:pt x="106" y="2183"/>
                      </a:lnTo>
                      <a:lnTo>
                        <a:pt x="113" y="2183"/>
                      </a:lnTo>
                      <a:lnTo>
                        <a:pt x="120" y="2183"/>
                      </a:lnTo>
                      <a:lnTo>
                        <a:pt x="120" y="2190"/>
                      </a:lnTo>
                      <a:lnTo>
                        <a:pt x="128" y="2190"/>
                      </a:lnTo>
                      <a:lnTo>
                        <a:pt x="128" y="2197"/>
                      </a:lnTo>
                      <a:lnTo>
                        <a:pt x="128" y="2190"/>
                      </a:lnTo>
                      <a:lnTo>
                        <a:pt x="135" y="2190"/>
                      </a:lnTo>
                      <a:lnTo>
                        <a:pt x="128" y="2190"/>
                      </a:lnTo>
                      <a:lnTo>
                        <a:pt x="120" y="2190"/>
                      </a:lnTo>
                      <a:lnTo>
                        <a:pt x="120" y="2183"/>
                      </a:lnTo>
                      <a:lnTo>
                        <a:pt x="120" y="2176"/>
                      </a:lnTo>
                      <a:lnTo>
                        <a:pt x="113" y="2176"/>
                      </a:lnTo>
                      <a:lnTo>
                        <a:pt x="106" y="2176"/>
                      </a:lnTo>
                      <a:lnTo>
                        <a:pt x="106" y="2169"/>
                      </a:lnTo>
                      <a:lnTo>
                        <a:pt x="106" y="2162"/>
                      </a:lnTo>
                      <a:lnTo>
                        <a:pt x="113" y="2162"/>
                      </a:lnTo>
                      <a:lnTo>
                        <a:pt x="120" y="2169"/>
                      </a:lnTo>
                      <a:lnTo>
                        <a:pt x="120" y="2162"/>
                      </a:lnTo>
                      <a:lnTo>
                        <a:pt x="113" y="2162"/>
                      </a:lnTo>
                      <a:lnTo>
                        <a:pt x="106" y="2162"/>
                      </a:lnTo>
                      <a:lnTo>
                        <a:pt x="113" y="2162"/>
                      </a:lnTo>
                      <a:lnTo>
                        <a:pt x="113" y="2155"/>
                      </a:lnTo>
                      <a:lnTo>
                        <a:pt x="113" y="2148"/>
                      </a:lnTo>
                      <a:lnTo>
                        <a:pt x="106" y="2148"/>
                      </a:lnTo>
                      <a:lnTo>
                        <a:pt x="106" y="2155"/>
                      </a:lnTo>
                      <a:lnTo>
                        <a:pt x="106" y="2162"/>
                      </a:lnTo>
                      <a:lnTo>
                        <a:pt x="99" y="2162"/>
                      </a:lnTo>
                      <a:lnTo>
                        <a:pt x="99" y="2155"/>
                      </a:lnTo>
                      <a:lnTo>
                        <a:pt x="99" y="2162"/>
                      </a:lnTo>
                      <a:lnTo>
                        <a:pt x="99" y="2169"/>
                      </a:lnTo>
                      <a:lnTo>
                        <a:pt x="99" y="2176"/>
                      </a:lnTo>
                      <a:lnTo>
                        <a:pt x="92" y="2176"/>
                      </a:lnTo>
                      <a:lnTo>
                        <a:pt x="85" y="2176"/>
                      </a:lnTo>
                      <a:lnTo>
                        <a:pt x="85" y="2169"/>
                      </a:lnTo>
                      <a:lnTo>
                        <a:pt x="92" y="2169"/>
                      </a:lnTo>
                      <a:lnTo>
                        <a:pt x="85" y="2169"/>
                      </a:lnTo>
                      <a:lnTo>
                        <a:pt x="85" y="2162"/>
                      </a:lnTo>
                      <a:lnTo>
                        <a:pt x="85" y="2155"/>
                      </a:lnTo>
                      <a:lnTo>
                        <a:pt x="85" y="2148"/>
                      </a:lnTo>
                      <a:lnTo>
                        <a:pt x="78" y="2148"/>
                      </a:lnTo>
                      <a:lnTo>
                        <a:pt x="78" y="2141"/>
                      </a:lnTo>
                      <a:lnTo>
                        <a:pt x="85" y="2141"/>
                      </a:lnTo>
                      <a:lnTo>
                        <a:pt x="85" y="2134"/>
                      </a:lnTo>
                      <a:lnTo>
                        <a:pt x="85" y="2141"/>
                      </a:lnTo>
                      <a:lnTo>
                        <a:pt x="85" y="2134"/>
                      </a:lnTo>
                      <a:lnTo>
                        <a:pt x="78" y="2134"/>
                      </a:lnTo>
                      <a:lnTo>
                        <a:pt x="85" y="2134"/>
                      </a:lnTo>
                      <a:lnTo>
                        <a:pt x="78" y="2134"/>
                      </a:lnTo>
                      <a:lnTo>
                        <a:pt x="78" y="2127"/>
                      </a:lnTo>
                      <a:lnTo>
                        <a:pt x="85" y="2127"/>
                      </a:lnTo>
                      <a:lnTo>
                        <a:pt x="92" y="2127"/>
                      </a:lnTo>
                      <a:lnTo>
                        <a:pt x="92" y="2134"/>
                      </a:lnTo>
                      <a:lnTo>
                        <a:pt x="99" y="2134"/>
                      </a:lnTo>
                      <a:lnTo>
                        <a:pt x="92" y="2134"/>
                      </a:lnTo>
                      <a:lnTo>
                        <a:pt x="92" y="2127"/>
                      </a:lnTo>
                      <a:lnTo>
                        <a:pt x="99" y="2127"/>
                      </a:lnTo>
                      <a:lnTo>
                        <a:pt x="106" y="2127"/>
                      </a:lnTo>
                      <a:lnTo>
                        <a:pt x="99" y="2119"/>
                      </a:lnTo>
                      <a:lnTo>
                        <a:pt x="92" y="2127"/>
                      </a:lnTo>
                      <a:lnTo>
                        <a:pt x="92" y="2119"/>
                      </a:lnTo>
                      <a:lnTo>
                        <a:pt x="85" y="2119"/>
                      </a:lnTo>
                      <a:lnTo>
                        <a:pt x="85" y="2112"/>
                      </a:lnTo>
                      <a:lnTo>
                        <a:pt x="92" y="2112"/>
                      </a:lnTo>
                      <a:lnTo>
                        <a:pt x="92" y="2105"/>
                      </a:lnTo>
                      <a:lnTo>
                        <a:pt x="99" y="2105"/>
                      </a:lnTo>
                      <a:lnTo>
                        <a:pt x="99" y="2112"/>
                      </a:lnTo>
                      <a:lnTo>
                        <a:pt x="106" y="2112"/>
                      </a:lnTo>
                      <a:lnTo>
                        <a:pt x="113" y="2112"/>
                      </a:lnTo>
                      <a:lnTo>
                        <a:pt x="106" y="2112"/>
                      </a:lnTo>
                      <a:lnTo>
                        <a:pt x="106" y="2105"/>
                      </a:lnTo>
                      <a:lnTo>
                        <a:pt x="113" y="2105"/>
                      </a:lnTo>
                      <a:lnTo>
                        <a:pt x="120" y="2105"/>
                      </a:lnTo>
                      <a:lnTo>
                        <a:pt x="113" y="2105"/>
                      </a:lnTo>
                      <a:lnTo>
                        <a:pt x="106" y="2105"/>
                      </a:lnTo>
                      <a:lnTo>
                        <a:pt x="106" y="2098"/>
                      </a:lnTo>
                      <a:lnTo>
                        <a:pt x="99" y="2098"/>
                      </a:lnTo>
                      <a:lnTo>
                        <a:pt x="92" y="2098"/>
                      </a:lnTo>
                      <a:lnTo>
                        <a:pt x="99" y="2098"/>
                      </a:lnTo>
                      <a:lnTo>
                        <a:pt x="106" y="2098"/>
                      </a:lnTo>
                      <a:lnTo>
                        <a:pt x="113" y="2098"/>
                      </a:lnTo>
                      <a:lnTo>
                        <a:pt x="106" y="2098"/>
                      </a:lnTo>
                      <a:lnTo>
                        <a:pt x="99" y="2098"/>
                      </a:lnTo>
                      <a:lnTo>
                        <a:pt x="92" y="2098"/>
                      </a:lnTo>
                      <a:lnTo>
                        <a:pt x="92" y="2091"/>
                      </a:lnTo>
                      <a:lnTo>
                        <a:pt x="85" y="2091"/>
                      </a:lnTo>
                      <a:lnTo>
                        <a:pt x="78" y="2084"/>
                      </a:lnTo>
                      <a:lnTo>
                        <a:pt x="78" y="2077"/>
                      </a:lnTo>
                      <a:lnTo>
                        <a:pt x="85" y="2077"/>
                      </a:lnTo>
                      <a:lnTo>
                        <a:pt x="78" y="2077"/>
                      </a:lnTo>
                      <a:lnTo>
                        <a:pt x="85" y="2077"/>
                      </a:lnTo>
                      <a:lnTo>
                        <a:pt x="78" y="2077"/>
                      </a:lnTo>
                      <a:lnTo>
                        <a:pt x="78" y="2084"/>
                      </a:lnTo>
                      <a:lnTo>
                        <a:pt x="78" y="2077"/>
                      </a:lnTo>
                      <a:lnTo>
                        <a:pt x="71" y="2084"/>
                      </a:lnTo>
                      <a:lnTo>
                        <a:pt x="71" y="2077"/>
                      </a:lnTo>
                      <a:lnTo>
                        <a:pt x="64" y="2077"/>
                      </a:lnTo>
                      <a:lnTo>
                        <a:pt x="71" y="2077"/>
                      </a:lnTo>
                      <a:lnTo>
                        <a:pt x="64" y="2077"/>
                      </a:lnTo>
                      <a:lnTo>
                        <a:pt x="71" y="2077"/>
                      </a:lnTo>
                      <a:lnTo>
                        <a:pt x="71" y="2070"/>
                      </a:lnTo>
                      <a:lnTo>
                        <a:pt x="78" y="2070"/>
                      </a:lnTo>
                      <a:lnTo>
                        <a:pt x="85" y="2070"/>
                      </a:lnTo>
                      <a:lnTo>
                        <a:pt x="85" y="2077"/>
                      </a:lnTo>
                      <a:lnTo>
                        <a:pt x="92" y="2077"/>
                      </a:lnTo>
                      <a:lnTo>
                        <a:pt x="85" y="2077"/>
                      </a:lnTo>
                      <a:lnTo>
                        <a:pt x="92" y="2077"/>
                      </a:lnTo>
                      <a:lnTo>
                        <a:pt x="92" y="2084"/>
                      </a:lnTo>
                      <a:lnTo>
                        <a:pt x="92" y="2091"/>
                      </a:lnTo>
                      <a:lnTo>
                        <a:pt x="99" y="2091"/>
                      </a:lnTo>
                      <a:lnTo>
                        <a:pt x="92" y="2091"/>
                      </a:lnTo>
                      <a:lnTo>
                        <a:pt x="92" y="2084"/>
                      </a:lnTo>
                      <a:lnTo>
                        <a:pt x="99" y="2084"/>
                      </a:lnTo>
                      <a:lnTo>
                        <a:pt x="92" y="2084"/>
                      </a:lnTo>
                      <a:lnTo>
                        <a:pt x="92" y="2077"/>
                      </a:lnTo>
                      <a:lnTo>
                        <a:pt x="99" y="2077"/>
                      </a:lnTo>
                      <a:lnTo>
                        <a:pt x="106" y="2077"/>
                      </a:lnTo>
                      <a:lnTo>
                        <a:pt x="113" y="2077"/>
                      </a:lnTo>
                      <a:lnTo>
                        <a:pt x="120" y="2077"/>
                      </a:lnTo>
                      <a:lnTo>
                        <a:pt x="120" y="2084"/>
                      </a:lnTo>
                      <a:lnTo>
                        <a:pt x="120" y="2077"/>
                      </a:lnTo>
                      <a:lnTo>
                        <a:pt x="128" y="2077"/>
                      </a:lnTo>
                      <a:lnTo>
                        <a:pt x="128" y="2084"/>
                      </a:lnTo>
                      <a:lnTo>
                        <a:pt x="120" y="2084"/>
                      </a:lnTo>
                      <a:lnTo>
                        <a:pt x="128" y="2084"/>
                      </a:lnTo>
                      <a:lnTo>
                        <a:pt x="120" y="2084"/>
                      </a:lnTo>
                      <a:lnTo>
                        <a:pt x="128" y="2084"/>
                      </a:lnTo>
                      <a:lnTo>
                        <a:pt x="135" y="2084"/>
                      </a:lnTo>
                      <a:lnTo>
                        <a:pt x="135" y="2091"/>
                      </a:lnTo>
                      <a:lnTo>
                        <a:pt x="142" y="2091"/>
                      </a:lnTo>
                      <a:lnTo>
                        <a:pt x="142" y="2084"/>
                      </a:lnTo>
                      <a:lnTo>
                        <a:pt x="149" y="2084"/>
                      </a:lnTo>
                      <a:lnTo>
                        <a:pt x="149" y="2091"/>
                      </a:lnTo>
                      <a:lnTo>
                        <a:pt x="156" y="2091"/>
                      </a:lnTo>
                      <a:lnTo>
                        <a:pt x="156" y="2084"/>
                      </a:lnTo>
                      <a:lnTo>
                        <a:pt x="156" y="2077"/>
                      </a:lnTo>
                      <a:lnTo>
                        <a:pt x="156" y="2084"/>
                      </a:lnTo>
                      <a:lnTo>
                        <a:pt x="149" y="2084"/>
                      </a:lnTo>
                      <a:lnTo>
                        <a:pt x="142" y="2084"/>
                      </a:lnTo>
                      <a:lnTo>
                        <a:pt x="142" y="2077"/>
                      </a:lnTo>
                      <a:lnTo>
                        <a:pt x="135" y="2077"/>
                      </a:lnTo>
                      <a:lnTo>
                        <a:pt x="142" y="2077"/>
                      </a:lnTo>
                      <a:lnTo>
                        <a:pt x="135" y="2077"/>
                      </a:lnTo>
                      <a:lnTo>
                        <a:pt x="135" y="2070"/>
                      </a:lnTo>
                      <a:lnTo>
                        <a:pt x="142" y="2070"/>
                      </a:lnTo>
                      <a:lnTo>
                        <a:pt x="142" y="2063"/>
                      </a:lnTo>
                      <a:lnTo>
                        <a:pt x="135" y="2063"/>
                      </a:lnTo>
                      <a:lnTo>
                        <a:pt x="142" y="2063"/>
                      </a:lnTo>
                      <a:lnTo>
                        <a:pt x="135" y="2063"/>
                      </a:lnTo>
                      <a:lnTo>
                        <a:pt x="128" y="2063"/>
                      </a:lnTo>
                      <a:lnTo>
                        <a:pt x="128" y="2056"/>
                      </a:lnTo>
                      <a:lnTo>
                        <a:pt x="128" y="2049"/>
                      </a:lnTo>
                      <a:lnTo>
                        <a:pt x="135" y="2049"/>
                      </a:lnTo>
                      <a:lnTo>
                        <a:pt x="128" y="2049"/>
                      </a:lnTo>
                      <a:lnTo>
                        <a:pt x="128" y="2041"/>
                      </a:lnTo>
                      <a:lnTo>
                        <a:pt x="128" y="2049"/>
                      </a:lnTo>
                      <a:lnTo>
                        <a:pt x="128" y="2056"/>
                      </a:lnTo>
                      <a:lnTo>
                        <a:pt x="128" y="2063"/>
                      </a:lnTo>
                      <a:lnTo>
                        <a:pt x="120" y="2063"/>
                      </a:lnTo>
                      <a:lnTo>
                        <a:pt x="113" y="2063"/>
                      </a:lnTo>
                      <a:lnTo>
                        <a:pt x="106" y="2063"/>
                      </a:lnTo>
                      <a:lnTo>
                        <a:pt x="99" y="2063"/>
                      </a:lnTo>
                      <a:lnTo>
                        <a:pt x="92" y="2063"/>
                      </a:lnTo>
                      <a:lnTo>
                        <a:pt x="92" y="2056"/>
                      </a:lnTo>
                      <a:lnTo>
                        <a:pt x="92" y="2063"/>
                      </a:lnTo>
                      <a:lnTo>
                        <a:pt x="85" y="2063"/>
                      </a:lnTo>
                      <a:lnTo>
                        <a:pt x="85" y="2056"/>
                      </a:lnTo>
                      <a:lnTo>
                        <a:pt x="78" y="2056"/>
                      </a:lnTo>
                      <a:lnTo>
                        <a:pt x="78" y="2063"/>
                      </a:lnTo>
                      <a:lnTo>
                        <a:pt x="71" y="2063"/>
                      </a:lnTo>
                      <a:lnTo>
                        <a:pt x="71" y="2056"/>
                      </a:lnTo>
                      <a:lnTo>
                        <a:pt x="64" y="2056"/>
                      </a:lnTo>
                      <a:lnTo>
                        <a:pt x="64" y="2049"/>
                      </a:lnTo>
                      <a:lnTo>
                        <a:pt x="71" y="2049"/>
                      </a:lnTo>
                      <a:lnTo>
                        <a:pt x="71" y="2041"/>
                      </a:lnTo>
                      <a:lnTo>
                        <a:pt x="78" y="2041"/>
                      </a:lnTo>
                      <a:lnTo>
                        <a:pt x="85" y="2041"/>
                      </a:lnTo>
                      <a:lnTo>
                        <a:pt x="85" y="2049"/>
                      </a:lnTo>
                      <a:lnTo>
                        <a:pt x="78" y="2049"/>
                      </a:lnTo>
                      <a:lnTo>
                        <a:pt x="85" y="2056"/>
                      </a:lnTo>
                      <a:lnTo>
                        <a:pt x="85" y="2049"/>
                      </a:lnTo>
                      <a:lnTo>
                        <a:pt x="92" y="2049"/>
                      </a:lnTo>
                      <a:lnTo>
                        <a:pt x="99" y="2049"/>
                      </a:lnTo>
                      <a:lnTo>
                        <a:pt x="92" y="2049"/>
                      </a:lnTo>
                      <a:lnTo>
                        <a:pt x="85" y="2041"/>
                      </a:lnTo>
                      <a:lnTo>
                        <a:pt x="78" y="2041"/>
                      </a:lnTo>
                      <a:lnTo>
                        <a:pt x="78" y="2034"/>
                      </a:lnTo>
                      <a:lnTo>
                        <a:pt x="85" y="2034"/>
                      </a:lnTo>
                      <a:lnTo>
                        <a:pt x="78" y="2034"/>
                      </a:lnTo>
                      <a:lnTo>
                        <a:pt x="78" y="2041"/>
                      </a:lnTo>
                      <a:lnTo>
                        <a:pt x="78" y="2034"/>
                      </a:lnTo>
                      <a:lnTo>
                        <a:pt x="78" y="2027"/>
                      </a:lnTo>
                      <a:lnTo>
                        <a:pt x="85" y="2027"/>
                      </a:lnTo>
                      <a:lnTo>
                        <a:pt x="85" y="2020"/>
                      </a:lnTo>
                      <a:lnTo>
                        <a:pt x="92" y="2020"/>
                      </a:lnTo>
                      <a:lnTo>
                        <a:pt x="99" y="2020"/>
                      </a:lnTo>
                      <a:lnTo>
                        <a:pt x="106" y="2020"/>
                      </a:lnTo>
                      <a:lnTo>
                        <a:pt x="106" y="2013"/>
                      </a:lnTo>
                      <a:lnTo>
                        <a:pt x="106" y="2020"/>
                      </a:lnTo>
                      <a:lnTo>
                        <a:pt x="99" y="2020"/>
                      </a:lnTo>
                      <a:lnTo>
                        <a:pt x="99" y="2013"/>
                      </a:lnTo>
                      <a:lnTo>
                        <a:pt x="92" y="2013"/>
                      </a:lnTo>
                      <a:lnTo>
                        <a:pt x="99" y="2006"/>
                      </a:lnTo>
                      <a:lnTo>
                        <a:pt x="106" y="2006"/>
                      </a:lnTo>
                      <a:lnTo>
                        <a:pt x="113" y="2006"/>
                      </a:lnTo>
                      <a:lnTo>
                        <a:pt x="106" y="2006"/>
                      </a:lnTo>
                      <a:lnTo>
                        <a:pt x="99" y="2006"/>
                      </a:lnTo>
                      <a:lnTo>
                        <a:pt x="99" y="1999"/>
                      </a:lnTo>
                      <a:lnTo>
                        <a:pt x="92" y="1992"/>
                      </a:lnTo>
                      <a:lnTo>
                        <a:pt x="85" y="1992"/>
                      </a:lnTo>
                      <a:lnTo>
                        <a:pt x="78" y="1992"/>
                      </a:lnTo>
                      <a:lnTo>
                        <a:pt x="71" y="1992"/>
                      </a:lnTo>
                      <a:lnTo>
                        <a:pt x="71" y="1999"/>
                      </a:lnTo>
                      <a:lnTo>
                        <a:pt x="78" y="1992"/>
                      </a:lnTo>
                      <a:lnTo>
                        <a:pt x="78" y="1999"/>
                      </a:lnTo>
                      <a:lnTo>
                        <a:pt x="85" y="1999"/>
                      </a:lnTo>
                      <a:lnTo>
                        <a:pt x="78" y="1999"/>
                      </a:lnTo>
                      <a:lnTo>
                        <a:pt x="85" y="1999"/>
                      </a:lnTo>
                      <a:lnTo>
                        <a:pt x="78" y="1999"/>
                      </a:lnTo>
                      <a:lnTo>
                        <a:pt x="71" y="1999"/>
                      </a:lnTo>
                      <a:lnTo>
                        <a:pt x="64" y="1999"/>
                      </a:lnTo>
                      <a:lnTo>
                        <a:pt x="64" y="1992"/>
                      </a:lnTo>
                      <a:lnTo>
                        <a:pt x="57" y="1992"/>
                      </a:lnTo>
                      <a:lnTo>
                        <a:pt x="50" y="1992"/>
                      </a:lnTo>
                      <a:lnTo>
                        <a:pt x="42" y="1992"/>
                      </a:lnTo>
                      <a:lnTo>
                        <a:pt x="42" y="1985"/>
                      </a:lnTo>
                      <a:lnTo>
                        <a:pt x="42" y="1978"/>
                      </a:lnTo>
                      <a:lnTo>
                        <a:pt x="50" y="1971"/>
                      </a:lnTo>
                      <a:lnTo>
                        <a:pt x="42" y="1971"/>
                      </a:lnTo>
                      <a:lnTo>
                        <a:pt x="42" y="1978"/>
                      </a:lnTo>
                      <a:lnTo>
                        <a:pt x="35" y="1978"/>
                      </a:lnTo>
                      <a:lnTo>
                        <a:pt x="28" y="1978"/>
                      </a:lnTo>
                      <a:lnTo>
                        <a:pt x="28" y="1985"/>
                      </a:lnTo>
                      <a:lnTo>
                        <a:pt x="28" y="1978"/>
                      </a:lnTo>
                      <a:lnTo>
                        <a:pt x="28" y="1985"/>
                      </a:lnTo>
                      <a:lnTo>
                        <a:pt x="21" y="1985"/>
                      </a:lnTo>
                      <a:lnTo>
                        <a:pt x="21" y="1978"/>
                      </a:lnTo>
                      <a:lnTo>
                        <a:pt x="21" y="1985"/>
                      </a:lnTo>
                      <a:lnTo>
                        <a:pt x="21" y="1978"/>
                      </a:lnTo>
                      <a:lnTo>
                        <a:pt x="14" y="1978"/>
                      </a:lnTo>
                      <a:lnTo>
                        <a:pt x="14" y="1985"/>
                      </a:lnTo>
                      <a:lnTo>
                        <a:pt x="7" y="1985"/>
                      </a:lnTo>
                      <a:lnTo>
                        <a:pt x="14" y="1985"/>
                      </a:lnTo>
                      <a:lnTo>
                        <a:pt x="21" y="1985"/>
                      </a:lnTo>
                      <a:lnTo>
                        <a:pt x="14" y="1992"/>
                      </a:lnTo>
                      <a:lnTo>
                        <a:pt x="21" y="1992"/>
                      </a:lnTo>
                      <a:lnTo>
                        <a:pt x="21" y="1999"/>
                      </a:lnTo>
                      <a:lnTo>
                        <a:pt x="14" y="1999"/>
                      </a:lnTo>
                      <a:lnTo>
                        <a:pt x="14" y="2006"/>
                      </a:lnTo>
                      <a:lnTo>
                        <a:pt x="7" y="1999"/>
                      </a:lnTo>
                      <a:lnTo>
                        <a:pt x="7" y="2006"/>
                      </a:lnTo>
                      <a:lnTo>
                        <a:pt x="7" y="1999"/>
                      </a:lnTo>
                      <a:lnTo>
                        <a:pt x="0" y="1999"/>
                      </a:lnTo>
                      <a:lnTo>
                        <a:pt x="0" y="1992"/>
                      </a:lnTo>
                      <a:lnTo>
                        <a:pt x="0" y="1985"/>
                      </a:lnTo>
                      <a:lnTo>
                        <a:pt x="0" y="1978"/>
                      </a:lnTo>
                      <a:lnTo>
                        <a:pt x="7" y="1978"/>
                      </a:lnTo>
                      <a:lnTo>
                        <a:pt x="14" y="1978"/>
                      </a:lnTo>
                      <a:lnTo>
                        <a:pt x="7" y="1971"/>
                      </a:lnTo>
                      <a:lnTo>
                        <a:pt x="14" y="1971"/>
                      </a:lnTo>
                      <a:lnTo>
                        <a:pt x="21" y="1971"/>
                      </a:lnTo>
                      <a:lnTo>
                        <a:pt x="14" y="1971"/>
                      </a:lnTo>
                      <a:lnTo>
                        <a:pt x="21" y="1971"/>
                      </a:lnTo>
                      <a:lnTo>
                        <a:pt x="21" y="1964"/>
                      </a:lnTo>
                      <a:lnTo>
                        <a:pt x="21" y="1971"/>
                      </a:lnTo>
                      <a:lnTo>
                        <a:pt x="21" y="1964"/>
                      </a:lnTo>
                      <a:lnTo>
                        <a:pt x="28" y="1964"/>
                      </a:lnTo>
                      <a:lnTo>
                        <a:pt x="35" y="1964"/>
                      </a:lnTo>
                      <a:lnTo>
                        <a:pt x="35" y="1956"/>
                      </a:lnTo>
                      <a:lnTo>
                        <a:pt x="28" y="1956"/>
                      </a:lnTo>
                      <a:lnTo>
                        <a:pt x="35" y="1956"/>
                      </a:lnTo>
                      <a:lnTo>
                        <a:pt x="35" y="1964"/>
                      </a:lnTo>
                      <a:lnTo>
                        <a:pt x="35" y="1956"/>
                      </a:lnTo>
                      <a:lnTo>
                        <a:pt x="42" y="1956"/>
                      </a:lnTo>
                      <a:lnTo>
                        <a:pt x="50" y="1956"/>
                      </a:lnTo>
                      <a:lnTo>
                        <a:pt x="50" y="1949"/>
                      </a:lnTo>
                      <a:lnTo>
                        <a:pt x="57" y="1949"/>
                      </a:lnTo>
                      <a:lnTo>
                        <a:pt x="64" y="1949"/>
                      </a:lnTo>
                      <a:lnTo>
                        <a:pt x="57" y="1949"/>
                      </a:lnTo>
                      <a:lnTo>
                        <a:pt x="57" y="1942"/>
                      </a:lnTo>
                      <a:lnTo>
                        <a:pt x="64" y="1942"/>
                      </a:lnTo>
                      <a:lnTo>
                        <a:pt x="57" y="1942"/>
                      </a:lnTo>
                      <a:lnTo>
                        <a:pt x="64" y="1942"/>
                      </a:lnTo>
                      <a:lnTo>
                        <a:pt x="64" y="1935"/>
                      </a:lnTo>
                      <a:lnTo>
                        <a:pt x="64" y="1942"/>
                      </a:lnTo>
                      <a:lnTo>
                        <a:pt x="57" y="1942"/>
                      </a:lnTo>
                      <a:lnTo>
                        <a:pt x="50" y="1942"/>
                      </a:lnTo>
                      <a:lnTo>
                        <a:pt x="50" y="1949"/>
                      </a:lnTo>
                      <a:lnTo>
                        <a:pt x="42" y="1949"/>
                      </a:lnTo>
                      <a:lnTo>
                        <a:pt x="42" y="1942"/>
                      </a:lnTo>
                      <a:lnTo>
                        <a:pt x="42" y="1935"/>
                      </a:lnTo>
                      <a:lnTo>
                        <a:pt x="42" y="1942"/>
                      </a:lnTo>
                      <a:lnTo>
                        <a:pt x="42" y="1935"/>
                      </a:lnTo>
                      <a:lnTo>
                        <a:pt x="35" y="1935"/>
                      </a:lnTo>
                      <a:lnTo>
                        <a:pt x="35" y="1928"/>
                      </a:lnTo>
                      <a:lnTo>
                        <a:pt x="42" y="1928"/>
                      </a:lnTo>
                      <a:lnTo>
                        <a:pt x="50" y="1928"/>
                      </a:lnTo>
                      <a:lnTo>
                        <a:pt x="57" y="1928"/>
                      </a:lnTo>
                      <a:lnTo>
                        <a:pt x="64" y="1928"/>
                      </a:lnTo>
                      <a:lnTo>
                        <a:pt x="71" y="1928"/>
                      </a:lnTo>
                      <a:lnTo>
                        <a:pt x="78" y="1928"/>
                      </a:lnTo>
                      <a:lnTo>
                        <a:pt x="78" y="1935"/>
                      </a:lnTo>
                      <a:lnTo>
                        <a:pt x="85" y="1935"/>
                      </a:lnTo>
                      <a:lnTo>
                        <a:pt x="78" y="1942"/>
                      </a:lnTo>
                      <a:lnTo>
                        <a:pt x="85" y="1942"/>
                      </a:lnTo>
                      <a:lnTo>
                        <a:pt x="85" y="1935"/>
                      </a:lnTo>
                      <a:lnTo>
                        <a:pt x="78" y="1928"/>
                      </a:lnTo>
                      <a:lnTo>
                        <a:pt x="85" y="1928"/>
                      </a:lnTo>
                      <a:lnTo>
                        <a:pt x="78" y="1928"/>
                      </a:lnTo>
                      <a:lnTo>
                        <a:pt x="85" y="1928"/>
                      </a:lnTo>
                      <a:lnTo>
                        <a:pt x="92" y="1928"/>
                      </a:lnTo>
                      <a:lnTo>
                        <a:pt x="99" y="1928"/>
                      </a:lnTo>
                      <a:lnTo>
                        <a:pt x="106" y="1928"/>
                      </a:lnTo>
                      <a:lnTo>
                        <a:pt x="106" y="1935"/>
                      </a:lnTo>
                      <a:lnTo>
                        <a:pt x="113" y="1942"/>
                      </a:lnTo>
                      <a:lnTo>
                        <a:pt x="113" y="1949"/>
                      </a:lnTo>
                      <a:lnTo>
                        <a:pt x="106" y="1949"/>
                      </a:lnTo>
                      <a:lnTo>
                        <a:pt x="113" y="1949"/>
                      </a:lnTo>
                      <a:lnTo>
                        <a:pt x="120" y="1949"/>
                      </a:lnTo>
                      <a:lnTo>
                        <a:pt x="128" y="1956"/>
                      </a:lnTo>
                      <a:lnTo>
                        <a:pt x="128" y="1964"/>
                      </a:lnTo>
                      <a:lnTo>
                        <a:pt x="120" y="1971"/>
                      </a:lnTo>
                      <a:lnTo>
                        <a:pt x="120" y="1978"/>
                      </a:lnTo>
                      <a:lnTo>
                        <a:pt x="120" y="1971"/>
                      </a:lnTo>
                      <a:lnTo>
                        <a:pt x="113" y="1971"/>
                      </a:lnTo>
                      <a:lnTo>
                        <a:pt x="113" y="1978"/>
                      </a:lnTo>
                      <a:lnTo>
                        <a:pt x="120" y="1978"/>
                      </a:lnTo>
                      <a:lnTo>
                        <a:pt x="128" y="1971"/>
                      </a:lnTo>
                      <a:lnTo>
                        <a:pt x="128" y="1964"/>
                      </a:lnTo>
                      <a:lnTo>
                        <a:pt x="135" y="1964"/>
                      </a:lnTo>
                      <a:lnTo>
                        <a:pt x="135" y="1956"/>
                      </a:lnTo>
                      <a:lnTo>
                        <a:pt x="142" y="1956"/>
                      </a:lnTo>
                      <a:lnTo>
                        <a:pt x="142" y="1949"/>
                      </a:lnTo>
                      <a:lnTo>
                        <a:pt x="149" y="1949"/>
                      </a:lnTo>
                      <a:lnTo>
                        <a:pt x="149" y="1942"/>
                      </a:lnTo>
                      <a:lnTo>
                        <a:pt x="156" y="1942"/>
                      </a:lnTo>
                      <a:lnTo>
                        <a:pt x="156" y="1935"/>
                      </a:lnTo>
                      <a:lnTo>
                        <a:pt x="149" y="1935"/>
                      </a:lnTo>
                      <a:lnTo>
                        <a:pt x="149" y="1942"/>
                      </a:lnTo>
                      <a:lnTo>
                        <a:pt x="156" y="1942"/>
                      </a:lnTo>
                      <a:lnTo>
                        <a:pt x="149" y="1942"/>
                      </a:lnTo>
                      <a:lnTo>
                        <a:pt x="142" y="1942"/>
                      </a:lnTo>
                      <a:lnTo>
                        <a:pt x="142" y="1949"/>
                      </a:lnTo>
                      <a:lnTo>
                        <a:pt x="135" y="1956"/>
                      </a:lnTo>
                      <a:lnTo>
                        <a:pt x="135" y="1964"/>
                      </a:lnTo>
                      <a:lnTo>
                        <a:pt x="128" y="1964"/>
                      </a:lnTo>
                      <a:lnTo>
                        <a:pt x="135" y="1956"/>
                      </a:lnTo>
                      <a:lnTo>
                        <a:pt x="135" y="1949"/>
                      </a:lnTo>
                      <a:lnTo>
                        <a:pt x="135" y="1942"/>
                      </a:lnTo>
                      <a:lnTo>
                        <a:pt x="135" y="1935"/>
                      </a:lnTo>
                      <a:lnTo>
                        <a:pt x="142" y="1928"/>
                      </a:lnTo>
                      <a:lnTo>
                        <a:pt x="149" y="1921"/>
                      </a:lnTo>
                      <a:lnTo>
                        <a:pt x="156" y="1921"/>
                      </a:lnTo>
                      <a:lnTo>
                        <a:pt x="156" y="1914"/>
                      </a:lnTo>
                      <a:lnTo>
                        <a:pt x="163" y="1914"/>
                      </a:lnTo>
                      <a:lnTo>
                        <a:pt x="156" y="1914"/>
                      </a:lnTo>
                      <a:lnTo>
                        <a:pt x="149" y="1914"/>
                      </a:lnTo>
                      <a:lnTo>
                        <a:pt x="149" y="1921"/>
                      </a:lnTo>
                      <a:lnTo>
                        <a:pt x="142" y="1921"/>
                      </a:lnTo>
                      <a:lnTo>
                        <a:pt x="149" y="1921"/>
                      </a:lnTo>
                      <a:lnTo>
                        <a:pt x="142" y="1921"/>
                      </a:lnTo>
                      <a:lnTo>
                        <a:pt x="142" y="1914"/>
                      </a:lnTo>
                      <a:lnTo>
                        <a:pt x="142" y="1907"/>
                      </a:lnTo>
                      <a:lnTo>
                        <a:pt x="142" y="1900"/>
                      </a:lnTo>
                      <a:lnTo>
                        <a:pt x="149" y="1900"/>
                      </a:lnTo>
                      <a:lnTo>
                        <a:pt x="156" y="1893"/>
                      </a:lnTo>
                      <a:lnTo>
                        <a:pt x="163" y="1893"/>
                      </a:lnTo>
                      <a:lnTo>
                        <a:pt x="170" y="1900"/>
                      </a:lnTo>
                      <a:lnTo>
                        <a:pt x="177" y="1900"/>
                      </a:lnTo>
                      <a:lnTo>
                        <a:pt x="184" y="1900"/>
                      </a:lnTo>
                      <a:lnTo>
                        <a:pt x="191" y="1900"/>
                      </a:lnTo>
                      <a:lnTo>
                        <a:pt x="191" y="1893"/>
                      </a:lnTo>
                      <a:lnTo>
                        <a:pt x="184" y="1900"/>
                      </a:lnTo>
                      <a:lnTo>
                        <a:pt x="177" y="1900"/>
                      </a:lnTo>
                      <a:lnTo>
                        <a:pt x="170" y="1893"/>
                      </a:lnTo>
                      <a:lnTo>
                        <a:pt x="163" y="1893"/>
                      </a:lnTo>
                      <a:lnTo>
                        <a:pt x="163" y="1886"/>
                      </a:lnTo>
                      <a:lnTo>
                        <a:pt x="156" y="1886"/>
                      </a:lnTo>
                      <a:lnTo>
                        <a:pt x="156" y="1893"/>
                      </a:lnTo>
                      <a:lnTo>
                        <a:pt x="149" y="1893"/>
                      </a:lnTo>
                      <a:lnTo>
                        <a:pt x="149" y="1886"/>
                      </a:lnTo>
                      <a:lnTo>
                        <a:pt x="142" y="1886"/>
                      </a:lnTo>
                      <a:lnTo>
                        <a:pt x="149" y="1886"/>
                      </a:lnTo>
                      <a:lnTo>
                        <a:pt x="156" y="1886"/>
                      </a:lnTo>
                      <a:lnTo>
                        <a:pt x="156" y="1878"/>
                      </a:lnTo>
                      <a:lnTo>
                        <a:pt x="149" y="1871"/>
                      </a:lnTo>
                      <a:lnTo>
                        <a:pt x="149" y="1864"/>
                      </a:lnTo>
                      <a:lnTo>
                        <a:pt x="156" y="1864"/>
                      </a:lnTo>
                      <a:lnTo>
                        <a:pt x="163" y="1864"/>
                      </a:lnTo>
                      <a:lnTo>
                        <a:pt x="170" y="1864"/>
                      </a:lnTo>
                      <a:lnTo>
                        <a:pt x="177" y="1864"/>
                      </a:lnTo>
                      <a:lnTo>
                        <a:pt x="177" y="1857"/>
                      </a:lnTo>
                      <a:lnTo>
                        <a:pt x="177" y="1864"/>
                      </a:lnTo>
                      <a:lnTo>
                        <a:pt x="184" y="1857"/>
                      </a:lnTo>
                      <a:lnTo>
                        <a:pt x="191" y="1857"/>
                      </a:lnTo>
                      <a:lnTo>
                        <a:pt x="191" y="1850"/>
                      </a:lnTo>
                      <a:lnTo>
                        <a:pt x="198" y="1850"/>
                      </a:lnTo>
                      <a:lnTo>
                        <a:pt x="191" y="1850"/>
                      </a:lnTo>
                      <a:lnTo>
                        <a:pt x="198" y="1843"/>
                      </a:lnTo>
                      <a:lnTo>
                        <a:pt x="198" y="1836"/>
                      </a:lnTo>
                      <a:lnTo>
                        <a:pt x="205" y="1836"/>
                      </a:lnTo>
                      <a:lnTo>
                        <a:pt x="198" y="1836"/>
                      </a:lnTo>
                      <a:lnTo>
                        <a:pt x="205" y="1829"/>
                      </a:lnTo>
                      <a:lnTo>
                        <a:pt x="198" y="1829"/>
                      </a:lnTo>
                      <a:lnTo>
                        <a:pt x="198" y="1836"/>
                      </a:lnTo>
                      <a:lnTo>
                        <a:pt x="191" y="1836"/>
                      </a:lnTo>
                      <a:lnTo>
                        <a:pt x="191" y="1829"/>
                      </a:lnTo>
                      <a:lnTo>
                        <a:pt x="184" y="1829"/>
                      </a:lnTo>
                      <a:lnTo>
                        <a:pt x="177" y="1829"/>
                      </a:lnTo>
                      <a:lnTo>
                        <a:pt x="184" y="1829"/>
                      </a:lnTo>
                      <a:lnTo>
                        <a:pt x="184" y="1822"/>
                      </a:lnTo>
                      <a:lnTo>
                        <a:pt x="177" y="1822"/>
                      </a:lnTo>
                      <a:lnTo>
                        <a:pt x="170" y="1822"/>
                      </a:lnTo>
                      <a:lnTo>
                        <a:pt x="163" y="1822"/>
                      </a:lnTo>
                      <a:lnTo>
                        <a:pt x="163" y="1815"/>
                      </a:lnTo>
                      <a:lnTo>
                        <a:pt x="170" y="1815"/>
                      </a:lnTo>
                      <a:lnTo>
                        <a:pt x="163" y="1815"/>
                      </a:lnTo>
                      <a:lnTo>
                        <a:pt x="156" y="1815"/>
                      </a:lnTo>
                      <a:lnTo>
                        <a:pt x="156" y="1808"/>
                      </a:lnTo>
                      <a:lnTo>
                        <a:pt x="163" y="1808"/>
                      </a:lnTo>
                      <a:lnTo>
                        <a:pt x="170" y="1808"/>
                      </a:lnTo>
                      <a:lnTo>
                        <a:pt x="170" y="1801"/>
                      </a:lnTo>
                      <a:lnTo>
                        <a:pt x="170" y="1793"/>
                      </a:lnTo>
                      <a:lnTo>
                        <a:pt x="177" y="1793"/>
                      </a:lnTo>
                      <a:lnTo>
                        <a:pt x="177" y="1786"/>
                      </a:lnTo>
                      <a:lnTo>
                        <a:pt x="170" y="1786"/>
                      </a:lnTo>
                      <a:lnTo>
                        <a:pt x="177" y="1779"/>
                      </a:lnTo>
                      <a:lnTo>
                        <a:pt x="184" y="1779"/>
                      </a:lnTo>
                      <a:lnTo>
                        <a:pt x="184" y="1772"/>
                      </a:lnTo>
                      <a:lnTo>
                        <a:pt x="177" y="1772"/>
                      </a:lnTo>
                      <a:lnTo>
                        <a:pt x="170" y="1772"/>
                      </a:lnTo>
                      <a:lnTo>
                        <a:pt x="170" y="1765"/>
                      </a:lnTo>
                      <a:lnTo>
                        <a:pt x="170" y="1758"/>
                      </a:lnTo>
                      <a:lnTo>
                        <a:pt x="177" y="1751"/>
                      </a:lnTo>
                      <a:lnTo>
                        <a:pt x="184" y="1751"/>
                      </a:lnTo>
                      <a:lnTo>
                        <a:pt x="184" y="1744"/>
                      </a:lnTo>
                      <a:lnTo>
                        <a:pt x="184" y="1737"/>
                      </a:lnTo>
                      <a:lnTo>
                        <a:pt x="191" y="1737"/>
                      </a:lnTo>
                      <a:lnTo>
                        <a:pt x="191" y="1730"/>
                      </a:lnTo>
                      <a:lnTo>
                        <a:pt x="184" y="1730"/>
                      </a:lnTo>
                      <a:lnTo>
                        <a:pt x="191" y="1730"/>
                      </a:lnTo>
                      <a:lnTo>
                        <a:pt x="198" y="1730"/>
                      </a:lnTo>
                      <a:lnTo>
                        <a:pt x="191" y="1730"/>
                      </a:lnTo>
                      <a:lnTo>
                        <a:pt x="191" y="1723"/>
                      </a:lnTo>
                      <a:lnTo>
                        <a:pt x="184" y="1723"/>
                      </a:lnTo>
                      <a:lnTo>
                        <a:pt x="184" y="1715"/>
                      </a:lnTo>
                      <a:lnTo>
                        <a:pt x="191" y="171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5" name="Freeform 1023"/>
                <p:cNvSpPr>
                  <a:spLocks/>
                </p:cNvSpPr>
                <p:nvPr/>
              </p:nvSpPr>
              <p:spPr bwMode="auto">
                <a:xfrm>
                  <a:off x="1910" y="3660"/>
                  <a:ext cx="205" cy="546"/>
                </a:xfrm>
                <a:custGeom>
                  <a:avLst/>
                  <a:gdLst>
                    <a:gd name="T0" fmla="*/ 106 w 205"/>
                    <a:gd name="T1" fmla="*/ 532 h 546"/>
                    <a:gd name="T2" fmla="*/ 99 w 205"/>
                    <a:gd name="T3" fmla="*/ 532 h 546"/>
                    <a:gd name="T4" fmla="*/ 106 w 205"/>
                    <a:gd name="T5" fmla="*/ 525 h 546"/>
                    <a:gd name="T6" fmla="*/ 85 w 205"/>
                    <a:gd name="T7" fmla="*/ 525 h 546"/>
                    <a:gd name="T8" fmla="*/ 92 w 205"/>
                    <a:gd name="T9" fmla="*/ 518 h 546"/>
                    <a:gd name="T10" fmla="*/ 71 w 205"/>
                    <a:gd name="T11" fmla="*/ 518 h 546"/>
                    <a:gd name="T12" fmla="*/ 85 w 205"/>
                    <a:gd name="T13" fmla="*/ 504 h 546"/>
                    <a:gd name="T14" fmla="*/ 92 w 205"/>
                    <a:gd name="T15" fmla="*/ 511 h 546"/>
                    <a:gd name="T16" fmla="*/ 120 w 205"/>
                    <a:gd name="T17" fmla="*/ 518 h 546"/>
                    <a:gd name="T18" fmla="*/ 85 w 205"/>
                    <a:gd name="T19" fmla="*/ 497 h 546"/>
                    <a:gd name="T20" fmla="*/ 113 w 205"/>
                    <a:gd name="T21" fmla="*/ 497 h 546"/>
                    <a:gd name="T22" fmla="*/ 120 w 205"/>
                    <a:gd name="T23" fmla="*/ 489 h 546"/>
                    <a:gd name="T24" fmla="*/ 99 w 205"/>
                    <a:gd name="T25" fmla="*/ 489 h 546"/>
                    <a:gd name="T26" fmla="*/ 106 w 205"/>
                    <a:gd name="T27" fmla="*/ 475 h 546"/>
                    <a:gd name="T28" fmla="*/ 106 w 205"/>
                    <a:gd name="T29" fmla="*/ 461 h 546"/>
                    <a:gd name="T30" fmla="*/ 135 w 205"/>
                    <a:gd name="T31" fmla="*/ 475 h 546"/>
                    <a:gd name="T32" fmla="*/ 120 w 205"/>
                    <a:gd name="T33" fmla="*/ 454 h 546"/>
                    <a:gd name="T34" fmla="*/ 99 w 205"/>
                    <a:gd name="T35" fmla="*/ 447 h 546"/>
                    <a:gd name="T36" fmla="*/ 85 w 205"/>
                    <a:gd name="T37" fmla="*/ 447 h 546"/>
                    <a:gd name="T38" fmla="*/ 85 w 205"/>
                    <a:gd name="T39" fmla="*/ 419 h 546"/>
                    <a:gd name="T40" fmla="*/ 106 w 205"/>
                    <a:gd name="T41" fmla="*/ 412 h 546"/>
                    <a:gd name="T42" fmla="*/ 106 w 205"/>
                    <a:gd name="T43" fmla="*/ 397 h 546"/>
                    <a:gd name="T44" fmla="*/ 92 w 205"/>
                    <a:gd name="T45" fmla="*/ 383 h 546"/>
                    <a:gd name="T46" fmla="*/ 78 w 205"/>
                    <a:gd name="T47" fmla="*/ 362 h 546"/>
                    <a:gd name="T48" fmla="*/ 71 w 205"/>
                    <a:gd name="T49" fmla="*/ 362 h 546"/>
                    <a:gd name="T50" fmla="*/ 92 w 205"/>
                    <a:gd name="T51" fmla="*/ 369 h 546"/>
                    <a:gd name="T52" fmla="*/ 113 w 205"/>
                    <a:gd name="T53" fmla="*/ 362 h 546"/>
                    <a:gd name="T54" fmla="*/ 135 w 205"/>
                    <a:gd name="T55" fmla="*/ 369 h 546"/>
                    <a:gd name="T56" fmla="*/ 149 w 205"/>
                    <a:gd name="T57" fmla="*/ 369 h 546"/>
                    <a:gd name="T58" fmla="*/ 142 w 205"/>
                    <a:gd name="T59" fmla="*/ 348 h 546"/>
                    <a:gd name="T60" fmla="*/ 128 w 205"/>
                    <a:gd name="T61" fmla="*/ 348 h 546"/>
                    <a:gd name="T62" fmla="*/ 78 w 205"/>
                    <a:gd name="T63" fmla="*/ 341 h 546"/>
                    <a:gd name="T64" fmla="*/ 85 w 205"/>
                    <a:gd name="T65" fmla="*/ 334 h 546"/>
                    <a:gd name="T66" fmla="*/ 85 w 205"/>
                    <a:gd name="T67" fmla="*/ 319 h 546"/>
                    <a:gd name="T68" fmla="*/ 106 w 205"/>
                    <a:gd name="T69" fmla="*/ 298 h 546"/>
                    <a:gd name="T70" fmla="*/ 99 w 205"/>
                    <a:gd name="T71" fmla="*/ 284 h 546"/>
                    <a:gd name="T72" fmla="*/ 85 w 205"/>
                    <a:gd name="T73" fmla="*/ 284 h 546"/>
                    <a:gd name="T74" fmla="*/ 50 w 205"/>
                    <a:gd name="T75" fmla="*/ 256 h 546"/>
                    <a:gd name="T76" fmla="*/ 21 w 205"/>
                    <a:gd name="T77" fmla="*/ 270 h 546"/>
                    <a:gd name="T78" fmla="*/ 14 w 205"/>
                    <a:gd name="T79" fmla="*/ 284 h 546"/>
                    <a:gd name="T80" fmla="*/ 14 w 205"/>
                    <a:gd name="T81" fmla="*/ 263 h 546"/>
                    <a:gd name="T82" fmla="*/ 35 w 205"/>
                    <a:gd name="T83" fmla="*/ 249 h 546"/>
                    <a:gd name="T84" fmla="*/ 64 w 205"/>
                    <a:gd name="T85" fmla="*/ 234 h 546"/>
                    <a:gd name="T86" fmla="*/ 50 w 205"/>
                    <a:gd name="T87" fmla="*/ 234 h 546"/>
                    <a:gd name="T88" fmla="*/ 57 w 205"/>
                    <a:gd name="T89" fmla="*/ 213 h 546"/>
                    <a:gd name="T90" fmla="*/ 85 w 205"/>
                    <a:gd name="T91" fmla="*/ 213 h 546"/>
                    <a:gd name="T92" fmla="*/ 113 w 205"/>
                    <a:gd name="T93" fmla="*/ 234 h 546"/>
                    <a:gd name="T94" fmla="*/ 128 w 205"/>
                    <a:gd name="T95" fmla="*/ 256 h 546"/>
                    <a:gd name="T96" fmla="*/ 149 w 205"/>
                    <a:gd name="T97" fmla="*/ 220 h 546"/>
                    <a:gd name="T98" fmla="*/ 135 w 205"/>
                    <a:gd name="T99" fmla="*/ 234 h 546"/>
                    <a:gd name="T100" fmla="*/ 149 w 205"/>
                    <a:gd name="T101" fmla="*/ 206 h 546"/>
                    <a:gd name="T102" fmla="*/ 170 w 205"/>
                    <a:gd name="T103" fmla="*/ 185 h 546"/>
                    <a:gd name="T104" fmla="*/ 156 w 205"/>
                    <a:gd name="T105" fmla="*/ 171 h 546"/>
                    <a:gd name="T106" fmla="*/ 156 w 205"/>
                    <a:gd name="T107" fmla="*/ 149 h 546"/>
                    <a:gd name="T108" fmla="*/ 191 w 205"/>
                    <a:gd name="T109" fmla="*/ 135 h 546"/>
                    <a:gd name="T110" fmla="*/ 184 w 205"/>
                    <a:gd name="T111" fmla="*/ 114 h 546"/>
                    <a:gd name="T112" fmla="*/ 156 w 205"/>
                    <a:gd name="T113" fmla="*/ 100 h 546"/>
                    <a:gd name="T114" fmla="*/ 184 w 205"/>
                    <a:gd name="T115" fmla="*/ 64 h 546"/>
                    <a:gd name="T116" fmla="*/ 191 w 205"/>
                    <a:gd name="T117" fmla="*/ 22 h 54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5"/>
                    <a:gd name="T178" fmla="*/ 0 h 546"/>
                    <a:gd name="T179" fmla="*/ 205 w 205"/>
                    <a:gd name="T180" fmla="*/ 546 h 54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5" h="546">
                      <a:moveTo>
                        <a:pt x="106" y="546"/>
                      </a:moveTo>
                      <a:lnTo>
                        <a:pt x="99" y="546"/>
                      </a:lnTo>
                      <a:lnTo>
                        <a:pt x="99" y="539"/>
                      </a:lnTo>
                      <a:lnTo>
                        <a:pt x="92" y="539"/>
                      </a:lnTo>
                      <a:lnTo>
                        <a:pt x="92" y="532"/>
                      </a:lnTo>
                      <a:lnTo>
                        <a:pt x="99" y="539"/>
                      </a:lnTo>
                      <a:lnTo>
                        <a:pt x="99" y="532"/>
                      </a:lnTo>
                      <a:lnTo>
                        <a:pt x="99" y="539"/>
                      </a:lnTo>
                      <a:lnTo>
                        <a:pt x="106" y="539"/>
                      </a:lnTo>
                      <a:lnTo>
                        <a:pt x="106" y="532"/>
                      </a:lnTo>
                      <a:lnTo>
                        <a:pt x="99" y="532"/>
                      </a:lnTo>
                      <a:lnTo>
                        <a:pt x="92" y="532"/>
                      </a:lnTo>
                      <a:lnTo>
                        <a:pt x="92" y="525"/>
                      </a:lnTo>
                      <a:lnTo>
                        <a:pt x="92" y="532"/>
                      </a:lnTo>
                      <a:lnTo>
                        <a:pt x="99" y="525"/>
                      </a:lnTo>
                      <a:lnTo>
                        <a:pt x="99" y="532"/>
                      </a:lnTo>
                      <a:lnTo>
                        <a:pt x="106" y="532"/>
                      </a:lnTo>
                      <a:lnTo>
                        <a:pt x="99" y="532"/>
                      </a:lnTo>
                      <a:lnTo>
                        <a:pt x="106" y="532"/>
                      </a:lnTo>
                      <a:lnTo>
                        <a:pt x="99" y="532"/>
                      </a:lnTo>
                      <a:lnTo>
                        <a:pt x="106" y="532"/>
                      </a:lnTo>
                      <a:lnTo>
                        <a:pt x="113" y="532"/>
                      </a:lnTo>
                      <a:lnTo>
                        <a:pt x="120" y="532"/>
                      </a:lnTo>
                      <a:lnTo>
                        <a:pt x="113" y="532"/>
                      </a:lnTo>
                      <a:lnTo>
                        <a:pt x="106" y="532"/>
                      </a:lnTo>
                      <a:lnTo>
                        <a:pt x="106" y="525"/>
                      </a:lnTo>
                      <a:lnTo>
                        <a:pt x="106" y="532"/>
                      </a:lnTo>
                      <a:lnTo>
                        <a:pt x="106" y="525"/>
                      </a:lnTo>
                      <a:lnTo>
                        <a:pt x="99" y="525"/>
                      </a:lnTo>
                      <a:lnTo>
                        <a:pt x="106" y="525"/>
                      </a:lnTo>
                      <a:lnTo>
                        <a:pt x="113" y="525"/>
                      </a:lnTo>
                      <a:lnTo>
                        <a:pt x="106" y="518"/>
                      </a:lnTo>
                      <a:lnTo>
                        <a:pt x="106" y="525"/>
                      </a:lnTo>
                      <a:lnTo>
                        <a:pt x="106" y="518"/>
                      </a:lnTo>
                      <a:lnTo>
                        <a:pt x="106" y="525"/>
                      </a:lnTo>
                      <a:lnTo>
                        <a:pt x="99" y="525"/>
                      </a:lnTo>
                      <a:lnTo>
                        <a:pt x="92" y="525"/>
                      </a:lnTo>
                      <a:lnTo>
                        <a:pt x="99" y="525"/>
                      </a:lnTo>
                      <a:lnTo>
                        <a:pt x="92" y="525"/>
                      </a:lnTo>
                      <a:lnTo>
                        <a:pt x="85" y="525"/>
                      </a:lnTo>
                      <a:lnTo>
                        <a:pt x="92" y="525"/>
                      </a:lnTo>
                      <a:lnTo>
                        <a:pt x="92" y="518"/>
                      </a:lnTo>
                      <a:lnTo>
                        <a:pt x="99" y="518"/>
                      </a:lnTo>
                      <a:lnTo>
                        <a:pt x="92" y="518"/>
                      </a:lnTo>
                      <a:lnTo>
                        <a:pt x="99" y="518"/>
                      </a:lnTo>
                      <a:lnTo>
                        <a:pt x="92" y="518"/>
                      </a:lnTo>
                      <a:lnTo>
                        <a:pt x="92" y="511"/>
                      </a:lnTo>
                      <a:lnTo>
                        <a:pt x="92" y="518"/>
                      </a:lnTo>
                      <a:lnTo>
                        <a:pt x="85" y="518"/>
                      </a:lnTo>
                      <a:lnTo>
                        <a:pt x="92" y="518"/>
                      </a:lnTo>
                      <a:lnTo>
                        <a:pt x="85" y="518"/>
                      </a:lnTo>
                      <a:lnTo>
                        <a:pt x="85" y="525"/>
                      </a:lnTo>
                      <a:lnTo>
                        <a:pt x="78" y="518"/>
                      </a:lnTo>
                      <a:lnTo>
                        <a:pt x="85" y="518"/>
                      </a:lnTo>
                      <a:lnTo>
                        <a:pt x="78" y="518"/>
                      </a:lnTo>
                      <a:lnTo>
                        <a:pt x="71" y="518"/>
                      </a:lnTo>
                      <a:lnTo>
                        <a:pt x="78" y="518"/>
                      </a:lnTo>
                      <a:lnTo>
                        <a:pt x="78" y="511"/>
                      </a:lnTo>
                      <a:lnTo>
                        <a:pt x="78" y="518"/>
                      </a:lnTo>
                      <a:lnTo>
                        <a:pt x="71" y="518"/>
                      </a:lnTo>
                      <a:lnTo>
                        <a:pt x="71" y="511"/>
                      </a:lnTo>
                      <a:lnTo>
                        <a:pt x="78" y="511"/>
                      </a:lnTo>
                      <a:lnTo>
                        <a:pt x="71" y="511"/>
                      </a:lnTo>
                      <a:lnTo>
                        <a:pt x="64" y="511"/>
                      </a:lnTo>
                      <a:lnTo>
                        <a:pt x="64" y="504"/>
                      </a:lnTo>
                      <a:lnTo>
                        <a:pt x="71" y="504"/>
                      </a:lnTo>
                      <a:lnTo>
                        <a:pt x="78" y="504"/>
                      </a:lnTo>
                      <a:lnTo>
                        <a:pt x="71" y="504"/>
                      </a:lnTo>
                      <a:lnTo>
                        <a:pt x="78" y="504"/>
                      </a:lnTo>
                      <a:lnTo>
                        <a:pt x="85" y="504"/>
                      </a:lnTo>
                      <a:lnTo>
                        <a:pt x="78" y="504"/>
                      </a:lnTo>
                      <a:lnTo>
                        <a:pt x="71" y="504"/>
                      </a:lnTo>
                      <a:lnTo>
                        <a:pt x="71" y="497"/>
                      </a:lnTo>
                      <a:lnTo>
                        <a:pt x="78" y="497"/>
                      </a:lnTo>
                      <a:lnTo>
                        <a:pt x="85" y="497"/>
                      </a:lnTo>
                      <a:lnTo>
                        <a:pt x="85" y="504"/>
                      </a:lnTo>
                      <a:lnTo>
                        <a:pt x="92" y="504"/>
                      </a:lnTo>
                      <a:lnTo>
                        <a:pt x="85" y="504"/>
                      </a:lnTo>
                      <a:lnTo>
                        <a:pt x="92" y="504"/>
                      </a:lnTo>
                      <a:lnTo>
                        <a:pt x="92" y="511"/>
                      </a:lnTo>
                      <a:lnTo>
                        <a:pt x="85" y="511"/>
                      </a:lnTo>
                      <a:lnTo>
                        <a:pt x="92" y="511"/>
                      </a:lnTo>
                      <a:lnTo>
                        <a:pt x="92" y="504"/>
                      </a:lnTo>
                      <a:lnTo>
                        <a:pt x="92" y="511"/>
                      </a:lnTo>
                      <a:lnTo>
                        <a:pt x="99" y="511"/>
                      </a:lnTo>
                      <a:lnTo>
                        <a:pt x="99" y="518"/>
                      </a:lnTo>
                      <a:lnTo>
                        <a:pt x="99" y="511"/>
                      </a:lnTo>
                      <a:lnTo>
                        <a:pt x="106" y="511"/>
                      </a:lnTo>
                      <a:lnTo>
                        <a:pt x="113" y="518"/>
                      </a:lnTo>
                      <a:lnTo>
                        <a:pt x="120" y="518"/>
                      </a:lnTo>
                      <a:lnTo>
                        <a:pt x="113" y="518"/>
                      </a:lnTo>
                      <a:lnTo>
                        <a:pt x="113" y="511"/>
                      </a:lnTo>
                      <a:lnTo>
                        <a:pt x="106" y="511"/>
                      </a:lnTo>
                      <a:lnTo>
                        <a:pt x="113" y="511"/>
                      </a:lnTo>
                      <a:lnTo>
                        <a:pt x="106" y="511"/>
                      </a:lnTo>
                      <a:lnTo>
                        <a:pt x="99" y="511"/>
                      </a:lnTo>
                      <a:lnTo>
                        <a:pt x="99" y="504"/>
                      </a:lnTo>
                      <a:lnTo>
                        <a:pt x="92" y="504"/>
                      </a:lnTo>
                      <a:lnTo>
                        <a:pt x="92" y="497"/>
                      </a:lnTo>
                      <a:lnTo>
                        <a:pt x="85" y="497"/>
                      </a:lnTo>
                      <a:lnTo>
                        <a:pt x="92" y="497"/>
                      </a:lnTo>
                      <a:lnTo>
                        <a:pt x="85" y="497"/>
                      </a:lnTo>
                      <a:lnTo>
                        <a:pt x="85" y="489"/>
                      </a:lnTo>
                      <a:lnTo>
                        <a:pt x="92" y="489"/>
                      </a:lnTo>
                      <a:lnTo>
                        <a:pt x="92" y="497"/>
                      </a:lnTo>
                      <a:lnTo>
                        <a:pt x="92" y="489"/>
                      </a:lnTo>
                      <a:lnTo>
                        <a:pt x="99" y="489"/>
                      </a:lnTo>
                      <a:lnTo>
                        <a:pt x="99" y="497"/>
                      </a:lnTo>
                      <a:lnTo>
                        <a:pt x="106" y="497"/>
                      </a:lnTo>
                      <a:lnTo>
                        <a:pt x="113" y="497"/>
                      </a:lnTo>
                      <a:lnTo>
                        <a:pt x="113" y="504"/>
                      </a:lnTo>
                      <a:lnTo>
                        <a:pt x="113" y="497"/>
                      </a:lnTo>
                      <a:lnTo>
                        <a:pt x="120" y="497"/>
                      </a:lnTo>
                      <a:lnTo>
                        <a:pt x="120" y="504"/>
                      </a:lnTo>
                      <a:lnTo>
                        <a:pt x="120" y="497"/>
                      </a:lnTo>
                      <a:lnTo>
                        <a:pt x="113" y="497"/>
                      </a:lnTo>
                      <a:lnTo>
                        <a:pt x="106" y="497"/>
                      </a:lnTo>
                      <a:lnTo>
                        <a:pt x="113" y="497"/>
                      </a:lnTo>
                      <a:lnTo>
                        <a:pt x="113" y="489"/>
                      </a:lnTo>
                      <a:lnTo>
                        <a:pt x="120" y="489"/>
                      </a:lnTo>
                      <a:lnTo>
                        <a:pt x="113" y="489"/>
                      </a:lnTo>
                      <a:lnTo>
                        <a:pt x="120" y="489"/>
                      </a:lnTo>
                      <a:lnTo>
                        <a:pt x="120" y="482"/>
                      </a:lnTo>
                      <a:lnTo>
                        <a:pt x="120" y="489"/>
                      </a:lnTo>
                      <a:lnTo>
                        <a:pt x="113" y="489"/>
                      </a:lnTo>
                      <a:lnTo>
                        <a:pt x="106" y="497"/>
                      </a:lnTo>
                      <a:lnTo>
                        <a:pt x="106" y="489"/>
                      </a:lnTo>
                      <a:lnTo>
                        <a:pt x="99" y="489"/>
                      </a:lnTo>
                      <a:lnTo>
                        <a:pt x="106" y="489"/>
                      </a:lnTo>
                      <a:lnTo>
                        <a:pt x="99" y="489"/>
                      </a:lnTo>
                      <a:lnTo>
                        <a:pt x="92" y="489"/>
                      </a:lnTo>
                      <a:lnTo>
                        <a:pt x="92" y="482"/>
                      </a:lnTo>
                      <a:lnTo>
                        <a:pt x="85" y="482"/>
                      </a:lnTo>
                      <a:lnTo>
                        <a:pt x="92" y="482"/>
                      </a:lnTo>
                      <a:lnTo>
                        <a:pt x="99" y="482"/>
                      </a:lnTo>
                      <a:lnTo>
                        <a:pt x="99" y="475"/>
                      </a:lnTo>
                      <a:lnTo>
                        <a:pt x="99" y="482"/>
                      </a:lnTo>
                      <a:lnTo>
                        <a:pt x="99" y="475"/>
                      </a:lnTo>
                      <a:lnTo>
                        <a:pt x="106" y="482"/>
                      </a:lnTo>
                      <a:lnTo>
                        <a:pt x="106" y="475"/>
                      </a:lnTo>
                      <a:lnTo>
                        <a:pt x="106" y="482"/>
                      </a:lnTo>
                      <a:lnTo>
                        <a:pt x="106" y="475"/>
                      </a:lnTo>
                      <a:lnTo>
                        <a:pt x="99" y="475"/>
                      </a:lnTo>
                      <a:lnTo>
                        <a:pt x="92" y="475"/>
                      </a:lnTo>
                      <a:lnTo>
                        <a:pt x="92" y="482"/>
                      </a:lnTo>
                      <a:lnTo>
                        <a:pt x="92" y="475"/>
                      </a:lnTo>
                      <a:lnTo>
                        <a:pt x="92" y="468"/>
                      </a:lnTo>
                      <a:lnTo>
                        <a:pt x="99" y="468"/>
                      </a:lnTo>
                      <a:lnTo>
                        <a:pt x="106" y="468"/>
                      </a:lnTo>
                      <a:lnTo>
                        <a:pt x="106" y="461"/>
                      </a:lnTo>
                      <a:lnTo>
                        <a:pt x="106" y="468"/>
                      </a:lnTo>
                      <a:lnTo>
                        <a:pt x="113" y="468"/>
                      </a:lnTo>
                      <a:lnTo>
                        <a:pt x="106" y="468"/>
                      </a:lnTo>
                      <a:lnTo>
                        <a:pt x="113" y="468"/>
                      </a:lnTo>
                      <a:lnTo>
                        <a:pt x="120" y="468"/>
                      </a:lnTo>
                      <a:lnTo>
                        <a:pt x="120" y="475"/>
                      </a:lnTo>
                      <a:lnTo>
                        <a:pt x="128" y="475"/>
                      </a:lnTo>
                      <a:lnTo>
                        <a:pt x="128" y="482"/>
                      </a:lnTo>
                      <a:lnTo>
                        <a:pt x="128" y="475"/>
                      </a:lnTo>
                      <a:lnTo>
                        <a:pt x="135" y="475"/>
                      </a:lnTo>
                      <a:lnTo>
                        <a:pt x="128" y="475"/>
                      </a:lnTo>
                      <a:lnTo>
                        <a:pt x="120" y="475"/>
                      </a:lnTo>
                      <a:lnTo>
                        <a:pt x="120" y="468"/>
                      </a:lnTo>
                      <a:lnTo>
                        <a:pt x="120" y="461"/>
                      </a:lnTo>
                      <a:lnTo>
                        <a:pt x="113" y="461"/>
                      </a:lnTo>
                      <a:lnTo>
                        <a:pt x="106" y="461"/>
                      </a:lnTo>
                      <a:lnTo>
                        <a:pt x="106" y="454"/>
                      </a:lnTo>
                      <a:lnTo>
                        <a:pt x="106" y="447"/>
                      </a:lnTo>
                      <a:lnTo>
                        <a:pt x="113" y="447"/>
                      </a:lnTo>
                      <a:lnTo>
                        <a:pt x="120" y="454"/>
                      </a:lnTo>
                      <a:lnTo>
                        <a:pt x="120" y="447"/>
                      </a:lnTo>
                      <a:lnTo>
                        <a:pt x="113" y="447"/>
                      </a:lnTo>
                      <a:lnTo>
                        <a:pt x="106" y="447"/>
                      </a:lnTo>
                      <a:lnTo>
                        <a:pt x="113" y="447"/>
                      </a:lnTo>
                      <a:lnTo>
                        <a:pt x="113" y="440"/>
                      </a:lnTo>
                      <a:lnTo>
                        <a:pt x="113" y="433"/>
                      </a:lnTo>
                      <a:lnTo>
                        <a:pt x="106" y="433"/>
                      </a:lnTo>
                      <a:lnTo>
                        <a:pt x="106" y="440"/>
                      </a:lnTo>
                      <a:lnTo>
                        <a:pt x="106" y="447"/>
                      </a:lnTo>
                      <a:lnTo>
                        <a:pt x="99" y="447"/>
                      </a:lnTo>
                      <a:lnTo>
                        <a:pt x="99" y="440"/>
                      </a:lnTo>
                      <a:lnTo>
                        <a:pt x="99" y="447"/>
                      </a:lnTo>
                      <a:lnTo>
                        <a:pt x="99" y="454"/>
                      </a:lnTo>
                      <a:lnTo>
                        <a:pt x="99" y="461"/>
                      </a:lnTo>
                      <a:lnTo>
                        <a:pt x="92" y="461"/>
                      </a:lnTo>
                      <a:lnTo>
                        <a:pt x="85" y="461"/>
                      </a:lnTo>
                      <a:lnTo>
                        <a:pt x="85" y="454"/>
                      </a:lnTo>
                      <a:lnTo>
                        <a:pt x="92" y="454"/>
                      </a:lnTo>
                      <a:lnTo>
                        <a:pt x="85" y="454"/>
                      </a:lnTo>
                      <a:lnTo>
                        <a:pt x="85" y="447"/>
                      </a:lnTo>
                      <a:lnTo>
                        <a:pt x="85" y="440"/>
                      </a:lnTo>
                      <a:lnTo>
                        <a:pt x="85" y="433"/>
                      </a:lnTo>
                      <a:lnTo>
                        <a:pt x="78" y="433"/>
                      </a:lnTo>
                      <a:lnTo>
                        <a:pt x="78" y="426"/>
                      </a:lnTo>
                      <a:lnTo>
                        <a:pt x="85" y="426"/>
                      </a:lnTo>
                      <a:lnTo>
                        <a:pt x="85" y="419"/>
                      </a:lnTo>
                      <a:lnTo>
                        <a:pt x="85" y="426"/>
                      </a:lnTo>
                      <a:lnTo>
                        <a:pt x="85" y="419"/>
                      </a:lnTo>
                      <a:lnTo>
                        <a:pt x="78" y="419"/>
                      </a:lnTo>
                      <a:lnTo>
                        <a:pt x="85" y="419"/>
                      </a:lnTo>
                      <a:lnTo>
                        <a:pt x="78" y="419"/>
                      </a:lnTo>
                      <a:lnTo>
                        <a:pt x="78" y="412"/>
                      </a:lnTo>
                      <a:lnTo>
                        <a:pt x="85" y="412"/>
                      </a:lnTo>
                      <a:lnTo>
                        <a:pt x="92" y="412"/>
                      </a:lnTo>
                      <a:lnTo>
                        <a:pt x="92" y="419"/>
                      </a:lnTo>
                      <a:lnTo>
                        <a:pt x="99" y="419"/>
                      </a:lnTo>
                      <a:lnTo>
                        <a:pt x="92" y="419"/>
                      </a:lnTo>
                      <a:lnTo>
                        <a:pt x="92" y="412"/>
                      </a:lnTo>
                      <a:lnTo>
                        <a:pt x="99" y="412"/>
                      </a:lnTo>
                      <a:lnTo>
                        <a:pt x="106" y="412"/>
                      </a:lnTo>
                      <a:lnTo>
                        <a:pt x="99" y="404"/>
                      </a:lnTo>
                      <a:lnTo>
                        <a:pt x="92" y="412"/>
                      </a:lnTo>
                      <a:lnTo>
                        <a:pt x="92" y="404"/>
                      </a:lnTo>
                      <a:lnTo>
                        <a:pt x="85" y="404"/>
                      </a:lnTo>
                      <a:lnTo>
                        <a:pt x="85" y="397"/>
                      </a:lnTo>
                      <a:lnTo>
                        <a:pt x="92" y="397"/>
                      </a:lnTo>
                      <a:lnTo>
                        <a:pt x="92" y="390"/>
                      </a:lnTo>
                      <a:lnTo>
                        <a:pt x="99" y="390"/>
                      </a:lnTo>
                      <a:lnTo>
                        <a:pt x="99" y="397"/>
                      </a:lnTo>
                      <a:lnTo>
                        <a:pt x="106" y="397"/>
                      </a:lnTo>
                      <a:lnTo>
                        <a:pt x="113" y="397"/>
                      </a:lnTo>
                      <a:lnTo>
                        <a:pt x="106" y="397"/>
                      </a:lnTo>
                      <a:lnTo>
                        <a:pt x="106" y="390"/>
                      </a:lnTo>
                      <a:lnTo>
                        <a:pt x="113" y="390"/>
                      </a:lnTo>
                      <a:lnTo>
                        <a:pt x="120" y="390"/>
                      </a:lnTo>
                      <a:lnTo>
                        <a:pt x="113" y="390"/>
                      </a:lnTo>
                      <a:lnTo>
                        <a:pt x="106" y="390"/>
                      </a:lnTo>
                      <a:lnTo>
                        <a:pt x="106" y="383"/>
                      </a:lnTo>
                      <a:lnTo>
                        <a:pt x="99" y="383"/>
                      </a:lnTo>
                      <a:lnTo>
                        <a:pt x="92" y="383"/>
                      </a:lnTo>
                      <a:lnTo>
                        <a:pt x="99" y="383"/>
                      </a:lnTo>
                      <a:lnTo>
                        <a:pt x="106" y="383"/>
                      </a:lnTo>
                      <a:lnTo>
                        <a:pt x="113" y="383"/>
                      </a:lnTo>
                      <a:lnTo>
                        <a:pt x="106" y="383"/>
                      </a:lnTo>
                      <a:lnTo>
                        <a:pt x="99" y="383"/>
                      </a:lnTo>
                      <a:lnTo>
                        <a:pt x="92" y="383"/>
                      </a:lnTo>
                      <a:lnTo>
                        <a:pt x="92" y="376"/>
                      </a:lnTo>
                      <a:lnTo>
                        <a:pt x="85" y="376"/>
                      </a:lnTo>
                      <a:lnTo>
                        <a:pt x="78" y="369"/>
                      </a:lnTo>
                      <a:lnTo>
                        <a:pt x="78" y="362"/>
                      </a:lnTo>
                      <a:lnTo>
                        <a:pt x="85" y="362"/>
                      </a:lnTo>
                      <a:lnTo>
                        <a:pt x="78" y="362"/>
                      </a:lnTo>
                      <a:lnTo>
                        <a:pt x="85" y="362"/>
                      </a:lnTo>
                      <a:lnTo>
                        <a:pt x="78" y="362"/>
                      </a:lnTo>
                      <a:lnTo>
                        <a:pt x="78" y="369"/>
                      </a:lnTo>
                      <a:lnTo>
                        <a:pt x="78" y="362"/>
                      </a:lnTo>
                      <a:lnTo>
                        <a:pt x="71" y="369"/>
                      </a:lnTo>
                      <a:lnTo>
                        <a:pt x="71" y="362"/>
                      </a:lnTo>
                      <a:lnTo>
                        <a:pt x="64" y="362"/>
                      </a:lnTo>
                      <a:lnTo>
                        <a:pt x="71" y="362"/>
                      </a:lnTo>
                      <a:lnTo>
                        <a:pt x="64" y="362"/>
                      </a:lnTo>
                      <a:lnTo>
                        <a:pt x="71" y="362"/>
                      </a:lnTo>
                      <a:lnTo>
                        <a:pt x="71" y="355"/>
                      </a:lnTo>
                      <a:lnTo>
                        <a:pt x="78" y="355"/>
                      </a:lnTo>
                      <a:lnTo>
                        <a:pt x="85" y="355"/>
                      </a:lnTo>
                      <a:lnTo>
                        <a:pt x="85" y="362"/>
                      </a:lnTo>
                      <a:lnTo>
                        <a:pt x="92" y="362"/>
                      </a:lnTo>
                      <a:lnTo>
                        <a:pt x="85" y="362"/>
                      </a:lnTo>
                      <a:lnTo>
                        <a:pt x="92" y="362"/>
                      </a:lnTo>
                      <a:lnTo>
                        <a:pt x="92" y="369"/>
                      </a:lnTo>
                      <a:lnTo>
                        <a:pt x="92" y="376"/>
                      </a:lnTo>
                      <a:lnTo>
                        <a:pt x="99" y="376"/>
                      </a:lnTo>
                      <a:lnTo>
                        <a:pt x="92" y="376"/>
                      </a:lnTo>
                      <a:lnTo>
                        <a:pt x="92" y="369"/>
                      </a:lnTo>
                      <a:lnTo>
                        <a:pt x="99" y="369"/>
                      </a:lnTo>
                      <a:lnTo>
                        <a:pt x="92" y="369"/>
                      </a:lnTo>
                      <a:lnTo>
                        <a:pt x="92" y="362"/>
                      </a:lnTo>
                      <a:lnTo>
                        <a:pt x="99" y="362"/>
                      </a:lnTo>
                      <a:lnTo>
                        <a:pt x="106" y="362"/>
                      </a:lnTo>
                      <a:lnTo>
                        <a:pt x="113" y="362"/>
                      </a:lnTo>
                      <a:lnTo>
                        <a:pt x="120" y="362"/>
                      </a:lnTo>
                      <a:lnTo>
                        <a:pt x="120" y="369"/>
                      </a:lnTo>
                      <a:lnTo>
                        <a:pt x="120" y="362"/>
                      </a:lnTo>
                      <a:lnTo>
                        <a:pt x="128" y="362"/>
                      </a:lnTo>
                      <a:lnTo>
                        <a:pt x="128" y="369"/>
                      </a:lnTo>
                      <a:lnTo>
                        <a:pt x="120" y="369"/>
                      </a:lnTo>
                      <a:lnTo>
                        <a:pt x="128" y="369"/>
                      </a:lnTo>
                      <a:lnTo>
                        <a:pt x="120" y="369"/>
                      </a:lnTo>
                      <a:lnTo>
                        <a:pt x="128" y="369"/>
                      </a:lnTo>
                      <a:lnTo>
                        <a:pt x="135" y="369"/>
                      </a:lnTo>
                      <a:lnTo>
                        <a:pt x="135" y="376"/>
                      </a:lnTo>
                      <a:lnTo>
                        <a:pt x="142" y="376"/>
                      </a:lnTo>
                      <a:lnTo>
                        <a:pt x="142" y="369"/>
                      </a:lnTo>
                      <a:lnTo>
                        <a:pt x="149" y="369"/>
                      </a:lnTo>
                      <a:lnTo>
                        <a:pt x="149" y="376"/>
                      </a:lnTo>
                      <a:lnTo>
                        <a:pt x="156" y="376"/>
                      </a:lnTo>
                      <a:lnTo>
                        <a:pt x="156" y="369"/>
                      </a:lnTo>
                      <a:lnTo>
                        <a:pt x="156" y="362"/>
                      </a:lnTo>
                      <a:lnTo>
                        <a:pt x="156" y="369"/>
                      </a:lnTo>
                      <a:lnTo>
                        <a:pt x="149" y="369"/>
                      </a:lnTo>
                      <a:lnTo>
                        <a:pt x="142" y="369"/>
                      </a:lnTo>
                      <a:lnTo>
                        <a:pt x="142" y="362"/>
                      </a:lnTo>
                      <a:lnTo>
                        <a:pt x="135" y="362"/>
                      </a:lnTo>
                      <a:lnTo>
                        <a:pt x="142" y="362"/>
                      </a:lnTo>
                      <a:lnTo>
                        <a:pt x="135" y="362"/>
                      </a:lnTo>
                      <a:lnTo>
                        <a:pt x="135" y="355"/>
                      </a:lnTo>
                      <a:lnTo>
                        <a:pt x="142" y="355"/>
                      </a:lnTo>
                      <a:lnTo>
                        <a:pt x="142" y="348"/>
                      </a:lnTo>
                      <a:lnTo>
                        <a:pt x="135" y="348"/>
                      </a:lnTo>
                      <a:lnTo>
                        <a:pt x="142" y="348"/>
                      </a:lnTo>
                      <a:lnTo>
                        <a:pt x="135" y="348"/>
                      </a:lnTo>
                      <a:lnTo>
                        <a:pt x="128" y="348"/>
                      </a:lnTo>
                      <a:lnTo>
                        <a:pt x="128" y="341"/>
                      </a:lnTo>
                      <a:lnTo>
                        <a:pt x="128" y="334"/>
                      </a:lnTo>
                      <a:lnTo>
                        <a:pt x="135" y="334"/>
                      </a:lnTo>
                      <a:lnTo>
                        <a:pt x="128" y="334"/>
                      </a:lnTo>
                      <a:lnTo>
                        <a:pt x="128" y="326"/>
                      </a:lnTo>
                      <a:lnTo>
                        <a:pt x="128" y="334"/>
                      </a:lnTo>
                      <a:lnTo>
                        <a:pt x="128" y="341"/>
                      </a:lnTo>
                      <a:lnTo>
                        <a:pt x="128" y="348"/>
                      </a:lnTo>
                      <a:lnTo>
                        <a:pt x="120" y="348"/>
                      </a:lnTo>
                      <a:lnTo>
                        <a:pt x="113" y="348"/>
                      </a:lnTo>
                      <a:lnTo>
                        <a:pt x="106" y="348"/>
                      </a:lnTo>
                      <a:lnTo>
                        <a:pt x="99" y="348"/>
                      </a:lnTo>
                      <a:lnTo>
                        <a:pt x="92" y="348"/>
                      </a:lnTo>
                      <a:lnTo>
                        <a:pt x="92" y="341"/>
                      </a:lnTo>
                      <a:lnTo>
                        <a:pt x="92" y="348"/>
                      </a:lnTo>
                      <a:lnTo>
                        <a:pt x="85" y="348"/>
                      </a:lnTo>
                      <a:lnTo>
                        <a:pt x="85" y="341"/>
                      </a:lnTo>
                      <a:lnTo>
                        <a:pt x="78" y="341"/>
                      </a:lnTo>
                      <a:lnTo>
                        <a:pt x="78" y="348"/>
                      </a:lnTo>
                      <a:lnTo>
                        <a:pt x="71" y="348"/>
                      </a:lnTo>
                      <a:lnTo>
                        <a:pt x="71" y="341"/>
                      </a:lnTo>
                      <a:lnTo>
                        <a:pt x="64" y="341"/>
                      </a:lnTo>
                      <a:lnTo>
                        <a:pt x="64" y="334"/>
                      </a:lnTo>
                      <a:lnTo>
                        <a:pt x="71" y="334"/>
                      </a:lnTo>
                      <a:lnTo>
                        <a:pt x="71" y="326"/>
                      </a:lnTo>
                      <a:lnTo>
                        <a:pt x="78" y="326"/>
                      </a:lnTo>
                      <a:lnTo>
                        <a:pt x="85" y="326"/>
                      </a:lnTo>
                      <a:lnTo>
                        <a:pt x="85" y="334"/>
                      </a:lnTo>
                      <a:lnTo>
                        <a:pt x="78" y="334"/>
                      </a:lnTo>
                      <a:lnTo>
                        <a:pt x="85" y="341"/>
                      </a:lnTo>
                      <a:lnTo>
                        <a:pt x="85" y="334"/>
                      </a:lnTo>
                      <a:lnTo>
                        <a:pt x="92" y="334"/>
                      </a:lnTo>
                      <a:lnTo>
                        <a:pt x="99" y="334"/>
                      </a:lnTo>
                      <a:lnTo>
                        <a:pt x="92" y="334"/>
                      </a:lnTo>
                      <a:lnTo>
                        <a:pt x="85" y="326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85" y="319"/>
                      </a:lnTo>
                      <a:lnTo>
                        <a:pt x="78" y="319"/>
                      </a:lnTo>
                      <a:lnTo>
                        <a:pt x="78" y="326"/>
                      </a:lnTo>
                      <a:lnTo>
                        <a:pt x="78" y="319"/>
                      </a:lnTo>
                      <a:lnTo>
                        <a:pt x="78" y="312"/>
                      </a:lnTo>
                      <a:lnTo>
                        <a:pt x="85" y="312"/>
                      </a:lnTo>
                      <a:lnTo>
                        <a:pt x="85" y="305"/>
                      </a:lnTo>
                      <a:lnTo>
                        <a:pt x="92" y="305"/>
                      </a:lnTo>
                      <a:lnTo>
                        <a:pt x="99" y="305"/>
                      </a:lnTo>
                      <a:lnTo>
                        <a:pt x="106" y="305"/>
                      </a:lnTo>
                      <a:lnTo>
                        <a:pt x="106" y="298"/>
                      </a:lnTo>
                      <a:lnTo>
                        <a:pt x="106" y="305"/>
                      </a:lnTo>
                      <a:lnTo>
                        <a:pt x="99" y="305"/>
                      </a:lnTo>
                      <a:lnTo>
                        <a:pt x="99" y="298"/>
                      </a:lnTo>
                      <a:lnTo>
                        <a:pt x="92" y="298"/>
                      </a:lnTo>
                      <a:lnTo>
                        <a:pt x="99" y="291"/>
                      </a:lnTo>
                      <a:lnTo>
                        <a:pt x="106" y="291"/>
                      </a:lnTo>
                      <a:lnTo>
                        <a:pt x="113" y="291"/>
                      </a:lnTo>
                      <a:lnTo>
                        <a:pt x="106" y="291"/>
                      </a:lnTo>
                      <a:lnTo>
                        <a:pt x="99" y="291"/>
                      </a:lnTo>
                      <a:lnTo>
                        <a:pt x="99" y="284"/>
                      </a:lnTo>
                      <a:lnTo>
                        <a:pt x="92" y="277"/>
                      </a:lnTo>
                      <a:lnTo>
                        <a:pt x="85" y="277"/>
                      </a:lnTo>
                      <a:lnTo>
                        <a:pt x="78" y="277"/>
                      </a:lnTo>
                      <a:lnTo>
                        <a:pt x="71" y="277"/>
                      </a:lnTo>
                      <a:lnTo>
                        <a:pt x="71" y="284"/>
                      </a:lnTo>
                      <a:lnTo>
                        <a:pt x="78" y="277"/>
                      </a:lnTo>
                      <a:lnTo>
                        <a:pt x="78" y="284"/>
                      </a:lnTo>
                      <a:lnTo>
                        <a:pt x="85" y="284"/>
                      </a:lnTo>
                      <a:lnTo>
                        <a:pt x="78" y="284"/>
                      </a:lnTo>
                      <a:lnTo>
                        <a:pt x="85" y="284"/>
                      </a:lnTo>
                      <a:lnTo>
                        <a:pt x="78" y="284"/>
                      </a:lnTo>
                      <a:lnTo>
                        <a:pt x="71" y="284"/>
                      </a:lnTo>
                      <a:lnTo>
                        <a:pt x="64" y="284"/>
                      </a:lnTo>
                      <a:lnTo>
                        <a:pt x="64" y="277"/>
                      </a:lnTo>
                      <a:lnTo>
                        <a:pt x="57" y="277"/>
                      </a:lnTo>
                      <a:lnTo>
                        <a:pt x="50" y="277"/>
                      </a:lnTo>
                      <a:lnTo>
                        <a:pt x="42" y="277"/>
                      </a:lnTo>
                      <a:lnTo>
                        <a:pt x="42" y="270"/>
                      </a:lnTo>
                      <a:lnTo>
                        <a:pt x="42" y="263"/>
                      </a:lnTo>
                      <a:lnTo>
                        <a:pt x="50" y="256"/>
                      </a:lnTo>
                      <a:lnTo>
                        <a:pt x="42" y="256"/>
                      </a:lnTo>
                      <a:lnTo>
                        <a:pt x="42" y="263"/>
                      </a:lnTo>
                      <a:lnTo>
                        <a:pt x="35" y="263"/>
                      </a:lnTo>
                      <a:lnTo>
                        <a:pt x="28" y="263"/>
                      </a:lnTo>
                      <a:lnTo>
                        <a:pt x="28" y="270"/>
                      </a:lnTo>
                      <a:lnTo>
                        <a:pt x="28" y="263"/>
                      </a:lnTo>
                      <a:lnTo>
                        <a:pt x="28" y="270"/>
                      </a:lnTo>
                      <a:lnTo>
                        <a:pt x="21" y="270"/>
                      </a:lnTo>
                      <a:lnTo>
                        <a:pt x="21" y="263"/>
                      </a:lnTo>
                      <a:lnTo>
                        <a:pt x="21" y="270"/>
                      </a:lnTo>
                      <a:lnTo>
                        <a:pt x="21" y="263"/>
                      </a:lnTo>
                      <a:lnTo>
                        <a:pt x="14" y="263"/>
                      </a:lnTo>
                      <a:lnTo>
                        <a:pt x="14" y="270"/>
                      </a:lnTo>
                      <a:lnTo>
                        <a:pt x="7" y="270"/>
                      </a:lnTo>
                      <a:lnTo>
                        <a:pt x="14" y="270"/>
                      </a:lnTo>
                      <a:lnTo>
                        <a:pt x="21" y="270"/>
                      </a:lnTo>
                      <a:lnTo>
                        <a:pt x="14" y="277"/>
                      </a:lnTo>
                      <a:lnTo>
                        <a:pt x="21" y="277"/>
                      </a:lnTo>
                      <a:lnTo>
                        <a:pt x="21" y="284"/>
                      </a:lnTo>
                      <a:lnTo>
                        <a:pt x="14" y="284"/>
                      </a:lnTo>
                      <a:lnTo>
                        <a:pt x="14" y="291"/>
                      </a:lnTo>
                      <a:lnTo>
                        <a:pt x="7" y="284"/>
                      </a:lnTo>
                      <a:lnTo>
                        <a:pt x="7" y="291"/>
                      </a:lnTo>
                      <a:lnTo>
                        <a:pt x="7" y="284"/>
                      </a:lnTo>
                      <a:lnTo>
                        <a:pt x="0" y="284"/>
                      </a:lnTo>
                      <a:lnTo>
                        <a:pt x="0" y="277"/>
                      </a:lnTo>
                      <a:lnTo>
                        <a:pt x="0" y="270"/>
                      </a:lnTo>
                      <a:lnTo>
                        <a:pt x="0" y="263"/>
                      </a:lnTo>
                      <a:lnTo>
                        <a:pt x="7" y="263"/>
                      </a:lnTo>
                      <a:lnTo>
                        <a:pt x="14" y="263"/>
                      </a:lnTo>
                      <a:lnTo>
                        <a:pt x="7" y="256"/>
                      </a:lnTo>
                      <a:lnTo>
                        <a:pt x="14" y="256"/>
                      </a:lnTo>
                      <a:lnTo>
                        <a:pt x="21" y="256"/>
                      </a:lnTo>
                      <a:lnTo>
                        <a:pt x="14" y="256"/>
                      </a:lnTo>
                      <a:lnTo>
                        <a:pt x="21" y="256"/>
                      </a:lnTo>
                      <a:lnTo>
                        <a:pt x="21" y="249"/>
                      </a:lnTo>
                      <a:lnTo>
                        <a:pt x="21" y="256"/>
                      </a:lnTo>
                      <a:lnTo>
                        <a:pt x="21" y="249"/>
                      </a:lnTo>
                      <a:lnTo>
                        <a:pt x="28" y="249"/>
                      </a:lnTo>
                      <a:lnTo>
                        <a:pt x="35" y="249"/>
                      </a:lnTo>
                      <a:lnTo>
                        <a:pt x="35" y="241"/>
                      </a:lnTo>
                      <a:lnTo>
                        <a:pt x="28" y="241"/>
                      </a:lnTo>
                      <a:lnTo>
                        <a:pt x="35" y="241"/>
                      </a:lnTo>
                      <a:lnTo>
                        <a:pt x="35" y="249"/>
                      </a:lnTo>
                      <a:lnTo>
                        <a:pt x="35" y="241"/>
                      </a:lnTo>
                      <a:lnTo>
                        <a:pt x="42" y="241"/>
                      </a:lnTo>
                      <a:lnTo>
                        <a:pt x="50" y="241"/>
                      </a:lnTo>
                      <a:lnTo>
                        <a:pt x="50" y="234"/>
                      </a:lnTo>
                      <a:lnTo>
                        <a:pt x="57" y="234"/>
                      </a:lnTo>
                      <a:lnTo>
                        <a:pt x="64" y="234"/>
                      </a:lnTo>
                      <a:lnTo>
                        <a:pt x="57" y="234"/>
                      </a:lnTo>
                      <a:lnTo>
                        <a:pt x="57" y="227"/>
                      </a:lnTo>
                      <a:lnTo>
                        <a:pt x="64" y="227"/>
                      </a:lnTo>
                      <a:lnTo>
                        <a:pt x="57" y="227"/>
                      </a:lnTo>
                      <a:lnTo>
                        <a:pt x="64" y="227"/>
                      </a:lnTo>
                      <a:lnTo>
                        <a:pt x="64" y="220"/>
                      </a:lnTo>
                      <a:lnTo>
                        <a:pt x="64" y="227"/>
                      </a:lnTo>
                      <a:lnTo>
                        <a:pt x="57" y="227"/>
                      </a:lnTo>
                      <a:lnTo>
                        <a:pt x="50" y="227"/>
                      </a:lnTo>
                      <a:lnTo>
                        <a:pt x="50" y="234"/>
                      </a:lnTo>
                      <a:lnTo>
                        <a:pt x="42" y="234"/>
                      </a:lnTo>
                      <a:lnTo>
                        <a:pt x="42" y="227"/>
                      </a:lnTo>
                      <a:lnTo>
                        <a:pt x="42" y="220"/>
                      </a:lnTo>
                      <a:lnTo>
                        <a:pt x="42" y="227"/>
                      </a:lnTo>
                      <a:lnTo>
                        <a:pt x="42" y="220"/>
                      </a:lnTo>
                      <a:lnTo>
                        <a:pt x="35" y="220"/>
                      </a:lnTo>
                      <a:lnTo>
                        <a:pt x="35" y="213"/>
                      </a:lnTo>
                      <a:lnTo>
                        <a:pt x="42" y="213"/>
                      </a:lnTo>
                      <a:lnTo>
                        <a:pt x="50" y="213"/>
                      </a:lnTo>
                      <a:lnTo>
                        <a:pt x="57" y="213"/>
                      </a:lnTo>
                      <a:lnTo>
                        <a:pt x="64" y="213"/>
                      </a:lnTo>
                      <a:lnTo>
                        <a:pt x="71" y="213"/>
                      </a:lnTo>
                      <a:lnTo>
                        <a:pt x="78" y="213"/>
                      </a:lnTo>
                      <a:lnTo>
                        <a:pt x="78" y="220"/>
                      </a:lnTo>
                      <a:lnTo>
                        <a:pt x="85" y="220"/>
                      </a:lnTo>
                      <a:lnTo>
                        <a:pt x="78" y="227"/>
                      </a:lnTo>
                      <a:lnTo>
                        <a:pt x="85" y="227"/>
                      </a:lnTo>
                      <a:lnTo>
                        <a:pt x="85" y="220"/>
                      </a:lnTo>
                      <a:lnTo>
                        <a:pt x="78" y="213"/>
                      </a:lnTo>
                      <a:lnTo>
                        <a:pt x="85" y="213"/>
                      </a:lnTo>
                      <a:lnTo>
                        <a:pt x="78" y="213"/>
                      </a:lnTo>
                      <a:lnTo>
                        <a:pt x="85" y="213"/>
                      </a:lnTo>
                      <a:lnTo>
                        <a:pt x="92" y="213"/>
                      </a:lnTo>
                      <a:lnTo>
                        <a:pt x="99" y="213"/>
                      </a:lnTo>
                      <a:lnTo>
                        <a:pt x="106" y="213"/>
                      </a:lnTo>
                      <a:lnTo>
                        <a:pt x="106" y="220"/>
                      </a:lnTo>
                      <a:lnTo>
                        <a:pt x="113" y="227"/>
                      </a:lnTo>
                      <a:lnTo>
                        <a:pt x="113" y="234"/>
                      </a:lnTo>
                      <a:lnTo>
                        <a:pt x="106" y="234"/>
                      </a:lnTo>
                      <a:lnTo>
                        <a:pt x="113" y="234"/>
                      </a:lnTo>
                      <a:lnTo>
                        <a:pt x="120" y="234"/>
                      </a:lnTo>
                      <a:lnTo>
                        <a:pt x="128" y="241"/>
                      </a:lnTo>
                      <a:lnTo>
                        <a:pt x="128" y="249"/>
                      </a:lnTo>
                      <a:lnTo>
                        <a:pt x="120" y="256"/>
                      </a:lnTo>
                      <a:lnTo>
                        <a:pt x="120" y="263"/>
                      </a:lnTo>
                      <a:lnTo>
                        <a:pt x="120" y="256"/>
                      </a:lnTo>
                      <a:lnTo>
                        <a:pt x="113" y="256"/>
                      </a:lnTo>
                      <a:lnTo>
                        <a:pt x="113" y="263"/>
                      </a:lnTo>
                      <a:lnTo>
                        <a:pt x="120" y="263"/>
                      </a:lnTo>
                      <a:lnTo>
                        <a:pt x="128" y="256"/>
                      </a:lnTo>
                      <a:lnTo>
                        <a:pt x="128" y="249"/>
                      </a:lnTo>
                      <a:lnTo>
                        <a:pt x="135" y="249"/>
                      </a:lnTo>
                      <a:lnTo>
                        <a:pt x="135" y="241"/>
                      </a:lnTo>
                      <a:lnTo>
                        <a:pt x="142" y="241"/>
                      </a:lnTo>
                      <a:lnTo>
                        <a:pt x="142" y="234"/>
                      </a:lnTo>
                      <a:lnTo>
                        <a:pt x="149" y="234"/>
                      </a:lnTo>
                      <a:lnTo>
                        <a:pt x="149" y="227"/>
                      </a:lnTo>
                      <a:lnTo>
                        <a:pt x="156" y="227"/>
                      </a:lnTo>
                      <a:lnTo>
                        <a:pt x="156" y="220"/>
                      </a:lnTo>
                      <a:lnTo>
                        <a:pt x="149" y="220"/>
                      </a:lnTo>
                      <a:lnTo>
                        <a:pt x="149" y="227"/>
                      </a:lnTo>
                      <a:lnTo>
                        <a:pt x="156" y="227"/>
                      </a:lnTo>
                      <a:lnTo>
                        <a:pt x="149" y="227"/>
                      </a:lnTo>
                      <a:lnTo>
                        <a:pt x="142" y="227"/>
                      </a:lnTo>
                      <a:lnTo>
                        <a:pt x="142" y="234"/>
                      </a:lnTo>
                      <a:lnTo>
                        <a:pt x="135" y="241"/>
                      </a:lnTo>
                      <a:lnTo>
                        <a:pt x="135" y="249"/>
                      </a:lnTo>
                      <a:lnTo>
                        <a:pt x="128" y="249"/>
                      </a:lnTo>
                      <a:lnTo>
                        <a:pt x="135" y="241"/>
                      </a:lnTo>
                      <a:lnTo>
                        <a:pt x="135" y="234"/>
                      </a:lnTo>
                      <a:lnTo>
                        <a:pt x="135" y="227"/>
                      </a:lnTo>
                      <a:lnTo>
                        <a:pt x="135" y="220"/>
                      </a:lnTo>
                      <a:lnTo>
                        <a:pt x="142" y="213"/>
                      </a:lnTo>
                      <a:lnTo>
                        <a:pt x="149" y="206"/>
                      </a:lnTo>
                      <a:lnTo>
                        <a:pt x="156" y="206"/>
                      </a:lnTo>
                      <a:lnTo>
                        <a:pt x="156" y="199"/>
                      </a:lnTo>
                      <a:lnTo>
                        <a:pt x="163" y="199"/>
                      </a:lnTo>
                      <a:lnTo>
                        <a:pt x="156" y="199"/>
                      </a:lnTo>
                      <a:lnTo>
                        <a:pt x="149" y="199"/>
                      </a:lnTo>
                      <a:lnTo>
                        <a:pt x="149" y="206"/>
                      </a:lnTo>
                      <a:lnTo>
                        <a:pt x="142" y="206"/>
                      </a:lnTo>
                      <a:lnTo>
                        <a:pt x="149" y="206"/>
                      </a:lnTo>
                      <a:lnTo>
                        <a:pt x="142" y="206"/>
                      </a:lnTo>
                      <a:lnTo>
                        <a:pt x="142" y="199"/>
                      </a:lnTo>
                      <a:lnTo>
                        <a:pt x="142" y="192"/>
                      </a:lnTo>
                      <a:lnTo>
                        <a:pt x="142" y="185"/>
                      </a:lnTo>
                      <a:lnTo>
                        <a:pt x="149" y="185"/>
                      </a:lnTo>
                      <a:lnTo>
                        <a:pt x="156" y="178"/>
                      </a:lnTo>
                      <a:lnTo>
                        <a:pt x="163" y="178"/>
                      </a:lnTo>
                      <a:lnTo>
                        <a:pt x="170" y="185"/>
                      </a:lnTo>
                      <a:lnTo>
                        <a:pt x="177" y="185"/>
                      </a:lnTo>
                      <a:lnTo>
                        <a:pt x="184" y="185"/>
                      </a:lnTo>
                      <a:lnTo>
                        <a:pt x="191" y="185"/>
                      </a:lnTo>
                      <a:lnTo>
                        <a:pt x="191" y="178"/>
                      </a:lnTo>
                      <a:lnTo>
                        <a:pt x="184" y="185"/>
                      </a:lnTo>
                      <a:lnTo>
                        <a:pt x="177" y="185"/>
                      </a:lnTo>
                      <a:lnTo>
                        <a:pt x="170" y="178"/>
                      </a:lnTo>
                      <a:lnTo>
                        <a:pt x="163" y="178"/>
                      </a:lnTo>
                      <a:lnTo>
                        <a:pt x="163" y="171"/>
                      </a:lnTo>
                      <a:lnTo>
                        <a:pt x="156" y="171"/>
                      </a:lnTo>
                      <a:lnTo>
                        <a:pt x="156" y="178"/>
                      </a:lnTo>
                      <a:lnTo>
                        <a:pt x="149" y="178"/>
                      </a:lnTo>
                      <a:lnTo>
                        <a:pt x="149" y="171"/>
                      </a:lnTo>
                      <a:lnTo>
                        <a:pt x="142" y="171"/>
                      </a:lnTo>
                      <a:lnTo>
                        <a:pt x="149" y="171"/>
                      </a:lnTo>
                      <a:lnTo>
                        <a:pt x="156" y="171"/>
                      </a:lnTo>
                      <a:lnTo>
                        <a:pt x="156" y="163"/>
                      </a:lnTo>
                      <a:lnTo>
                        <a:pt x="149" y="156"/>
                      </a:lnTo>
                      <a:lnTo>
                        <a:pt x="149" y="149"/>
                      </a:lnTo>
                      <a:lnTo>
                        <a:pt x="156" y="149"/>
                      </a:lnTo>
                      <a:lnTo>
                        <a:pt x="163" y="149"/>
                      </a:lnTo>
                      <a:lnTo>
                        <a:pt x="170" y="149"/>
                      </a:lnTo>
                      <a:lnTo>
                        <a:pt x="177" y="149"/>
                      </a:lnTo>
                      <a:lnTo>
                        <a:pt x="177" y="142"/>
                      </a:lnTo>
                      <a:lnTo>
                        <a:pt x="177" y="149"/>
                      </a:lnTo>
                      <a:lnTo>
                        <a:pt x="184" y="142"/>
                      </a:lnTo>
                      <a:lnTo>
                        <a:pt x="191" y="142"/>
                      </a:lnTo>
                      <a:lnTo>
                        <a:pt x="191" y="135"/>
                      </a:lnTo>
                      <a:lnTo>
                        <a:pt x="198" y="135"/>
                      </a:lnTo>
                      <a:lnTo>
                        <a:pt x="191" y="135"/>
                      </a:lnTo>
                      <a:lnTo>
                        <a:pt x="198" y="128"/>
                      </a:lnTo>
                      <a:lnTo>
                        <a:pt x="198" y="121"/>
                      </a:lnTo>
                      <a:lnTo>
                        <a:pt x="205" y="121"/>
                      </a:lnTo>
                      <a:lnTo>
                        <a:pt x="198" y="121"/>
                      </a:lnTo>
                      <a:lnTo>
                        <a:pt x="205" y="114"/>
                      </a:lnTo>
                      <a:lnTo>
                        <a:pt x="198" y="114"/>
                      </a:lnTo>
                      <a:lnTo>
                        <a:pt x="198" y="121"/>
                      </a:lnTo>
                      <a:lnTo>
                        <a:pt x="191" y="121"/>
                      </a:lnTo>
                      <a:lnTo>
                        <a:pt x="191" y="114"/>
                      </a:lnTo>
                      <a:lnTo>
                        <a:pt x="184" y="114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70" y="107"/>
                      </a:lnTo>
                      <a:lnTo>
                        <a:pt x="163" y="107"/>
                      </a:lnTo>
                      <a:lnTo>
                        <a:pt x="163" y="100"/>
                      </a:lnTo>
                      <a:lnTo>
                        <a:pt x="170" y="100"/>
                      </a:lnTo>
                      <a:lnTo>
                        <a:pt x="163" y="100"/>
                      </a:lnTo>
                      <a:lnTo>
                        <a:pt x="156" y="100"/>
                      </a:lnTo>
                      <a:lnTo>
                        <a:pt x="156" y="93"/>
                      </a:lnTo>
                      <a:lnTo>
                        <a:pt x="163" y="93"/>
                      </a:lnTo>
                      <a:lnTo>
                        <a:pt x="170" y="93"/>
                      </a:lnTo>
                      <a:lnTo>
                        <a:pt x="170" y="86"/>
                      </a:lnTo>
                      <a:lnTo>
                        <a:pt x="170" y="78"/>
                      </a:lnTo>
                      <a:lnTo>
                        <a:pt x="177" y="78"/>
                      </a:lnTo>
                      <a:lnTo>
                        <a:pt x="177" y="71"/>
                      </a:lnTo>
                      <a:lnTo>
                        <a:pt x="170" y="71"/>
                      </a:lnTo>
                      <a:lnTo>
                        <a:pt x="177" y="64"/>
                      </a:lnTo>
                      <a:lnTo>
                        <a:pt x="184" y="64"/>
                      </a:lnTo>
                      <a:lnTo>
                        <a:pt x="184" y="57"/>
                      </a:lnTo>
                      <a:lnTo>
                        <a:pt x="177" y="57"/>
                      </a:lnTo>
                      <a:lnTo>
                        <a:pt x="170" y="57"/>
                      </a:lnTo>
                      <a:lnTo>
                        <a:pt x="170" y="50"/>
                      </a:lnTo>
                      <a:lnTo>
                        <a:pt x="170" y="43"/>
                      </a:lnTo>
                      <a:lnTo>
                        <a:pt x="177" y="36"/>
                      </a:lnTo>
                      <a:lnTo>
                        <a:pt x="184" y="36"/>
                      </a:lnTo>
                      <a:lnTo>
                        <a:pt x="184" y="29"/>
                      </a:lnTo>
                      <a:lnTo>
                        <a:pt x="184" y="22"/>
                      </a:lnTo>
                      <a:lnTo>
                        <a:pt x="191" y="22"/>
                      </a:lnTo>
                      <a:lnTo>
                        <a:pt x="191" y="15"/>
                      </a:lnTo>
                      <a:lnTo>
                        <a:pt x="184" y="15"/>
                      </a:lnTo>
                      <a:lnTo>
                        <a:pt x="191" y="15"/>
                      </a:lnTo>
                      <a:lnTo>
                        <a:pt x="198" y="15"/>
                      </a:lnTo>
                      <a:lnTo>
                        <a:pt x="191" y="15"/>
                      </a:lnTo>
                      <a:lnTo>
                        <a:pt x="191" y="8"/>
                      </a:lnTo>
                      <a:lnTo>
                        <a:pt x="184" y="8"/>
                      </a:lnTo>
                      <a:lnTo>
                        <a:pt x="184" y="0"/>
                      </a:lnTo>
                      <a:lnTo>
                        <a:pt x="1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6" name="Freeform 1024"/>
                <p:cNvSpPr>
                  <a:spLocks/>
                </p:cNvSpPr>
                <p:nvPr/>
              </p:nvSpPr>
              <p:spPr bwMode="auto">
                <a:xfrm>
                  <a:off x="2002" y="4185"/>
                  <a:ext cx="383" cy="234"/>
                </a:xfrm>
                <a:custGeom>
                  <a:avLst/>
                  <a:gdLst>
                    <a:gd name="T0" fmla="*/ 135 w 383"/>
                    <a:gd name="T1" fmla="*/ 14 h 234"/>
                    <a:gd name="T2" fmla="*/ 128 w 383"/>
                    <a:gd name="T3" fmla="*/ 57 h 234"/>
                    <a:gd name="T4" fmla="*/ 149 w 383"/>
                    <a:gd name="T5" fmla="*/ 106 h 234"/>
                    <a:gd name="T6" fmla="*/ 383 w 383"/>
                    <a:gd name="T7" fmla="*/ 135 h 234"/>
                    <a:gd name="T8" fmla="*/ 319 w 383"/>
                    <a:gd name="T9" fmla="*/ 120 h 234"/>
                    <a:gd name="T10" fmla="*/ 284 w 383"/>
                    <a:gd name="T11" fmla="*/ 149 h 234"/>
                    <a:gd name="T12" fmla="*/ 241 w 383"/>
                    <a:gd name="T13" fmla="*/ 156 h 234"/>
                    <a:gd name="T14" fmla="*/ 227 w 383"/>
                    <a:gd name="T15" fmla="*/ 184 h 234"/>
                    <a:gd name="T16" fmla="*/ 213 w 383"/>
                    <a:gd name="T17" fmla="*/ 234 h 234"/>
                    <a:gd name="T18" fmla="*/ 156 w 383"/>
                    <a:gd name="T19" fmla="*/ 220 h 234"/>
                    <a:gd name="T20" fmla="*/ 128 w 383"/>
                    <a:gd name="T21" fmla="*/ 213 h 234"/>
                    <a:gd name="T22" fmla="*/ 142 w 383"/>
                    <a:gd name="T23" fmla="*/ 198 h 234"/>
                    <a:gd name="T24" fmla="*/ 149 w 383"/>
                    <a:gd name="T25" fmla="*/ 191 h 234"/>
                    <a:gd name="T26" fmla="*/ 156 w 383"/>
                    <a:gd name="T27" fmla="*/ 213 h 234"/>
                    <a:gd name="T28" fmla="*/ 177 w 383"/>
                    <a:gd name="T29" fmla="*/ 191 h 234"/>
                    <a:gd name="T30" fmla="*/ 191 w 383"/>
                    <a:gd name="T31" fmla="*/ 156 h 234"/>
                    <a:gd name="T32" fmla="*/ 142 w 383"/>
                    <a:gd name="T33" fmla="*/ 142 h 234"/>
                    <a:gd name="T34" fmla="*/ 113 w 383"/>
                    <a:gd name="T35" fmla="*/ 142 h 234"/>
                    <a:gd name="T36" fmla="*/ 92 w 383"/>
                    <a:gd name="T37" fmla="*/ 149 h 234"/>
                    <a:gd name="T38" fmla="*/ 85 w 383"/>
                    <a:gd name="T39" fmla="*/ 156 h 234"/>
                    <a:gd name="T40" fmla="*/ 71 w 383"/>
                    <a:gd name="T41" fmla="*/ 177 h 234"/>
                    <a:gd name="T42" fmla="*/ 71 w 383"/>
                    <a:gd name="T43" fmla="*/ 170 h 234"/>
                    <a:gd name="T44" fmla="*/ 50 w 383"/>
                    <a:gd name="T45" fmla="*/ 163 h 234"/>
                    <a:gd name="T46" fmla="*/ 71 w 383"/>
                    <a:gd name="T47" fmla="*/ 156 h 234"/>
                    <a:gd name="T48" fmla="*/ 78 w 383"/>
                    <a:gd name="T49" fmla="*/ 149 h 234"/>
                    <a:gd name="T50" fmla="*/ 71 w 383"/>
                    <a:gd name="T51" fmla="*/ 142 h 234"/>
                    <a:gd name="T52" fmla="*/ 50 w 383"/>
                    <a:gd name="T53" fmla="*/ 149 h 234"/>
                    <a:gd name="T54" fmla="*/ 43 w 383"/>
                    <a:gd name="T55" fmla="*/ 156 h 234"/>
                    <a:gd name="T56" fmla="*/ 50 w 383"/>
                    <a:gd name="T57" fmla="*/ 135 h 234"/>
                    <a:gd name="T58" fmla="*/ 36 w 383"/>
                    <a:gd name="T59" fmla="*/ 120 h 234"/>
                    <a:gd name="T60" fmla="*/ 64 w 383"/>
                    <a:gd name="T61" fmla="*/ 127 h 234"/>
                    <a:gd name="T62" fmla="*/ 78 w 383"/>
                    <a:gd name="T63" fmla="*/ 120 h 234"/>
                    <a:gd name="T64" fmla="*/ 85 w 383"/>
                    <a:gd name="T65" fmla="*/ 106 h 234"/>
                    <a:gd name="T66" fmla="*/ 106 w 383"/>
                    <a:gd name="T67" fmla="*/ 127 h 234"/>
                    <a:gd name="T68" fmla="*/ 92 w 383"/>
                    <a:gd name="T69" fmla="*/ 135 h 234"/>
                    <a:gd name="T70" fmla="*/ 121 w 383"/>
                    <a:gd name="T71" fmla="*/ 120 h 234"/>
                    <a:gd name="T72" fmla="*/ 121 w 383"/>
                    <a:gd name="T73" fmla="*/ 106 h 234"/>
                    <a:gd name="T74" fmla="*/ 106 w 383"/>
                    <a:gd name="T75" fmla="*/ 78 h 234"/>
                    <a:gd name="T76" fmla="*/ 78 w 383"/>
                    <a:gd name="T77" fmla="*/ 71 h 234"/>
                    <a:gd name="T78" fmla="*/ 99 w 383"/>
                    <a:gd name="T79" fmla="*/ 78 h 234"/>
                    <a:gd name="T80" fmla="*/ 92 w 383"/>
                    <a:gd name="T81" fmla="*/ 92 h 234"/>
                    <a:gd name="T82" fmla="*/ 71 w 383"/>
                    <a:gd name="T83" fmla="*/ 85 h 234"/>
                    <a:gd name="T84" fmla="*/ 78 w 383"/>
                    <a:gd name="T85" fmla="*/ 92 h 234"/>
                    <a:gd name="T86" fmla="*/ 78 w 383"/>
                    <a:gd name="T87" fmla="*/ 106 h 234"/>
                    <a:gd name="T88" fmla="*/ 64 w 383"/>
                    <a:gd name="T89" fmla="*/ 92 h 234"/>
                    <a:gd name="T90" fmla="*/ 50 w 383"/>
                    <a:gd name="T91" fmla="*/ 113 h 234"/>
                    <a:gd name="T92" fmla="*/ 50 w 383"/>
                    <a:gd name="T93" fmla="*/ 106 h 234"/>
                    <a:gd name="T94" fmla="*/ 50 w 383"/>
                    <a:gd name="T95" fmla="*/ 85 h 234"/>
                    <a:gd name="T96" fmla="*/ 28 w 383"/>
                    <a:gd name="T97" fmla="*/ 85 h 234"/>
                    <a:gd name="T98" fmla="*/ 21 w 383"/>
                    <a:gd name="T99" fmla="*/ 78 h 234"/>
                    <a:gd name="T100" fmla="*/ 36 w 383"/>
                    <a:gd name="T101" fmla="*/ 71 h 234"/>
                    <a:gd name="T102" fmla="*/ 36 w 383"/>
                    <a:gd name="T103" fmla="*/ 57 h 234"/>
                    <a:gd name="T104" fmla="*/ 36 w 383"/>
                    <a:gd name="T105" fmla="*/ 50 h 234"/>
                    <a:gd name="T106" fmla="*/ 7 w 383"/>
                    <a:gd name="T107" fmla="*/ 50 h 234"/>
                    <a:gd name="T108" fmla="*/ 0 w 383"/>
                    <a:gd name="T109" fmla="*/ 42 h 234"/>
                    <a:gd name="T110" fmla="*/ 28 w 383"/>
                    <a:gd name="T111" fmla="*/ 28 h 234"/>
                    <a:gd name="T112" fmla="*/ 28 w 383"/>
                    <a:gd name="T113" fmla="*/ 21 h 234"/>
                    <a:gd name="T114" fmla="*/ 57 w 383"/>
                    <a:gd name="T115" fmla="*/ 14 h 234"/>
                    <a:gd name="T116" fmla="*/ 36 w 383"/>
                    <a:gd name="T117" fmla="*/ 7 h 23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83"/>
                    <a:gd name="T178" fmla="*/ 0 h 234"/>
                    <a:gd name="T179" fmla="*/ 383 w 383"/>
                    <a:gd name="T180" fmla="*/ 234 h 23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83" h="234">
                      <a:moveTo>
                        <a:pt x="71" y="21"/>
                      </a:move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21"/>
                      </a:lnTo>
                      <a:lnTo>
                        <a:pt x="135" y="28"/>
                      </a:lnTo>
                      <a:lnTo>
                        <a:pt x="135" y="42"/>
                      </a:lnTo>
                      <a:lnTo>
                        <a:pt x="128" y="42"/>
                      </a:lnTo>
                      <a:lnTo>
                        <a:pt x="121" y="42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28" y="57"/>
                      </a:lnTo>
                      <a:lnTo>
                        <a:pt x="135" y="57"/>
                      </a:lnTo>
                      <a:lnTo>
                        <a:pt x="128" y="57"/>
                      </a:lnTo>
                      <a:lnTo>
                        <a:pt x="128" y="64"/>
                      </a:lnTo>
                      <a:lnTo>
                        <a:pt x="128" y="71"/>
                      </a:lnTo>
                      <a:lnTo>
                        <a:pt x="121" y="78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35" y="85"/>
                      </a:lnTo>
                      <a:lnTo>
                        <a:pt x="142" y="92"/>
                      </a:lnTo>
                      <a:lnTo>
                        <a:pt x="156" y="99"/>
                      </a:lnTo>
                      <a:lnTo>
                        <a:pt x="149" y="99"/>
                      </a:lnTo>
                      <a:lnTo>
                        <a:pt x="149" y="106"/>
                      </a:lnTo>
                      <a:lnTo>
                        <a:pt x="156" y="106"/>
                      </a:lnTo>
                      <a:lnTo>
                        <a:pt x="262" y="106"/>
                      </a:lnTo>
                      <a:lnTo>
                        <a:pt x="284" y="106"/>
                      </a:lnTo>
                      <a:lnTo>
                        <a:pt x="319" y="120"/>
                      </a:lnTo>
                      <a:lnTo>
                        <a:pt x="333" y="120"/>
                      </a:lnTo>
                      <a:lnTo>
                        <a:pt x="347" y="120"/>
                      </a:lnTo>
                      <a:lnTo>
                        <a:pt x="362" y="127"/>
                      </a:lnTo>
                      <a:lnTo>
                        <a:pt x="376" y="127"/>
                      </a:lnTo>
                      <a:lnTo>
                        <a:pt x="383" y="127"/>
                      </a:lnTo>
                      <a:lnTo>
                        <a:pt x="383" y="135"/>
                      </a:lnTo>
                      <a:lnTo>
                        <a:pt x="383" y="127"/>
                      </a:lnTo>
                      <a:lnTo>
                        <a:pt x="376" y="127"/>
                      </a:lnTo>
                      <a:lnTo>
                        <a:pt x="369" y="127"/>
                      </a:lnTo>
                      <a:lnTo>
                        <a:pt x="362" y="127"/>
                      </a:lnTo>
                      <a:lnTo>
                        <a:pt x="354" y="127"/>
                      </a:lnTo>
                      <a:lnTo>
                        <a:pt x="347" y="127"/>
                      </a:lnTo>
                      <a:lnTo>
                        <a:pt x="340" y="120"/>
                      </a:lnTo>
                      <a:lnTo>
                        <a:pt x="333" y="120"/>
                      </a:lnTo>
                      <a:lnTo>
                        <a:pt x="326" y="120"/>
                      </a:lnTo>
                      <a:lnTo>
                        <a:pt x="319" y="120"/>
                      </a:lnTo>
                      <a:lnTo>
                        <a:pt x="319" y="127"/>
                      </a:lnTo>
                      <a:lnTo>
                        <a:pt x="312" y="127"/>
                      </a:lnTo>
                      <a:lnTo>
                        <a:pt x="319" y="135"/>
                      </a:lnTo>
                      <a:lnTo>
                        <a:pt x="312" y="135"/>
                      </a:lnTo>
                      <a:lnTo>
                        <a:pt x="312" y="142"/>
                      </a:lnTo>
                      <a:lnTo>
                        <a:pt x="305" y="142"/>
                      </a:lnTo>
                      <a:lnTo>
                        <a:pt x="298" y="142"/>
                      </a:lnTo>
                      <a:lnTo>
                        <a:pt x="291" y="142"/>
                      </a:lnTo>
                      <a:lnTo>
                        <a:pt x="284" y="142"/>
                      </a:lnTo>
                      <a:lnTo>
                        <a:pt x="284" y="149"/>
                      </a:lnTo>
                      <a:lnTo>
                        <a:pt x="276" y="149"/>
                      </a:lnTo>
                      <a:lnTo>
                        <a:pt x="269" y="149"/>
                      </a:lnTo>
                      <a:lnTo>
                        <a:pt x="262" y="149"/>
                      </a:lnTo>
                      <a:lnTo>
                        <a:pt x="255" y="149"/>
                      </a:lnTo>
                      <a:lnTo>
                        <a:pt x="255" y="156"/>
                      </a:lnTo>
                      <a:lnTo>
                        <a:pt x="248" y="156"/>
                      </a:lnTo>
                      <a:lnTo>
                        <a:pt x="241" y="156"/>
                      </a:lnTo>
                      <a:lnTo>
                        <a:pt x="248" y="156"/>
                      </a:lnTo>
                      <a:lnTo>
                        <a:pt x="248" y="149"/>
                      </a:lnTo>
                      <a:lnTo>
                        <a:pt x="241" y="156"/>
                      </a:lnTo>
                      <a:lnTo>
                        <a:pt x="234" y="156"/>
                      </a:lnTo>
                      <a:lnTo>
                        <a:pt x="227" y="156"/>
                      </a:lnTo>
                      <a:lnTo>
                        <a:pt x="227" y="163"/>
                      </a:lnTo>
                      <a:lnTo>
                        <a:pt x="234" y="163"/>
                      </a:lnTo>
                      <a:lnTo>
                        <a:pt x="227" y="163"/>
                      </a:lnTo>
                      <a:lnTo>
                        <a:pt x="227" y="170"/>
                      </a:lnTo>
                      <a:lnTo>
                        <a:pt x="220" y="170"/>
                      </a:lnTo>
                      <a:lnTo>
                        <a:pt x="227" y="170"/>
                      </a:lnTo>
                      <a:lnTo>
                        <a:pt x="227" y="177"/>
                      </a:lnTo>
                      <a:lnTo>
                        <a:pt x="227" y="184"/>
                      </a:lnTo>
                      <a:lnTo>
                        <a:pt x="220" y="184"/>
                      </a:lnTo>
                      <a:lnTo>
                        <a:pt x="220" y="191"/>
                      </a:lnTo>
                      <a:lnTo>
                        <a:pt x="220" y="198"/>
                      </a:lnTo>
                      <a:lnTo>
                        <a:pt x="220" y="205"/>
                      </a:lnTo>
                      <a:lnTo>
                        <a:pt x="220" y="213"/>
                      </a:lnTo>
                      <a:lnTo>
                        <a:pt x="220" y="220"/>
                      </a:lnTo>
                      <a:lnTo>
                        <a:pt x="220" y="227"/>
                      </a:lnTo>
                      <a:lnTo>
                        <a:pt x="213" y="227"/>
                      </a:lnTo>
                      <a:lnTo>
                        <a:pt x="220" y="227"/>
                      </a:lnTo>
                      <a:lnTo>
                        <a:pt x="213" y="234"/>
                      </a:lnTo>
                      <a:lnTo>
                        <a:pt x="206" y="234"/>
                      </a:lnTo>
                      <a:lnTo>
                        <a:pt x="199" y="234"/>
                      </a:lnTo>
                      <a:lnTo>
                        <a:pt x="191" y="234"/>
                      </a:lnTo>
                      <a:lnTo>
                        <a:pt x="184" y="234"/>
                      </a:lnTo>
                      <a:lnTo>
                        <a:pt x="177" y="234"/>
                      </a:lnTo>
                      <a:lnTo>
                        <a:pt x="170" y="234"/>
                      </a:lnTo>
                      <a:lnTo>
                        <a:pt x="170" y="227"/>
                      </a:lnTo>
                      <a:lnTo>
                        <a:pt x="163" y="227"/>
                      </a:lnTo>
                      <a:lnTo>
                        <a:pt x="156" y="227"/>
                      </a:lnTo>
                      <a:lnTo>
                        <a:pt x="156" y="220"/>
                      </a:lnTo>
                      <a:lnTo>
                        <a:pt x="156" y="227"/>
                      </a:lnTo>
                      <a:lnTo>
                        <a:pt x="149" y="220"/>
                      </a:lnTo>
                      <a:lnTo>
                        <a:pt x="149" y="227"/>
                      </a:lnTo>
                      <a:lnTo>
                        <a:pt x="149" y="220"/>
                      </a:lnTo>
                      <a:lnTo>
                        <a:pt x="142" y="220"/>
                      </a:lnTo>
                      <a:lnTo>
                        <a:pt x="135" y="220"/>
                      </a:lnTo>
                      <a:lnTo>
                        <a:pt x="135" y="213"/>
                      </a:lnTo>
                      <a:lnTo>
                        <a:pt x="128" y="213"/>
                      </a:lnTo>
                      <a:lnTo>
                        <a:pt x="135" y="213"/>
                      </a:lnTo>
                      <a:lnTo>
                        <a:pt x="128" y="213"/>
                      </a:lnTo>
                      <a:lnTo>
                        <a:pt x="121" y="213"/>
                      </a:lnTo>
                      <a:lnTo>
                        <a:pt x="121" y="205"/>
                      </a:lnTo>
                      <a:lnTo>
                        <a:pt x="121" y="198"/>
                      </a:lnTo>
                      <a:lnTo>
                        <a:pt x="121" y="191"/>
                      </a:lnTo>
                      <a:lnTo>
                        <a:pt x="128" y="191"/>
                      </a:lnTo>
                      <a:lnTo>
                        <a:pt x="135" y="191"/>
                      </a:lnTo>
                      <a:lnTo>
                        <a:pt x="142" y="191"/>
                      </a:lnTo>
                      <a:lnTo>
                        <a:pt x="135" y="191"/>
                      </a:lnTo>
                      <a:lnTo>
                        <a:pt x="142" y="191"/>
                      </a:lnTo>
                      <a:lnTo>
                        <a:pt x="142" y="198"/>
                      </a:lnTo>
                      <a:lnTo>
                        <a:pt x="142" y="205"/>
                      </a:lnTo>
                      <a:lnTo>
                        <a:pt x="135" y="205"/>
                      </a:lnTo>
                      <a:lnTo>
                        <a:pt x="128" y="205"/>
                      </a:lnTo>
                      <a:lnTo>
                        <a:pt x="135" y="205"/>
                      </a:lnTo>
                      <a:lnTo>
                        <a:pt x="142" y="205"/>
                      </a:lnTo>
                      <a:lnTo>
                        <a:pt x="142" y="198"/>
                      </a:lnTo>
                      <a:lnTo>
                        <a:pt x="149" y="198"/>
                      </a:lnTo>
                      <a:lnTo>
                        <a:pt x="149" y="205"/>
                      </a:lnTo>
                      <a:lnTo>
                        <a:pt x="149" y="198"/>
                      </a:lnTo>
                      <a:lnTo>
                        <a:pt x="149" y="191"/>
                      </a:lnTo>
                      <a:lnTo>
                        <a:pt x="156" y="191"/>
                      </a:lnTo>
                      <a:lnTo>
                        <a:pt x="163" y="191"/>
                      </a:lnTo>
                      <a:lnTo>
                        <a:pt x="163" y="198"/>
                      </a:lnTo>
                      <a:lnTo>
                        <a:pt x="163" y="205"/>
                      </a:lnTo>
                      <a:lnTo>
                        <a:pt x="156" y="205"/>
                      </a:lnTo>
                      <a:lnTo>
                        <a:pt x="156" y="213"/>
                      </a:lnTo>
                      <a:lnTo>
                        <a:pt x="149" y="213"/>
                      </a:lnTo>
                      <a:lnTo>
                        <a:pt x="142" y="213"/>
                      </a:lnTo>
                      <a:lnTo>
                        <a:pt x="149" y="213"/>
                      </a:lnTo>
                      <a:lnTo>
                        <a:pt x="156" y="213"/>
                      </a:lnTo>
                      <a:lnTo>
                        <a:pt x="163" y="213"/>
                      </a:lnTo>
                      <a:lnTo>
                        <a:pt x="170" y="205"/>
                      </a:lnTo>
                      <a:lnTo>
                        <a:pt x="163" y="205"/>
                      </a:lnTo>
                      <a:lnTo>
                        <a:pt x="163" y="198"/>
                      </a:lnTo>
                      <a:lnTo>
                        <a:pt x="170" y="198"/>
                      </a:lnTo>
                      <a:lnTo>
                        <a:pt x="163" y="198"/>
                      </a:lnTo>
                      <a:lnTo>
                        <a:pt x="170" y="198"/>
                      </a:lnTo>
                      <a:lnTo>
                        <a:pt x="163" y="191"/>
                      </a:lnTo>
                      <a:lnTo>
                        <a:pt x="170" y="191"/>
                      </a:lnTo>
                      <a:lnTo>
                        <a:pt x="177" y="191"/>
                      </a:lnTo>
                      <a:lnTo>
                        <a:pt x="177" y="184"/>
                      </a:lnTo>
                      <a:lnTo>
                        <a:pt x="184" y="184"/>
                      </a:lnTo>
                      <a:lnTo>
                        <a:pt x="191" y="184"/>
                      </a:lnTo>
                      <a:lnTo>
                        <a:pt x="191" y="177"/>
                      </a:lnTo>
                      <a:lnTo>
                        <a:pt x="199" y="177"/>
                      </a:lnTo>
                      <a:lnTo>
                        <a:pt x="206" y="170"/>
                      </a:lnTo>
                      <a:lnTo>
                        <a:pt x="206" y="163"/>
                      </a:lnTo>
                      <a:lnTo>
                        <a:pt x="199" y="163"/>
                      </a:lnTo>
                      <a:lnTo>
                        <a:pt x="191" y="163"/>
                      </a:lnTo>
                      <a:lnTo>
                        <a:pt x="191" y="156"/>
                      </a:lnTo>
                      <a:lnTo>
                        <a:pt x="184" y="156"/>
                      </a:lnTo>
                      <a:lnTo>
                        <a:pt x="184" y="149"/>
                      </a:lnTo>
                      <a:lnTo>
                        <a:pt x="177" y="149"/>
                      </a:lnTo>
                      <a:lnTo>
                        <a:pt x="177" y="142"/>
                      </a:lnTo>
                      <a:lnTo>
                        <a:pt x="170" y="149"/>
                      </a:lnTo>
                      <a:lnTo>
                        <a:pt x="170" y="142"/>
                      </a:lnTo>
                      <a:lnTo>
                        <a:pt x="163" y="142"/>
                      </a:lnTo>
                      <a:lnTo>
                        <a:pt x="156" y="142"/>
                      </a:lnTo>
                      <a:lnTo>
                        <a:pt x="149" y="142"/>
                      </a:lnTo>
                      <a:lnTo>
                        <a:pt x="142" y="142"/>
                      </a:lnTo>
                      <a:lnTo>
                        <a:pt x="135" y="142"/>
                      </a:lnTo>
                      <a:lnTo>
                        <a:pt x="128" y="142"/>
                      </a:lnTo>
                      <a:lnTo>
                        <a:pt x="128" y="149"/>
                      </a:lnTo>
                      <a:lnTo>
                        <a:pt x="121" y="149"/>
                      </a:lnTo>
                      <a:lnTo>
                        <a:pt x="121" y="156"/>
                      </a:lnTo>
                      <a:lnTo>
                        <a:pt x="121" y="149"/>
                      </a:lnTo>
                      <a:lnTo>
                        <a:pt x="113" y="149"/>
                      </a:lnTo>
                      <a:lnTo>
                        <a:pt x="113" y="142"/>
                      </a:lnTo>
                      <a:lnTo>
                        <a:pt x="121" y="142"/>
                      </a:lnTo>
                      <a:lnTo>
                        <a:pt x="113" y="142"/>
                      </a:lnTo>
                      <a:lnTo>
                        <a:pt x="113" y="149"/>
                      </a:lnTo>
                      <a:lnTo>
                        <a:pt x="106" y="142"/>
                      </a:lnTo>
                      <a:lnTo>
                        <a:pt x="99" y="142"/>
                      </a:lnTo>
                      <a:lnTo>
                        <a:pt x="92" y="142"/>
                      </a:lnTo>
                      <a:lnTo>
                        <a:pt x="92" y="149"/>
                      </a:lnTo>
                      <a:lnTo>
                        <a:pt x="85" y="149"/>
                      </a:lnTo>
                      <a:lnTo>
                        <a:pt x="92" y="149"/>
                      </a:lnTo>
                      <a:lnTo>
                        <a:pt x="85" y="149"/>
                      </a:lnTo>
                      <a:lnTo>
                        <a:pt x="85" y="156"/>
                      </a:lnTo>
                      <a:lnTo>
                        <a:pt x="92" y="149"/>
                      </a:lnTo>
                      <a:lnTo>
                        <a:pt x="99" y="149"/>
                      </a:lnTo>
                      <a:lnTo>
                        <a:pt x="92" y="149"/>
                      </a:lnTo>
                      <a:lnTo>
                        <a:pt x="99" y="149"/>
                      </a:lnTo>
                      <a:lnTo>
                        <a:pt x="106" y="149"/>
                      </a:lnTo>
                      <a:lnTo>
                        <a:pt x="106" y="156"/>
                      </a:lnTo>
                      <a:lnTo>
                        <a:pt x="99" y="156"/>
                      </a:lnTo>
                      <a:lnTo>
                        <a:pt x="92" y="156"/>
                      </a:lnTo>
                      <a:lnTo>
                        <a:pt x="92" y="163"/>
                      </a:lnTo>
                      <a:lnTo>
                        <a:pt x="85" y="163"/>
                      </a:lnTo>
                      <a:lnTo>
                        <a:pt x="85" y="156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85" y="163"/>
                      </a:lnTo>
                      <a:lnTo>
                        <a:pt x="85" y="170"/>
                      </a:lnTo>
                      <a:lnTo>
                        <a:pt x="85" y="177"/>
                      </a:lnTo>
                      <a:lnTo>
                        <a:pt x="78" y="177"/>
                      </a:lnTo>
                      <a:lnTo>
                        <a:pt x="78" y="184"/>
                      </a:lnTo>
                      <a:lnTo>
                        <a:pt x="71" y="184"/>
                      </a:lnTo>
                      <a:lnTo>
                        <a:pt x="78" y="184"/>
                      </a:lnTo>
                      <a:lnTo>
                        <a:pt x="71" y="177"/>
                      </a:lnTo>
                      <a:lnTo>
                        <a:pt x="71" y="184"/>
                      </a:lnTo>
                      <a:lnTo>
                        <a:pt x="64" y="177"/>
                      </a:lnTo>
                      <a:lnTo>
                        <a:pt x="64" y="184"/>
                      </a:lnTo>
                      <a:lnTo>
                        <a:pt x="64" y="177"/>
                      </a:lnTo>
                      <a:lnTo>
                        <a:pt x="57" y="177"/>
                      </a:lnTo>
                      <a:lnTo>
                        <a:pt x="64" y="177"/>
                      </a:lnTo>
                      <a:lnTo>
                        <a:pt x="57" y="177"/>
                      </a:lnTo>
                      <a:lnTo>
                        <a:pt x="57" y="170"/>
                      </a:lnTo>
                      <a:lnTo>
                        <a:pt x="64" y="170"/>
                      </a:lnTo>
                      <a:lnTo>
                        <a:pt x="71" y="170"/>
                      </a:lnTo>
                      <a:lnTo>
                        <a:pt x="64" y="170"/>
                      </a:lnTo>
                      <a:lnTo>
                        <a:pt x="57" y="170"/>
                      </a:lnTo>
                      <a:lnTo>
                        <a:pt x="57" y="163"/>
                      </a:lnTo>
                      <a:lnTo>
                        <a:pt x="57" y="170"/>
                      </a:lnTo>
                      <a:lnTo>
                        <a:pt x="57" y="163"/>
                      </a:lnTo>
                      <a:lnTo>
                        <a:pt x="50" y="163"/>
                      </a:lnTo>
                      <a:lnTo>
                        <a:pt x="57" y="163"/>
                      </a:lnTo>
                      <a:lnTo>
                        <a:pt x="50" y="163"/>
                      </a:lnTo>
                      <a:lnTo>
                        <a:pt x="43" y="163"/>
                      </a:lnTo>
                      <a:lnTo>
                        <a:pt x="50" y="163"/>
                      </a:lnTo>
                      <a:lnTo>
                        <a:pt x="57" y="163"/>
                      </a:lnTo>
                      <a:lnTo>
                        <a:pt x="50" y="163"/>
                      </a:lnTo>
                      <a:lnTo>
                        <a:pt x="57" y="163"/>
                      </a:lnTo>
                      <a:lnTo>
                        <a:pt x="64" y="163"/>
                      </a:lnTo>
                      <a:lnTo>
                        <a:pt x="71" y="163"/>
                      </a:lnTo>
                      <a:lnTo>
                        <a:pt x="64" y="163"/>
                      </a:lnTo>
                      <a:lnTo>
                        <a:pt x="64" y="156"/>
                      </a:lnTo>
                      <a:lnTo>
                        <a:pt x="64" y="163"/>
                      </a:lnTo>
                      <a:lnTo>
                        <a:pt x="64" y="156"/>
                      </a:lnTo>
                      <a:lnTo>
                        <a:pt x="71" y="156"/>
                      </a:lnTo>
                      <a:lnTo>
                        <a:pt x="64" y="156"/>
                      </a:lnTo>
                      <a:lnTo>
                        <a:pt x="71" y="156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85" y="149"/>
                      </a:lnTo>
                      <a:lnTo>
                        <a:pt x="78" y="149"/>
                      </a:lnTo>
                      <a:lnTo>
                        <a:pt x="78" y="142"/>
                      </a:lnTo>
                      <a:lnTo>
                        <a:pt x="85" y="142"/>
                      </a:lnTo>
                      <a:lnTo>
                        <a:pt x="92" y="142"/>
                      </a:lnTo>
                      <a:lnTo>
                        <a:pt x="85" y="142"/>
                      </a:lnTo>
                      <a:lnTo>
                        <a:pt x="78" y="142"/>
                      </a:lnTo>
                      <a:lnTo>
                        <a:pt x="71" y="142"/>
                      </a:lnTo>
                      <a:lnTo>
                        <a:pt x="71" y="135"/>
                      </a:lnTo>
                      <a:lnTo>
                        <a:pt x="71" y="142"/>
                      </a:lnTo>
                      <a:lnTo>
                        <a:pt x="64" y="142"/>
                      </a:lnTo>
                      <a:lnTo>
                        <a:pt x="71" y="142"/>
                      </a:lnTo>
                      <a:lnTo>
                        <a:pt x="71" y="149"/>
                      </a:lnTo>
                      <a:lnTo>
                        <a:pt x="64" y="149"/>
                      </a:lnTo>
                      <a:lnTo>
                        <a:pt x="64" y="156"/>
                      </a:lnTo>
                      <a:lnTo>
                        <a:pt x="64" y="149"/>
                      </a:lnTo>
                      <a:lnTo>
                        <a:pt x="57" y="149"/>
                      </a:lnTo>
                      <a:lnTo>
                        <a:pt x="57" y="142"/>
                      </a:lnTo>
                      <a:lnTo>
                        <a:pt x="57" y="149"/>
                      </a:lnTo>
                      <a:lnTo>
                        <a:pt x="57" y="156"/>
                      </a:lnTo>
                      <a:lnTo>
                        <a:pt x="57" y="149"/>
                      </a:lnTo>
                      <a:lnTo>
                        <a:pt x="50" y="149"/>
                      </a:lnTo>
                      <a:lnTo>
                        <a:pt x="50" y="156"/>
                      </a:lnTo>
                      <a:lnTo>
                        <a:pt x="50" y="149"/>
                      </a:lnTo>
                      <a:lnTo>
                        <a:pt x="50" y="156"/>
                      </a:lnTo>
                      <a:lnTo>
                        <a:pt x="43" y="156"/>
                      </a:lnTo>
                      <a:lnTo>
                        <a:pt x="50" y="156"/>
                      </a:lnTo>
                      <a:lnTo>
                        <a:pt x="43" y="156"/>
                      </a:lnTo>
                      <a:lnTo>
                        <a:pt x="43" y="163"/>
                      </a:lnTo>
                      <a:lnTo>
                        <a:pt x="43" y="156"/>
                      </a:lnTo>
                      <a:lnTo>
                        <a:pt x="36" y="156"/>
                      </a:lnTo>
                      <a:lnTo>
                        <a:pt x="43" y="156"/>
                      </a:lnTo>
                      <a:lnTo>
                        <a:pt x="43" y="149"/>
                      </a:lnTo>
                      <a:lnTo>
                        <a:pt x="36" y="149"/>
                      </a:lnTo>
                      <a:lnTo>
                        <a:pt x="43" y="149"/>
                      </a:lnTo>
                      <a:lnTo>
                        <a:pt x="36" y="149"/>
                      </a:lnTo>
                      <a:lnTo>
                        <a:pt x="43" y="149"/>
                      </a:lnTo>
                      <a:lnTo>
                        <a:pt x="43" y="142"/>
                      </a:lnTo>
                      <a:lnTo>
                        <a:pt x="50" y="149"/>
                      </a:lnTo>
                      <a:lnTo>
                        <a:pt x="43" y="142"/>
                      </a:lnTo>
                      <a:lnTo>
                        <a:pt x="50" y="142"/>
                      </a:lnTo>
                      <a:lnTo>
                        <a:pt x="50" y="135"/>
                      </a:lnTo>
                      <a:lnTo>
                        <a:pt x="50" y="142"/>
                      </a:lnTo>
                      <a:lnTo>
                        <a:pt x="43" y="142"/>
                      </a:lnTo>
                      <a:lnTo>
                        <a:pt x="43" y="135"/>
                      </a:lnTo>
                      <a:lnTo>
                        <a:pt x="43" y="142"/>
                      </a:lnTo>
                      <a:lnTo>
                        <a:pt x="43" y="135"/>
                      </a:lnTo>
                      <a:lnTo>
                        <a:pt x="43" y="127"/>
                      </a:lnTo>
                      <a:lnTo>
                        <a:pt x="50" y="127"/>
                      </a:lnTo>
                      <a:lnTo>
                        <a:pt x="43" y="127"/>
                      </a:lnTo>
                      <a:lnTo>
                        <a:pt x="43" y="120"/>
                      </a:lnTo>
                      <a:lnTo>
                        <a:pt x="36" y="120"/>
                      </a:lnTo>
                      <a:lnTo>
                        <a:pt x="36" y="113"/>
                      </a:lnTo>
                      <a:lnTo>
                        <a:pt x="36" y="106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43" y="120"/>
                      </a:lnTo>
                      <a:lnTo>
                        <a:pt x="50" y="120"/>
                      </a:lnTo>
                      <a:lnTo>
                        <a:pt x="50" y="113"/>
                      </a:lnTo>
                      <a:lnTo>
                        <a:pt x="50" y="120"/>
                      </a:lnTo>
                      <a:lnTo>
                        <a:pt x="57" y="120"/>
                      </a:lnTo>
                      <a:lnTo>
                        <a:pt x="64" y="127"/>
                      </a:lnTo>
                      <a:lnTo>
                        <a:pt x="64" y="120"/>
                      </a:lnTo>
                      <a:lnTo>
                        <a:pt x="71" y="120"/>
                      </a:lnTo>
                      <a:lnTo>
                        <a:pt x="71" y="113"/>
                      </a:lnTo>
                      <a:lnTo>
                        <a:pt x="71" y="120"/>
                      </a:lnTo>
                      <a:lnTo>
                        <a:pt x="78" y="113"/>
                      </a:lnTo>
                      <a:lnTo>
                        <a:pt x="85" y="113"/>
                      </a:lnTo>
                      <a:lnTo>
                        <a:pt x="85" y="120"/>
                      </a:lnTo>
                      <a:lnTo>
                        <a:pt x="78" y="120"/>
                      </a:lnTo>
                      <a:lnTo>
                        <a:pt x="78" y="127"/>
                      </a:lnTo>
                      <a:lnTo>
                        <a:pt x="78" y="120"/>
                      </a:lnTo>
                      <a:lnTo>
                        <a:pt x="85" y="120"/>
                      </a:lnTo>
                      <a:lnTo>
                        <a:pt x="85" y="127"/>
                      </a:lnTo>
                      <a:lnTo>
                        <a:pt x="92" y="127"/>
                      </a:lnTo>
                      <a:lnTo>
                        <a:pt x="92" y="120"/>
                      </a:lnTo>
                      <a:lnTo>
                        <a:pt x="99" y="113"/>
                      </a:lnTo>
                      <a:lnTo>
                        <a:pt x="92" y="113"/>
                      </a:lnTo>
                      <a:lnTo>
                        <a:pt x="92" y="120"/>
                      </a:lnTo>
                      <a:lnTo>
                        <a:pt x="85" y="120"/>
                      </a:lnTo>
                      <a:lnTo>
                        <a:pt x="85" y="113"/>
                      </a:lnTo>
                      <a:lnTo>
                        <a:pt x="85" y="106"/>
                      </a:lnTo>
                      <a:lnTo>
                        <a:pt x="85" y="113"/>
                      </a:lnTo>
                      <a:lnTo>
                        <a:pt x="92" y="113"/>
                      </a:lnTo>
                      <a:lnTo>
                        <a:pt x="92" y="106"/>
                      </a:lnTo>
                      <a:lnTo>
                        <a:pt x="99" y="106"/>
                      </a:lnTo>
                      <a:lnTo>
                        <a:pt x="99" y="113"/>
                      </a:lnTo>
                      <a:lnTo>
                        <a:pt x="106" y="113"/>
                      </a:lnTo>
                      <a:lnTo>
                        <a:pt x="113" y="113"/>
                      </a:lnTo>
                      <a:lnTo>
                        <a:pt x="113" y="120"/>
                      </a:lnTo>
                      <a:lnTo>
                        <a:pt x="113" y="127"/>
                      </a:lnTo>
                      <a:lnTo>
                        <a:pt x="106" y="127"/>
                      </a:lnTo>
                      <a:lnTo>
                        <a:pt x="113" y="127"/>
                      </a:lnTo>
                      <a:lnTo>
                        <a:pt x="106" y="127"/>
                      </a:lnTo>
                      <a:lnTo>
                        <a:pt x="106" y="135"/>
                      </a:lnTo>
                      <a:lnTo>
                        <a:pt x="106" y="127"/>
                      </a:lnTo>
                      <a:lnTo>
                        <a:pt x="99" y="127"/>
                      </a:lnTo>
                      <a:lnTo>
                        <a:pt x="99" y="135"/>
                      </a:lnTo>
                      <a:lnTo>
                        <a:pt x="92" y="135"/>
                      </a:lnTo>
                      <a:lnTo>
                        <a:pt x="85" y="142"/>
                      </a:lnTo>
                      <a:lnTo>
                        <a:pt x="92" y="142"/>
                      </a:lnTo>
                      <a:lnTo>
                        <a:pt x="92" y="135"/>
                      </a:lnTo>
                      <a:lnTo>
                        <a:pt x="99" y="135"/>
                      </a:lnTo>
                      <a:lnTo>
                        <a:pt x="106" y="135"/>
                      </a:lnTo>
                      <a:lnTo>
                        <a:pt x="113" y="135"/>
                      </a:lnTo>
                      <a:lnTo>
                        <a:pt x="113" y="142"/>
                      </a:lnTo>
                      <a:lnTo>
                        <a:pt x="113" y="135"/>
                      </a:lnTo>
                      <a:lnTo>
                        <a:pt x="106" y="135"/>
                      </a:lnTo>
                      <a:lnTo>
                        <a:pt x="113" y="135"/>
                      </a:lnTo>
                      <a:lnTo>
                        <a:pt x="113" y="127"/>
                      </a:lnTo>
                      <a:lnTo>
                        <a:pt x="121" y="127"/>
                      </a:lnTo>
                      <a:lnTo>
                        <a:pt x="121" y="120"/>
                      </a:lnTo>
                      <a:lnTo>
                        <a:pt x="113" y="120"/>
                      </a:lnTo>
                      <a:lnTo>
                        <a:pt x="113" y="113"/>
                      </a:lnTo>
                      <a:lnTo>
                        <a:pt x="106" y="113"/>
                      </a:lnTo>
                      <a:lnTo>
                        <a:pt x="106" y="106"/>
                      </a:lnTo>
                      <a:lnTo>
                        <a:pt x="106" y="99"/>
                      </a:lnTo>
                      <a:lnTo>
                        <a:pt x="106" y="106"/>
                      </a:lnTo>
                      <a:lnTo>
                        <a:pt x="113" y="106"/>
                      </a:lnTo>
                      <a:lnTo>
                        <a:pt x="113" y="99"/>
                      </a:lnTo>
                      <a:lnTo>
                        <a:pt x="113" y="106"/>
                      </a:lnTo>
                      <a:lnTo>
                        <a:pt x="121" y="106"/>
                      </a:lnTo>
                      <a:lnTo>
                        <a:pt x="121" y="99"/>
                      </a:lnTo>
                      <a:lnTo>
                        <a:pt x="113" y="99"/>
                      </a:lnTo>
                      <a:lnTo>
                        <a:pt x="113" y="92"/>
                      </a:lnTo>
                      <a:lnTo>
                        <a:pt x="121" y="92"/>
                      </a:lnTo>
                      <a:lnTo>
                        <a:pt x="113" y="92"/>
                      </a:lnTo>
                      <a:lnTo>
                        <a:pt x="113" y="85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99" y="78"/>
                      </a:lnTo>
                      <a:lnTo>
                        <a:pt x="92" y="78"/>
                      </a:lnTo>
                      <a:lnTo>
                        <a:pt x="85" y="71"/>
                      </a:lnTo>
                      <a:lnTo>
                        <a:pt x="78" y="71"/>
                      </a:lnTo>
                      <a:lnTo>
                        <a:pt x="78" y="64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78" y="57"/>
                      </a:lnTo>
                      <a:lnTo>
                        <a:pt x="78" y="64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71" y="71"/>
                      </a:lnTo>
                      <a:lnTo>
                        <a:pt x="71" y="78"/>
                      </a:lnTo>
                      <a:lnTo>
                        <a:pt x="71" y="71"/>
                      </a:lnTo>
                      <a:lnTo>
                        <a:pt x="78" y="71"/>
                      </a:lnTo>
                      <a:lnTo>
                        <a:pt x="78" y="78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9" y="78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13" y="85"/>
                      </a:lnTo>
                      <a:lnTo>
                        <a:pt x="113" y="92"/>
                      </a:lnTo>
                      <a:lnTo>
                        <a:pt x="106" y="92"/>
                      </a:lnTo>
                      <a:lnTo>
                        <a:pt x="106" y="99"/>
                      </a:lnTo>
                      <a:lnTo>
                        <a:pt x="99" y="92"/>
                      </a:lnTo>
                      <a:lnTo>
                        <a:pt x="99" y="99"/>
                      </a:lnTo>
                      <a:lnTo>
                        <a:pt x="99" y="92"/>
                      </a:lnTo>
                      <a:lnTo>
                        <a:pt x="92" y="92"/>
                      </a:lnTo>
                      <a:lnTo>
                        <a:pt x="85" y="92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1" y="85"/>
                      </a:lnTo>
                      <a:lnTo>
                        <a:pt x="71" y="78"/>
                      </a:lnTo>
                      <a:lnTo>
                        <a:pt x="71" y="85"/>
                      </a:lnTo>
                      <a:lnTo>
                        <a:pt x="71" y="78"/>
                      </a:lnTo>
                      <a:lnTo>
                        <a:pt x="64" y="78"/>
                      </a:lnTo>
                      <a:lnTo>
                        <a:pt x="64" y="85"/>
                      </a:lnTo>
                      <a:lnTo>
                        <a:pt x="71" y="85"/>
                      </a:lnTo>
                      <a:lnTo>
                        <a:pt x="64" y="85"/>
                      </a:lnTo>
                      <a:lnTo>
                        <a:pt x="71" y="85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78" y="85"/>
                      </a:lnTo>
                      <a:lnTo>
                        <a:pt x="78" y="92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78" y="99"/>
                      </a:lnTo>
                      <a:lnTo>
                        <a:pt x="71" y="99"/>
                      </a:lnTo>
                      <a:lnTo>
                        <a:pt x="78" y="99"/>
                      </a:lnTo>
                      <a:lnTo>
                        <a:pt x="85" y="99"/>
                      </a:lnTo>
                      <a:lnTo>
                        <a:pt x="85" y="92"/>
                      </a:lnTo>
                      <a:lnTo>
                        <a:pt x="85" y="99"/>
                      </a:lnTo>
                      <a:lnTo>
                        <a:pt x="92" y="99"/>
                      </a:lnTo>
                      <a:lnTo>
                        <a:pt x="85" y="99"/>
                      </a:lnTo>
                      <a:lnTo>
                        <a:pt x="78" y="99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1" y="113"/>
                      </a:lnTo>
                      <a:lnTo>
                        <a:pt x="64" y="113"/>
                      </a:lnTo>
                      <a:lnTo>
                        <a:pt x="64" y="106"/>
                      </a:lnTo>
                      <a:lnTo>
                        <a:pt x="71" y="106"/>
                      </a:lnTo>
                      <a:lnTo>
                        <a:pt x="64" y="106"/>
                      </a:lnTo>
                      <a:lnTo>
                        <a:pt x="64" y="99"/>
                      </a:lnTo>
                      <a:lnTo>
                        <a:pt x="64" y="92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64" y="92"/>
                      </a:lnTo>
                      <a:lnTo>
                        <a:pt x="64" y="99"/>
                      </a:lnTo>
                      <a:lnTo>
                        <a:pt x="64" y="106"/>
                      </a:lnTo>
                      <a:lnTo>
                        <a:pt x="64" y="113"/>
                      </a:lnTo>
                      <a:lnTo>
                        <a:pt x="64" y="120"/>
                      </a:lnTo>
                      <a:lnTo>
                        <a:pt x="57" y="120"/>
                      </a:lnTo>
                      <a:lnTo>
                        <a:pt x="57" y="113"/>
                      </a:lnTo>
                      <a:lnTo>
                        <a:pt x="50" y="113"/>
                      </a:lnTo>
                      <a:lnTo>
                        <a:pt x="50" y="106"/>
                      </a:lnTo>
                      <a:lnTo>
                        <a:pt x="43" y="106"/>
                      </a:lnTo>
                      <a:lnTo>
                        <a:pt x="50" y="106"/>
                      </a:lnTo>
                      <a:lnTo>
                        <a:pt x="43" y="106"/>
                      </a:lnTo>
                      <a:lnTo>
                        <a:pt x="50" y="106"/>
                      </a:lnTo>
                      <a:lnTo>
                        <a:pt x="43" y="99"/>
                      </a:lnTo>
                      <a:lnTo>
                        <a:pt x="43" y="92"/>
                      </a:lnTo>
                      <a:lnTo>
                        <a:pt x="43" y="99"/>
                      </a:lnTo>
                      <a:lnTo>
                        <a:pt x="50" y="99"/>
                      </a:lnTo>
                      <a:lnTo>
                        <a:pt x="50" y="106"/>
                      </a:lnTo>
                      <a:lnTo>
                        <a:pt x="57" y="106"/>
                      </a:lnTo>
                      <a:lnTo>
                        <a:pt x="57" y="113"/>
                      </a:lnTo>
                      <a:lnTo>
                        <a:pt x="57" y="106"/>
                      </a:lnTo>
                      <a:lnTo>
                        <a:pt x="50" y="99"/>
                      </a:lnTo>
                      <a:lnTo>
                        <a:pt x="57" y="99"/>
                      </a:lnTo>
                      <a:lnTo>
                        <a:pt x="50" y="99"/>
                      </a:lnTo>
                      <a:lnTo>
                        <a:pt x="50" y="92"/>
                      </a:lnTo>
                      <a:lnTo>
                        <a:pt x="43" y="92"/>
                      </a:lnTo>
                      <a:lnTo>
                        <a:pt x="50" y="92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0" y="92"/>
                      </a:lnTo>
                      <a:lnTo>
                        <a:pt x="50" y="85"/>
                      </a:lnTo>
                      <a:lnTo>
                        <a:pt x="43" y="92"/>
                      </a:lnTo>
                      <a:lnTo>
                        <a:pt x="43" y="85"/>
                      </a:lnTo>
                      <a:lnTo>
                        <a:pt x="43" y="92"/>
                      </a:lnTo>
                      <a:lnTo>
                        <a:pt x="36" y="92"/>
                      </a:lnTo>
                      <a:lnTo>
                        <a:pt x="36" y="85"/>
                      </a:lnTo>
                      <a:lnTo>
                        <a:pt x="28" y="85"/>
                      </a:lnTo>
                      <a:lnTo>
                        <a:pt x="36" y="85"/>
                      </a:lnTo>
                      <a:lnTo>
                        <a:pt x="28" y="85"/>
                      </a:lnTo>
                      <a:lnTo>
                        <a:pt x="36" y="85"/>
                      </a:lnTo>
                      <a:lnTo>
                        <a:pt x="28" y="85"/>
                      </a:lnTo>
                      <a:lnTo>
                        <a:pt x="28" y="78"/>
                      </a:lnTo>
                      <a:lnTo>
                        <a:pt x="21" y="78"/>
                      </a:lnTo>
                      <a:lnTo>
                        <a:pt x="21" y="85"/>
                      </a:lnTo>
                      <a:lnTo>
                        <a:pt x="21" y="78"/>
                      </a:lnTo>
                      <a:lnTo>
                        <a:pt x="28" y="78"/>
                      </a:lnTo>
                      <a:lnTo>
                        <a:pt x="21" y="78"/>
                      </a:lnTo>
                      <a:lnTo>
                        <a:pt x="21" y="71"/>
                      </a:lnTo>
                      <a:lnTo>
                        <a:pt x="21" y="64"/>
                      </a:lnTo>
                      <a:lnTo>
                        <a:pt x="28" y="64"/>
                      </a:lnTo>
                      <a:lnTo>
                        <a:pt x="36" y="71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43" y="85"/>
                      </a:lnTo>
                      <a:lnTo>
                        <a:pt x="43" y="78"/>
                      </a:lnTo>
                      <a:lnTo>
                        <a:pt x="43" y="71"/>
                      </a:lnTo>
                      <a:lnTo>
                        <a:pt x="36" y="71"/>
                      </a:lnTo>
                      <a:lnTo>
                        <a:pt x="43" y="71"/>
                      </a:lnTo>
                      <a:lnTo>
                        <a:pt x="43" y="78"/>
                      </a:lnTo>
                      <a:lnTo>
                        <a:pt x="43" y="71"/>
                      </a:lnTo>
                      <a:lnTo>
                        <a:pt x="50" y="71"/>
                      </a:lnTo>
                      <a:lnTo>
                        <a:pt x="43" y="71"/>
                      </a:lnTo>
                      <a:lnTo>
                        <a:pt x="36" y="71"/>
                      </a:lnTo>
                      <a:lnTo>
                        <a:pt x="36" y="64"/>
                      </a:lnTo>
                      <a:lnTo>
                        <a:pt x="36" y="57"/>
                      </a:lnTo>
                      <a:lnTo>
                        <a:pt x="36" y="50"/>
                      </a:lnTo>
                      <a:lnTo>
                        <a:pt x="36" y="57"/>
                      </a:lnTo>
                      <a:lnTo>
                        <a:pt x="43" y="57"/>
                      </a:lnTo>
                      <a:lnTo>
                        <a:pt x="36" y="57"/>
                      </a:lnTo>
                      <a:lnTo>
                        <a:pt x="43" y="57"/>
                      </a:lnTo>
                      <a:lnTo>
                        <a:pt x="43" y="50"/>
                      </a:lnTo>
                      <a:lnTo>
                        <a:pt x="43" y="57"/>
                      </a:lnTo>
                      <a:lnTo>
                        <a:pt x="36" y="50"/>
                      </a:lnTo>
                      <a:lnTo>
                        <a:pt x="43" y="50"/>
                      </a:lnTo>
                      <a:lnTo>
                        <a:pt x="36" y="50"/>
                      </a:lnTo>
                      <a:lnTo>
                        <a:pt x="28" y="42"/>
                      </a:lnTo>
                      <a:lnTo>
                        <a:pt x="36" y="50"/>
                      </a:lnTo>
                      <a:lnTo>
                        <a:pt x="28" y="50"/>
                      </a:lnTo>
                      <a:lnTo>
                        <a:pt x="28" y="57"/>
                      </a:lnTo>
                      <a:lnTo>
                        <a:pt x="28" y="50"/>
                      </a:lnTo>
                      <a:lnTo>
                        <a:pt x="28" y="57"/>
                      </a:lnTo>
                      <a:lnTo>
                        <a:pt x="21" y="57"/>
                      </a:lnTo>
                      <a:lnTo>
                        <a:pt x="21" y="50"/>
                      </a:lnTo>
                      <a:lnTo>
                        <a:pt x="14" y="50"/>
                      </a:lnTo>
                      <a:lnTo>
                        <a:pt x="14" y="57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1" y="35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8" y="42"/>
                      </a:lnTo>
                      <a:lnTo>
                        <a:pt x="36" y="35"/>
                      </a:lnTo>
                      <a:lnTo>
                        <a:pt x="28" y="35"/>
                      </a:lnTo>
                      <a:lnTo>
                        <a:pt x="36" y="35"/>
                      </a:lnTo>
                      <a:lnTo>
                        <a:pt x="28" y="35"/>
                      </a:lnTo>
                      <a:lnTo>
                        <a:pt x="28" y="28"/>
                      </a:lnTo>
                      <a:lnTo>
                        <a:pt x="36" y="28"/>
                      </a:lnTo>
                      <a:lnTo>
                        <a:pt x="36" y="21"/>
                      </a:lnTo>
                      <a:lnTo>
                        <a:pt x="28" y="21"/>
                      </a:lnTo>
                      <a:lnTo>
                        <a:pt x="36" y="21"/>
                      </a:lnTo>
                      <a:lnTo>
                        <a:pt x="28" y="21"/>
                      </a:lnTo>
                      <a:lnTo>
                        <a:pt x="36" y="21"/>
                      </a:lnTo>
                      <a:lnTo>
                        <a:pt x="36" y="14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50" y="21"/>
                      </a:lnTo>
                      <a:lnTo>
                        <a:pt x="50" y="14"/>
                      </a:lnTo>
                      <a:lnTo>
                        <a:pt x="50" y="21"/>
                      </a:lnTo>
                      <a:lnTo>
                        <a:pt x="57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36" y="7"/>
                      </a:lnTo>
                      <a:lnTo>
                        <a:pt x="28" y="14"/>
                      </a:lnTo>
                      <a:lnTo>
                        <a:pt x="36" y="14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7" y="21"/>
                      </a:lnTo>
                      <a:lnTo>
                        <a:pt x="14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7" name="Freeform 1025"/>
                <p:cNvSpPr>
                  <a:spLocks/>
                </p:cNvSpPr>
                <p:nvPr/>
              </p:nvSpPr>
              <p:spPr bwMode="auto">
                <a:xfrm>
                  <a:off x="2045" y="1945"/>
                  <a:ext cx="439" cy="2261"/>
                </a:xfrm>
                <a:custGeom>
                  <a:avLst/>
                  <a:gdLst>
                    <a:gd name="T0" fmla="*/ 198 w 439"/>
                    <a:gd name="T1" fmla="*/ 383 h 2261"/>
                    <a:gd name="T2" fmla="*/ 219 w 439"/>
                    <a:gd name="T3" fmla="*/ 341 h 2261"/>
                    <a:gd name="T4" fmla="*/ 226 w 439"/>
                    <a:gd name="T5" fmla="*/ 291 h 2261"/>
                    <a:gd name="T6" fmla="*/ 226 w 439"/>
                    <a:gd name="T7" fmla="*/ 241 h 2261"/>
                    <a:gd name="T8" fmla="*/ 226 w 439"/>
                    <a:gd name="T9" fmla="*/ 185 h 2261"/>
                    <a:gd name="T10" fmla="*/ 226 w 439"/>
                    <a:gd name="T11" fmla="*/ 142 h 2261"/>
                    <a:gd name="T12" fmla="*/ 219 w 439"/>
                    <a:gd name="T13" fmla="*/ 78 h 2261"/>
                    <a:gd name="T14" fmla="*/ 241 w 439"/>
                    <a:gd name="T15" fmla="*/ 43 h 2261"/>
                    <a:gd name="T16" fmla="*/ 276 w 439"/>
                    <a:gd name="T17" fmla="*/ 8 h 2261"/>
                    <a:gd name="T18" fmla="*/ 304 w 439"/>
                    <a:gd name="T19" fmla="*/ 64 h 2261"/>
                    <a:gd name="T20" fmla="*/ 340 w 439"/>
                    <a:gd name="T21" fmla="*/ 128 h 2261"/>
                    <a:gd name="T22" fmla="*/ 319 w 439"/>
                    <a:gd name="T23" fmla="*/ 171 h 2261"/>
                    <a:gd name="T24" fmla="*/ 340 w 439"/>
                    <a:gd name="T25" fmla="*/ 213 h 2261"/>
                    <a:gd name="T26" fmla="*/ 368 w 439"/>
                    <a:gd name="T27" fmla="*/ 284 h 2261"/>
                    <a:gd name="T28" fmla="*/ 375 w 439"/>
                    <a:gd name="T29" fmla="*/ 348 h 2261"/>
                    <a:gd name="T30" fmla="*/ 375 w 439"/>
                    <a:gd name="T31" fmla="*/ 461 h 2261"/>
                    <a:gd name="T32" fmla="*/ 340 w 439"/>
                    <a:gd name="T33" fmla="*/ 511 h 2261"/>
                    <a:gd name="T34" fmla="*/ 340 w 439"/>
                    <a:gd name="T35" fmla="*/ 567 h 2261"/>
                    <a:gd name="T36" fmla="*/ 333 w 439"/>
                    <a:gd name="T37" fmla="*/ 652 h 2261"/>
                    <a:gd name="T38" fmla="*/ 297 w 439"/>
                    <a:gd name="T39" fmla="*/ 695 h 2261"/>
                    <a:gd name="T40" fmla="*/ 276 w 439"/>
                    <a:gd name="T41" fmla="*/ 730 h 2261"/>
                    <a:gd name="T42" fmla="*/ 248 w 439"/>
                    <a:gd name="T43" fmla="*/ 787 h 2261"/>
                    <a:gd name="T44" fmla="*/ 248 w 439"/>
                    <a:gd name="T45" fmla="*/ 844 h 2261"/>
                    <a:gd name="T46" fmla="*/ 241 w 439"/>
                    <a:gd name="T47" fmla="*/ 879 h 2261"/>
                    <a:gd name="T48" fmla="*/ 219 w 439"/>
                    <a:gd name="T49" fmla="*/ 922 h 2261"/>
                    <a:gd name="T50" fmla="*/ 205 w 439"/>
                    <a:gd name="T51" fmla="*/ 950 h 2261"/>
                    <a:gd name="T52" fmla="*/ 212 w 439"/>
                    <a:gd name="T53" fmla="*/ 993 h 2261"/>
                    <a:gd name="T54" fmla="*/ 226 w 439"/>
                    <a:gd name="T55" fmla="*/ 1028 h 2261"/>
                    <a:gd name="T56" fmla="*/ 233 w 439"/>
                    <a:gd name="T57" fmla="*/ 1078 h 2261"/>
                    <a:gd name="T58" fmla="*/ 248 w 439"/>
                    <a:gd name="T59" fmla="*/ 1113 h 2261"/>
                    <a:gd name="T60" fmla="*/ 233 w 439"/>
                    <a:gd name="T61" fmla="*/ 1149 h 2261"/>
                    <a:gd name="T62" fmla="*/ 212 w 439"/>
                    <a:gd name="T63" fmla="*/ 1205 h 2261"/>
                    <a:gd name="T64" fmla="*/ 212 w 439"/>
                    <a:gd name="T65" fmla="*/ 1248 h 2261"/>
                    <a:gd name="T66" fmla="*/ 177 w 439"/>
                    <a:gd name="T67" fmla="*/ 1283 h 2261"/>
                    <a:gd name="T68" fmla="*/ 170 w 439"/>
                    <a:gd name="T69" fmla="*/ 1333 h 2261"/>
                    <a:gd name="T70" fmla="*/ 170 w 439"/>
                    <a:gd name="T71" fmla="*/ 1397 h 2261"/>
                    <a:gd name="T72" fmla="*/ 163 w 439"/>
                    <a:gd name="T73" fmla="*/ 1446 h 2261"/>
                    <a:gd name="T74" fmla="*/ 141 w 439"/>
                    <a:gd name="T75" fmla="*/ 1467 h 2261"/>
                    <a:gd name="T76" fmla="*/ 127 w 439"/>
                    <a:gd name="T77" fmla="*/ 1517 h 2261"/>
                    <a:gd name="T78" fmla="*/ 127 w 439"/>
                    <a:gd name="T79" fmla="*/ 1545 h 2261"/>
                    <a:gd name="T80" fmla="*/ 113 w 439"/>
                    <a:gd name="T81" fmla="*/ 1595 h 2261"/>
                    <a:gd name="T82" fmla="*/ 120 w 439"/>
                    <a:gd name="T83" fmla="*/ 1645 h 2261"/>
                    <a:gd name="T84" fmla="*/ 106 w 439"/>
                    <a:gd name="T85" fmla="*/ 1673 h 2261"/>
                    <a:gd name="T86" fmla="*/ 99 w 439"/>
                    <a:gd name="T87" fmla="*/ 1715 h 2261"/>
                    <a:gd name="T88" fmla="*/ 113 w 439"/>
                    <a:gd name="T89" fmla="*/ 1758 h 2261"/>
                    <a:gd name="T90" fmla="*/ 120 w 439"/>
                    <a:gd name="T91" fmla="*/ 1793 h 2261"/>
                    <a:gd name="T92" fmla="*/ 148 w 439"/>
                    <a:gd name="T93" fmla="*/ 1829 h 2261"/>
                    <a:gd name="T94" fmla="*/ 134 w 439"/>
                    <a:gd name="T95" fmla="*/ 1857 h 2261"/>
                    <a:gd name="T96" fmla="*/ 106 w 439"/>
                    <a:gd name="T97" fmla="*/ 1864 h 2261"/>
                    <a:gd name="T98" fmla="*/ 148 w 439"/>
                    <a:gd name="T99" fmla="*/ 1893 h 2261"/>
                    <a:gd name="T100" fmla="*/ 120 w 439"/>
                    <a:gd name="T101" fmla="*/ 1921 h 2261"/>
                    <a:gd name="T102" fmla="*/ 120 w 439"/>
                    <a:gd name="T103" fmla="*/ 1949 h 2261"/>
                    <a:gd name="T104" fmla="*/ 113 w 439"/>
                    <a:gd name="T105" fmla="*/ 1999 h 2261"/>
                    <a:gd name="T106" fmla="*/ 92 w 439"/>
                    <a:gd name="T107" fmla="*/ 2034 h 2261"/>
                    <a:gd name="T108" fmla="*/ 78 w 439"/>
                    <a:gd name="T109" fmla="*/ 2063 h 2261"/>
                    <a:gd name="T110" fmla="*/ 78 w 439"/>
                    <a:gd name="T111" fmla="*/ 2105 h 2261"/>
                    <a:gd name="T112" fmla="*/ 35 w 439"/>
                    <a:gd name="T113" fmla="*/ 2148 h 2261"/>
                    <a:gd name="T114" fmla="*/ 7 w 439"/>
                    <a:gd name="T115" fmla="*/ 2176 h 2261"/>
                    <a:gd name="T116" fmla="*/ 7 w 439"/>
                    <a:gd name="T117" fmla="*/ 2226 h 22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9"/>
                    <a:gd name="T178" fmla="*/ 0 h 2261"/>
                    <a:gd name="T179" fmla="*/ 439 w 439"/>
                    <a:gd name="T180" fmla="*/ 2261 h 22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9" h="2261">
                      <a:moveTo>
                        <a:pt x="212" y="419"/>
                      </a:moveTo>
                      <a:lnTo>
                        <a:pt x="212" y="412"/>
                      </a:lnTo>
                      <a:lnTo>
                        <a:pt x="212" y="404"/>
                      </a:lnTo>
                      <a:lnTo>
                        <a:pt x="205" y="404"/>
                      </a:lnTo>
                      <a:lnTo>
                        <a:pt x="205" y="412"/>
                      </a:lnTo>
                      <a:lnTo>
                        <a:pt x="205" y="404"/>
                      </a:lnTo>
                      <a:lnTo>
                        <a:pt x="198" y="404"/>
                      </a:lnTo>
                      <a:lnTo>
                        <a:pt x="198" y="397"/>
                      </a:lnTo>
                      <a:lnTo>
                        <a:pt x="198" y="390"/>
                      </a:lnTo>
                      <a:lnTo>
                        <a:pt x="198" y="383"/>
                      </a:lnTo>
                      <a:lnTo>
                        <a:pt x="205" y="383"/>
                      </a:lnTo>
                      <a:lnTo>
                        <a:pt x="198" y="383"/>
                      </a:lnTo>
                      <a:lnTo>
                        <a:pt x="198" y="376"/>
                      </a:lnTo>
                      <a:lnTo>
                        <a:pt x="205" y="376"/>
                      </a:lnTo>
                      <a:lnTo>
                        <a:pt x="212" y="376"/>
                      </a:lnTo>
                      <a:lnTo>
                        <a:pt x="219" y="369"/>
                      </a:lnTo>
                      <a:lnTo>
                        <a:pt x="219" y="362"/>
                      </a:lnTo>
                      <a:lnTo>
                        <a:pt x="219" y="355"/>
                      </a:lnTo>
                      <a:lnTo>
                        <a:pt x="219" y="348"/>
                      </a:lnTo>
                      <a:lnTo>
                        <a:pt x="219" y="341"/>
                      </a:lnTo>
                      <a:lnTo>
                        <a:pt x="226" y="341"/>
                      </a:lnTo>
                      <a:lnTo>
                        <a:pt x="219" y="334"/>
                      </a:lnTo>
                      <a:lnTo>
                        <a:pt x="219" y="326"/>
                      </a:lnTo>
                      <a:lnTo>
                        <a:pt x="226" y="326"/>
                      </a:lnTo>
                      <a:lnTo>
                        <a:pt x="219" y="326"/>
                      </a:lnTo>
                      <a:lnTo>
                        <a:pt x="226" y="319"/>
                      </a:lnTo>
                      <a:lnTo>
                        <a:pt x="226" y="312"/>
                      </a:lnTo>
                      <a:lnTo>
                        <a:pt x="226" y="305"/>
                      </a:lnTo>
                      <a:lnTo>
                        <a:pt x="226" y="298"/>
                      </a:lnTo>
                      <a:lnTo>
                        <a:pt x="226" y="291"/>
                      </a:lnTo>
                      <a:lnTo>
                        <a:pt x="226" y="284"/>
                      </a:lnTo>
                      <a:lnTo>
                        <a:pt x="226" y="277"/>
                      </a:lnTo>
                      <a:lnTo>
                        <a:pt x="233" y="277"/>
                      </a:lnTo>
                      <a:lnTo>
                        <a:pt x="233" y="270"/>
                      </a:lnTo>
                      <a:lnTo>
                        <a:pt x="233" y="263"/>
                      </a:lnTo>
                      <a:lnTo>
                        <a:pt x="233" y="256"/>
                      </a:lnTo>
                      <a:lnTo>
                        <a:pt x="233" y="249"/>
                      </a:lnTo>
                      <a:lnTo>
                        <a:pt x="226" y="241"/>
                      </a:lnTo>
                      <a:lnTo>
                        <a:pt x="233" y="241"/>
                      </a:lnTo>
                      <a:lnTo>
                        <a:pt x="226" y="241"/>
                      </a:lnTo>
                      <a:lnTo>
                        <a:pt x="226" y="234"/>
                      </a:lnTo>
                      <a:lnTo>
                        <a:pt x="233" y="234"/>
                      </a:lnTo>
                      <a:lnTo>
                        <a:pt x="226" y="234"/>
                      </a:lnTo>
                      <a:lnTo>
                        <a:pt x="226" y="227"/>
                      </a:lnTo>
                      <a:lnTo>
                        <a:pt x="226" y="220"/>
                      </a:lnTo>
                      <a:lnTo>
                        <a:pt x="226" y="213"/>
                      </a:lnTo>
                      <a:lnTo>
                        <a:pt x="226" y="206"/>
                      </a:lnTo>
                      <a:lnTo>
                        <a:pt x="226" y="199"/>
                      </a:lnTo>
                      <a:lnTo>
                        <a:pt x="226" y="192"/>
                      </a:lnTo>
                      <a:lnTo>
                        <a:pt x="226" y="185"/>
                      </a:lnTo>
                      <a:lnTo>
                        <a:pt x="226" y="178"/>
                      </a:lnTo>
                      <a:lnTo>
                        <a:pt x="233" y="178"/>
                      </a:lnTo>
                      <a:lnTo>
                        <a:pt x="233" y="171"/>
                      </a:lnTo>
                      <a:lnTo>
                        <a:pt x="226" y="171"/>
                      </a:lnTo>
                      <a:lnTo>
                        <a:pt x="233" y="171"/>
                      </a:lnTo>
                      <a:lnTo>
                        <a:pt x="233" y="163"/>
                      </a:lnTo>
                      <a:lnTo>
                        <a:pt x="226" y="163"/>
                      </a:lnTo>
                      <a:lnTo>
                        <a:pt x="226" y="156"/>
                      </a:lnTo>
                      <a:lnTo>
                        <a:pt x="226" y="149"/>
                      </a:lnTo>
                      <a:lnTo>
                        <a:pt x="226" y="142"/>
                      </a:lnTo>
                      <a:lnTo>
                        <a:pt x="226" y="135"/>
                      </a:lnTo>
                      <a:lnTo>
                        <a:pt x="226" y="128"/>
                      </a:lnTo>
                      <a:lnTo>
                        <a:pt x="219" y="121"/>
                      </a:lnTo>
                      <a:lnTo>
                        <a:pt x="219" y="114"/>
                      </a:lnTo>
                      <a:lnTo>
                        <a:pt x="219" y="107"/>
                      </a:lnTo>
                      <a:lnTo>
                        <a:pt x="219" y="100"/>
                      </a:lnTo>
                      <a:lnTo>
                        <a:pt x="219" y="93"/>
                      </a:lnTo>
                      <a:lnTo>
                        <a:pt x="212" y="86"/>
                      </a:lnTo>
                      <a:lnTo>
                        <a:pt x="219" y="86"/>
                      </a:lnTo>
                      <a:lnTo>
                        <a:pt x="219" y="78"/>
                      </a:lnTo>
                      <a:lnTo>
                        <a:pt x="212" y="78"/>
                      </a:lnTo>
                      <a:lnTo>
                        <a:pt x="219" y="71"/>
                      </a:lnTo>
                      <a:lnTo>
                        <a:pt x="219" y="64"/>
                      </a:lnTo>
                      <a:lnTo>
                        <a:pt x="219" y="57"/>
                      </a:lnTo>
                      <a:lnTo>
                        <a:pt x="212" y="57"/>
                      </a:lnTo>
                      <a:lnTo>
                        <a:pt x="219" y="50"/>
                      </a:lnTo>
                      <a:lnTo>
                        <a:pt x="226" y="50"/>
                      </a:lnTo>
                      <a:lnTo>
                        <a:pt x="233" y="50"/>
                      </a:lnTo>
                      <a:lnTo>
                        <a:pt x="241" y="50"/>
                      </a:lnTo>
                      <a:lnTo>
                        <a:pt x="241" y="43"/>
                      </a:lnTo>
                      <a:lnTo>
                        <a:pt x="248" y="43"/>
                      </a:lnTo>
                      <a:lnTo>
                        <a:pt x="255" y="29"/>
                      </a:lnTo>
                      <a:lnTo>
                        <a:pt x="255" y="22"/>
                      </a:lnTo>
                      <a:lnTo>
                        <a:pt x="255" y="15"/>
                      </a:lnTo>
                      <a:lnTo>
                        <a:pt x="248" y="15"/>
                      </a:lnTo>
                      <a:lnTo>
                        <a:pt x="255" y="8"/>
                      </a:lnTo>
                      <a:lnTo>
                        <a:pt x="262" y="8"/>
                      </a:lnTo>
                      <a:lnTo>
                        <a:pt x="269" y="0"/>
                      </a:lnTo>
                      <a:lnTo>
                        <a:pt x="276" y="0"/>
                      </a:lnTo>
                      <a:lnTo>
                        <a:pt x="276" y="8"/>
                      </a:lnTo>
                      <a:lnTo>
                        <a:pt x="283" y="15"/>
                      </a:lnTo>
                      <a:lnTo>
                        <a:pt x="283" y="22"/>
                      </a:lnTo>
                      <a:lnTo>
                        <a:pt x="283" y="29"/>
                      </a:lnTo>
                      <a:lnTo>
                        <a:pt x="290" y="29"/>
                      </a:lnTo>
                      <a:lnTo>
                        <a:pt x="297" y="36"/>
                      </a:lnTo>
                      <a:lnTo>
                        <a:pt x="297" y="43"/>
                      </a:lnTo>
                      <a:lnTo>
                        <a:pt x="297" y="50"/>
                      </a:lnTo>
                      <a:lnTo>
                        <a:pt x="304" y="50"/>
                      </a:lnTo>
                      <a:lnTo>
                        <a:pt x="304" y="57"/>
                      </a:lnTo>
                      <a:lnTo>
                        <a:pt x="304" y="64"/>
                      </a:lnTo>
                      <a:lnTo>
                        <a:pt x="304" y="71"/>
                      </a:lnTo>
                      <a:lnTo>
                        <a:pt x="304" y="78"/>
                      </a:lnTo>
                      <a:lnTo>
                        <a:pt x="304" y="86"/>
                      </a:lnTo>
                      <a:lnTo>
                        <a:pt x="311" y="93"/>
                      </a:lnTo>
                      <a:lnTo>
                        <a:pt x="304" y="93"/>
                      </a:lnTo>
                      <a:lnTo>
                        <a:pt x="311" y="100"/>
                      </a:lnTo>
                      <a:lnTo>
                        <a:pt x="319" y="107"/>
                      </a:lnTo>
                      <a:lnTo>
                        <a:pt x="326" y="114"/>
                      </a:lnTo>
                      <a:lnTo>
                        <a:pt x="333" y="121"/>
                      </a:lnTo>
                      <a:lnTo>
                        <a:pt x="340" y="128"/>
                      </a:lnTo>
                      <a:lnTo>
                        <a:pt x="347" y="128"/>
                      </a:lnTo>
                      <a:lnTo>
                        <a:pt x="340" y="128"/>
                      </a:lnTo>
                      <a:lnTo>
                        <a:pt x="333" y="142"/>
                      </a:lnTo>
                      <a:lnTo>
                        <a:pt x="333" y="149"/>
                      </a:lnTo>
                      <a:lnTo>
                        <a:pt x="326" y="149"/>
                      </a:lnTo>
                      <a:lnTo>
                        <a:pt x="333" y="156"/>
                      </a:lnTo>
                      <a:lnTo>
                        <a:pt x="333" y="163"/>
                      </a:lnTo>
                      <a:lnTo>
                        <a:pt x="333" y="171"/>
                      </a:lnTo>
                      <a:lnTo>
                        <a:pt x="326" y="171"/>
                      </a:lnTo>
                      <a:lnTo>
                        <a:pt x="319" y="171"/>
                      </a:lnTo>
                      <a:lnTo>
                        <a:pt x="319" y="178"/>
                      </a:lnTo>
                      <a:lnTo>
                        <a:pt x="326" y="178"/>
                      </a:lnTo>
                      <a:lnTo>
                        <a:pt x="326" y="185"/>
                      </a:lnTo>
                      <a:lnTo>
                        <a:pt x="326" y="192"/>
                      </a:lnTo>
                      <a:lnTo>
                        <a:pt x="319" y="192"/>
                      </a:lnTo>
                      <a:lnTo>
                        <a:pt x="319" y="199"/>
                      </a:lnTo>
                      <a:lnTo>
                        <a:pt x="326" y="199"/>
                      </a:lnTo>
                      <a:lnTo>
                        <a:pt x="333" y="206"/>
                      </a:lnTo>
                      <a:lnTo>
                        <a:pt x="340" y="206"/>
                      </a:lnTo>
                      <a:lnTo>
                        <a:pt x="340" y="213"/>
                      </a:lnTo>
                      <a:lnTo>
                        <a:pt x="333" y="213"/>
                      </a:lnTo>
                      <a:lnTo>
                        <a:pt x="333" y="220"/>
                      </a:lnTo>
                      <a:lnTo>
                        <a:pt x="333" y="227"/>
                      </a:lnTo>
                      <a:lnTo>
                        <a:pt x="340" y="234"/>
                      </a:lnTo>
                      <a:lnTo>
                        <a:pt x="347" y="234"/>
                      </a:lnTo>
                      <a:lnTo>
                        <a:pt x="354" y="241"/>
                      </a:lnTo>
                      <a:lnTo>
                        <a:pt x="361" y="256"/>
                      </a:lnTo>
                      <a:lnTo>
                        <a:pt x="361" y="277"/>
                      </a:lnTo>
                      <a:lnTo>
                        <a:pt x="361" y="284"/>
                      </a:lnTo>
                      <a:lnTo>
                        <a:pt x="368" y="284"/>
                      </a:lnTo>
                      <a:lnTo>
                        <a:pt x="368" y="291"/>
                      </a:lnTo>
                      <a:lnTo>
                        <a:pt x="368" y="305"/>
                      </a:lnTo>
                      <a:lnTo>
                        <a:pt x="375" y="305"/>
                      </a:lnTo>
                      <a:lnTo>
                        <a:pt x="375" y="312"/>
                      </a:lnTo>
                      <a:lnTo>
                        <a:pt x="375" y="319"/>
                      </a:lnTo>
                      <a:lnTo>
                        <a:pt x="375" y="326"/>
                      </a:lnTo>
                      <a:lnTo>
                        <a:pt x="375" y="334"/>
                      </a:lnTo>
                      <a:lnTo>
                        <a:pt x="375" y="341"/>
                      </a:lnTo>
                      <a:lnTo>
                        <a:pt x="382" y="341"/>
                      </a:lnTo>
                      <a:lnTo>
                        <a:pt x="375" y="348"/>
                      </a:lnTo>
                      <a:lnTo>
                        <a:pt x="375" y="355"/>
                      </a:lnTo>
                      <a:lnTo>
                        <a:pt x="382" y="362"/>
                      </a:lnTo>
                      <a:lnTo>
                        <a:pt x="375" y="362"/>
                      </a:lnTo>
                      <a:lnTo>
                        <a:pt x="382" y="362"/>
                      </a:lnTo>
                      <a:lnTo>
                        <a:pt x="396" y="362"/>
                      </a:lnTo>
                      <a:lnTo>
                        <a:pt x="425" y="362"/>
                      </a:lnTo>
                      <a:lnTo>
                        <a:pt x="439" y="369"/>
                      </a:lnTo>
                      <a:lnTo>
                        <a:pt x="418" y="440"/>
                      </a:lnTo>
                      <a:lnTo>
                        <a:pt x="411" y="440"/>
                      </a:lnTo>
                      <a:lnTo>
                        <a:pt x="375" y="461"/>
                      </a:lnTo>
                      <a:lnTo>
                        <a:pt x="354" y="468"/>
                      </a:lnTo>
                      <a:lnTo>
                        <a:pt x="347" y="475"/>
                      </a:lnTo>
                      <a:lnTo>
                        <a:pt x="340" y="475"/>
                      </a:lnTo>
                      <a:lnTo>
                        <a:pt x="347" y="475"/>
                      </a:lnTo>
                      <a:lnTo>
                        <a:pt x="340" y="482"/>
                      </a:lnTo>
                      <a:lnTo>
                        <a:pt x="333" y="489"/>
                      </a:lnTo>
                      <a:lnTo>
                        <a:pt x="333" y="497"/>
                      </a:lnTo>
                      <a:lnTo>
                        <a:pt x="340" y="497"/>
                      </a:lnTo>
                      <a:lnTo>
                        <a:pt x="340" y="504"/>
                      </a:lnTo>
                      <a:lnTo>
                        <a:pt x="340" y="511"/>
                      </a:lnTo>
                      <a:lnTo>
                        <a:pt x="347" y="511"/>
                      </a:lnTo>
                      <a:lnTo>
                        <a:pt x="347" y="518"/>
                      </a:lnTo>
                      <a:lnTo>
                        <a:pt x="340" y="518"/>
                      </a:lnTo>
                      <a:lnTo>
                        <a:pt x="333" y="518"/>
                      </a:lnTo>
                      <a:lnTo>
                        <a:pt x="333" y="525"/>
                      </a:lnTo>
                      <a:lnTo>
                        <a:pt x="333" y="532"/>
                      </a:lnTo>
                      <a:lnTo>
                        <a:pt x="333" y="539"/>
                      </a:lnTo>
                      <a:lnTo>
                        <a:pt x="333" y="546"/>
                      </a:lnTo>
                      <a:lnTo>
                        <a:pt x="340" y="553"/>
                      </a:lnTo>
                      <a:lnTo>
                        <a:pt x="340" y="567"/>
                      </a:lnTo>
                      <a:lnTo>
                        <a:pt x="347" y="589"/>
                      </a:lnTo>
                      <a:lnTo>
                        <a:pt x="333" y="596"/>
                      </a:lnTo>
                      <a:lnTo>
                        <a:pt x="333" y="610"/>
                      </a:lnTo>
                      <a:lnTo>
                        <a:pt x="333" y="617"/>
                      </a:lnTo>
                      <a:lnTo>
                        <a:pt x="340" y="624"/>
                      </a:lnTo>
                      <a:lnTo>
                        <a:pt x="347" y="638"/>
                      </a:lnTo>
                      <a:lnTo>
                        <a:pt x="354" y="638"/>
                      </a:lnTo>
                      <a:lnTo>
                        <a:pt x="347" y="645"/>
                      </a:lnTo>
                      <a:lnTo>
                        <a:pt x="340" y="645"/>
                      </a:lnTo>
                      <a:lnTo>
                        <a:pt x="333" y="652"/>
                      </a:lnTo>
                      <a:lnTo>
                        <a:pt x="333" y="660"/>
                      </a:lnTo>
                      <a:lnTo>
                        <a:pt x="326" y="652"/>
                      </a:lnTo>
                      <a:lnTo>
                        <a:pt x="319" y="652"/>
                      </a:lnTo>
                      <a:lnTo>
                        <a:pt x="311" y="660"/>
                      </a:lnTo>
                      <a:lnTo>
                        <a:pt x="319" y="667"/>
                      </a:lnTo>
                      <a:lnTo>
                        <a:pt x="311" y="667"/>
                      </a:lnTo>
                      <a:lnTo>
                        <a:pt x="304" y="681"/>
                      </a:lnTo>
                      <a:lnTo>
                        <a:pt x="304" y="688"/>
                      </a:lnTo>
                      <a:lnTo>
                        <a:pt x="297" y="688"/>
                      </a:lnTo>
                      <a:lnTo>
                        <a:pt x="297" y="695"/>
                      </a:lnTo>
                      <a:lnTo>
                        <a:pt x="304" y="695"/>
                      </a:lnTo>
                      <a:lnTo>
                        <a:pt x="297" y="695"/>
                      </a:lnTo>
                      <a:lnTo>
                        <a:pt x="297" y="702"/>
                      </a:lnTo>
                      <a:lnTo>
                        <a:pt x="297" y="709"/>
                      </a:lnTo>
                      <a:lnTo>
                        <a:pt x="290" y="709"/>
                      </a:lnTo>
                      <a:lnTo>
                        <a:pt x="290" y="716"/>
                      </a:lnTo>
                      <a:lnTo>
                        <a:pt x="283" y="716"/>
                      </a:lnTo>
                      <a:lnTo>
                        <a:pt x="283" y="723"/>
                      </a:lnTo>
                      <a:lnTo>
                        <a:pt x="276" y="723"/>
                      </a:lnTo>
                      <a:lnTo>
                        <a:pt x="276" y="730"/>
                      </a:lnTo>
                      <a:lnTo>
                        <a:pt x="269" y="738"/>
                      </a:lnTo>
                      <a:lnTo>
                        <a:pt x="262" y="738"/>
                      </a:lnTo>
                      <a:lnTo>
                        <a:pt x="262" y="745"/>
                      </a:lnTo>
                      <a:lnTo>
                        <a:pt x="262" y="752"/>
                      </a:lnTo>
                      <a:lnTo>
                        <a:pt x="255" y="759"/>
                      </a:lnTo>
                      <a:lnTo>
                        <a:pt x="262" y="766"/>
                      </a:lnTo>
                      <a:lnTo>
                        <a:pt x="255" y="773"/>
                      </a:lnTo>
                      <a:lnTo>
                        <a:pt x="255" y="780"/>
                      </a:lnTo>
                      <a:lnTo>
                        <a:pt x="255" y="787"/>
                      </a:lnTo>
                      <a:lnTo>
                        <a:pt x="248" y="787"/>
                      </a:lnTo>
                      <a:lnTo>
                        <a:pt x="241" y="794"/>
                      </a:lnTo>
                      <a:lnTo>
                        <a:pt x="241" y="801"/>
                      </a:lnTo>
                      <a:lnTo>
                        <a:pt x="241" y="808"/>
                      </a:lnTo>
                      <a:lnTo>
                        <a:pt x="241" y="815"/>
                      </a:lnTo>
                      <a:lnTo>
                        <a:pt x="241" y="823"/>
                      </a:lnTo>
                      <a:lnTo>
                        <a:pt x="248" y="830"/>
                      </a:lnTo>
                      <a:lnTo>
                        <a:pt x="241" y="830"/>
                      </a:lnTo>
                      <a:lnTo>
                        <a:pt x="241" y="837"/>
                      </a:lnTo>
                      <a:lnTo>
                        <a:pt x="248" y="837"/>
                      </a:lnTo>
                      <a:lnTo>
                        <a:pt x="248" y="844"/>
                      </a:lnTo>
                      <a:lnTo>
                        <a:pt x="241" y="851"/>
                      </a:lnTo>
                      <a:lnTo>
                        <a:pt x="248" y="851"/>
                      </a:lnTo>
                      <a:lnTo>
                        <a:pt x="241" y="851"/>
                      </a:lnTo>
                      <a:lnTo>
                        <a:pt x="241" y="858"/>
                      </a:lnTo>
                      <a:lnTo>
                        <a:pt x="248" y="858"/>
                      </a:lnTo>
                      <a:lnTo>
                        <a:pt x="255" y="858"/>
                      </a:lnTo>
                      <a:lnTo>
                        <a:pt x="248" y="865"/>
                      </a:lnTo>
                      <a:lnTo>
                        <a:pt x="248" y="872"/>
                      </a:lnTo>
                      <a:lnTo>
                        <a:pt x="241" y="872"/>
                      </a:lnTo>
                      <a:lnTo>
                        <a:pt x="241" y="879"/>
                      </a:lnTo>
                      <a:lnTo>
                        <a:pt x="233" y="872"/>
                      </a:lnTo>
                      <a:lnTo>
                        <a:pt x="226" y="872"/>
                      </a:lnTo>
                      <a:lnTo>
                        <a:pt x="233" y="879"/>
                      </a:lnTo>
                      <a:lnTo>
                        <a:pt x="226" y="879"/>
                      </a:lnTo>
                      <a:lnTo>
                        <a:pt x="226" y="893"/>
                      </a:lnTo>
                      <a:lnTo>
                        <a:pt x="226" y="901"/>
                      </a:lnTo>
                      <a:lnTo>
                        <a:pt x="219" y="901"/>
                      </a:lnTo>
                      <a:lnTo>
                        <a:pt x="219" y="908"/>
                      </a:lnTo>
                      <a:lnTo>
                        <a:pt x="219" y="915"/>
                      </a:lnTo>
                      <a:lnTo>
                        <a:pt x="219" y="922"/>
                      </a:lnTo>
                      <a:lnTo>
                        <a:pt x="212" y="922"/>
                      </a:lnTo>
                      <a:lnTo>
                        <a:pt x="212" y="929"/>
                      </a:lnTo>
                      <a:lnTo>
                        <a:pt x="212" y="922"/>
                      </a:lnTo>
                      <a:lnTo>
                        <a:pt x="205" y="922"/>
                      </a:lnTo>
                      <a:lnTo>
                        <a:pt x="205" y="929"/>
                      </a:lnTo>
                      <a:lnTo>
                        <a:pt x="205" y="936"/>
                      </a:lnTo>
                      <a:lnTo>
                        <a:pt x="205" y="943"/>
                      </a:lnTo>
                      <a:lnTo>
                        <a:pt x="205" y="950"/>
                      </a:lnTo>
                      <a:lnTo>
                        <a:pt x="198" y="950"/>
                      </a:lnTo>
                      <a:lnTo>
                        <a:pt x="205" y="950"/>
                      </a:lnTo>
                      <a:lnTo>
                        <a:pt x="205" y="957"/>
                      </a:lnTo>
                      <a:lnTo>
                        <a:pt x="205" y="964"/>
                      </a:lnTo>
                      <a:lnTo>
                        <a:pt x="212" y="971"/>
                      </a:lnTo>
                      <a:lnTo>
                        <a:pt x="212" y="978"/>
                      </a:lnTo>
                      <a:lnTo>
                        <a:pt x="219" y="978"/>
                      </a:lnTo>
                      <a:lnTo>
                        <a:pt x="226" y="978"/>
                      </a:lnTo>
                      <a:lnTo>
                        <a:pt x="226" y="986"/>
                      </a:lnTo>
                      <a:lnTo>
                        <a:pt x="219" y="986"/>
                      </a:lnTo>
                      <a:lnTo>
                        <a:pt x="212" y="986"/>
                      </a:lnTo>
                      <a:lnTo>
                        <a:pt x="212" y="993"/>
                      </a:lnTo>
                      <a:lnTo>
                        <a:pt x="219" y="993"/>
                      </a:lnTo>
                      <a:lnTo>
                        <a:pt x="219" y="1000"/>
                      </a:lnTo>
                      <a:lnTo>
                        <a:pt x="219" y="1007"/>
                      </a:lnTo>
                      <a:lnTo>
                        <a:pt x="226" y="1007"/>
                      </a:lnTo>
                      <a:lnTo>
                        <a:pt x="226" y="1014"/>
                      </a:lnTo>
                      <a:lnTo>
                        <a:pt x="219" y="1014"/>
                      </a:lnTo>
                      <a:lnTo>
                        <a:pt x="226" y="1014"/>
                      </a:lnTo>
                      <a:lnTo>
                        <a:pt x="226" y="1021"/>
                      </a:lnTo>
                      <a:lnTo>
                        <a:pt x="233" y="1021"/>
                      </a:lnTo>
                      <a:lnTo>
                        <a:pt x="226" y="1028"/>
                      </a:lnTo>
                      <a:lnTo>
                        <a:pt x="226" y="1035"/>
                      </a:lnTo>
                      <a:lnTo>
                        <a:pt x="233" y="1035"/>
                      </a:lnTo>
                      <a:lnTo>
                        <a:pt x="233" y="1042"/>
                      </a:lnTo>
                      <a:lnTo>
                        <a:pt x="241" y="1042"/>
                      </a:lnTo>
                      <a:lnTo>
                        <a:pt x="241" y="1049"/>
                      </a:lnTo>
                      <a:lnTo>
                        <a:pt x="233" y="1049"/>
                      </a:lnTo>
                      <a:lnTo>
                        <a:pt x="233" y="1056"/>
                      </a:lnTo>
                      <a:lnTo>
                        <a:pt x="233" y="1064"/>
                      </a:lnTo>
                      <a:lnTo>
                        <a:pt x="233" y="1071"/>
                      </a:lnTo>
                      <a:lnTo>
                        <a:pt x="233" y="1078"/>
                      </a:lnTo>
                      <a:lnTo>
                        <a:pt x="241" y="1078"/>
                      </a:lnTo>
                      <a:lnTo>
                        <a:pt x="241" y="1071"/>
                      </a:lnTo>
                      <a:lnTo>
                        <a:pt x="248" y="1071"/>
                      </a:lnTo>
                      <a:lnTo>
                        <a:pt x="255" y="1078"/>
                      </a:lnTo>
                      <a:lnTo>
                        <a:pt x="255" y="1085"/>
                      </a:lnTo>
                      <a:lnTo>
                        <a:pt x="248" y="1085"/>
                      </a:lnTo>
                      <a:lnTo>
                        <a:pt x="248" y="1092"/>
                      </a:lnTo>
                      <a:lnTo>
                        <a:pt x="248" y="1099"/>
                      </a:lnTo>
                      <a:lnTo>
                        <a:pt x="248" y="1106"/>
                      </a:lnTo>
                      <a:lnTo>
                        <a:pt x="248" y="1113"/>
                      </a:lnTo>
                      <a:lnTo>
                        <a:pt x="248" y="1120"/>
                      </a:lnTo>
                      <a:lnTo>
                        <a:pt x="248" y="1127"/>
                      </a:lnTo>
                      <a:lnTo>
                        <a:pt x="248" y="1134"/>
                      </a:lnTo>
                      <a:lnTo>
                        <a:pt x="248" y="1141"/>
                      </a:lnTo>
                      <a:lnTo>
                        <a:pt x="241" y="1141"/>
                      </a:lnTo>
                      <a:lnTo>
                        <a:pt x="233" y="1141"/>
                      </a:lnTo>
                      <a:lnTo>
                        <a:pt x="241" y="1141"/>
                      </a:lnTo>
                      <a:lnTo>
                        <a:pt x="233" y="1149"/>
                      </a:lnTo>
                      <a:lnTo>
                        <a:pt x="241" y="1149"/>
                      </a:lnTo>
                      <a:lnTo>
                        <a:pt x="233" y="1149"/>
                      </a:lnTo>
                      <a:lnTo>
                        <a:pt x="233" y="1156"/>
                      </a:lnTo>
                      <a:lnTo>
                        <a:pt x="226" y="1156"/>
                      </a:lnTo>
                      <a:lnTo>
                        <a:pt x="226" y="1163"/>
                      </a:lnTo>
                      <a:lnTo>
                        <a:pt x="226" y="1170"/>
                      </a:lnTo>
                      <a:lnTo>
                        <a:pt x="219" y="1170"/>
                      </a:lnTo>
                      <a:lnTo>
                        <a:pt x="219" y="1177"/>
                      </a:lnTo>
                      <a:lnTo>
                        <a:pt x="219" y="1184"/>
                      </a:lnTo>
                      <a:lnTo>
                        <a:pt x="212" y="1191"/>
                      </a:lnTo>
                      <a:lnTo>
                        <a:pt x="212" y="1198"/>
                      </a:lnTo>
                      <a:lnTo>
                        <a:pt x="212" y="1205"/>
                      </a:lnTo>
                      <a:lnTo>
                        <a:pt x="205" y="1205"/>
                      </a:lnTo>
                      <a:lnTo>
                        <a:pt x="198" y="1205"/>
                      </a:lnTo>
                      <a:lnTo>
                        <a:pt x="205" y="1212"/>
                      </a:lnTo>
                      <a:lnTo>
                        <a:pt x="212" y="1212"/>
                      </a:lnTo>
                      <a:lnTo>
                        <a:pt x="212" y="1219"/>
                      </a:lnTo>
                      <a:lnTo>
                        <a:pt x="212" y="1227"/>
                      </a:lnTo>
                      <a:lnTo>
                        <a:pt x="212" y="1234"/>
                      </a:lnTo>
                      <a:lnTo>
                        <a:pt x="212" y="1241"/>
                      </a:lnTo>
                      <a:lnTo>
                        <a:pt x="219" y="1248"/>
                      </a:lnTo>
                      <a:lnTo>
                        <a:pt x="212" y="1248"/>
                      </a:lnTo>
                      <a:lnTo>
                        <a:pt x="212" y="1255"/>
                      </a:lnTo>
                      <a:lnTo>
                        <a:pt x="212" y="1262"/>
                      </a:lnTo>
                      <a:lnTo>
                        <a:pt x="212" y="1269"/>
                      </a:lnTo>
                      <a:lnTo>
                        <a:pt x="205" y="1269"/>
                      </a:lnTo>
                      <a:lnTo>
                        <a:pt x="198" y="1269"/>
                      </a:lnTo>
                      <a:lnTo>
                        <a:pt x="198" y="1276"/>
                      </a:lnTo>
                      <a:lnTo>
                        <a:pt x="191" y="1276"/>
                      </a:lnTo>
                      <a:lnTo>
                        <a:pt x="191" y="1283"/>
                      </a:lnTo>
                      <a:lnTo>
                        <a:pt x="184" y="1283"/>
                      </a:lnTo>
                      <a:lnTo>
                        <a:pt x="177" y="1283"/>
                      </a:lnTo>
                      <a:lnTo>
                        <a:pt x="177" y="1290"/>
                      </a:lnTo>
                      <a:lnTo>
                        <a:pt x="170" y="1290"/>
                      </a:lnTo>
                      <a:lnTo>
                        <a:pt x="170" y="1297"/>
                      </a:lnTo>
                      <a:lnTo>
                        <a:pt x="170" y="1304"/>
                      </a:lnTo>
                      <a:lnTo>
                        <a:pt x="163" y="1304"/>
                      </a:lnTo>
                      <a:lnTo>
                        <a:pt x="163" y="1312"/>
                      </a:lnTo>
                      <a:lnTo>
                        <a:pt x="163" y="1319"/>
                      </a:lnTo>
                      <a:lnTo>
                        <a:pt x="163" y="1326"/>
                      </a:lnTo>
                      <a:lnTo>
                        <a:pt x="163" y="1333"/>
                      </a:lnTo>
                      <a:lnTo>
                        <a:pt x="170" y="1333"/>
                      </a:lnTo>
                      <a:lnTo>
                        <a:pt x="163" y="1333"/>
                      </a:lnTo>
                      <a:lnTo>
                        <a:pt x="163" y="1340"/>
                      </a:lnTo>
                      <a:lnTo>
                        <a:pt x="156" y="1347"/>
                      </a:lnTo>
                      <a:lnTo>
                        <a:pt x="163" y="1354"/>
                      </a:lnTo>
                      <a:lnTo>
                        <a:pt x="163" y="1361"/>
                      </a:lnTo>
                      <a:lnTo>
                        <a:pt x="163" y="1368"/>
                      </a:lnTo>
                      <a:lnTo>
                        <a:pt x="163" y="1375"/>
                      </a:lnTo>
                      <a:lnTo>
                        <a:pt x="163" y="1382"/>
                      </a:lnTo>
                      <a:lnTo>
                        <a:pt x="163" y="1389"/>
                      </a:lnTo>
                      <a:lnTo>
                        <a:pt x="170" y="1397"/>
                      </a:lnTo>
                      <a:lnTo>
                        <a:pt x="170" y="1404"/>
                      </a:lnTo>
                      <a:lnTo>
                        <a:pt x="170" y="1411"/>
                      </a:lnTo>
                      <a:lnTo>
                        <a:pt x="170" y="1418"/>
                      </a:lnTo>
                      <a:lnTo>
                        <a:pt x="170" y="1425"/>
                      </a:lnTo>
                      <a:lnTo>
                        <a:pt x="177" y="1425"/>
                      </a:lnTo>
                      <a:lnTo>
                        <a:pt x="184" y="1432"/>
                      </a:lnTo>
                      <a:lnTo>
                        <a:pt x="177" y="1439"/>
                      </a:lnTo>
                      <a:lnTo>
                        <a:pt x="177" y="1446"/>
                      </a:lnTo>
                      <a:lnTo>
                        <a:pt x="170" y="1446"/>
                      </a:lnTo>
                      <a:lnTo>
                        <a:pt x="163" y="1446"/>
                      </a:lnTo>
                      <a:lnTo>
                        <a:pt x="156" y="1446"/>
                      </a:lnTo>
                      <a:lnTo>
                        <a:pt x="156" y="1453"/>
                      </a:lnTo>
                      <a:lnTo>
                        <a:pt x="148" y="1453"/>
                      </a:lnTo>
                      <a:lnTo>
                        <a:pt x="141" y="1460"/>
                      </a:lnTo>
                      <a:lnTo>
                        <a:pt x="148" y="1460"/>
                      </a:lnTo>
                      <a:lnTo>
                        <a:pt x="141" y="1460"/>
                      </a:lnTo>
                      <a:lnTo>
                        <a:pt x="148" y="1460"/>
                      </a:lnTo>
                      <a:lnTo>
                        <a:pt x="141" y="1467"/>
                      </a:lnTo>
                      <a:lnTo>
                        <a:pt x="148" y="1467"/>
                      </a:lnTo>
                      <a:lnTo>
                        <a:pt x="141" y="1467"/>
                      </a:lnTo>
                      <a:lnTo>
                        <a:pt x="148" y="1475"/>
                      </a:lnTo>
                      <a:lnTo>
                        <a:pt x="148" y="1482"/>
                      </a:lnTo>
                      <a:lnTo>
                        <a:pt x="141" y="1489"/>
                      </a:lnTo>
                      <a:lnTo>
                        <a:pt x="141" y="1496"/>
                      </a:lnTo>
                      <a:lnTo>
                        <a:pt x="134" y="1496"/>
                      </a:lnTo>
                      <a:lnTo>
                        <a:pt x="141" y="1503"/>
                      </a:lnTo>
                      <a:lnTo>
                        <a:pt x="134" y="1503"/>
                      </a:lnTo>
                      <a:lnTo>
                        <a:pt x="127" y="1503"/>
                      </a:lnTo>
                      <a:lnTo>
                        <a:pt x="127" y="1510"/>
                      </a:lnTo>
                      <a:lnTo>
                        <a:pt x="127" y="1517"/>
                      </a:lnTo>
                      <a:lnTo>
                        <a:pt x="134" y="1517"/>
                      </a:lnTo>
                      <a:lnTo>
                        <a:pt x="134" y="1524"/>
                      </a:lnTo>
                      <a:lnTo>
                        <a:pt x="134" y="1531"/>
                      </a:lnTo>
                      <a:lnTo>
                        <a:pt x="127" y="1531"/>
                      </a:lnTo>
                      <a:lnTo>
                        <a:pt x="127" y="1538"/>
                      </a:lnTo>
                      <a:lnTo>
                        <a:pt x="120" y="1538"/>
                      </a:lnTo>
                      <a:lnTo>
                        <a:pt x="120" y="1545"/>
                      </a:lnTo>
                      <a:lnTo>
                        <a:pt x="120" y="1552"/>
                      </a:lnTo>
                      <a:lnTo>
                        <a:pt x="127" y="1552"/>
                      </a:lnTo>
                      <a:lnTo>
                        <a:pt x="127" y="1545"/>
                      </a:lnTo>
                      <a:lnTo>
                        <a:pt x="127" y="1552"/>
                      </a:lnTo>
                      <a:lnTo>
                        <a:pt x="127" y="1560"/>
                      </a:lnTo>
                      <a:lnTo>
                        <a:pt x="120" y="1560"/>
                      </a:lnTo>
                      <a:lnTo>
                        <a:pt x="120" y="1567"/>
                      </a:lnTo>
                      <a:lnTo>
                        <a:pt x="113" y="1567"/>
                      </a:lnTo>
                      <a:lnTo>
                        <a:pt x="120" y="1574"/>
                      </a:lnTo>
                      <a:lnTo>
                        <a:pt x="113" y="1574"/>
                      </a:lnTo>
                      <a:lnTo>
                        <a:pt x="113" y="1581"/>
                      </a:lnTo>
                      <a:lnTo>
                        <a:pt x="113" y="1588"/>
                      </a:lnTo>
                      <a:lnTo>
                        <a:pt x="113" y="1595"/>
                      </a:lnTo>
                      <a:lnTo>
                        <a:pt x="120" y="1602"/>
                      </a:lnTo>
                      <a:lnTo>
                        <a:pt x="120" y="1609"/>
                      </a:lnTo>
                      <a:lnTo>
                        <a:pt x="113" y="1609"/>
                      </a:lnTo>
                      <a:lnTo>
                        <a:pt x="120" y="1616"/>
                      </a:lnTo>
                      <a:lnTo>
                        <a:pt x="113" y="1616"/>
                      </a:lnTo>
                      <a:lnTo>
                        <a:pt x="113" y="1623"/>
                      </a:lnTo>
                      <a:lnTo>
                        <a:pt x="113" y="1630"/>
                      </a:lnTo>
                      <a:lnTo>
                        <a:pt x="120" y="1638"/>
                      </a:lnTo>
                      <a:lnTo>
                        <a:pt x="113" y="1638"/>
                      </a:lnTo>
                      <a:lnTo>
                        <a:pt x="120" y="1645"/>
                      </a:lnTo>
                      <a:lnTo>
                        <a:pt x="120" y="1652"/>
                      </a:lnTo>
                      <a:lnTo>
                        <a:pt x="120" y="1659"/>
                      </a:lnTo>
                      <a:lnTo>
                        <a:pt x="120" y="1666"/>
                      </a:lnTo>
                      <a:lnTo>
                        <a:pt x="127" y="1666"/>
                      </a:lnTo>
                      <a:lnTo>
                        <a:pt x="127" y="1673"/>
                      </a:lnTo>
                      <a:lnTo>
                        <a:pt x="120" y="1673"/>
                      </a:lnTo>
                      <a:lnTo>
                        <a:pt x="120" y="1680"/>
                      </a:lnTo>
                      <a:lnTo>
                        <a:pt x="113" y="1680"/>
                      </a:lnTo>
                      <a:lnTo>
                        <a:pt x="113" y="1673"/>
                      </a:lnTo>
                      <a:lnTo>
                        <a:pt x="106" y="1673"/>
                      </a:lnTo>
                      <a:lnTo>
                        <a:pt x="106" y="1680"/>
                      </a:lnTo>
                      <a:lnTo>
                        <a:pt x="99" y="1680"/>
                      </a:lnTo>
                      <a:lnTo>
                        <a:pt x="99" y="1687"/>
                      </a:lnTo>
                      <a:lnTo>
                        <a:pt x="106" y="1694"/>
                      </a:lnTo>
                      <a:lnTo>
                        <a:pt x="99" y="1694"/>
                      </a:lnTo>
                      <a:lnTo>
                        <a:pt x="106" y="1694"/>
                      </a:lnTo>
                      <a:lnTo>
                        <a:pt x="106" y="1701"/>
                      </a:lnTo>
                      <a:lnTo>
                        <a:pt x="99" y="1701"/>
                      </a:lnTo>
                      <a:lnTo>
                        <a:pt x="99" y="1708"/>
                      </a:lnTo>
                      <a:lnTo>
                        <a:pt x="99" y="1715"/>
                      </a:lnTo>
                      <a:lnTo>
                        <a:pt x="99" y="1723"/>
                      </a:lnTo>
                      <a:lnTo>
                        <a:pt x="99" y="1730"/>
                      </a:lnTo>
                      <a:lnTo>
                        <a:pt x="106" y="1737"/>
                      </a:lnTo>
                      <a:lnTo>
                        <a:pt x="113" y="1744"/>
                      </a:lnTo>
                      <a:lnTo>
                        <a:pt x="120" y="1744"/>
                      </a:lnTo>
                      <a:lnTo>
                        <a:pt x="127" y="1744"/>
                      </a:lnTo>
                      <a:lnTo>
                        <a:pt x="127" y="1751"/>
                      </a:lnTo>
                      <a:lnTo>
                        <a:pt x="127" y="1758"/>
                      </a:lnTo>
                      <a:lnTo>
                        <a:pt x="120" y="1758"/>
                      </a:lnTo>
                      <a:lnTo>
                        <a:pt x="113" y="1758"/>
                      </a:lnTo>
                      <a:lnTo>
                        <a:pt x="113" y="1765"/>
                      </a:lnTo>
                      <a:lnTo>
                        <a:pt x="120" y="1765"/>
                      </a:lnTo>
                      <a:lnTo>
                        <a:pt x="113" y="1772"/>
                      </a:lnTo>
                      <a:lnTo>
                        <a:pt x="120" y="1772"/>
                      </a:lnTo>
                      <a:lnTo>
                        <a:pt x="127" y="1772"/>
                      </a:lnTo>
                      <a:lnTo>
                        <a:pt x="127" y="1779"/>
                      </a:lnTo>
                      <a:lnTo>
                        <a:pt x="134" y="1779"/>
                      </a:lnTo>
                      <a:lnTo>
                        <a:pt x="127" y="1786"/>
                      </a:lnTo>
                      <a:lnTo>
                        <a:pt x="120" y="1786"/>
                      </a:lnTo>
                      <a:lnTo>
                        <a:pt x="120" y="1793"/>
                      </a:lnTo>
                      <a:lnTo>
                        <a:pt x="127" y="1793"/>
                      </a:lnTo>
                      <a:lnTo>
                        <a:pt x="127" y="1801"/>
                      </a:lnTo>
                      <a:lnTo>
                        <a:pt x="127" y="1808"/>
                      </a:lnTo>
                      <a:lnTo>
                        <a:pt x="120" y="1808"/>
                      </a:lnTo>
                      <a:lnTo>
                        <a:pt x="120" y="1815"/>
                      </a:lnTo>
                      <a:lnTo>
                        <a:pt x="120" y="1822"/>
                      </a:lnTo>
                      <a:lnTo>
                        <a:pt x="120" y="1829"/>
                      </a:lnTo>
                      <a:lnTo>
                        <a:pt x="127" y="1829"/>
                      </a:lnTo>
                      <a:lnTo>
                        <a:pt x="134" y="1829"/>
                      </a:lnTo>
                      <a:lnTo>
                        <a:pt x="148" y="1829"/>
                      </a:lnTo>
                      <a:lnTo>
                        <a:pt x="156" y="1829"/>
                      </a:lnTo>
                      <a:lnTo>
                        <a:pt x="163" y="1829"/>
                      </a:lnTo>
                      <a:lnTo>
                        <a:pt x="163" y="1836"/>
                      </a:lnTo>
                      <a:lnTo>
                        <a:pt x="163" y="1843"/>
                      </a:lnTo>
                      <a:lnTo>
                        <a:pt x="156" y="1843"/>
                      </a:lnTo>
                      <a:lnTo>
                        <a:pt x="156" y="1850"/>
                      </a:lnTo>
                      <a:lnTo>
                        <a:pt x="156" y="1857"/>
                      </a:lnTo>
                      <a:lnTo>
                        <a:pt x="148" y="1857"/>
                      </a:lnTo>
                      <a:lnTo>
                        <a:pt x="141" y="1850"/>
                      </a:lnTo>
                      <a:lnTo>
                        <a:pt x="134" y="1857"/>
                      </a:lnTo>
                      <a:lnTo>
                        <a:pt x="127" y="1857"/>
                      </a:lnTo>
                      <a:lnTo>
                        <a:pt x="120" y="1850"/>
                      </a:lnTo>
                      <a:lnTo>
                        <a:pt x="120" y="1857"/>
                      </a:lnTo>
                      <a:lnTo>
                        <a:pt x="113" y="1857"/>
                      </a:lnTo>
                      <a:lnTo>
                        <a:pt x="106" y="1857"/>
                      </a:lnTo>
                      <a:lnTo>
                        <a:pt x="106" y="1850"/>
                      </a:lnTo>
                      <a:lnTo>
                        <a:pt x="106" y="1857"/>
                      </a:lnTo>
                      <a:lnTo>
                        <a:pt x="99" y="1857"/>
                      </a:lnTo>
                      <a:lnTo>
                        <a:pt x="106" y="1857"/>
                      </a:lnTo>
                      <a:lnTo>
                        <a:pt x="106" y="1864"/>
                      </a:lnTo>
                      <a:lnTo>
                        <a:pt x="113" y="1864"/>
                      </a:lnTo>
                      <a:lnTo>
                        <a:pt x="120" y="1864"/>
                      </a:lnTo>
                      <a:lnTo>
                        <a:pt x="127" y="1864"/>
                      </a:lnTo>
                      <a:lnTo>
                        <a:pt x="127" y="1871"/>
                      </a:lnTo>
                      <a:lnTo>
                        <a:pt x="134" y="1864"/>
                      </a:lnTo>
                      <a:lnTo>
                        <a:pt x="134" y="1871"/>
                      </a:lnTo>
                      <a:lnTo>
                        <a:pt x="141" y="1878"/>
                      </a:lnTo>
                      <a:lnTo>
                        <a:pt x="148" y="1886"/>
                      </a:lnTo>
                      <a:lnTo>
                        <a:pt x="156" y="1893"/>
                      </a:lnTo>
                      <a:lnTo>
                        <a:pt x="148" y="1893"/>
                      </a:lnTo>
                      <a:lnTo>
                        <a:pt x="141" y="1893"/>
                      </a:lnTo>
                      <a:lnTo>
                        <a:pt x="141" y="1900"/>
                      </a:lnTo>
                      <a:lnTo>
                        <a:pt x="141" y="1907"/>
                      </a:lnTo>
                      <a:lnTo>
                        <a:pt x="134" y="1907"/>
                      </a:lnTo>
                      <a:lnTo>
                        <a:pt x="127" y="1907"/>
                      </a:lnTo>
                      <a:lnTo>
                        <a:pt x="120" y="1907"/>
                      </a:lnTo>
                      <a:lnTo>
                        <a:pt x="127" y="1907"/>
                      </a:lnTo>
                      <a:lnTo>
                        <a:pt x="127" y="1914"/>
                      </a:lnTo>
                      <a:lnTo>
                        <a:pt x="120" y="1914"/>
                      </a:lnTo>
                      <a:lnTo>
                        <a:pt x="120" y="1921"/>
                      </a:lnTo>
                      <a:lnTo>
                        <a:pt x="127" y="1921"/>
                      </a:lnTo>
                      <a:lnTo>
                        <a:pt x="127" y="1928"/>
                      </a:lnTo>
                      <a:lnTo>
                        <a:pt x="120" y="1928"/>
                      </a:lnTo>
                      <a:lnTo>
                        <a:pt x="127" y="1928"/>
                      </a:lnTo>
                      <a:lnTo>
                        <a:pt x="134" y="1928"/>
                      </a:lnTo>
                      <a:lnTo>
                        <a:pt x="134" y="1935"/>
                      </a:lnTo>
                      <a:lnTo>
                        <a:pt x="127" y="1942"/>
                      </a:lnTo>
                      <a:lnTo>
                        <a:pt x="120" y="1949"/>
                      </a:lnTo>
                      <a:lnTo>
                        <a:pt x="113" y="1949"/>
                      </a:lnTo>
                      <a:lnTo>
                        <a:pt x="120" y="1949"/>
                      </a:lnTo>
                      <a:lnTo>
                        <a:pt x="120" y="1956"/>
                      </a:lnTo>
                      <a:lnTo>
                        <a:pt x="127" y="1956"/>
                      </a:lnTo>
                      <a:lnTo>
                        <a:pt x="127" y="1964"/>
                      </a:lnTo>
                      <a:lnTo>
                        <a:pt x="127" y="1971"/>
                      </a:lnTo>
                      <a:lnTo>
                        <a:pt x="127" y="1978"/>
                      </a:lnTo>
                      <a:lnTo>
                        <a:pt x="127" y="1985"/>
                      </a:lnTo>
                      <a:lnTo>
                        <a:pt x="127" y="1992"/>
                      </a:lnTo>
                      <a:lnTo>
                        <a:pt x="120" y="1992"/>
                      </a:lnTo>
                      <a:lnTo>
                        <a:pt x="113" y="1992"/>
                      </a:lnTo>
                      <a:lnTo>
                        <a:pt x="113" y="1999"/>
                      </a:lnTo>
                      <a:lnTo>
                        <a:pt x="113" y="2006"/>
                      </a:lnTo>
                      <a:lnTo>
                        <a:pt x="106" y="2013"/>
                      </a:lnTo>
                      <a:lnTo>
                        <a:pt x="113" y="2013"/>
                      </a:lnTo>
                      <a:lnTo>
                        <a:pt x="120" y="2020"/>
                      </a:lnTo>
                      <a:lnTo>
                        <a:pt x="113" y="2020"/>
                      </a:lnTo>
                      <a:lnTo>
                        <a:pt x="106" y="2020"/>
                      </a:lnTo>
                      <a:lnTo>
                        <a:pt x="106" y="2027"/>
                      </a:lnTo>
                      <a:lnTo>
                        <a:pt x="99" y="2027"/>
                      </a:lnTo>
                      <a:lnTo>
                        <a:pt x="99" y="2034"/>
                      </a:lnTo>
                      <a:lnTo>
                        <a:pt x="92" y="2034"/>
                      </a:lnTo>
                      <a:lnTo>
                        <a:pt x="85" y="2034"/>
                      </a:lnTo>
                      <a:lnTo>
                        <a:pt x="85" y="2041"/>
                      </a:lnTo>
                      <a:lnTo>
                        <a:pt x="85" y="2049"/>
                      </a:lnTo>
                      <a:lnTo>
                        <a:pt x="92" y="2049"/>
                      </a:lnTo>
                      <a:lnTo>
                        <a:pt x="85" y="2049"/>
                      </a:lnTo>
                      <a:lnTo>
                        <a:pt x="78" y="2049"/>
                      </a:lnTo>
                      <a:lnTo>
                        <a:pt x="78" y="2056"/>
                      </a:lnTo>
                      <a:lnTo>
                        <a:pt x="70" y="2056"/>
                      </a:lnTo>
                      <a:lnTo>
                        <a:pt x="78" y="2056"/>
                      </a:lnTo>
                      <a:lnTo>
                        <a:pt x="78" y="2063"/>
                      </a:lnTo>
                      <a:lnTo>
                        <a:pt x="70" y="2070"/>
                      </a:lnTo>
                      <a:lnTo>
                        <a:pt x="78" y="2070"/>
                      </a:lnTo>
                      <a:lnTo>
                        <a:pt x="78" y="2077"/>
                      </a:lnTo>
                      <a:lnTo>
                        <a:pt x="85" y="2077"/>
                      </a:lnTo>
                      <a:lnTo>
                        <a:pt x="85" y="2084"/>
                      </a:lnTo>
                      <a:lnTo>
                        <a:pt x="85" y="2091"/>
                      </a:lnTo>
                      <a:lnTo>
                        <a:pt x="85" y="2098"/>
                      </a:lnTo>
                      <a:lnTo>
                        <a:pt x="92" y="2098"/>
                      </a:lnTo>
                      <a:lnTo>
                        <a:pt x="85" y="2098"/>
                      </a:lnTo>
                      <a:lnTo>
                        <a:pt x="78" y="2105"/>
                      </a:lnTo>
                      <a:lnTo>
                        <a:pt x="70" y="2105"/>
                      </a:lnTo>
                      <a:lnTo>
                        <a:pt x="70" y="2112"/>
                      </a:lnTo>
                      <a:lnTo>
                        <a:pt x="70" y="2119"/>
                      </a:lnTo>
                      <a:lnTo>
                        <a:pt x="70" y="2127"/>
                      </a:lnTo>
                      <a:lnTo>
                        <a:pt x="70" y="2134"/>
                      </a:lnTo>
                      <a:lnTo>
                        <a:pt x="56" y="2134"/>
                      </a:lnTo>
                      <a:lnTo>
                        <a:pt x="56" y="2141"/>
                      </a:lnTo>
                      <a:lnTo>
                        <a:pt x="49" y="2141"/>
                      </a:lnTo>
                      <a:lnTo>
                        <a:pt x="42" y="2141"/>
                      </a:lnTo>
                      <a:lnTo>
                        <a:pt x="35" y="2148"/>
                      </a:lnTo>
                      <a:lnTo>
                        <a:pt x="35" y="2155"/>
                      </a:lnTo>
                      <a:lnTo>
                        <a:pt x="28" y="2155"/>
                      </a:lnTo>
                      <a:lnTo>
                        <a:pt x="21" y="2155"/>
                      </a:lnTo>
                      <a:lnTo>
                        <a:pt x="14" y="2155"/>
                      </a:lnTo>
                      <a:lnTo>
                        <a:pt x="7" y="2155"/>
                      </a:lnTo>
                      <a:lnTo>
                        <a:pt x="7" y="2162"/>
                      </a:lnTo>
                      <a:lnTo>
                        <a:pt x="14" y="2162"/>
                      </a:lnTo>
                      <a:lnTo>
                        <a:pt x="14" y="2169"/>
                      </a:lnTo>
                      <a:lnTo>
                        <a:pt x="7" y="2169"/>
                      </a:lnTo>
                      <a:lnTo>
                        <a:pt x="7" y="2176"/>
                      </a:lnTo>
                      <a:lnTo>
                        <a:pt x="0" y="2176"/>
                      </a:lnTo>
                      <a:lnTo>
                        <a:pt x="0" y="2183"/>
                      </a:lnTo>
                      <a:lnTo>
                        <a:pt x="7" y="2183"/>
                      </a:lnTo>
                      <a:lnTo>
                        <a:pt x="7" y="2190"/>
                      </a:lnTo>
                      <a:lnTo>
                        <a:pt x="14" y="2190"/>
                      </a:lnTo>
                      <a:lnTo>
                        <a:pt x="14" y="2197"/>
                      </a:lnTo>
                      <a:lnTo>
                        <a:pt x="7" y="2204"/>
                      </a:lnTo>
                      <a:lnTo>
                        <a:pt x="7" y="2212"/>
                      </a:lnTo>
                      <a:lnTo>
                        <a:pt x="7" y="2219"/>
                      </a:lnTo>
                      <a:lnTo>
                        <a:pt x="7" y="2226"/>
                      </a:lnTo>
                      <a:lnTo>
                        <a:pt x="0" y="2226"/>
                      </a:lnTo>
                      <a:lnTo>
                        <a:pt x="7" y="2233"/>
                      </a:lnTo>
                      <a:lnTo>
                        <a:pt x="14" y="2240"/>
                      </a:lnTo>
                      <a:lnTo>
                        <a:pt x="21" y="2247"/>
                      </a:lnTo>
                      <a:lnTo>
                        <a:pt x="28" y="2247"/>
                      </a:lnTo>
                      <a:lnTo>
                        <a:pt x="28" y="2254"/>
                      </a:lnTo>
                      <a:lnTo>
                        <a:pt x="35" y="2254"/>
                      </a:lnTo>
                      <a:lnTo>
                        <a:pt x="35" y="2261"/>
                      </a:lnTo>
                      <a:lnTo>
                        <a:pt x="28" y="22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8" name="Freeform 1026"/>
                <p:cNvSpPr>
                  <a:spLocks/>
                </p:cNvSpPr>
                <p:nvPr/>
              </p:nvSpPr>
              <p:spPr bwMode="auto">
                <a:xfrm>
                  <a:off x="2023" y="2364"/>
                  <a:ext cx="234" cy="1296"/>
                </a:xfrm>
                <a:custGeom>
                  <a:avLst/>
                  <a:gdLst>
                    <a:gd name="T0" fmla="*/ 78 w 234"/>
                    <a:gd name="T1" fmla="*/ 1282 h 1296"/>
                    <a:gd name="T2" fmla="*/ 78 w 234"/>
                    <a:gd name="T3" fmla="*/ 1275 h 1296"/>
                    <a:gd name="T4" fmla="*/ 92 w 234"/>
                    <a:gd name="T5" fmla="*/ 1268 h 1296"/>
                    <a:gd name="T6" fmla="*/ 100 w 234"/>
                    <a:gd name="T7" fmla="*/ 1247 h 1296"/>
                    <a:gd name="T8" fmla="*/ 78 w 234"/>
                    <a:gd name="T9" fmla="*/ 1233 h 1296"/>
                    <a:gd name="T10" fmla="*/ 100 w 234"/>
                    <a:gd name="T11" fmla="*/ 1226 h 1296"/>
                    <a:gd name="T12" fmla="*/ 107 w 234"/>
                    <a:gd name="T13" fmla="*/ 1226 h 1296"/>
                    <a:gd name="T14" fmla="*/ 71 w 234"/>
                    <a:gd name="T15" fmla="*/ 1211 h 1296"/>
                    <a:gd name="T16" fmla="*/ 57 w 234"/>
                    <a:gd name="T17" fmla="*/ 1233 h 1296"/>
                    <a:gd name="T18" fmla="*/ 36 w 234"/>
                    <a:gd name="T19" fmla="*/ 1233 h 1296"/>
                    <a:gd name="T20" fmla="*/ 15 w 234"/>
                    <a:gd name="T21" fmla="*/ 1219 h 1296"/>
                    <a:gd name="T22" fmla="*/ 7 w 234"/>
                    <a:gd name="T23" fmla="*/ 1190 h 1296"/>
                    <a:gd name="T24" fmla="*/ 7 w 234"/>
                    <a:gd name="T25" fmla="*/ 1155 h 1296"/>
                    <a:gd name="T26" fmla="*/ 22 w 234"/>
                    <a:gd name="T27" fmla="*/ 1119 h 1296"/>
                    <a:gd name="T28" fmla="*/ 36 w 234"/>
                    <a:gd name="T29" fmla="*/ 1105 h 1296"/>
                    <a:gd name="T30" fmla="*/ 50 w 234"/>
                    <a:gd name="T31" fmla="*/ 1077 h 1296"/>
                    <a:gd name="T32" fmla="*/ 50 w 234"/>
                    <a:gd name="T33" fmla="*/ 1056 h 1296"/>
                    <a:gd name="T34" fmla="*/ 36 w 234"/>
                    <a:gd name="T35" fmla="*/ 1027 h 1296"/>
                    <a:gd name="T36" fmla="*/ 29 w 234"/>
                    <a:gd name="T37" fmla="*/ 978 h 1296"/>
                    <a:gd name="T38" fmla="*/ 22 w 234"/>
                    <a:gd name="T39" fmla="*/ 935 h 1296"/>
                    <a:gd name="T40" fmla="*/ 22 w 234"/>
                    <a:gd name="T41" fmla="*/ 928 h 1296"/>
                    <a:gd name="T42" fmla="*/ 43 w 234"/>
                    <a:gd name="T43" fmla="*/ 921 h 1296"/>
                    <a:gd name="T44" fmla="*/ 57 w 234"/>
                    <a:gd name="T45" fmla="*/ 885 h 1296"/>
                    <a:gd name="T46" fmla="*/ 64 w 234"/>
                    <a:gd name="T47" fmla="*/ 885 h 1296"/>
                    <a:gd name="T48" fmla="*/ 71 w 234"/>
                    <a:gd name="T49" fmla="*/ 857 h 1296"/>
                    <a:gd name="T50" fmla="*/ 85 w 234"/>
                    <a:gd name="T51" fmla="*/ 829 h 1296"/>
                    <a:gd name="T52" fmla="*/ 100 w 234"/>
                    <a:gd name="T53" fmla="*/ 800 h 1296"/>
                    <a:gd name="T54" fmla="*/ 107 w 234"/>
                    <a:gd name="T55" fmla="*/ 779 h 1296"/>
                    <a:gd name="T56" fmla="*/ 121 w 234"/>
                    <a:gd name="T57" fmla="*/ 765 h 1296"/>
                    <a:gd name="T58" fmla="*/ 128 w 234"/>
                    <a:gd name="T59" fmla="*/ 715 h 1296"/>
                    <a:gd name="T60" fmla="*/ 149 w 234"/>
                    <a:gd name="T61" fmla="*/ 680 h 1296"/>
                    <a:gd name="T62" fmla="*/ 142 w 234"/>
                    <a:gd name="T63" fmla="*/ 645 h 1296"/>
                    <a:gd name="T64" fmla="*/ 163 w 234"/>
                    <a:gd name="T65" fmla="*/ 630 h 1296"/>
                    <a:gd name="T66" fmla="*/ 163 w 234"/>
                    <a:gd name="T67" fmla="*/ 602 h 1296"/>
                    <a:gd name="T68" fmla="*/ 163 w 234"/>
                    <a:gd name="T69" fmla="*/ 574 h 1296"/>
                    <a:gd name="T70" fmla="*/ 163 w 234"/>
                    <a:gd name="T71" fmla="*/ 559 h 1296"/>
                    <a:gd name="T72" fmla="*/ 156 w 234"/>
                    <a:gd name="T73" fmla="*/ 531 h 1296"/>
                    <a:gd name="T74" fmla="*/ 149 w 234"/>
                    <a:gd name="T75" fmla="*/ 510 h 1296"/>
                    <a:gd name="T76" fmla="*/ 149 w 234"/>
                    <a:gd name="T77" fmla="*/ 460 h 1296"/>
                    <a:gd name="T78" fmla="*/ 163 w 234"/>
                    <a:gd name="T79" fmla="*/ 446 h 1296"/>
                    <a:gd name="T80" fmla="*/ 178 w 234"/>
                    <a:gd name="T81" fmla="*/ 418 h 1296"/>
                    <a:gd name="T82" fmla="*/ 178 w 234"/>
                    <a:gd name="T83" fmla="*/ 396 h 1296"/>
                    <a:gd name="T84" fmla="*/ 163 w 234"/>
                    <a:gd name="T85" fmla="*/ 375 h 1296"/>
                    <a:gd name="T86" fmla="*/ 170 w 234"/>
                    <a:gd name="T87" fmla="*/ 347 h 1296"/>
                    <a:gd name="T88" fmla="*/ 185 w 234"/>
                    <a:gd name="T89" fmla="*/ 319 h 1296"/>
                    <a:gd name="T90" fmla="*/ 192 w 234"/>
                    <a:gd name="T91" fmla="*/ 276 h 1296"/>
                    <a:gd name="T92" fmla="*/ 199 w 234"/>
                    <a:gd name="T93" fmla="*/ 241 h 1296"/>
                    <a:gd name="T94" fmla="*/ 213 w 234"/>
                    <a:gd name="T95" fmla="*/ 205 h 1296"/>
                    <a:gd name="T96" fmla="*/ 220 w 234"/>
                    <a:gd name="T97" fmla="*/ 177 h 1296"/>
                    <a:gd name="T98" fmla="*/ 220 w 234"/>
                    <a:gd name="T99" fmla="*/ 156 h 1296"/>
                    <a:gd name="T100" fmla="*/ 227 w 234"/>
                    <a:gd name="T101" fmla="*/ 113 h 1296"/>
                    <a:gd name="T102" fmla="*/ 227 w 234"/>
                    <a:gd name="T103" fmla="*/ 99 h 1296"/>
                    <a:gd name="T104" fmla="*/ 227 w 234"/>
                    <a:gd name="T105" fmla="*/ 63 h 1296"/>
                    <a:gd name="T106" fmla="*/ 227 w 234"/>
                    <a:gd name="T107" fmla="*/ 42 h 1296"/>
                    <a:gd name="T108" fmla="*/ 234 w 234"/>
                    <a:gd name="T109" fmla="*/ 0 h 12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4"/>
                    <a:gd name="T166" fmla="*/ 0 h 1296"/>
                    <a:gd name="T167" fmla="*/ 234 w 234"/>
                    <a:gd name="T168" fmla="*/ 1296 h 12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4" h="1296">
                      <a:moveTo>
                        <a:pt x="78" y="1296"/>
                      </a:moveTo>
                      <a:lnTo>
                        <a:pt x="78" y="1289"/>
                      </a:lnTo>
                      <a:lnTo>
                        <a:pt x="71" y="1289"/>
                      </a:lnTo>
                      <a:lnTo>
                        <a:pt x="71" y="1282"/>
                      </a:lnTo>
                      <a:lnTo>
                        <a:pt x="78" y="1282"/>
                      </a:lnTo>
                      <a:lnTo>
                        <a:pt x="71" y="1282"/>
                      </a:lnTo>
                      <a:lnTo>
                        <a:pt x="78" y="1282"/>
                      </a:lnTo>
                      <a:lnTo>
                        <a:pt x="85" y="1282"/>
                      </a:lnTo>
                      <a:lnTo>
                        <a:pt x="92" y="1282"/>
                      </a:lnTo>
                      <a:lnTo>
                        <a:pt x="92" y="1289"/>
                      </a:lnTo>
                      <a:lnTo>
                        <a:pt x="92" y="1282"/>
                      </a:lnTo>
                      <a:lnTo>
                        <a:pt x="85" y="1282"/>
                      </a:lnTo>
                      <a:lnTo>
                        <a:pt x="85" y="1275"/>
                      </a:lnTo>
                      <a:lnTo>
                        <a:pt x="78" y="1275"/>
                      </a:lnTo>
                      <a:lnTo>
                        <a:pt x="78" y="1268"/>
                      </a:lnTo>
                      <a:lnTo>
                        <a:pt x="71" y="1268"/>
                      </a:lnTo>
                      <a:lnTo>
                        <a:pt x="78" y="1268"/>
                      </a:lnTo>
                      <a:lnTo>
                        <a:pt x="78" y="1261"/>
                      </a:lnTo>
                      <a:lnTo>
                        <a:pt x="85" y="1261"/>
                      </a:lnTo>
                      <a:lnTo>
                        <a:pt x="92" y="1261"/>
                      </a:lnTo>
                      <a:lnTo>
                        <a:pt x="92" y="1268"/>
                      </a:lnTo>
                      <a:lnTo>
                        <a:pt x="100" y="1275"/>
                      </a:lnTo>
                      <a:lnTo>
                        <a:pt x="100" y="1282"/>
                      </a:lnTo>
                      <a:lnTo>
                        <a:pt x="100" y="1275"/>
                      </a:lnTo>
                      <a:lnTo>
                        <a:pt x="100" y="1268"/>
                      </a:lnTo>
                      <a:lnTo>
                        <a:pt x="100" y="1261"/>
                      </a:lnTo>
                      <a:lnTo>
                        <a:pt x="100" y="1254"/>
                      </a:lnTo>
                      <a:lnTo>
                        <a:pt x="100" y="1247"/>
                      </a:lnTo>
                      <a:lnTo>
                        <a:pt x="92" y="1247"/>
                      </a:lnTo>
                      <a:lnTo>
                        <a:pt x="85" y="1247"/>
                      </a:lnTo>
                      <a:lnTo>
                        <a:pt x="78" y="1247"/>
                      </a:lnTo>
                      <a:lnTo>
                        <a:pt x="78" y="1240"/>
                      </a:lnTo>
                      <a:lnTo>
                        <a:pt x="71" y="1240"/>
                      </a:lnTo>
                      <a:lnTo>
                        <a:pt x="78" y="1240"/>
                      </a:lnTo>
                      <a:lnTo>
                        <a:pt x="78" y="1233"/>
                      </a:lnTo>
                      <a:lnTo>
                        <a:pt x="85" y="1233"/>
                      </a:lnTo>
                      <a:lnTo>
                        <a:pt x="85" y="1226"/>
                      </a:lnTo>
                      <a:lnTo>
                        <a:pt x="92" y="1233"/>
                      </a:lnTo>
                      <a:lnTo>
                        <a:pt x="92" y="1226"/>
                      </a:lnTo>
                      <a:lnTo>
                        <a:pt x="92" y="1233"/>
                      </a:lnTo>
                      <a:lnTo>
                        <a:pt x="92" y="1226"/>
                      </a:lnTo>
                      <a:lnTo>
                        <a:pt x="100" y="1226"/>
                      </a:lnTo>
                      <a:lnTo>
                        <a:pt x="107" y="1226"/>
                      </a:lnTo>
                      <a:lnTo>
                        <a:pt x="107" y="1219"/>
                      </a:lnTo>
                      <a:lnTo>
                        <a:pt x="107" y="1211"/>
                      </a:lnTo>
                      <a:lnTo>
                        <a:pt x="107" y="1219"/>
                      </a:lnTo>
                      <a:lnTo>
                        <a:pt x="107" y="1226"/>
                      </a:lnTo>
                      <a:lnTo>
                        <a:pt x="100" y="1226"/>
                      </a:lnTo>
                      <a:lnTo>
                        <a:pt x="107" y="1226"/>
                      </a:lnTo>
                      <a:lnTo>
                        <a:pt x="100" y="1226"/>
                      </a:lnTo>
                      <a:lnTo>
                        <a:pt x="92" y="1226"/>
                      </a:lnTo>
                      <a:lnTo>
                        <a:pt x="85" y="1226"/>
                      </a:lnTo>
                      <a:lnTo>
                        <a:pt x="85" y="1219"/>
                      </a:lnTo>
                      <a:lnTo>
                        <a:pt x="78" y="1219"/>
                      </a:lnTo>
                      <a:lnTo>
                        <a:pt x="78" y="1211"/>
                      </a:lnTo>
                      <a:lnTo>
                        <a:pt x="71" y="1211"/>
                      </a:lnTo>
                      <a:lnTo>
                        <a:pt x="64" y="1211"/>
                      </a:lnTo>
                      <a:lnTo>
                        <a:pt x="57" y="1211"/>
                      </a:lnTo>
                      <a:lnTo>
                        <a:pt x="57" y="1219"/>
                      </a:lnTo>
                      <a:lnTo>
                        <a:pt x="64" y="1219"/>
                      </a:lnTo>
                      <a:lnTo>
                        <a:pt x="57" y="1219"/>
                      </a:lnTo>
                      <a:lnTo>
                        <a:pt x="57" y="1226"/>
                      </a:lnTo>
                      <a:lnTo>
                        <a:pt x="57" y="1233"/>
                      </a:lnTo>
                      <a:lnTo>
                        <a:pt x="50" y="1233"/>
                      </a:lnTo>
                      <a:lnTo>
                        <a:pt x="50" y="1226"/>
                      </a:lnTo>
                      <a:lnTo>
                        <a:pt x="43" y="1226"/>
                      </a:lnTo>
                      <a:lnTo>
                        <a:pt x="43" y="1233"/>
                      </a:lnTo>
                      <a:lnTo>
                        <a:pt x="50" y="1233"/>
                      </a:lnTo>
                      <a:lnTo>
                        <a:pt x="43" y="1233"/>
                      </a:lnTo>
                      <a:lnTo>
                        <a:pt x="36" y="1233"/>
                      </a:lnTo>
                      <a:lnTo>
                        <a:pt x="43" y="1233"/>
                      </a:lnTo>
                      <a:lnTo>
                        <a:pt x="36" y="1233"/>
                      </a:lnTo>
                      <a:lnTo>
                        <a:pt x="29" y="1233"/>
                      </a:lnTo>
                      <a:lnTo>
                        <a:pt x="22" y="1233"/>
                      </a:lnTo>
                      <a:lnTo>
                        <a:pt x="15" y="1233"/>
                      </a:lnTo>
                      <a:lnTo>
                        <a:pt x="15" y="1226"/>
                      </a:lnTo>
                      <a:lnTo>
                        <a:pt x="15" y="1219"/>
                      </a:lnTo>
                      <a:lnTo>
                        <a:pt x="22" y="1226"/>
                      </a:lnTo>
                      <a:lnTo>
                        <a:pt x="22" y="1219"/>
                      </a:lnTo>
                      <a:lnTo>
                        <a:pt x="15" y="1219"/>
                      </a:lnTo>
                      <a:lnTo>
                        <a:pt x="7" y="1219"/>
                      </a:lnTo>
                      <a:lnTo>
                        <a:pt x="7" y="1211"/>
                      </a:lnTo>
                      <a:lnTo>
                        <a:pt x="7" y="1204"/>
                      </a:lnTo>
                      <a:lnTo>
                        <a:pt x="7" y="1190"/>
                      </a:lnTo>
                      <a:lnTo>
                        <a:pt x="0" y="1190"/>
                      </a:lnTo>
                      <a:lnTo>
                        <a:pt x="0" y="1183"/>
                      </a:lnTo>
                      <a:lnTo>
                        <a:pt x="0" y="1176"/>
                      </a:lnTo>
                      <a:lnTo>
                        <a:pt x="7" y="1176"/>
                      </a:lnTo>
                      <a:lnTo>
                        <a:pt x="7" y="1169"/>
                      </a:lnTo>
                      <a:lnTo>
                        <a:pt x="7" y="1162"/>
                      </a:lnTo>
                      <a:lnTo>
                        <a:pt x="7" y="1155"/>
                      </a:lnTo>
                      <a:lnTo>
                        <a:pt x="15" y="1155"/>
                      </a:lnTo>
                      <a:lnTo>
                        <a:pt x="15" y="1148"/>
                      </a:lnTo>
                      <a:lnTo>
                        <a:pt x="15" y="1141"/>
                      </a:lnTo>
                      <a:lnTo>
                        <a:pt x="15" y="1133"/>
                      </a:lnTo>
                      <a:lnTo>
                        <a:pt x="15" y="1126"/>
                      </a:lnTo>
                      <a:lnTo>
                        <a:pt x="15" y="1119"/>
                      </a:lnTo>
                      <a:lnTo>
                        <a:pt x="22" y="1119"/>
                      </a:lnTo>
                      <a:lnTo>
                        <a:pt x="22" y="1112"/>
                      </a:lnTo>
                      <a:lnTo>
                        <a:pt x="15" y="1112"/>
                      </a:lnTo>
                      <a:lnTo>
                        <a:pt x="22" y="1105"/>
                      </a:lnTo>
                      <a:lnTo>
                        <a:pt x="29" y="1105"/>
                      </a:lnTo>
                      <a:lnTo>
                        <a:pt x="29" y="1098"/>
                      </a:lnTo>
                      <a:lnTo>
                        <a:pt x="36" y="1098"/>
                      </a:lnTo>
                      <a:lnTo>
                        <a:pt x="36" y="1105"/>
                      </a:lnTo>
                      <a:lnTo>
                        <a:pt x="36" y="1098"/>
                      </a:lnTo>
                      <a:lnTo>
                        <a:pt x="36" y="1091"/>
                      </a:lnTo>
                      <a:lnTo>
                        <a:pt x="43" y="1091"/>
                      </a:lnTo>
                      <a:lnTo>
                        <a:pt x="36" y="1084"/>
                      </a:lnTo>
                      <a:lnTo>
                        <a:pt x="43" y="1084"/>
                      </a:lnTo>
                      <a:lnTo>
                        <a:pt x="43" y="1077"/>
                      </a:lnTo>
                      <a:lnTo>
                        <a:pt x="50" y="1077"/>
                      </a:lnTo>
                      <a:lnTo>
                        <a:pt x="43" y="1077"/>
                      </a:lnTo>
                      <a:lnTo>
                        <a:pt x="50" y="1077"/>
                      </a:lnTo>
                      <a:lnTo>
                        <a:pt x="50" y="1070"/>
                      </a:lnTo>
                      <a:lnTo>
                        <a:pt x="50" y="1077"/>
                      </a:lnTo>
                      <a:lnTo>
                        <a:pt x="50" y="1070"/>
                      </a:lnTo>
                      <a:lnTo>
                        <a:pt x="50" y="1063"/>
                      </a:lnTo>
                      <a:lnTo>
                        <a:pt x="50" y="1056"/>
                      </a:lnTo>
                      <a:lnTo>
                        <a:pt x="50" y="1063"/>
                      </a:lnTo>
                      <a:lnTo>
                        <a:pt x="43" y="1056"/>
                      </a:lnTo>
                      <a:lnTo>
                        <a:pt x="43" y="1048"/>
                      </a:lnTo>
                      <a:lnTo>
                        <a:pt x="43" y="1041"/>
                      </a:lnTo>
                      <a:lnTo>
                        <a:pt x="43" y="1034"/>
                      </a:lnTo>
                      <a:lnTo>
                        <a:pt x="36" y="1034"/>
                      </a:lnTo>
                      <a:lnTo>
                        <a:pt x="36" y="1027"/>
                      </a:lnTo>
                      <a:lnTo>
                        <a:pt x="29" y="1020"/>
                      </a:lnTo>
                      <a:lnTo>
                        <a:pt x="29" y="1013"/>
                      </a:lnTo>
                      <a:lnTo>
                        <a:pt x="29" y="1006"/>
                      </a:lnTo>
                      <a:lnTo>
                        <a:pt x="29" y="999"/>
                      </a:lnTo>
                      <a:lnTo>
                        <a:pt x="29" y="992"/>
                      </a:lnTo>
                      <a:lnTo>
                        <a:pt x="36" y="985"/>
                      </a:lnTo>
                      <a:lnTo>
                        <a:pt x="29" y="978"/>
                      </a:lnTo>
                      <a:lnTo>
                        <a:pt x="29" y="970"/>
                      </a:lnTo>
                      <a:lnTo>
                        <a:pt x="29" y="963"/>
                      </a:lnTo>
                      <a:lnTo>
                        <a:pt x="22" y="963"/>
                      </a:lnTo>
                      <a:lnTo>
                        <a:pt x="22" y="956"/>
                      </a:lnTo>
                      <a:lnTo>
                        <a:pt x="22" y="949"/>
                      </a:lnTo>
                      <a:lnTo>
                        <a:pt x="22" y="942"/>
                      </a:lnTo>
                      <a:lnTo>
                        <a:pt x="22" y="935"/>
                      </a:lnTo>
                      <a:lnTo>
                        <a:pt x="22" y="928"/>
                      </a:lnTo>
                      <a:lnTo>
                        <a:pt x="22" y="935"/>
                      </a:lnTo>
                      <a:lnTo>
                        <a:pt x="22" y="928"/>
                      </a:lnTo>
                      <a:lnTo>
                        <a:pt x="15" y="928"/>
                      </a:lnTo>
                      <a:lnTo>
                        <a:pt x="22" y="928"/>
                      </a:lnTo>
                      <a:lnTo>
                        <a:pt x="15" y="928"/>
                      </a:lnTo>
                      <a:lnTo>
                        <a:pt x="22" y="928"/>
                      </a:lnTo>
                      <a:lnTo>
                        <a:pt x="22" y="921"/>
                      </a:lnTo>
                      <a:lnTo>
                        <a:pt x="22" y="914"/>
                      </a:lnTo>
                      <a:lnTo>
                        <a:pt x="29" y="921"/>
                      </a:lnTo>
                      <a:lnTo>
                        <a:pt x="36" y="921"/>
                      </a:lnTo>
                      <a:lnTo>
                        <a:pt x="29" y="921"/>
                      </a:lnTo>
                      <a:lnTo>
                        <a:pt x="36" y="921"/>
                      </a:lnTo>
                      <a:lnTo>
                        <a:pt x="43" y="921"/>
                      </a:lnTo>
                      <a:lnTo>
                        <a:pt x="50" y="921"/>
                      </a:lnTo>
                      <a:lnTo>
                        <a:pt x="50" y="914"/>
                      </a:lnTo>
                      <a:lnTo>
                        <a:pt x="50" y="907"/>
                      </a:lnTo>
                      <a:lnTo>
                        <a:pt x="50" y="900"/>
                      </a:lnTo>
                      <a:lnTo>
                        <a:pt x="50" y="893"/>
                      </a:lnTo>
                      <a:lnTo>
                        <a:pt x="57" y="893"/>
                      </a:lnTo>
                      <a:lnTo>
                        <a:pt x="57" y="885"/>
                      </a:lnTo>
                      <a:lnTo>
                        <a:pt x="50" y="885"/>
                      </a:lnTo>
                      <a:lnTo>
                        <a:pt x="57" y="885"/>
                      </a:lnTo>
                      <a:lnTo>
                        <a:pt x="50" y="885"/>
                      </a:lnTo>
                      <a:lnTo>
                        <a:pt x="57" y="885"/>
                      </a:lnTo>
                      <a:lnTo>
                        <a:pt x="57" y="878"/>
                      </a:lnTo>
                      <a:lnTo>
                        <a:pt x="57" y="885"/>
                      </a:lnTo>
                      <a:lnTo>
                        <a:pt x="64" y="885"/>
                      </a:lnTo>
                      <a:lnTo>
                        <a:pt x="64" y="878"/>
                      </a:lnTo>
                      <a:lnTo>
                        <a:pt x="64" y="871"/>
                      </a:lnTo>
                      <a:lnTo>
                        <a:pt x="64" y="878"/>
                      </a:lnTo>
                      <a:lnTo>
                        <a:pt x="64" y="871"/>
                      </a:lnTo>
                      <a:lnTo>
                        <a:pt x="71" y="871"/>
                      </a:lnTo>
                      <a:lnTo>
                        <a:pt x="71" y="864"/>
                      </a:lnTo>
                      <a:lnTo>
                        <a:pt x="71" y="857"/>
                      </a:lnTo>
                      <a:lnTo>
                        <a:pt x="78" y="857"/>
                      </a:lnTo>
                      <a:lnTo>
                        <a:pt x="71" y="850"/>
                      </a:lnTo>
                      <a:lnTo>
                        <a:pt x="78" y="850"/>
                      </a:lnTo>
                      <a:lnTo>
                        <a:pt x="78" y="843"/>
                      </a:lnTo>
                      <a:lnTo>
                        <a:pt x="78" y="836"/>
                      </a:lnTo>
                      <a:lnTo>
                        <a:pt x="85" y="836"/>
                      </a:lnTo>
                      <a:lnTo>
                        <a:pt x="85" y="829"/>
                      </a:lnTo>
                      <a:lnTo>
                        <a:pt x="92" y="822"/>
                      </a:lnTo>
                      <a:lnTo>
                        <a:pt x="92" y="815"/>
                      </a:lnTo>
                      <a:lnTo>
                        <a:pt x="85" y="815"/>
                      </a:lnTo>
                      <a:lnTo>
                        <a:pt x="85" y="808"/>
                      </a:lnTo>
                      <a:lnTo>
                        <a:pt x="92" y="808"/>
                      </a:lnTo>
                      <a:lnTo>
                        <a:pt x="92" y="800"/>
                      </a:lnTo>
                      <a:lnTo>
                        <a:pt x="100" y="800"/>
                      </a:lnTo>
                      <a:lnTo>
                        <a:pt x="92" y="800"/>
                      </a:lnTo>
                      <a:lnTo>
                        <a:pt x="100" y="793"/>
                      </a:lnTo>
                      <a:lnTo>
                        <a:pt x="107" y="793"/>
                      </a:lnTo>
                      <a:lnTo>
                        <a:pt x="100" y="793"/>
                      </a:lnTo>
                      <a:lnTo>
                        <a:pt x="100" y="786"/>
                      </a:lnTo>
                      <a:lnTo>
                        <a:pt x="107" y="786"/>
                      </a:lnTo>
                      <a:lnTo>
                        <a:pt x="107" y="779"/>
                      </a:lnTo>
                      <a:lnTo>
                        <a:pt x="114" y="779"/>
                      </a:lnTo>
                      <a:lnTo>
                        <a:pt x="114" y="772"/>
                      </a:lnTo>
                      <a:lnTo>
                        <a:pt x="114" y="765"/>
                      </a:lnTo>
                      <a:lnTo>
                        <a:pt x="114" y="772"/>
                      </a:lnTo>
                      <a:lnTo>
                        <a:pt x="121" y="772"/>
                      </a:lnTo>
                      <a:lnTo>
                        <a:pt x="114" y="765"/>
                      </a:lnTo>
                      <a:lnTo>
                        <a:pt x="121" y="765"/>
                      </a:lnTo>
                      <a:lnTo>
                        <a:pt x="121" y="758"/>
                      </a:lnTo>
                      <a:lnTo>
                        <a:pt x="121" y="751"/>
                      </a:lnTo>
                      <a:lnTo>
                        <a:pt x="128" y="744"/>
                      </a:lnTo>
                      <a:lnTo>
                        <a:pt x="128" y="737"/>
                      </a:lnTo>
                      <a:lnTo>
                        <a:pt x="128" y="730"/>
                      </a:lnTo>
                      <a:lnTo>
                        <a:pt x="128" y="722"/>
                      </a:lnTo>
                      <a:lnTo>
                        <a:pt x="128" y="715"/>
                      </a:lnTo>
                      <a:lnTo>
                        <a:pt x="128" y="708"/>
                      </a:lnTo>
                      <a:lnTo>
                        <a:pt x="135" y="708"/>
                      </a:lnTo>
                      <a:lnTo>
                        <a:pt x="135" y="701"/>
                      </a:lnTo>
                      <a:lnTo>
                        <a:pt x="142" y="694"/>
                      </a:lnTo>
                      <a:lnTo>
                        <a:pt x="142" y="687"/>
                      </a:lnTo>
                      <a:lnTo>
                        <a:pt x="149" y="687"/>
                      </a:lnTo>
                      <a:lnTo>
                        <a:pt x="149" y="680"/>
                      </a:lnTo>
                      <a:lnTo>
                        <a:pt x="156" y="673"/>
                      </a:lnTo>
                      <a:lnTo>
                        <a:pt x="156" y="666"/>
                      </a:lnTo>
                      <a:lnTo>
                        <a:pt x="149" y="666"/>
                      </a:lnTo>
                      <a:lnTo>
                        <a:pt x="149" y="659"/>
                      </a:lnTo>
                      <a:lnTo>
                        <a:pt x="149" y="652"/>
                      </a:lnTo>
                      <a:lnTo>
                        <a:pt x="149" y="645"/>
                      </a:lnTo>
                      <a:lnTo>
                        <a:pt x="142" y="645"/>
                      </a:lnTo>
                      <a:lnTo>
                        <a:pt x="142" y="637"/>
                      </a:lnTo>
                      <a:lnTo>
                        <a:pt x="149" y="637"/>
                      </a:lnTo>
                      <a:lnTo>
                        <a:pt x="149" y="645"/>
                      </a:lnTo>
                      <a:lnTo>
                        <a:pt x="149" y="637"/>
                      </a:lnTo>
                      <a:lnTo>
                        <a:pt x="156" y="637"/>
                      </a:lnTo>
                      <a:lnTo>
                        <a:pt x="156" y="630"/>
                      </a:lnTo>
                      <a:lnTo>
                        <a:pt x="163" y="630"/>
                      </a:lnTo>
                      <a:lnTo>
                        <a:pt x="156" y="623"/>
                      </a:lnTo>
                      <a:lnTo>
                        <a:pt x="163" y="623"/>
                      </a:lnTo>
                      <a:lnTo>
                        <a:pt x="156" y="623"/>
                      </a:lnTo>
                      <a:lnTo>
                        <a:pt x="156" y="616"/>
                      </a:lnTo>
                      <a:lnTo>
                        <a:pt x="163" y="616"/>
                      </a:lnTo>
                      <a:lnTo>
                        <a:pt x="163" y="609"/>
                      </a:lnTo>
                      <a:lnTo>
                        <a:pt x="163" y="602"/>
                      </a:lnTo>
                      <a:lnTo>
                        <a:pt x="163" y="595"/>
                      </a:lnTo>
                      <a:lnTo>
                        <a:pt x="170" y="595"/>
                      </a:lnTo>
                      <a:lnTo>
                        <a:pt x="163" y="588"/>
                      </a:lnTo>
                      <a:lnTo>
                        <a:pt x="163" y="581"/>
                      </a:lnTo>
                      <a:lnTo>
                        <a:pt x="156" y="581"/>
                      </a:lnTo>
                      <a:lnTo>
                        <a:pt x="156" y="574"/>
                      </a:lnTo>
                      <a:lnTo>
                        <a:pt x="163" y="574"/>
                      </a:lnTo>
                      <a:lnTo>
                        <a:pt x="156" y="574"/>
                      </a:lnTo>
                      <a:lnTo>
                        <a:pt x="163" y="574"/>
                      </a:lnTo>
                      <a:lnTo>
                        <a:pt x="156" y="574"/>
                      </a:lnTo>
                      <a:lnTo>
                        <a:pt x="163" y="567"/>
                      </a:lnTo>
                      <a:lnTo>
                        <a:pt x="156" y="567"/>
                      </a:lnTo>
                      <a:lnTo>
                        <a:pt x="163" y="567"/>
                      </a:lnTo>
                      <a:lnTo>
                        <a:pt x="163" y="559"/>
                      </a:lnTo>
                      <a:lnTo>
                        <a:pt x="163" y="552"/>
                      </a:lnTo>
                      <a:lnTo>
                        <a:pt x="156" y="559"/>
                      </a:lnTo>
                      <a:lnTo>
                        <a:pt x="156" y="552"/>
                      </a:lnTo>
                      <a:lnTo>
                        <a:pt x="163" y="552"/>
                      </a:lnTo>
                      <a:lnTo>
                        <a:pt x="156" y="545"/>
                      </a:lnTo>
                      <a:lnTo>
                        <a:pt x="156" y="538"/>
                      </a:lnTo>
                      <a:lnTo>
                        <a:pt x="156" y="531"/>
                      </a:lnTo>
                      <a:lnTo>
                        <a:pt x="156" y="524"/>
                      </a:lnTo>
                      <a:lnTo>
                        <a:pt x="156" y="517"/>
                      </a:lnTo>
                      <a:lnTo>
                        <a:pt x="149" y="517"/>
                      </a:lnTo>
                      <a:lnTo>
                        <a:pt x="156" y="517"/>
                      </a:lnTo>
                      <a:lnTo>
                        <a:pt x="149" y="517"/>
                      </a:lnTo>
                      <a:lnTo>
                        <a:pt x="156" y="517"/>
                      </a:lnTo>
                      <a:lnTo>
                        <a:pt x="149" y="510"/>
                      </a:lnTo>
                      <a:lnTo>
                        <a:pt x="149" y="503"/>
                      </a:lnTo>
                      <a:lnTo>
                        <a:pt x="149" y="496"/>
                      </a:lnTo>
                      <a:lnTo>
                        <a:pt x="149" y="489"/>
                      </a:lnTo>
                      <a:lnTo>
                        <a:pt x="149" y="482"/>
                      </a:lnTo>
                      <a:lnTo>
                        <a:pt x="149" y="474"/>
                      </a:lnTo>
                      <a:lnTo>
                        <a:pt x="149" y="467"/>
                      </a:lnTo>
                      <a:lnTo>
                        <a:pt x="149" y="460"/>
                      </a:lnTo>
                      <a:lnTo>
                        <a:pt x="149" y="453"/>
                      </a:lnTo>
                      <a:lnTo>
                        <a:pt x="149" y="446"/>
                      </a:lnTo>
                      <a:lnTo>
                        <a:pt x="156" y="446"/>
                      </a:lnTo>
                      <a:lnTo>
                        <a:pt x="156" y="453"/>
                      </a:lnTo>
                      <a:lnTo>
                        <a:pt x="163" y="446"/>
                      </a:lnTo>
                      <a:lnTo>
                        <a:pt x="163" y="439"/>
                      </a:lnTo>
                      <a:lnTo>
                        <a:pt x="163" y="446"/>
                      </a:lnTo>
                      <a:lnTo>
                        <a:pt x="170" y="439"/>
                      </a:lnTo>
                      <a:lnTo>
                        <a:pt x="170" y="432"/>
                      </a:lnTo>
                      <a:lnTo>
                        <a:pt x="170" y="425"/>
                      </a:lnTo>
                      <a:lnTo>
                        <a:pt x="170" y="432"/>
                      </a:lnTo>
                      <a:lnTo>
                        <a:pt x="170" y="425"/>
                      </a:lnTo>
                      <a:lnTo>
                        <a:pt x="178" y="425"/>
                      </a:lnTo>
                      <a:lnTo>
                        <a:pt x="178" y="418"/>
                      </a:lnTo>
                      <a:lnTo>
                        <a:pt x="170" y="418"/>
                      </a:lnTo>
                      <a:lnTo>
                        <a:pt x="170" y="411"/>
                      </a:lnTo>
                      <a:lnTo>
                        <a:pt x="170" y="404"/>
                      </a:lnTo>
                      <a:lnTo>
                        <a:pt x="178" y="404"/>
                      </a:lnTo>
                      <a:lnTo>
                        <a:pt x="170" y="404"/>
                      </a:lnTo>
                      <a:lnTo>
                        <a:pt x="170" y="396"/>
                      </a:lnTo>
                      <a:lnTo>
                        <a:pt x="178" y="396"/>
                      </a:lnTo>
                      <a:lnTo>
                        <a:pt x="170" y="396"/>
                      </a:lnTo>
                      <a:lnTo>
                        <a:pt x="170" y="389"/>
                      </a:lnTo>
                      <a:lnTo>
                        <a:pt x="178" y="389"/>
                      </a:lnTo>
                      <a:lnTo>
                        <a:pt x="170" y="389"/>
                      </a:lnTo>
                      <a:lnTo>
                        <a:pt x="170" y="382"/>
                      </a:lnTo>
                      <a:lnTo>
                        <a:pt x="163" y="382"/>
                      </a:lnTo>
                      <a:lnTo>
                        <a:pt x="163" y="375"/>
                      </a:lnTo>
                      <a:lnTo>
                        <a:pt x="163" y="368"/>
                      </a:lnTo>
                      <a:lnTo>
                        <a:pt x="163" y="361"/>
                      </a:lnTo>
                      <a:lnTo>
                        <a:pt x="156" y="361"/>
                      </a:lnTo>
                      <a:lnTo>
                        <a:pt x="163" y="361"/>
                      </a:lnTo>
                      <a:lnTo>
                        <a:pt x="163" y="354"/>
                      </a:lnTo>
                      <a:lnTo>
                        <a:pt x="163" y="347"/>
                      </a:lnTo>
                      <a:lnTo>
                        <a:pt x="170" y="347"/>
                      </a:lnTo>
                      <a:lnTo>
                        <a:pt x="170" y="340"/>
                      </a:lnTo>
                      <a:lnTo>
                        <a:pt x="178" y="340"/>
                      </a:lnTo>
                      <a:lnTo>
                        <a:pt x="178" y="333"/>
                      </a:lnTo>
                      <a:lnTo>
                        <a:pt x="170" y="333"/>
                      </a:lnTo>
                      <a:lnTo>
                        <a:pt x="178" y="333"/>
                      </a:lnTo>
                      <a:lnTo>
                        <a:pt x="178" y="326"/>
                      </a:lnTo>
                      <a:lnTo>
                        <a:pt x="185" y="319"/>
                      </a:lnTo>
                      <a:lnTo>
                        <a:pt x="185" y="311"/>
                      </a:lnTo>
                      <a:lnTo>
                        <a:pt x="185" y="304"/>
                      </a:lnTo>
                      <a:lnTo>
                        <a:pt x="185" y="297"/>
                      </a:lnTo>
                      <a:lnTo>
                        <a:pt x="185" y="290"/>
                      </a:lnTo>
                      <a:lnTo>
                        <a:pt x="185" y="283"/>
                      </a:lnTo>
                      <a:lnTo>
                        <a:pt x="192" y="283"/>
                      </a:lnTo>
                      <a:lnTo>
                        <a:pt x="192" y="276"/>
                      </a:lnTo>
                      <a:lnTo>
                        <a:pt x="192" y="269"/>
                      </a:lnTo>
                      <a:lnTo>
                        <a:pt x="192" y="276"/>
                      </a:lnTo>
                      <a:lnTo>
                        <a:pt x="199" y="269"/>
                      </a:lnTo>
                      <a:lnTo>
                        <a:pt x="199" y="262"/>
                      </a:lnTo>
                      <a:lnTo>
                        <a:pt x="199" y="255"/>
                      </a:lnTo>
                      <a:lnTo>
                        <a:pt x="199" y="248"/>
                      </a:lnTo>
                      <a:lnTo>
                        <a:pt x="199" y="241"/>
                      </a:lnTo>
                      <a:lnTo>
                        <a:pt x="199" y="233"/>
                      </a:lnTo>
                      <a:lnTo>
                        <a:pt x="206" y="233"/>
                      </a:lnTo>
                      <a:lnTo>
                        <a:pt x="206" y="226"/>
                      </a:lnTo>
                      <a:lnTo>
                        <a:pt x="206" y="219"/>
                      </a:lnTo>
                      <a:lnTo>
                        <a:pt x="206" y="212"/>
                      </a:lnTo>
                      <a:lnTo>
                        <a:pt x="213" y="212"/>
                      </a:lnTo>
                      <a:lnTo>
                        <a:pt x="213" y="205"/>
                      </a:lnTo>
                      <a:lnTo>
                        <a:pt x="213" y="198"/>
                      </a:lnTo>
                      <a:lnTo>
                        <a:pt x="213" y="191"/>
                      </a:lnTo>
                      <a:lnTo>
                        <a:pt x="213" y="184"/>
                      </a:lnTo>
                      <a:lnTo>
                        <a:pt x="220" y="184"/>
                      </a:lnTo>
                      <a:lnTo>
                        <a:pt x="220" y="177"/>
                      </a:lnTo>
                      <a:lnTo>
                        <a:pt x="213" y="177"/>
                      </a:lnTo>
                      <a:lnTo>
                        <a:pt x="220" y="177"/>
                      </a:lnTo>
                      <a:lnTo>
                        <a:pt x="220" y="170"/>
                      </a:lnTo>
                      <a:lnTo>
                        <a:pt x="213" y="170"/>
                      </a:lnTo>
                      <a:lnTo>
                        <a:pt x="220" y="170"/>
                      </a:lnTo>
                      <a:lnTo>
                        <a:pt x="213" y="170"/>
                      </a:lnTo>
                      <a:lnTo>
                        <a:pt x="220" y="170"/>
                      </a:lnTo>
                      <a:lnTo>
                        <a:pt x="220" y="163"/>
                      </a:lnTo>
                      <a:lnTo>
                        <a:pt x="220" y="156"/>
                      </a:lnTo>
                      <a:lnTo>
                        <a:pt x="213" y="148"/>
                      </a:lnTo>
                      <a:lnTo>
                        <a:pt x="213" y="141"/>
                      </a:lnTo>
                      <a:lnTo>
                        <a:pt x="213" y="134"/>
                      </a:lnTo>
                      <a:lnTo>
                        <a:pt x="220" y="134"/>
                      </a:lnTo>
                      <a:lnTo>
                        <a:pt x="220" y="127"/>
                      </a:lnTo>
                      <a:lnTo>
                        <a:pt x="227" y="120"/>
                      </a:lnTo>
                      <a:lnTo>
                        <a:pt x="227" y="113"/>
                      </a:lnTo>
                      <a:lnTo>
                        <a:pt x="227" y="120"/>
                      </a:lnTo>
                      <a:lnTo>
                        <a:pt x="227" y="113"/>
                      </a:lnTo>
                      <a:lnTo>
                        <a:pt x="234" y="113"/>
                      </a:lnTo>
                      <a:lnTo>
                        <a:pt x="227" y="113"/>
                      </a:lnTo>
                      <a:lnTo>
                        <a:pt x="234" y="106"/>
                      </a:lnTo>
                      <a:lnTo>
                        <a:pt x="234" y="99"/>
                      </a:lnTo>
                      <a:lnTo>
                        <a:pt x="227" y="99"/>
                      </a:lnTo>
                      <a:lnTo>
                        <a:pt x="227" y="92"/>
                      </a:lnTo>
                      <a:lnTo>
                        <a:pt x="227" y="85"/>
                      </a:lnTo>
                      <a:lnTo>
                        <a:pt x="227" y="78"/>
                      </a:lnTo>
                      <a:lnTo>
                        <a:pt x="227" y="70"/>
                      </a:lnTo>
                      <a:lnTo>
                        <a:pt x="220" y="70"/>
                      </a:lnTo>
                      <a:lnTo>
                        <a:pt x="220" y="63"/>
                      </a:lnTo>
                      <a:lnTo>
                        <a:pt x="227" y="63"/>
                      </a:lnTo>
                      <a:lnTo>
                        <a:pt x="220" y="63"/>
                      </a:lnTo>
                      <a:lnTo>
                        <a:pt x="227" y="63"/>
                      </a:lnTo>
                      <a:lnTo>
                        <a:pt x="220" y="56"/>
                      </a:lnTo>
                      <a:lnTo>
                        <a:pt x="227" y="56"/>
                      </a:lnTo>
                      <a:lnTo>
                        <a:pt x="220" y="56"/>
                      </a:lnTo>
                      <a:lnTo>
                        <a:pt x="227" y="49"/>
                      </a:lnTo>
                      <a:lnTo>
                        <a:pt x="227" y="42"/>
                      </a:lnTo>
                      <a:lnTo>
                        <a:pt x="227" y="35"/>
                      </a:lnTo>
                      <a:lnTo>
                        <a:pt x="227" y="28"/>
                      </a:lnTo>
                      <a:lnTo>
                        <a:pt x="227" y="21"/>
                      </a:lnTo>
                      <a:lnTo>
                        <a:pt x="227" y="14"/>
                      </a:lnTo>
                      <a:lnTo>
                        <a:pt x="227" y="7"/>
                      </a:lnTo>
                      <a:lnTo>
                        <a:pt x="234" y="7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9" name="Freeform 1027"/>
                <p:cNvSpPr>
                  <a:spLocks/>
                </p:cNvSpPr>
                <p:nvPr/>
              </p:nvSpPr>
              <p:spPr bwMode="auto">
                <a:xfrm>
                  <a:off x="2130" y="44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0" name="Freeform 1028"/>
                <p:cNvSpPr>
                  <a:spLocks/>
                </p:cNvSpPr>
                <p:nvPr/>
              </p:nvSpPr>
              <p:spPr bwMode="auto">
                <a:xfrm>
                  <a:off x="2137" y="442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1" name="Freeform 1029"/>
                <p:cNvSpPr>
                  <a:spLocks/>
                </p:cNvSpPr>
                <p:nvPr/>
              </p:nvSpPr>
              <p:spPr bwMode="auto">
                <a:xfrm>
                  <a:off x="2130" y="43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2" name="Freeform 1030"/>
                <p:cNvSpPr>
                  <a:spLocks/>
                </p:cNvSpPr>
                <p:nvPr/>
              </p:nvSpPr>
              <p:spPr bwMode="auto">
                <a:xfrm>
                  <a:off x="2137" y="444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3" name="Freeform 1031"/>
                <p:cNvSpPr>
                  <a:spLocks/>
                </p:cNvSpPr>
                <p:nvPr/>
              </p:nvSpPr>
              <p:spPr bwMode="auto">
                <a:xfrm>
                  <a:off x="2477" y="451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0 h 7"/>
                    <a:gd name="T6" fmla="*/ 14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4" name="Freeform 1032"/>
                <p:cNvSpPr>
                  <a:spLocks/>
                </p:cNvSpPr>
                <p:nvPr/>
              </p:nvSpPr>
              <p:spPr bwMode="auto">
                <a:xfrm>
                  <a:off x="2144" y="43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5" name="Freeform 1033"/>
                <p:cNvSpPr>
                  <a:spLocks/>
                </p:cNvSpPr>
                <p:nvPr/>
              </p:nvSpPr>
              <p:spPr bwMode="auto">
                <a:xfrm>
                  <a:off x="2137" y="4419"/>
                  <a:ext cx="42" cy="35"/>
                </a:xfrm>
                <a:custGeom>
                  <a:avLst/>
                  <a:gdLst>
                    <a:gd name="T0" fmla="*/ 14 w 42"/>
                    <a:gd name="T1" fmla="*/ 21 h 35"/>
                    <a:gd name="T2" fmla="*/ 21 w 42"/>
                    <a:gd name="T3" fmla="*/ 21 h 35"/>
                    <a:gd name="T4" fmla="*/ 14 w 42"/>
                    <a:gd name="T5" fmla="*/ 21 h 35"/>
                    <a:gd name="T6" fmla="*/ 7 w 42"/>
                    <a:gd name="T7" fmla="*/ 21 h 35"/>
                    <a:gd name="T8" fmla="*/ 14 w 42"/>
                    <a:gd name="T9" fmla="*/ 21 h 35"/>
                    <a:gd name="T10" fmla="*/ 7 w 42"/>
                    <a:gd name="T11" fmla="*/ 21 h 35"/>
                    <a:gd name="T12" fmla="*/ 7 w 42"/>
                    <a:gd name="T13" fmla="*/ 14 h 35"/>
                    <a:gd name="T14" fmla="*/ 14 w 42"/>
                    <a:gd name="T15" fmla="*/ 14 h 35"/>
                    <a:gd name="T16" fmla="*/ 7 w 42"/>
                    <a:gd name="T17" fmla="*/ 14 h 35"/>
                    <a:gd name="T18" fmla="*/ 0 w 42"/>
                    <a:gd name="T19" fmla="*/ 14 h 35"/>
                    <a:gd name="T20" fmla="*/ 0 w 42"/>
                    <a:gd name="T21" fmla="*/ 7 h 35"/>
                    <a:gd name="T22" fmla="*/ 7 w 42"/>
                    <a:gd name="T23" fmla="*/ 7 h 35"/>
                    <a:gd name="T24" fmla="*/ 14 w 42"/>
                    <a:gd name="T25" fmla="*/ 7 h 35"/>
                    <a:gd name="T26" fmla="*/ 7 w 42"/>
                    <a:gd name="T27" fmla="*/ 7 h 35"/>
                    <a:gd name="T28" fmla="*/ 14 w 42"/>
                    <a:gd name="T29" fmla="*/ 7 h 35"/>
                    <a:gd name="T30" fmla="*/ 14 w 42"/>
                    <a:gd name="T31" fmla="*/ 0 h 35"/>
                    <a:gd name="T32" fmla="*/ 14 w 42"/>
                    <a:gd name="T33" fmla="*/ 7 h 35"/>
                    <a:gd name="T34" fmla="*/ 14 w 42"/>
                    <a:gd name="T35" fmla="*/ 0 h 35"/>
                    <a:gd name="T36" fmla="*/ 21 w 42"/>
                    <a:gd name="T37" fmla="*/ 0 h 35"/>
                    <a:gd name="T38" fmla="*/ 21 w 42"/>
                    <a:gd name="T39" fmla="*/ 7 h 35"/>
                    <a:gd name="T40" fmla="*/ 21 w 42"/>
                    <a:gd name="T41" fmla="*/ 0 h 35"/>
                    <a:gd name="T42" fmla="*/ 14 w 42"/>
                    <a:gd name="T43" fmla="*/ 0 h 35"/>
                    <a:gd name="T44" fmla="*/ 21 w 42"/>
                    <a:gd name="T45" fmla="*/ 0 h 35"/>
                    <a:gd name="T46" fmla="*/ 28 w 42"/>
                    <a:gd name="T47" fmla="*/ 0 h 35"/>
                    <a:gd name="T48" fmla="*/ 21 w 42"/>
                    <a:gd name="T49" fmla="*/ 0 h 35"/>
                    <a:gd name="T50" fmla="*/ 28 w 42"/>
                    <a:gd name="T51" fmla="*/ 0 h 35"/>
                    <a:gd name="T52" fmla="*/ 28 w 42"/>
                    <a:gd name="T53" fmla="*/ 7 h 35"/>
                    <a:gd name="T54" fmla="*/ 28 w 42"/>
                    <a:gd name="T55" fmla="*/ 0 h 35"/>
                    <a:gd name="T56" fmla="*/ 35 w 42"/>
                    <a:gd name="T57" fmla="*/ 0 h 35"/>
                    <a:gd name="T58" fmla="*/ 28 w 42"/>
                    <a:gd name="T59" fmla="*/ 7 h 35"/>
                    <a:gd name="T60" fmla="*/ 35 w 42"/>
                    <a:gd name="T61" fmla="*/ 7 h 35"/>
                    <a:gd name="T62" fmla="*/ 35 w 42"/>
                    <a:gd name="T63" fmla="*/ 0 h 35"/>
                    <a:gd name="T64" fmla="*/ 35 w 42"/>
                    <a:gd name="T65" fmla="*/ 7 h 35"/>
                    <a:gd name="T66" fmla="*/ 28 w 42"/>
                    <a:gd name="T67" fmla="*/ 7 h 35"/>
                    <a:gd name="T68" fmla="*/ 35 w 42"/>
                    <a:gd name="T69" fmla="*/ 7 h 35"/>
                    <a:gd name="T70" fmla="*/ 35 w 42"/>
                    <a:gd name="T71" fmla="*/ 14 h 35"/>
                    <a:gd name="T72" fmla="*/ 28 w 42"/>
                    <a:gd name="T73" fmla="*/ 14 h 35"/>
                    <a:gd name="T74" fmla="*/ 35 w 42"/>
                    <a:gd name="T75" fmla="*/ 14 h 35"/>
                    <a:gd name="T76" fmla="*/ 42 w 42"/>
                    <a:gd name="T77" fmla="*/ 14 h 35"/>
                    <a:gd name="T78" fmla="*/ 35 w 42"/>
                    <a:gd name="T79" fmla="*/ 14 h 35"/>
                    <a:gd name="T80" fmla="*/ 35 w 42"/>
                    <a:gd name="T81" fmla="*/ 21 h 35"/>
                    <a:gd name="T82" fmla="*/ 28 w 42"/>
                    <a:gd name="T83" fmla="*/ 21 h 35"/>
                    <a:gd name="T84" fmla="*/ 28 w 42"/>
                    <a:gd name="T85" fmla="*/ 14 h 35"/>
                    <a:gd name="T86" fmla="*/ 21 w 42"/>
                    <a:gd name="T87" fmla="*/ 14 h 35"/>
                    <a:gd name="T88" fmla="*/ 21 w 42"/>
                    <a:gd name="T89" fmla="*/ 7 h 35"/>
                    <a:gd name="T90" fmla="*/ 21 w 42"/>
                    <a:gd name="T91" fmla="*/ 14 h 35"/>
                    <a:gd name="T92" fmla="*/ 21 w 42"/>
                    <a:gd name="T93" fmla="*/ 21 h 35"/>
                    <a:gd name="T94" fmla="*/ 28 w 42"/>
                    <a:gd name="T95" fmla="*/ 21 h 35"/>
                    <a:gd name="T96" fmla="*/ 21 w 42"/>
                    <a:gd name="T97" fmla="*/ 21 h 35"/>
                    <a:gd name="T98" fmla="*/ 28 w 42"/>
                    <a:gd name="T99" fmla="*/ 21 h 35"/>
                    <a:gd name="T100" fmla="*/ 35 w 42"/>
                    <a:gd name="T101" fmla="*/ 21 h 35"/>
                    <a:gd name="T102" fmla="*/ 35 w 42"/>
                    <a:gd name="T103" fmla="*/ 28 h 35"/>
                    <a:gd name="T104" fmla="*/ 28 w 42"/>
                    <a:gd name="T105" fmla="*/ 28 h 35"/>
                    <a:gd name="T106" fmla="*/ 21 w 42"/>
                    <a:gd name="T107" fmla="*/ 28 h 35"/>
                    <a:gd name="T108" fmla="*/ 28 w 42"/>
                    <a:gd name="T109" fmla="*/ 28 h 35"/>
                    <a:gd name="T110" fmla="*/ 28 w 42"/>
                    <a:gd name="T111" fmla="*/ 35 h 35"/>
                    <a:gd name="T112" fmla="*/ 21 w 42"/>
                    <a:gd name="T113" fmla="*/ 35 h 35"/>
                    <a:gd name="T114" fmla="*/ 21 w 42"/>
                    <a:gd name="T115" fmla="*/ 28 h 35"/>
                    <a:gd name="T116" fmla="*/ 21 w 42"/>
                    <a:gd name="T117" fmla="*/ 35 h 35"/>
                    <a:gd name="T118" fmla="*/ 14 w 42"/>
                    <a:gd name="T119" fmla="*/ 35 h 35"/>
                    <a:gd name="T120" fmla="*/ 21 w 42"/>
                    <a:gd name="T121" fmla="*/ 28 h 35"/>
                    <a:gd name="T122" fmla="*/ 21 w 42"/>
                    <a:gd name="T123" fmla="*/ 21 h 35"/>
                    <a:gd name="T124" fmla="*/ 14 w 42"/>
                    <a:gd name="T125" fmla="*/ 21 h 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2"/>
                    <a:gd name="T190" fmla="*/ 0 h 35"/>
                    <a:gd name="T191" fmla="*/ 42 w 42"/>
                    <a:gd name="T192" fmla="*/ 35 h 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2" h="35">
                      <a:moveTo>
                        <a:pt x="14" y="21"/>
                      </a:move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1" y="28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6" name="Freeform 1034"/>
                <p:cNvSpPr>
                  <a:spLocks/>
                </p:cNvSpPr>
                <p:nvPr/>
              </p:nvSpPr>
              <p:spPr bwMode="auto">
                <a:xfrm>
                  <a:off x="2144" y="4468"/>
                  <a:ext cx="14" cy="15"/>
                </a:xfrm>
                <a:custGeom>
                  <a:avLst/>
                  <a:gdLst>
                    <a:gd name="T0" fmla="*/ 7 w 14"/>
                    <a:gd name="T1" fmla="*/ 7 h 15"/>
                    <a:gd name="T2" fmla="*/ 7 w 14"/>
                    <a:gd name="T3" fmla="*/ 0 h 15"/>
                    <a:gd name="T4" fmla="*/ 7 w 14"/>
                    <a:gd name="T5" fmla="*/ 7 h 15"/>
                    <a:gd name="T6" fmla="*/ 0 w 14"/>
                    <a:gd name="T7" fmla="*/ 7 h 15"/>
                    <a:gd name="T8" fmla="*/ 0 w 14"/>
                    <a:gd name="T9" fmla="*/ 0 h 15"/>
                    <a:gd name="T10" fmla="*/ 7 w 14"/>
                    <a:gd name="T11" fmla="*/ 0 h 15"/>
                    <a:gd name="T12" fmla="*/ 7 w 14"/>
                    <a:gd name="T13" fmla="*/ 7 h 15"/>
                    <a:gd name="T14" fmla="*/ 14 w 14"/>
                    <a:gd name="T15" fmla="*/ 7 h 15"/>
                    <a:gd name="T16" fmla="*/ 14 w 14"/>
                    <a:gd name="T17" fmla="*/ 15 h 15"/>
                    <a:gd name="T18" fmla="*/ 7 w 14"/>
                    <a:gd name="T19" fmla="*/ 15 h 15"/>
                    <a:gd name="T20" fmla="*/ 7 w 14"/>
                    <a:gd name="T21" fmla="*/ 7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5"/>
                    <a:gd name="T35" fmla="*/ 14 w 14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5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7" name="Freeform 1035"/>
                <p:cNvSpPr>
                  <a:spLocks/>
                </p:cNvSpPr>
                <p:nvPr/>
              </p:nvSpPr>
              <p:spPr bwMode="auto">
                <a:xfrm>
                  <a:off x="2130" y="44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8" name="Freeform 1036"/>
                <p:cNvSpPr>
                  <a:spLocks/>
                </p:cNvSpPr>
                <p:nvPr/>
              </p:nvSpPr>
              <p:spPr bwMode="auto">
                <a:xfrm>
                  <a:off x="2144" y="446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14 w 14"/>
                    <a:gd name="T3" fmla="*/ 7 h 7"/>
                    <a:gd name="T4" fmla="*/ 7 w 14"/>
                    <a:gd name="T5" fmla="*/ 7 h 7"/>
                    <a:gd name="T6" fmla="*/ 0 w 14"/>
                    <a:gd name="T7" fmla="*/ 7 h 7"/>
                    <a:gd name="T8" fmla="*/ 7 w 14"/>
                    <a:gd name="T9" fmla="*/ 7 h 7"/>
                    <a:gd name="T10" fmla="*/ 7 w 14"/>
                    <a:gd name="T11" fmla="*/ 0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09" name="Freeform 1037"/>
                <p:cNvSpPr>
                  <a:spLocks/>
                </p:cNvSpPr>
                <p:nvPr/>
              </p:nvSpPr>
              <p:spPr bwMode="auto">
                <a:xfrm>
                  <a:off x="2137" y="445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0" name="Freeform 1038"/>
                <p:cNvSpPr>
                  <a:spLocks/>
                </p:cNvSpPr>
                <p:nvPr/>
              </p:nvSpPr>
              <p:spPr bwMode="auto">
                <a:xfrm>
                  <a:off x="2137" y="44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1" name="Freeform 1039"/>
                <p:cNvSpPr>
                  <a:spLocks/>
                </p:cNvSpPr>
                <p:nvPr/>
              </p:nvSpPr>
              <p:spPr bwMode="auto">
                <a:xfrm>
                  <a:off x="2137" y="444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2" name="Freeform 1040"/>
                <p:cNvSpPr>
                  <a:spLocks/>
                </p:cNvSpPr>
                <p:nvPr/>
              </p:nvSpPr>
              <p:spPr bwMode="auto">
                <a:xfrm>
                  <a:off x="2151" y="44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3" name="Freeform 1041"/>
                <p:cNvSpPr>
                  <a:spLocks/>
                </p:cNvSpPr>
                <p:nvPr/>
              </p:nvSpPr>
              <p:spPr bwMode="auto">
                <a:xfrm>
                  <a:off x="2158" y="44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4" name="Freeform 1042"/>
                <p:cNvSpPr>
                  <a:spLocks/>
                </p:cNvSpPr>
                <p:nvPr/>
              </p:nvSpPr>
              <p:spPr bwMode="auto">
                <a:xfrm>
                  <a:off x="2158" y="436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5" name="Freeform 1043"/>
                <p:cNvSpPr>
                  <a:spLocks/>
                </p:cNvSpPr>
                <p:nvPr/>
              </p:nvSpPr>
              <p:spPr bwMode="auto">
                <a:xfrm>
                  <a:off x="2137" y="44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6" name="Freeform 1044"/>
                <p:cNvSpPr>
                  <a:spLocks/>
                </p:cNvSpPr>
                <p:nvPr/>
              </p:nvSpPr>
              <p:spPr bwMode="auto">
                <a:xfrm>
                  <a:off x="2137" y="4419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14 w 14"/>
                    <a:gd name="T13" fmla="*/ 0 h 7"/>
                    <a:gd name="T14" fmla="*/ 7 w 1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7"/>
                    <a:gd name="T26" fmla="*/ 14 w 14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7" name="Freeform 1045"/>
                <p:cNvSpPr>
                  <a:spLocks/>
                </p:cNvSpPr>
                <p:nvPr/>
              </p:nvSpPr>
              <p:spPr bwMode="auto">
                <a:xfrm>
                  <a:off x="2477" y="4497"/>
                  <a:ext cx="21" cy="7"/>
                </a:xfrm>
                <a:custGeom>
                  <a:avLst/>
                  <a:gdLst>
                    <a:gd name="T0" fmla="*/ 7 w 21"/>
                    <a:gd name="T1" fmla="*/ 0 h 7"/>
                    <a:gd name="T2" fmla="*/ 14 w 21"/>
                    <a:gd name="T3" fmla="*/ 0 h 7"/>
                    <a:gd name="T4" fmla="*/ 14 w 21"/>
                    <a:gd name="T5" fmla="*/ 7 h 7"/>
                    <a:gd name="T6" fmla="*/ 21 w 21"/>
                    <a:gd name="T7" fmla="*/ 7 h 7"/>
                    <a:gd name="T8" fmla="*/ 14 w 21"/>
                    <a:gd name="T9" fmla="*/ 7 h 7"/>
                    <a:gd name="T10" fmla="*/ 7 w 21"/>
                    <a:gd name="T11" fmla="*/ 7 h 7"/>
                    <a:gd name="T12" fmla="*/ 0 w 21"/>
                    <a:gd name="T13" fmla="*/ 0 h 7"/>
                    <a:gd name="T14" fmla="*/ 7 w 21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7"/>
                    <a:gd name="T26" fmla="*/ 21 w 21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8" name="Freeform 1046"/>
                <p:cNvSpPr>
                  <a:spLocks/>
                </p:cNvSpPr>
                <p:nvPr/>
              </p:nvSpPr>
              <p:spPr bwMode="auto">
                <a:xfrm>
                  <a:off x="2115" y="3611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7 h 7"/>
                    <a:gd name="T4" fmla="*/ 8 w 8"/>
                    <a:gd name="T5" fmla="*/ 0 h 7"/>
                    <a:gd name="T6" fmla="*/ 8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8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19" name="Freeform 1047"/>
                <p:cNvSpPr>
                  <a:spLocks/>
                </p:cNvSpPr>
                <p:nvPr/>
              </p:nvSpPr>
              <p:spPr bwMode="auto">
                <a:xfrm>
                  <a:off x="2130" y="43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0" name="Freeform 1048"/>
                <p:cNvSpPr>
                  <a:spLocks/>
                </p:cNvSpPr>
                <p:nvPr/>
              </p:nvSpPr>
              <p:spPr bwMode="auto">
                <a:xfrm>
                  <a:off x="2144" y="445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1" name="Freeform 1049"/>
                <p:cNvSpPr>
                  <a:spLocks/>
                </p:cNvSpPr>
                <p:nvPr/>
              </p:nvSpPr>
              <p:spPr bwMode="auto">
                <a:xfrm>
                  <a:off x="2115" y="43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2" name="Freeform 1050"/>
                <p:cNvSpPr>
                  <a:spLocks/>
                </p:cNvSpPr>
                <p:nvPr/>
              </p:nvSpPr>
              <p:spPr bwMode="auto">
                <a:xfrm>
                  <a:off x="2115" y="4447"/>
                  <a:ext cx="22" cy="7"/>
                </a:xfrm>
                <a:custGeom>
                  <a:avLst/>
                  <a:gdLst>
                    <a:gd name="T0" fmla="*/ 15 w 22"/>
                    <a:gd name="T1" fmla="*/ 0 h 7"/>
                    <a:gd name="T2" fmla="*/ 15 w 22"/>
                    <a:gd name="T3" fmla="*/ 7 h 7"/>
                    <a:gd name="T4" fmla="*/ 15 w 22"/>
                    <a:gd name="T5" fmla="*/ 0 h 7"/>
                    <a:gd name="T6" fmla="*/ 22 w 22"/>
                    <a:gd name="T7" fmla="*/ 7 h 7"/>
                    <a:gd name="T8" fmla="*/ 15 w 22"/>
                    <a:gd name="T9" fmla="*/ 7 h 7"/>
                    <a:gd name="T10" fmla="*/ 8 w 22"/>
                    <a:gd name="T11" fmla="*/ 7 h 7"/>
                    <a:gd name="T12" fmla="*/ 15 w 22"/>
                    <a:gd name="T13" fmla="*/ 7 h 7"/>
                    <a:gd name="T14" fmla="*/ 8 w 22"/>
                    <a:gd name="T15" fmla="*/ 7 h 7"/>
                    <a:gd name="T16" fmla="*/ 0 w 22"/>
                    <a:gd name="T17" fmla="*/ 7 h 7"/>
                    <a:gd name="T18" fmla="*/ 8 w 22"/>
                    <a:gd name="T19" fmla="*/ 7 h 7"/>
                    <a:gd name="T20" fmla="*/ 0 w 22"/>
                    <a:gd name="T21" fmla="*/ 7 h 7"/>
                    <a:gd name="T22" fmla="*/ 8 w 22"/>
                    <a:gd name="T23" fmla="*/ 7 h 7"/>
                    <a:gd name="T24" fmla="*/ 0 w 22"/>
                    <a:gd name="T25" fmla="*/ 7 h 7"/>
                    <a:gd name="T26" fmla="*/ 8 w 22"/>
                    <a:gd name="T27" fmla="*/ 7 h 7"/>
                    <a:gd name="T28" fmla="*/ 8 w 22"/>
                    <a:gd name="T29" fmla="*/ 0 h 7"/>
                    <a:gd name="T30" fmla="*/ 15 w 22"/>
                    <a:gd name="T31" fmla="*/ 0 h 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2"/>
                    <a:gd name="T49" fmla="*/ 0 h 7"/>
                    <a:gd name="T50" fmla="*/ 22 w 22"/>
                    <a:gd name="T51" fmla="*/ 7 h 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2" h="7">
                      <a:moveTo>
                        <a:pt x="15" y="0"/>
                      </a:move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3" name="Freeform 1051"/>
                <p:cNvSpPr>
                  <a:spLocks/>
                </p:cNvSpPr>
                <p:nvPr/>
              </p:nvSpPr>
              <p:spPr bwMode="auto">
                <a:xfrm>
                  <a:off x="2130" y="43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4" name="Freeform 1052"/>
                <p:cNvSpPr>
                  <a:spLocks/>
                </p:cNvSpPr>
                <p:nvPr/>
              </p:nvSpPr>
              <p:spPr bwMode="auto">
                <a:xfrm>
                  <a:off x="2130" y="44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5" name="Freeform 1053"/>
                <p:cNvSpPr>
                  <a:spLocks/>
                </p:cNvSpPr>
                <p:nvPr/>
              </p:nvSpPr>
              <p:spPr bwMode="auto">
                <a:xfrm>
                  <a:off x="2165" y="447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6" name="Freeform 1054"/>
                <p:cNvSpPr>
                  <a:spLocks/>
                </p:cNvSpPr>
                <p:nvPr/>
              </p:nvSpPr>
              <p:spPr bwMode="auto">
                <a:xfrm>
                  <a:off x="2179" y="444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7" name="Freeform 1055"/>
                <p:cNvSpPr>
                  <a:spLocks/>
                </p:cNvSpPr>
                <p:nvPr/>
              </p:nvSpPr>
              <p:spPr bwMode="auto">
                <a:xfrm>
                  <a:off x="2179" y="2725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8" name="Freeform 1056"/>
                <p:cNvSpPr>
                  <a:spLocks/>
                </p:cNvSpPr>
                <p:nvPr/>
              </p:nvSpPr>
              <p:spPr bwMode="auto">
                <a:xfrm>
                  <a:off x="2144" y="446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29" name="Freeform 1057"/>
                <p:cNvSpPr>
                  <a:spLocks/>
                </p:cNvSpPr>
                <p:nvPr/>
              </p:nvSpPr>
              <p:spPr bwMode="auto">
                <a:xfrm>
                  <a:off x="2144" y="44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0" name="Freeform 1058"/>
                <p:cNvSpPr>
                  <a:spLocks/>
                </p:cNvSpPr>
                <p:nvPr/>
              </p:nvSpPr>
              <p:spPr bwMode="auto">
                <a:xfrm>
                  <a:off x="2144" y="44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1" name="Freeform 1059"/>
                <p:cNvSpPr>
                  <a:spLocks/>
                </p:cNvSpPr>
                <p:nvPr/>
              </p:nvSpPr>
              <p:spPr bwMode="auto">
                <a:xfrm>
                  <a:off x="2470" y="4553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7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2" name="Freeform 1060"/>
                <p:cNvSpPr>
                  <a:spLocks/>
                </p:cNvSpPr>
                <p:nvPr/>
              </p:nvSpPr>
              <p:spPr bwMode="auto">
                <a:xfrm>
                  <a:off x="2144" y="44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3" name="Freeform 1061"/>
                <p:cNvSpPr>
                  <a:spLocks/>
                </p:cNvSpPr>
                <p:nvPr/>
              </p:nvSpPr>
              <p:spPr bwMode="auto">
                <a:xfrm>
                  <a:off x="2144" y="44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4" name="Freeform 1062"/>
                <p:cNvSpPr>
                  <a:spLocks/>
                </p:cNvSpPr>
                <p:nvPr/>
              </p:nvSpPr>
              <p:spPr bwMode="auto">
                <a:xfrm>
                  <a:off x="2130" y="44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5" name="Freeform 1063"/>
                <p:cNvSpPr>
                  <a:spLocks/>
                </p:cNvSpPr>
                <p:nvPr/>
              </p:nvSpPr>
              <p:spPr bwMode="auto">
                <a:xfrm>
                  <a:off x="2130" y="433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6" name="Freeform 1064"/>
                <p:cNvSpPr>
                  <a:spLocks/>
                </p:cNvSpPr>
                <p:nvPr/>
              </p:nvSpPr>
              <p:spPr bwMode="auto">
                <a:xfrm>
                  <a:off x="2108" y="43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7" name="Freeform 1065"/>
                <p:cNvSpPr>
                  <a:spLocks/>
                </p:cNvSpPr>
                <p:nvPr/>
              </p:nvSpPr>
              <p:spPr bwMode="auto">
                <a:xfrm>
                  <a:off x="2151" y="444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8" name="Freeform 1066"/>
                <p:cNvSpPr>
                  <a:spLocks/>
                </p:cNvSpPr>
                <p:nvPr/>
              </p:nvSpPr>
              <p:spPr bwMode="auto">
                <a:xfrm>
                  <a:off x="2108" y="44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39" name="Freeform 1067"/>
                <p:cNvSpPr>
                  <a:spLocks/>
                </p:cNvSpPr>
                <p:nvPr/>
              </p:nvSpPr>
              <p:spPr bwMode="auto">
                <a:xfrm>
                  <a:off x="2179" y="27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0" name="Freeform 1068"/>
                <p:cNvSpPr>
                  <a:spLocks/>
                </p:cNvSpPr>
                <p:nvPr/>
              </p:nvSpPr>
              <p:spPr bwMode="auto">
                <a:xfrm>
                  <a:off x="2179" y="27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1" name="Freeform 1069"/>
                <p:cNvSpPr>
                  <a:spLocks/>
                </p:cNvSpPr>
                <p:nvPr/>
              </p:nvSpPr>
              <p:spPr bwMode="auto">
                <a:xfrm>
                  <a:off x="2130" y="4454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0 w 7"/>
                    <a:gd name="T13" fmla="*/ 0 h 7"/>
                    <a:gd name="T14" fmla="*/ 7 w 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2" name="Freeform 1070"/>
                <p:cNvSpPr>
                  <a:spLocks/>
                </p:cNvSpPr>
                <p:nvPr/>
              </p:nvSpPr>
              <p:spPr bwMode="auto">
                <a:xfrm>
                  <a:off x="2151" y="4320"/>
                  <a:ext cx="227" cy="177"/>
                </a:xfrm>
                <a:custGeom>
                  <a:avLst/>
                  <a:gdLst>
                    <a:gd name="T0" fmla="*/ 42 w 227"/>
                    <a:gd name="T1" fmla="*/ 141 h 177"/>
                    <a:gd name="T2" fmla="*/ 50 w 227"/>
                    <a:gd name="T3" fmla="*/ 134 h 177"/>
                    <a:gd name="T4" fmla="*/ 57 w 227"/>
                    <a:gd name="T5" fmla="*/ 134 h 177"/>
                    <a:gd name="T6" fmla="*/ 71 w 227"/>
                    <a:gd name="T7" fmla="*/ 134 h 177"/>
                    <a:gd name="T8" fmla="*/ 85 w 227"/>
                    <a:gd name="T9" fmla="*/ 141 h 177"/>
                    <a:gd name="T10" fmla="*/ 99 w 227"/>
                    <a:gd name="T11" fmla="*/ 134 h 177"/>
                    <a:gd name="T12" fmla="*/ 120 w 227"/>
                    <a:gd name="T13" fmla="*/ 148 h 177"/>
                    <a:gd name="T14" fmla="*/ 120 w 227"/>
                    <a:gd name="T15" fmla="*/ 141 h 177"/>
                    <a:gd name="T16" fmla="*/ 78 w 227"/>
                    <a:gd name="T17" fmla="*/ 127 h 177"/>
                    <a:gd name="T18" fmla="*/ 92 w 227"/>
                    <a:gd name="T19" fmla="*/ 120 h 177"/>
                    <a:gd name="T20" fmla="*/ 127 w 227"/>
                    <a:gd name="T21" fmla="*/ 134 h 177"/>
                    <a:gd name="T22" fmla="*/ 135 w 227"/>
                    <a:gd name="T23" fmla="*/ 134 h 177"/>
                    <a:gd name="T24" fmla="*/ 149 w 227"/>
                    <a:gd name="T25" fmla="*/ 141 h 177"/>
                    <a:gd name="T26" fmla="*/ 156 w 227"/>
                    <a:gd name="T27" fmla="*/ 127 h 177"/>
                    <a:gd name="T28" fmla="*/ 184 w 227"/>
                    <a:gd name="T29" fmla="*/ 141 h 177"/>
                    <a:gd name="T30" fmla="*/ 177 w 227"/>
                    <a:gd name="T31" fmla="*/ 155 h 177"/>
                    <a:gd name="T32" fmla="*/ 184 w 227"/>
                    <a:gd name="T33" fmla="*/ 141 h 177"/>
                    <a:gd name="T34" fmla="*/ 177 w 227"/>
                    <a:gd name="T35" fmla="*/ 134 h 177"/>
                    <a:gd name="T36" fmla="*/ 142 w 227"/>
                    <a:gd name="T37" fmla="*/ 120 h 177"/>
                    <a:gd name="T38" fmla="*/ 120 w 227"/>
                    <a:gd name="T39" fmla="*/ 106 h 177"/>
                    <a:gd name="T40" fmla="*/ 149 w 227"/>
                    <a:gd name="T41" fmla="*/ 85 h 177"/>
                    <a:gd name="T42" fmla="*/ 170 w 227"/>
                    <a:gd name="T43" fmla="*/ 63 h 177"/>
                    <a:gd name="T44" fmla="*/ 120 w 227"/>
                    <a:gd name="T45" fmla="*/ 70 h 177"/>
                    <a:gd name="T46" fmla="*/ 99 w 227"/>
                    <a:gd name="T47" fmla="*/ 63 h 177"/>
                    <a:gd name="T48" fmla="*/ 113 w 227"/>
                    <a:gd name="T49" fmla="*/ 35 h 177"/>
                    <a:gd name="T50" fmla="*/ 113 w 227"/>
                    <a:gd name="T51" fmla="*/ 35 h 177"/>
                    <a:gd name="T52" fmla="*/ 135 w 227"/>
                    <a:gd name="T53" fmla="*/ 28 h 177"/>
                    <a:gd name="T54" fmla="*/ 156 w 227"/>
                    <a:gd name="T55" fmla="*/ 7 h 177"/>
                    <a:gd name="T56" fmla="*/ 184 w 227"/>
                    <a:gd name="T57" fmla="*/ 14 h 177"/>
                    <a:gd name="T58" fmla="*/ 213 w 227"/>
                    <a:gd name="T59" fmla="*/ 7 h 177"/>
                    <a:gd name="T60" fmla="*/ 227 w 227"/>
                    <a:gd name="T61" fmla="*/ 155 h 177"/>
                    <a:gd name="T62" fmla="*/ 198 w 227"/>
                    <a:gd name="T63" fmla="*/ 170 h 177"/>
                    <a:gd name="T64" fmla="*/ 163 w 227"/>
                    <a:gd name="T65" fmla="*/ 170 h 177"/>
                    <a:gd name="T66" fmla="*/ 156 w 227"/>
                    <a:gd name="T67" fmla="*/ 163 h 177"/>
                    <a:gd name="T68" fmla="*/ 135 w 227"/>
                    <a:gd name="T69" fmla="*/ 163 h 177"/>
                    <a:gd name="T70" fmla="*/ 127 w 227"/>
                    <a:gd name="T71" fmla="*/ 163 h 177"/>
                    <a:gd name="T72" fmla="*/ 120 w 227"/>
                    <a:gd name="T73" fmla="*/ 155 h 177"/>
                    <a:gd name="T74" fmla="*/ 92 w 227"/>
                    <a:gd name="T75" fmla="*/ 163 h 177"/>
                    <a:gd name="T76" fmla="*/ 106 w 227"/>
                    <a:gd name="T77" fmla="*/ 155 h 177"/>
                    <a:gd name="T78" fmla="*/ 85 w 227"/>
                    <a:gd name="T79" fmla="*/ 163 h 177"/>
                    <a:gd name="T80" fmla="*/ 71 w 227"/>
                    <a:gd name="T81" fmla="*/ 163 h 177"/>
                    <a:gd name="T82" fmla="*/ 64 w 227"/>
                    <a:gd name="T83" fmla="*/ 163 h 177"/>
                    <a:gd name="T84" fmla="*/ 64 w 227"/>
                    <a:gd name="T85" fmla="*/ 155 h 177"/>
                    <a:gd name="T86" fmla="*/ 57 w 227"/>
                    <a:gd name="T87" fmla="*/ 148 h 177"/>
                    <a:gd name="T88" fmla="*/ 42 w 227"/>
                    <a:gd name="T89" fmla="*/ 148 h 177"/>
                    <a:gd name="T90" fmla="*/ 35 w 227"/>
                    <a:gd name="T91" fmla="*/ 148 h 177"/>
                    <a:gd name="T92" fmla="*/ 21 w 227"/>
                    <a:gd name="T93" fmla="*/ 155 h 177"/>
                    <a:gd name="T94" fmla="*/ 14 w 227"/>
                    <a:gd name="T95" fmla="*/ 155 h 177"/>
                    <a:gd name="T96" fmla="*/ 0 w 227"/>
                    <a:gd name="T97" fmla="*/ 148 h 177"/>
                    <a:gd name="T98" fmla="*/ 14 w 227"/>
                    <a:gd name="T99" fmla="*/ 141 h 177"/>
                    <a:gd name="T100" fmla="*/ 14 w 227"/>
                    <a:gd name="T101" fmla="*/ 141 h 177"/>
                    <a:gd name="T102" fmla="*/ 28 w 227"/>
                    <a:gd name="T103" fmla="*/ 148 h 177"/>
                    <a:gd name="T104" fmla="*/ 14 w 227"/>
                    <a:gd name="T105" fmla="*/ 134 h 177"/>
                    <a:gd name="T106" fmla="*/ 28 w 227"/>
                    <a:gd name="T107" fmla="*/ 141 h 17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27"/>
                    <a:gd name="T163" fmla="*/ 0 h 177"/>
                    <a:gd name="T164" fmla="*/ 227 w 227"/>
                    <a:gd name="T165" fmla="*/ 177 h 17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27" h="177">
                      <a:moveTo>
                        <a:pt x="35" y="134"/>
                      </a:moveTo>
                      <a:lnTo>
                        <a:pt x="28" y="134"/>
                      </a:lnTo>
                      <a:lnTo>
                        <a:pt x="35" y="134"/>
                      </a:lnTo>
                      <a:lnTo>
                        <a:pt x="35" y="141"/>
                      </a:lnTo>
                      <a:lnTo>
                        <a:pt x="35" y="134"/>
                      </a:lnTo>
                      <a:lnTo>
                        <a:pt x="35" y="141"/>
                      </a:lnTo>
                      <a:lnTo>
                        <a:pt x="42" y="141"/>
                      </a:lnTo>
                      <a:lnTo>
                        <a:pt x="42" y="134"/>
                      </a:lnTo>
                      <a:lnTo>
                        <a:pt x="42" y="141"/>
                      </a:lnTo>
                      <a:lnTo>
                        <a:pt x="42" y="134"/>
                      </a:lnTo>
                      <a:lnTo>
                        <a:pt x="50" y="141"/>
                      </a:lnTo>
                      <a:lnTo>
                        <a:pt x="50" y="134"/>
                      </a:lnTo>
                      <a:lnTo>
                        <a:pt x="42" y="134"/>
                      </a:lnTo>
                      <a:lnTo>
                        <a:pt x="50" y="134"/>
                      </a:lnTo>
                      <a:lnTo>
                        <a:pt x="57" y="134"/>
                      </a:lnTo>
                      <a:lnTo>
                        <a:pt x="50" y="134"/>
                      </a:lnTo>
                      <a:lnTo>
                        <a:pt x="57" y="134"/>
                      </a:lnTo>
                      <a:lnTo>
                        <a:pt x="57" y="141"/>
                      </a:lnTo>
                      <a:lnTo>
                        <a:pt x="50" y="141"/>
                      </a:lnTo>
                      <a:lnTo>
                        <a:pt x="57" y="141"/>
                      </a:lnTo>
                      <a:lnTo>
                        <a:pt x="57" y="134"/>
                      </a:lnTo>
                      <a:lnTo>
                        <a:pt x="57" y="141"/>
                      </a:lnTo>
                      <a:lnTo>
                        <a:pt x="64" y="141"/>
                      </a:lnTo>
                      <a:lnTo>
                        <a:pt x="57" y="141"/>
                      </a:lnTo>
                      <a:lnTo>
                        <a:pt x="57" y="134"/>
                      </a:lnTo>
                      <a:lnTo>
                        <a:pt x="64" y="141"/>
                      </a:lnTo>
                      <a:lnTo>
                        <a:pt x="71" y="141"/>
                      </a:lnTo>
                      <a:lnTo>
                        <a:pt x="71" y="134"/>
                      </a:lnTo>
                      <a:lnTo>
                        <a:pt x="78" y="134"/>
                      </a:lnTo>
                      <a:lnTo>
                        <a:pt x="78" y="127"/>
                      </a:lnTo>
                      <a:lnTo>
                        <a:pt x="85" y="127"/>
                      </a:lnTo>
                      <a:lnTo>
                        <a:pt x="85" y="134"/>
                      </a:lnTo>
                      <a:lnTo>
                        <a:pt x="92" y="134"/>
                      </a:lnTo>
                      <a:lnTo>
                        <a:pt x="85" y="134"/>
                      </a:lnTo>
                      <a:lnTo>
                        <a:pt x="85" y="141"/>
                      </a:lnTo>
                      <a:lnTo>
                        <a:pt x="85" y="148"/>
                      </a:lnTo>
                      <a:lnTo>
                        <a:pt x="92" y="148"/>
                      </a:lnTo>
                      <a:lnTo>
                        <a:pt x="85" y="148"/>
                      </a:lnTo>
                      <a:lnTo>
                        <a:pt x="85" y="141"/>
                      </a:lnTo>
                      <a:lnTo>
                        <a:pt x="92" y="141"/>
                      </a:lnTo>
                      <a:lnTo>
                        <a:pt x="92" y="134"/>
                      </a:lnTo>
                      <a:lnTo>
                        <a:pt x="99" y="134"/>
                      </a:lnTo>
                      <a:lnTo>
                        <a:pt x="99" y="141"/>
                      </a:lnTo>
                      <a:lnTo>
                        <a:pt x="106" y="141"/>
                      </a:lnTo>
                      <a:lnTo>
                        <a:pt x="99" y="141"/>
                      </a:lnTo>
                      <a:lnTo>
                        <a:pt x="106" y="141"/>
                      </a:lnTo>
                      <a:lnTo>
                        <a:pt x="113" y="141"/>
                      </a:lnTo>
                      <a:lnTo>
                        <a:pt x="113" y="148"/>
                      </a:lnTo>
                      <a:lnTo>
                        <a:pt x="120" y="148"/>
                      </a:lnTo>
                      <a:lnTo>
                        <a:pt x="113" y="148"/>
                      </a:lnTo>
                      <a:lnTo>
                        <a:pt x="113" y="141"/>
                      </a:lnTo>
                      <a:lnTo>
                        <a:pt x="120" y="141"/>
                      </a:lnTo>
                      <a:lnTo>
                        <a:pt x="120" y="148"/>
                      </a:lnTo>
                      <a:lnTo>
                        <a:pt x="127" y="148"/>
                      </a:lnTo>
                      <a:lnTo>
                        <a:pt x="120" y="148"/>
                      </a:lnTo>
                      <a:lnTo>
                        <a:pt x="120" y="141"/>
                      </a:lnTo>
                      <a:lnTo>
                        <a:pt x="113" y="141"/>
                      </a:lnTo>
                      <a:lnTo>
                        <a:pt x="106" y="141"/>
                      </a:lnTo>
                      <a:lnTo>
                        <a:pt x="106" y="134"/>
                      </a:lnTo>
                      <a:lnTo>
                        <a:pt x="99" y="134"/>
                      </a:lnTo>
                      <a:lnTo>
                        <a:pt x="99" y="127"/>
                      </a:lnTo>
                      <a:lnTo>
                        <a:pt x="92" y="127"/>
                      </a:lnTo>
                      <a:lnTo>
                        <a:pt x="78" y="127"/>
                      </a:lnTo>
                      <a:lnTo>
                        <a:pt x="78" y="120"/>
                      </a:lnTo>
                      <a:lnTo>
                        <a:pt x="71" y="120"/>
                      </a:lnTo>
                      <a:lnTo>
                        <a:pt x="78" y="120"/>
                      </a:lnTo>
                      <a:lnTo>
                        <a:pt x="71" y="120"/>
                      </a:lnTo>
                      <a:lnTo>
                        <a:pt x="78" y="120"/>
                      </a:lnTo>
                      <a:lnTo>
                        <a:pt x="85" y="120"/>
                      </a:lnTo>
                      <a:lnTo>
                        <a:pt x="92" y="120"/>
                      </a:lnTo>
                      <a:lnTo>
                        <a:pt x="92" y="127"/>
                      </a:lnTo>
                      <a:lnTo>
                        <a:pt x="99" y="127"/>
                      </a:lnTo>
                      <a:lnTo>
                        <a:pt x="106" y="127"/>
                      </a:lnTo>
                      <a:lnTo>
                        <a:pt x="113" y="127"/>
                      </a:lnTo>
                      <a:lnTo>
                        <a:pt x="113" y="134"/>
                      </a:lnTo>
                      <a:lnTo>
                        <a:pt x="120" y="134"/>
                      </a:lnTo>
                      <a:lnTo>
                        <a:pt x="127" y="134"/>
                      </a:lnTo>
                      <a:lnTo>
                        <a:pt x="120" y="134"/>
                      </a:lnTo>
                      <a:lnTo>
                        <a:pt x="127" y="134"/>
                      </a:lnTo>
                      <a:lnTo>
                        <a:pt x="120" y="134"/>
                      </a:lnTo>
                      <a:lnTo>
                        <a:pt x="120" y="127"/>
                      </a:lnTo>
                      <a:lnTo>
                        <a:pt x="127" y="127"/>
                      </a:lnTo>
                      <a:lnTo>
                        <a:pt x="135" y="127"/>
                      </a:lnTo>
                      <a:lnTo>
                        <a:pt x="135" y="134"/>
                      </a:lnTo>
                      <a:lnTo>
                        <a:pt x="142" y="134"/>
                      </a:lnTo>
                      <a:lnTo>
                        <a:pt x="142" y="141"/>
                      </a:lnTo>
                      <a:lnTo>
                        <a:pt x="149" y="141"/>
                      </a:lnTo>
                      <a:lnTo>
                        <a:pt x="149" y="148"/>
                      </a:lnTo>
                      <a:lnTo>
                        <a:pt x="142" y="148"/>
                      </a:lnTo>
                      <a:lnTo>
                        <a:pt x="149" y="148"/>
                      </a:lnTo>
                      <a:lnTo>
                        <a:pt x="149" y="141"/>
                      </a:lnTo>
                      <a:lnTo>
                        <a:pt x="149" y="148"/>
                      </a:lnTo>
                      <a:lnTo>
                        <a:pt x="149" y="141"/>
                      </a:lnTo>
                      <a:lnTo>
                        <a:pt x="149" y="134"/>
                      </a:lnTo>
                      <a:lnTo>
                        <a:pt x="142" y="134"/>
                      </a:lnTo>
                      <a:lnTo>
                        <a:pt x="142" y="127"/>
                      </a:lnTo>
                      <a:lnTo>
                        <a:pt x="149" y="127"/>
                      </a:lnTo>
                      <a:lnTo>
                        <a:pt x="156" y="127"/>
                      </a:lnTo>
                      <a:lnTo>
                        <a:pt x="156" y="134"/>
                      </a:lnTo>
                      <a:lnTo>
                        <a:pt x="163" y="134"/>
                      </a:lnTo>
                      <a:lnTo>
                        <a:pt x="163" y="141"/>
                      </a:lnTo>
                      <a:lnTo>
                        <a:pt x="163" y="134"/>
                      </a:lnTo>
                      <a:lnTo>
                        <a:pt x="170" y="134"/>
                      </a:lnTo>
                      <a:lnTo>
                        <a:pt x="177" y="134"/>
                      </a:lnTo>
                      <a:lnTo>
                        <a:pt x="184" y="141"/>
                      </a:lnTo>
                      <a:lnTo>
                        <a:pt x="177" y="141"/>
                      </a:lnTo>
                      <a:lnTo>
                        <a:pt x="177" y="148"/>
                      </a:lnTo>
                      <a:lnTo>
                        <a:pt x="170" y="148"/>
                      </a:lnTo>
                      <a:lnTo>
                        <a:pt x="170" y="155"/>
                      </a:lnTo>
                      <a:lnTo>
                        <a:pt x="170" y="148"/>
                      </a:lnTo>
                      <a:lnTo>
                        <a:pt x="170" y="155"/>
                      </a:lnTo>
                      <a:lnTo>
                        <a:pt x="177" y="155"/>
                      </a:lnTo>
                      <a:lnTo>
                        <a:pt x="170" y="148"/>
                      </a:lnTo>
                      <a:lnTo>
                        <a:pt x="177" y="148"/>
                      </a:lnTo>
                      <a:lnTo>
                        <a:pt x="184" y="141"/>
                      </a:lnTo>
                      <a:lnTo>
                        <a:pt x="184" y="148"/>
                      </a:lnTo>
                      <a:lnTo>
                        <a:pt x="191" y="148"/>
                      </a:lnTo>
                      <a:lnTo>
                        <a:pt x="191" y="141"/>
                      </a:lnTo>
                      <a:lnTo>
                        <a:pt x="184" y="141"/>
                      </a:lnTo>
                      <a:lnTo>
                        <a:pt x="191" y="141"/>
                      </a:lnTo>
                      <a:lnTo>
                        <a:pt x="198" y="141"/>
                      </a:lnTo>
                      <a:lnTo>
                        <a:pt x="198" y="134"/>
                      </a:lnTo>
                      <a:lnTo>
                        <a:pt x="184" y="134"/>
                      </a:lnTo>
                      <a:lnTo>
                        <a:pt x="191" y="134"/>
                      </a:lnTo>
                      <a:lnTo>
                        <a:pt x="184" y="134"/>
                      </a:lnTo>
                      <a:lnTo>
                        <a:pt x="177" y="134"/>
                      </a:lnTo>
                      <a:lnTo>
                        <a:pt x="177" y="127"/>
                      </a:lnTo>
                      <a:lnTo>
                        <a:pt x="170" y="127"/>
                      </a:lnTo>
                      <a:lnTo>
                        <a:pt x="163" y="127"/>
                      </a:lnTo>
                      <a:lnTo>
                        <a:pt x="156" y="127"/>
                      </a:lnTo>
                      <a:lnTo>
                        <a:pt x="156" y="120"/>
                      </a:lnTo>
                      <a:lnTo>
                        <a:pt x="149" y="120"/>
                      </a:lnTo>
                      <a:lnTo>
                        <a:pt x="142" y="120"/>
                      </a:lnTo>
                      <a:lnTo>
                        <a:pt x="135" y="120"/>
                      </a:lnTo>
                      <a:lnTo>
                        <a:pt x="142" y="120"/>
                      </a:lnTo>
                      <a:lnTo>
                        <a:pt x="135" y="120"/>
                      </a:lnTo>
                      <a:lnTo>
                        <a:pt x="135" y="113"/>
                      </a:lnTo>
                      <a:lnTo>
                        <a:pt x="127" y="113"/>
                      </a:lnTo>
                      <a:lnTo>
                        <a:pt x="127" y="106"/>
                      </a:lnTo>
                      <a:lnTo>
                        <a:pt x="120" y="106"/>
                      </a:lnTo>
                      <a:lnTo>
                        <a:pt x="120" y="99"/>
                      </a:lnTo>
                      <a:lnTo>
                        <a:pt x="120" y="92"/>
                      </a:lnTo>
                      <a:lnTo>
                        <a:pt x="127" y="92"/>
                      </a:lnTo>
                      <a:lnTo>
                        <a:pt x="135" y="92"/>
                      </a:lnTo>
                      <a:lnTo>
                        <a:pt x="135" y="85"/>
                      </a:lnTo>
                      <a:lnTo>
                        <a:pt x="142" y="85"/>
                      </a:lnTo>
                      <a:lnTo>
                        <a:pt x="149" y="85"/>
                      </a:lnTo>
                      <a:lnTo>
                        <a:pt x="156" y="85"/>
                      </a:lnTo>
                      <a:lnTo>
                        <a:pt x="163" y="78"/>
                      </a:lnTo>
                      <a:lnTo>
                        <a:pt x="170" y="78"/>
                      </a:lnTo>
                      <a:lnTo>
                        <a:pt x="177" y="78"/>
                      </a:lnTo>
                      <a:lnTo>
                        <a:pt x="177" y="70"/>
                      </a:lnTo>
                      <a:lnTo>
                        <a:pt x="177" y="63"/>
                      </a:lnTo>
                      <a:lnTo>
                        <a:pt x="170" y="63"/>
                      </a:lnTo>
                      <a:lnTo>
                        <a:pt x="163" y="63"/>
                      </a:lnTo>
                      <a:lnTo>
                        <a:pt x="149" y="63"/>
                      </a:lnTo>
                      <a:lnTo>
                        <a:pt x="142" y="63"/>
                      </a:lnTo>
                      <a:lnTo>
                        <a:pt x="135" y="63"/>
                      </a:lnTo>
                      <a:lnTo>
                        <a:pt x="135" y="70"/>
                      </a:lnTo>
                      <a:lnTo>
                        <a:pt x="127" y="70"/>
                      </a:lnTo>
                      <a:lnTo>
                        <a:pt x="120" y="70"/>
                      </a:lnTo>
                      <a:lnTo>
                        <a:pt x="113" y="70"/>
                      </a:lnTo>
                      <a:lnTo>
                        <a:pt x="113" y="63"/>
                      </a:lnTo>
                      <a:lnTo>
                        <a:pt x="106" y="70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99" y="56"/>
                      </a:lnTo>
                      <a:lnTo>
                        <a:pt x="106" y="49"/>
                      </a:lnTo>
                      <a:lnTo>
                        <a:pt x="106" y="42"/>
                      </a:lnTo>
                      <a:lnTo>
                        <a:pt x="106" y="35"/>
                      </a:lnTo>
                      <a:lnTo>
                        <a:pt x="113" y="35"/>
                      </a:lnTo>
                      <a:lnTo>
                        <a:pt x="113" y="42"/>
                      </a:lnTo>
                      <a:lnTo>
                        <a:pt x="120" y="42"/>
                      </a:lnTo>
                      <a:lnTo>
                        <a:pt x="127" y="42"/>
                      </a:lnTo>
                      <a:lnTo>
                        <a:pt x="120" y="42"/>
                      </a:lnTo>
                      <a:lnTo>
                        <a:pt x="127" y="35"/>
                      </a:lnTo>
                      <a:lnTo>
                        <a:pt x="120" y="35"/>
                      </a:lnTo>
                      <a:lnTo>
                        <a:pt x="113" y="35"/>
                      </a:lnTo>
                      <a:lnTo>
                        <a:pt x="113" y="28"/>
                      </a:lnTo>
                      <a:lnTo>
                        <a:pt x="106" y="28"/>
                      </a:lnTo>
                      <a:lnTo>
                        <a:pt x="106" y="21"/>
                      </a:lnTo>
                      <a:lnTo>
                        <a:pt x="120" y="21"/>
                      </a:lnTo>
                      <a:lnTo>
                        <a:pt x="127" y="21"/>
                      </a:lnTo>
                      <a:lnTo>
                        <a:pt x="127" y="28"/>
                      </a:lnTo>
                      <a:lnTo>
                        <a:pt x="135" y="28"/>
                      </a:lnTo>
                      <a:lnTo>
                        <a:pt x="142" y="28"/>
                      </a:lnTo>
                      <a:lnTo>
                        <a:pt x="149" y="28"/>
                      </a:lnTo>
                      <a:lnTo>
                        <a:pt x="156" y="21"/>
                      </a:lnTo>
                      <a:lnTo>
                        <a:pt x="156" y="14"/>
                      </a:lnTo>
                      <a:lnTo>
                        <a:pt x="163" y="14"/>
                      </a:lnTo>
                      <a:lnTo>
                        <a:pt x="156" y="14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70" y="7"/>
                      </a:lnTo>
                      <a:lnTo>
                        <a:pt x="170" y="0"/>
                      </a:lnTo>
                      <a:lnTo>
                        <a:pt x="170" y="7"/>
                      </a:lnTo>
                      <a:lnTo>
                        <a:pt x="177" y="7"/>
                      </a:lnTo>
                      <a:lnTo>
                        <a:pt x="177" y="14"/>
                      </a:lnTo>
                      <a:lnTo>
                        <a:pt x="184" y="14"/>
                      </a:lnTo>
                      <a:lnTo>
                        <a:pt x="184" y="21"/>
                      </a:lnTo>
                      <a:lnTo>
                        <a:pt x="191" y="21"/>
                      </a:lnTo>
                      <a:lnTo>
                        <a:pt x="198" y="21"/>
                      </a:lnTo>
                      <a:lnTo>
                        <a:pt x="198" y="14"/>
                      </a:lnTo>
                      <a:lnTo>
                        <a:pt x="205" y="14"/>
                      </a:lnTo>
                      <a:lnTo>
                        <a:pt x="213" y="14"/>
                      </a:lnTo>
                      <a:lnTo>
                        <a:pt x="213" y="7"/>
                      </a:lnTo>
                      <a:lnTo>
                        <a:pt x="220" y="14"/>
                      </a:lnTo>
                      <a:lnTo>
                        <a:pt x="227" y="14"/>
                      </a:lnTo>
                      <a:lnTo>
                        <a:pt x="227" y="21"/>
                      </a:lnTo>
                      <a:lnTo>
                        <a:pt x="227" y="28"/>
                      </a:lnTo>
                      <a:lnTo>
                        <a:pt x="227" y="63"/>
                      </a:lnTo>
                      <a:lnTo>
                        <a:pt x="227" y="106"/>
                      </a:lnTo>
                      <a:lnTo>
                        <a:pt x="227" y="155"/>
                      </a:lnTo>
                      <a:lnTo>
                        <a:pt x="227" y="170"/>
                      </a:lnTo>
                      <a:lnTo>
                        <a:pt x="220" y="170"/>
                      </a:lnTo>
                      <a:lnTo>
                        <a:pt x="213" y="163"/>
                      </a:lnTo>
                      <a:lnTo>
                        <a:pt x="213" y="170"/>
                      </a:lnTo>
                      <a:lnTo>
                        <a:pt x="220" y="170"/>
                      </a:lnTo>
                      <a:lnTo>
                        <a:pt x="205" y="170"/>
                      </a:lnTo>
                      <a:lnTo>
                        <a:pt x="198" y="170"/>
                      </a:lnTo>
                      <a:lnTo>
                        <a:pt x="198" y="177"/>
                      </a:lnTo>
                      <a:lnTo>
                        <a:pt x="191" y="177"/>
                      </a:lnTo>
                      <a:lnTo>
                        <a:pt x="191" y="170"/>
                      </a:lnTo>
                      <a:lnTo>
                        <a:pt x="184" y="170"/>
                      </a:lnTo>
                      <a:lnTo>
                        <a:pt x="177" y="170"/>
                      </a:lnTo>
                      <a:lnTo>
                        <a:pt x="170" y="170"/>
                      </a:lnTo>
                      <a:lnTo>
                        <a:pt x="163" y="170"/>
                      </a:lnTo>
                      <a:lnTo>
                        <a:pt x="156" y="163"/>
                      </a:lnTo>
                      <a:lnTo>
                        <a:pt x="156" y="155"/>
                      </a:lnTo>
                      <a:lnTo>
                        <a:pt x="156" y="163"/>
                      </a:lnTo>
                      <a:lnTo>
                        <a:pt x="156" y="155"/>
                      </a:lnTo>
                      <a:lnTo>
                        <a:pt x="149" y="155"/>
                      </a:lnTo>
                      <a:lnTo>
                        <a:pt x="156" y="155"/>
                      </a:lnTo>
                      <a:lnTo>
                        <a:pt x="156" y="163"/>
                      </a:lnTo>
                      <a:lnTo>
                        <a:pt x="149" y="163"/>
                      </a:lnTo>
                      <a:lnTo>
                        <a:pt x="156" y="163"/>
                      </a:lnTo>
                      <a:lnTo>
                        <a:pt x="149" y="163"/>
                      </a:lnTo>
                      <a:lnTo>
                        <a:pt x="149" y="155"/>
                      </a:lnTo>
                      <a:lnTo>
                        <a:pt x="149" y="163"/>
                      </a:lnTo>
                      <a:lnTo>
                        <a:pt x="142" y="163"/>
                      </a:lnTo>
                      <a:lnTo>
                        <a:pt x="135" y="163"/>
                      </a:lnTo>
                      <a:lnTo>
                        <a:pt x="135" y="155"/>
                      </a:lnTo>
                      <a:lnTo>
                        <a:pt x="135" y="163"/>
                      </a:lnTo>
                      <a:lnTo>
                        <a:pt x="135" y="170"/>
                      </a:lnTo>
                      <a:lnTo>
                        <a:pt x="127" y="170"/>
                      </a:lnTo>
                      <a:lnTo>
                        <a:pt x="127" y="163"/>
                      </a:lnTo>
                      <a:lnTo>
                        <a:pt x="120" y="163"/>
                      </a:lnTo>
                      <a:lnTo>
                        <a:pt x="127" y="163"/>
                      </a:lnTo>
                      <a:lnTo>
                        <a:pt x="120" y="170"/>
                      </a:lnTo>
                      <a:lnTo>
                        <a:pt x="120" y="163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13" y="163"/>
                      </a:lnTo>
                      <a:lnTo>
                        <a:pt x="113" y="155"/>
                      </a:lnTo>
                      <a:lnTo>
                        <a:pt x="120" y="155"/>
                      </a:lnTo>
                      <a:lnTo>
                        <a:pt x="113" y="155"/>
                      </a:lnTo>
                      <a:lnTo>
                        <a:pt x="113" y="163"/>
                      </a:lnTo>
                      <a:lnTo>
                        <a:pt x="106" y="163"/>
                      </a:lnTo>
                      <a:lnTo>
                        <a:pt x="99" y="163"/>
                      </a:lnTo>
                      <a:lnTo>
                        <a:pt x="92" y="163"/>
                      </a:lnTo>
                      <a:lnTo>
                        <a:pt x="99" y="163"/>
                      </a:lnTo>
                      <a:lnTo>
                        <a:pt x="92" y="163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85" y="163"/>
                      </a:lnTo>
                      <a:lnTo>
                        <a:pt x="92" y="163"/>
                      </a:lnTo>
                      <a:lnTo>
                        <a:pt x="92" y="155"/>
                      </a:lnTo>
                      <a:lnTo>
                        <a:pt x="99" y="155"/>
                      </a:lnTo>
                      <a:lnTo>
                        <a:pt x="106" y="155"/>
                      </a:lnTo>
                      <a:lnTo>
                        <a:pt x="106" y="148"/>
                      </a:lnTo>
                      <a:lnTo>
                        <a:pt x="99" y="148"/>
                      </a:lnTo>
                      <a:lnTo>
                        <a:pt x="99" y="155"/>
                      </a:lnTo>
                      <a:lnTo>
                        <a:pt x="92" y="155"/>
                      </a:lnTo>
                      <a:lnTo>
                        <a:pt x="99" y="155"/>
                      </a:lnTo>
                      <a:lnTo>
                        <a:pt x="92" y="155"/>
                      </a:lnTo>
                      <a:lnTo>
                        <a:pt x="85" y="163"/>
                      </a:lnTo>
                      <a:lnTo>
                        <a:pt x="85" y="155"/>
                      </a:lnTo>
                      <a:lnTo>
                        <a:pt x="85" y="163"/>
                      </a:lnTo>
                      <a:lnTo>
                        <a:pt x="78" y="155"/>
                      </a:lnTo>
                      <a:lnTo>
                        <a:pt x="78" y="163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71" y="163"/>
                      </a:lnTo>
                      <a:lnTo>
                        <a:pt x="71" y="155"/>
                      </a:lnTo>
                      <a:lnTo>
                        <a:pt x="78" y="155"/>
                      </a:lnTo>
                      <a:lnTo>
                        <a:pt x="85" y="155"/>
                      </a:lnTo>
                      <a:lnTo>
                        <a:pt x="78" y="155"/>
                      </a:lnTo>
                      <a:lnTo>
                        <a:pt x="71" y="155"/>
                      </a:lnTo>
                      <a:lnTo>
                        <a:pt x="71" y="163"/>
                      </a:lnTo>
                      <a:lnTo>
                        <a:pt x="64" y="163"/>
                      </a:lnTo>
                      <a:lnTo>
                        <a:pt x="64" y="155"/>
                      </a:lnTo>
                      <a:lnTo>
                        <a:pt x="71" y="155"/>
                      </a:lnTo>
                      <a:lnTo>
                        <a:pt x="64" y="155"/>
                      </a:lnTo>
                      <a:lnTo>
                        <a:pt x="71" y="155"/>
                      </a:lnTo>
                      <a:lnTo>
                        <a:pt x="71" y="148"/>
                      </a:lnTo>
                      <a:lnTo>
                        <a:pt x="64" y="148"/>
                      </a:lnTo>
                      <a:lnTo>
                        <a:pt x="64" y="155"/>
                      </a:lnTo>
                      <a:lnTo>
                        <a:pt x="64" y="148"/>
                      </a:lnTo>
                      <a:lnTo>
                        <a:pt x="57" y="155"/>
                      </a:lnTo>
                      <a:lnTo>
                        <a:pt x="50" y="155"/>
                      </a:lnTo>
                      <a:lnTo>
                        <a:pt x="57" y="155"/>
                      </a:lnTo>
                      <a:lnTo>
                        <a:pt x="57" y="148"/>
                      </a:lnTo>
                      <a:lnTo>
                        <a:pt x="50" y="148"/>
                      </a:lnTo>
                      <a:lnTo>
                        <a:pt x="57" y="148"/>
                      </a:lnTo>
                      <a:lnTo>
                        <a:pt x="50" y="148"/>
                      </a:lnTo>
                      <a:lnTo>
                        <a:pt x="57" y="148"/>
                      </a:lnTo>
                      <a:lnTo>
                        <a:pt x="57" y="141"/>
                      </a:lnTo>
                      <a:lnTo>
                        <a:pt x="50" y="141"/>
                      </a:lnTo>
                      <a:lnTo>
                        <a:pt x="50" y="148"/>
                      </a:lnTo>
                      <a:lnTo>
                        <a:pt x="42" y="141"/>
                      </a:lnTo>
                      <a:lnTo>
                        <a:pt x="42" y="148"/>
                      </a:lnTo>
                      <a:lnTo>
                        <a:pt x="50" y="148"/>
                      </a:lnTo>
                      <a:lnTo>
                        <a:pt x="42" y="148"/>
                      </a:lnTo>
                      <a:lnTo>
                        <a:pt x="42" y="141"/>
                      </a:lnTo>
                      <a:lnTo>
                        <a:pt x="42" y="148"/>
                      </a:lnTo>
                      <a:lnTo>
                        <a:pt x="42" y="155"/>
                      </a:lnTo>
                      <a:lnTo>
                        <a:pt x="42" y="148"/>
                      </a:lnTo>
                      <a:lnTo>
                        <a:pt x="35" y="148"/>
                      </a:lnTo>
                      <a:lnTo>
                        <a:pt x="35" y="155"/>
                      </a:lnTo>
                      <a:lnTo>
                        <a:pt x="35" y="148"/>
                      </a:lnTo>
                      <a:lnTo>
                        <a:pt x="35" y="155"/>
                      </a:lnTo>
                      <a:lnTo>
                        <a:pt x="28" y="155"/>
                      </a:lnTo>
                      <a:lnTo>
                        <a:pt x="28" y="148"/>
                      </a:lnTo>
                      <a:lnTo>
                        <a:pt x="28" y="155"/>
                      </a:lnTo>
                      <a:lnTo>
                        <a:pt x="21" y="155"/>
                      </a:lnTo>
                      <a:lnTo>
                        <a:pt x="21" y="148"/>
                      </a:lnTo>
                      <a:lnTo>
                        <a:pt x="28" y="148"/>
                      </a:lnTo>
                      <a:lnTo>
                        <a:pt x="21" y="148"/>
                      </a:lnTo>
                      <a:lnTo>
                        <a:pt x="14" y="148"/>
                      </a:lnTo>
                      <a:lnTo>
                        <a:pt x="21" y="148"/>
                      </a:lnTo>
                      <a:lnTo>
                        <a:pt x="14" y="148"/>
                      </a:lnTo>
                      <a:lnTo>
                        <a:pt x="14" y="155"/>
                      </a:lnTo>
                      <a:lnTo>
                        <a:pt x="14" y="148"/>
                      </a:lnTo>
                      <a:lnTo>
                        <a:pt x="7" y="148"/>
                      </a:lnTo>
                      <a:lnTo>
                        <a:pt x="7" y="155"/>
                      </a:lnTo>
                      <a:lnTo>
                        <a:pt x="7" y="148"/>
                      </a:lnTo>
                      <a:lnTo>
                        <a:pt x="0" y="148"/>
                      </a:lnTo>
                      <a:lnTo>
                        <a:pt x="7" y="148"/>
                      </a:lnTo>
                      <a:lnTo>
                        <a:pt x="0" y="148"/>
                      </a:lnTo>
                      <a:lnTo>
                        <a:pt x="0" y="141"/>
                      </a:lnTo>
                      <a:lnTo>
                        <a:pt x="7" y="141"/>
                      </a:lnTo>
                      <a:lnTo>
                        <a:pt x="0" y="141"/>
                      </a:lnTo>
                      <a:lnTo>
                        <a:pt x="7" y="141"/>
                      </a:lnTo>
                      <a:lnTo>
                        <a:pt x="0" y="141"/>
                      </a:lnTo>
                      <a:lnTo>
                        <a:pt x="7" y="141"/>
                      </a:lnTo>
                      <a:lnTo>
                        <a:pt x="14" y="141"/>
                      </a:lnTo>
                      <a:lnTo>
                        <a:pt x="14" y="148"/>
                      </a:lnTo>
                      <a:lnTo>
                        <a:pt x="14" y="141"/>
                      </a:lnTo>
                      <a:lnTo>
                        <a:pt x="21" y="148"/>
                      </a:lnTo>
                      <a:lnTo>
                        <a:pt x="28" y="148"/>
                      </a:lnTo>
                      <a:lnTo>
                        <a:pt x="21" y="148"/>
                      </a:lnTo>
                      <a:lnTo>
                        <a:pt x="21" y="141"/>
                      </a:lnTo>
                      <a:lnTo>
                        <a:pt x="14" y="141"/>
                      </a:lnTo>
                      <a:lnTo>
                        <a:pt x="21" y="141"/>
                      </a:lnTo>
                      <a:lnTo>
                        <a:pt x="28" y="141"/>
                      </a:lnTo>
                      <a:lnTo>
                        <a:pt x="28" y="148"/>
                      </a:lnTo>
                      <a:lnTo>
                        <a:pt x="28" y="141"/>
                      </a:lnTo>
                      <a:lnTo>
                        <a:pt x="28" y="148"/>
                      </a:lnTo>
                      <a:lnTo>
                        <a:pt x="35" y="148"/>
                      </a:lnTo>
                      <a:lnTo>
                        <a:pt x="28" y="148"/>
                      </a:lnTo>
                      <a:lnTo>
                        <a:pt x="21" y="141"/>
                      </a:lnTo>
                      <a:lnTo>
                        <a:pt x="28" y="141"/>
                      </a:lnTo>
                      <a:lnTo>
                        <a:pt x="21" y="141"/>
                      </a:lnTo>
                      <a:lnTo>
                        <a:pt x="14" y="141"/>
                      </a:lnTo>
                      <a:lnTo>
                        <a:pt x="7" y="141"/>
                      </a:lnTo>
                      <a:lnTo>
                        <a:pt x="14" y="141"/>
                      </a:lnTo>
                      <a:lnTo>
                        <a:pt x="14" y="134"/>
                      </a:lnTo>
                      <a:lnTo>
                        <a:pt x="14" y="141"/>
                      </a:lnTo>
                      <a:lnTo>
                        <a:pt x="14" y="134"/>
                      </a:lnTo>
                      <a:lnTo>
                        <a:pt x="21" y="134"/>
                      </a:lnTo>
                      <a:lnTo>
                        <a:pt x="21" y="141"/>
                      </a:lnTo>
                      <a:lnTo>
                        <a:pt x="28" y="141"/>
                      </a:lnTo>
                      <a:lnTo>
                        <a:pt x="35" y="141"/>
                      </a:lnTo>
                      <a:lnTo>
                        <a:pt x="28" y="141"/>
                      </a:lnTo>
                      <a:lnTo>
                        <a:pt x="35" y="141"/>
                      </a:lnTo>
                      <a:lnTo>
                        <a:pt x="28" y="141"/>
                      </a:lnTo>
                      <a:lnTo>
                        <a:pt x="28" y="134"/>
                      </a:lnTo>
                      <a:lnTo>
                        <a:pt x="35" y="134"/>
                      </a:lnTo>
                      <a:lnTo>
                        <a:pt x="35" y="141"/>
                      </a:lnTo>
                      <a:lnTo>
                        <a:pt x="35" y="1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3" name="Freeform 1071"/>
                <p:cNvSpPr>
                  <a:spLocks/>
                </p:cNvSpPr>
                <p:nvPr/>
              </p:nvSpPr>
              <p:spPr bwMode="auto">
                <a:xfrm>
                  <a:off x="2491" y="44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4" name="Freeform 1072"/>
                <p:cNvSpPr>
                  <a:spLocks/>
                </p:cNvSpPr>
                <p:nvPr/>
              </p:nvSpPr>
              <p:spPr bwMode="auto">
                <a:xfrm>
                  <a:off x="2151" y="444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5" name="Freeform 1073"/>
                <p:cNvSpPr>
                  <a:spLocks/>
                </p:cNvSpPr>
                <p:nvPr/>
              </p:nvSpPr>
              <p:spPr bwMode="auto">
                <a:xfrm>
                  <a:off x="2101" y="44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6" name="Freeform 1074"/>
                <p:cNvSpPr>
                  <a:spLocks/>
                </p:cNvSpPr>
                <p:nvPr/>
              </p:nvSpPr>
              <p:spPr bwMode="auto">
                <a:xfrm>
                  <a:off x="2123" y="44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7" name="Freeform 1075"/>
                <p:cNvSpPr>
                  <a:spLocks/>
                </p:cNvSpPr>
                <p:nvPr/>
              </p:nvSpPr>
              <p:spPr bwMode="auto">
                <a:xfrm>
                  <a:off x="2123" y="44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8" name="Freeform 1076"/>
                <p:cNvSpPr>
                  <a:spLocks/>
                </p:cNvSpPr>
                <p:nvPr/>
              </p:nvSpPr>
              <p:spPr bwMode="auto">
                <a:xfrm>
                  <a:off x="2179" y="292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49" name="Freeform 1077"/>
                <p:cNvSpPr>
                  <a:spLocks/>
                </p:cNvSpPr>
                <p:nvPr/>
              </p:nvSpPr>
              <p:spPr bwMode="auto">
                <a:xfrm>
                  <a:off x="2123" y="44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0" name="Freeform 1078"/>
                <p:cNvSpPr>
                  <a:spLocks/>
                </p:cNvSpPr>
                <p:nvPr/>
              </p:nvSpPr>
              <p:spPr bwMode="auto">
                <a:xfrm>
                  <a:off x="2186" y="4447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1" name="Freeform 1079"/>
                <p:cNvSpPr>
                  <a:spLocks/>
                </p:cNvSpPr>
                <p:nvPr/>
              </p:nvSpPr>
              <p:spPr bwMode="auto">
                <a:xfrm>
                  <a:off x="2094" y="36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2" name="Freeform 1080"/>
                <p:cNvSpPr>
                  <a:spLocks/>
                </p:cNvSpPr>
                <p:nvPr/>
              </p:nvSpPr>
              <p:spPr bwMode="auto">
                <a:xfrm>
                  <a:off x="2186" y="44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3" name="Freeform 1081"/>
                <p:cNvSpPr>
                  <a:spLocks/>
                </p:cNvSpPr>
                <p:nvPr/>
              </p:nvSpPr>
              <p:spPr bwMode="auto">
                <a:xfrm>
                  <a:off x="2186" y="44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4" name="Freeform 1082"/>
                <p:cNvSpPr>
                  <a:spLocks/>
                </p:cNvSpPr>
                <p:nvPr/>
              </p:nvSpPr>
              <p:spPr bwMode="auto">
                <a:xfrm>
                  <a:off x="2151" y="44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5" name="Freeform 1083"/>
                <p:cNvSpPr>
                  <a:spLocks/>
                </p:cNvSpPr>
                <p:nvPr/>
              </p:nvSpPr>
              <p:spPr bwMode="auto">
                <a:xfrm>
                  <a:off x="2193" y="449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6" name="Freeform 1084"/>
                <p:cNvSpPr>
                  <a:spLocks/>
                </p:cNvSpPr>
                <p:nvPr/>
              </p:nvSpPr>
              <p:spPr bwMode="auto">
                <a:xfrm>
                  <a:off x="2158" y="44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7" name="Freeform 1085"/>
                <p:cNvSpPr>
                  <a:spLocks/>
                </p:cNvSpPr>
                <p:nvPr/>
              </p:nvSpPr>
              <p:spPr bwMode="auto">
                <a:xfrm>
                  <a:off x="2158" y="4475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0 h 8"/>
                    <a:gd name="T4" fmla="*/ 0 w 7"/>
                    <a:gd name="T5" fmla="*/ 0 h 8"/>
                    <a:gd name="T6" fmla="*/ 7 w 7"/>
                    <a:gd name="T7" fmla="*/ 0 h 8"/>
                    <a:gd name="T8" fmla="*/ 7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7" y="8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8" name="Freeform 1086"/>
                <p:cNvSpPr>
                  <a:spLocks/>
                </p:cNvSpPr>
                <p:nvPr/>
              </p:nvSpPr>
              <p:spPr bwMode="auto">
                <a:xfrm>
                  <a:off x="2463" y="454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59" name="Rectangle 1087"/>
                <p:cNvSpPr>
                  <a:spLocks noChangeArrowheads="1"/>
                </p:cNvSpPr>
                <p:nvPr/>
              </p:nvSpPr>
              <p:spPr bwMode="auto">
                <a:xfrm>
                  <a:off x="2123" y="445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0" name="Freeform 1088"/>
                <p:cNvSpPr>
                  <a:spLocks/>
                </p:cNvSpPr>
                <p:nvPr/>
              </p:nvSpPr>
              <p:spPr bwMode="auto">
                <a:xfrm>
                  <a:off x="2123" y="4398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0 w 14"/>
                    <a:gd name="T5" fmla="*/ 0 h 7"/>
                    <a:gd name="T6" fmla="*/ 7 w 14"/>
                    <a:gd name="T7" fmla="*/ 0 h 7"/>
                    <a:gd name="T8" fmla="*/ 7 w 14"/>
                    <a:gd name="T9" fmla="*/ 7 h 7"/>
                    <a:gd name="T10" fmla="*/ 14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1" name="Freeform 1089"/>
                <p:cNvSpPr>
                  <a:spLocks/>
                </p:cNvSpPr>
                <p:nvPr/>
              </p:nvSpPr>
              <p:spPr bwMode="auto">
                <a:xfrm>
                  <a:off x="2193" y="4468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2" name="Freeform 1090"/>
                <p:cNvSpPr>
                  <a:spLocks/>
                </p:cNvSpPr>
                <p:nvPr/>
              </p:nvSpPr>
              <p:spPr bwMode="auto">
                <a:xfrm>
                  <a:off x="2087" y="36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3" name="Freeform 1091"/>
                <p:cNvSpPr>
                  <a:spLocks/>
                </p:cNvSpPr>
                <p:nvPr/>
              </p:nvSpPr>
              <p:spPr bwMode="auto">
                <a:xfrm>
                  <a:off x="2087" y="434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4" name="Freeform 1092"/>
                <p:cNvSpPr>
                  <a:spLocks/>
                </p:cNvSpPr>
                <p:nvPr/>
              </p:nvSpPr>
              <p:spPr bwMode="auto">
                <a:xfrm>
                  <a:off x="2115" y="434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5" name="Freeform 1093"/>
                <p:cNvSpPr>
                  <a:spLocks/>
                </p:cNvSpPr>
                <p:nvPr/>
              </p:nvSpPr>
              <p:spPr bwMode="auto">
                <a:xfrm>
                  <a:off x="2115" y="4348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6" name="Freeform 1094"/>
                <p:cNvSpPr>
                  <a:spLocks/>
                </p:cNvSpPr>
                <p:nvPr/>
              </p:nvSpPr>
              <p:spPr bwMode="auto">
                <a:xfrm>
                  <a:off x="2115" y="4433"/>
                  <a:ext cx="22" cy="14"/>
                </a:xfrm>
                <a:custGeom>
                  <a:avLst/>
                  <a:gdLst>
                    <a:gd name="T0" fmla="*/ 8 w 22"/>
                    <a:gd name="T1" fmla="*/ 7 h 14"/>
                    <a:gd name="T2" fmla="*/ 15 w 22"/>
                    <a:gd name="T3" fmla="*/ 7 h 14"/>
                    <a:gd name="T4" fmla="*/ 8 w 22"/>
                    <a:gd name="T5" fmla="*/ 7 h 14"/>
                    <a:gd name="T6" fmla="*/ 8 w 22"/>
                    <a:gd name="T7" fmla="*/ 0 h 14"/>
                    <a:gd name="T8" fmla="*/ 15 w 22"/>
                    <a:gd name="T9" fmla="*/ 0 h 14"/>
                    <a:gd name="T10" fmla="*/ 22 w 22"/>
                    <a:gd name="T11" fmla="*/ 0 h 14"/>
                    <a:gd name="T12" fmla="*/ 15 w 22"/>
                    <a:gd name="T13" fmla="*/ 0 h 14"/>
                    <a:gd name="T14" fmla="*/ 8 w 22"/>
                    <a:gd name="T15" fmla="*/ 0 h 14"/>
                    <a:gd name="T16" fmla="*/ 15 w 22"/>
                    <a:gd name="T17" fmla="*/ 0 h 14"/>
                    <a:gd name="T18" fmla="*/ 22 w 22"/>
                    <a:gd name="T19" fmla="*/ 0 h 14"/>
                    <a:gd name="T20" fmla="*/ 22 w 22"/>
                    <a:gd name="T21" fmla="*/ 7 h 14"/>
                    <a:gd name="T22" fmla="*/ 22 w 22"/>
                    <a:gd name="T23" fmla="*/ 0 h 14"/>
                    <a:gd name="T24" fmla="*/ 22 w 22"/>
                    <a:gd name="T25" fmla="*/ 7 h 14"/>
                    <a:gd name="T26" fmla="*/ 15 w 22"/>
                    <a:gd name="T27" fmla="*/ 7 h 14"/>
                    <a:gd name="T28" fmla="*/ 15 w 22"/>
                    <a:gd name="T29" fmla="*/ 14 h 14"/>
                    <a:gd name="T30" fmla="*/ 15 w 22"/>
                    <a:gd name="T31" fmla="*/ 7 h 14"/>
                    <a:gd name="T32" fmla="*/ 8 w 22"/>
                    <a:gd name="T33" fmla="*/ 14 h 14"/>
                    <a:gd name="T34" fmla="*/ 0 w 22"/>
                    <a:gd name="T35" fmla="*/ 14 h 14"/>
                    <a:gd name="T36" fmla="*/ 8 w 22"/>
                    <a:gd name="T37" fmla="*/ 14 h 14"/>
                    <a:gd name="T38" fmla="*/ 8 w 22"/>
                    <a:gd name="T39" fmla="*/ 7 h 14"/>
                    <a:gd name="T40" fmla="*/ 0 w 22"/>
                    <a:gd name="T41" fmla="*/ 7 h 14"/>
                    <a:gd name="T42" fmla="*/ 8 w 22"/>
                    <a:gd name="T43" fmla="*/ 7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2"/>
                    <a:gd name="T67" fmla="*/ 0 h 14"/>
                    <a:gd name="T68" fmla="*/ 22 w 22"/>
                    <a:gd name="T69" fmla="*/ 14 h 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2" h="14">
                      <a:moveTo>
                        <a:pt x="8" y="7"/>
                      </a:move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5" y="7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7" name="Freeform 1095"/>
                <p:cNvSpPr>
                  <a:spLocks/>
                </p:cNvSpPr>
                <p:nvPr/>
              </p:nvSpPr>
              <p:spPr bwMode="auto">
                <a:xfrm>
                  <a:off x="2087" y="371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8" name="Freeform 1096"/>
                <p:cNvSpPr>
                  <a:spLocks/>
                </p:cNvSpPr>
                <p:nvPr/>
              </p:nvSpPr>
              <p:spPr bwMode="auto">
                <a:xfrm>
                  <a:off x="2115" y="438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69" name="Freeform 1097"/>
                <p:cNvSpPr>
                  <a:spLocks/>
                </p:cNvSpPr>
                <p:nvPr/>
              </p:nvSpPr>
              <p:spPr bwMode="auto">
                <a:xfrm>
                  <a:off x="2115" y="4433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0 h 7"/>
                    <a:gd name="T4" fmla="*/ 8 w 8"/>
                    <a:gd name="T5" fmla="*/ 0 h 7"/>
                    <a:gd name="T6" fmla="*/ 0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0" name="Freeform 1098"/>
                <p:cNvSpPr>
                  <a:spLocks/>
                </p:cNvSpPr>
                <p:nvPr/>
              </p:nvSpPr>
              <p:spPr bwMode="auto">
                <a:xfrm>
                  <a:off x="2115" y="4433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8 w 8"/>
                    <a:gd name="T3" fmla="*/ 7 h 7"/>
                    <a:gd name="T4" fmla="*/ 8 w 8"/>
                    <a:gd name="T5" fmla="*/ 0 h 7"/>
                    <a:gd name="T6" fmla="*/ 8 w 8"/>
                    <a:gd name="T7" fmla="*/ 7 h 7"/>
                    <a:gd name="T8" fmla="*/ 0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1" name="Freeform 1099"/>
                <p:cNvSpPr>
                  <a:spLocks/>
                </p:cNvSpPr>
                <p:nvPr/>
              </p:nvSpPr>
              <p:spPr bwMode="auto">
                <a:xfrm>
                  <a:off x="2222" y="448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2" name="Freeform 1100"/>
                <p:cNvSpPr>
                  <a:spLocks/>
                </p:cNvSpPr>
                <p:nvPr/>
              </p:nvSpPr>
              <p:spPr bwMode="auto">
                <a:xfrm>
                  <a:off x="2215" y="4490"/>
                  <a:ext cx="49" cy="21"/>
                </a:xfrm>
                <a:custGeom>
                  <a:avLst/>
                  <a:gdLst>
                    <a:gd name="T0" fmla="*/ 35 w 49"/>
                    <a:gd name="T1" fmla="*/ 14 h 21"/>
                    <a:gd name="T2" fmla="*/ 28 w 49"/>
                    <a:gd name="T3" fmla="*/ 14 h 21"/>
                    <a:gd name="T4" fmla="*/ 35 w 49"/>
                    <a:gd name="T5" fmla="*/ 14 h 21"/>
                    <a:gd name="T6" fmla="*/ 28 w 49"/>
                    <a:gd name="T7" fmla="*/ 14 h 21"/>
                    <a:gd name="T8" fmla="*/ 28 w 49"/>
                    <a:gd name="T9" fmla="*/ 7 h 21"/>
                    <a:gd name="T10" fmla="*/ 28 w 49"/>
                    <a:gd name="T11" fmla="*/ 14 h 21"/>
                    <a:gd name="T12" fmla="*/ 21 w 49"/>
                    <a:gd name="T13" fmla="*/ 14 h 21"/>
                    <a:gd name="T14" fmla="*/ 21 w 49"/>
                    <a:gd name="T15" fmla="*/ 7 h 21"/>
                    <a:gd name="T16" fmla="*/ 21 w 49"/>
                    <a:gd name="T17" fmla="*/ 14 h 21"/>
                    <a:gd name="T18" fmla="*/ 14 w 49"/>
                    <a:gd name="T19" fmla="*/ 14 h 21"/>
                    <a:gd name="T20" fmla="*/ 14 w 49"/>
                    <a:gd name="T21" fmla="*/ 7 h 21"/>
                    <a:gd name="T22" fmla="*/ 14 w 49"/>
                    <a:gd name="T23" fmla="*/ 14 h 21"/>
                    <a:gd name="T24" fmla="*/ 7 w 49"/>
                    <a:gd name="T25" fmla="*/ 14 h 21"/>
                    <a:gd name="T26" fmla="*/ 7 w 49"/>
                    <a:gd name="T27" fmla="*/ 7 h 21"/>
                    <a:gd name="T28" fmla="*/ 0 w 49"/>
                    <a:gd name="T29" fmla="*/ 7 h 21"/>
                    <a:gd name="T30" fmla="*/ 7 w 49"/>
                    <a:gd name="T31" fmla="*/ 7 h 21"/>
                    <a:gd name="T32" fmla="*/ 0 w 49"/>
                    <a:gd name="T33" fmla="*/ 7 h 21"/>
                    <a:gd name="T34" fmla="*/ 7 w 49"/>
                    <a:gd name="T35" fmla="*/ 7 h 21"/>
                    <a:gd name="T36" fmla="*/ 7 w 49"/>
                    <a:gd name="T37" fmla="*/ 0 h 21"/>
                    <a:gd name="T38" fmla="*/ 7 w 49"/>
                    <a:gd name="T39" fmla="*/ 7 h 21"/>
                    <a:gd name="T40" fmla="*/ 7 w 49"/>
                    <a:gd name="T41" fmla="*/ 0 h 21"/>
                    <a:gd name="T42" fmla="*/ 7 w 49"/>
                    <a:gd name="T43" fmla="*/ 7 h 21"/>
                    <a:gd name="T44" fmla="*/ 7 w 49"/>
                    <a:gd name="T45" fmla="*/ 0 h 21"/>
                    <a:gd name="T46" fmla="*/ 14 w 49"/>
                    <a:gd name="T47" fmla="*/ 0 h 21"/>
                    <a:gd name="T48" fmla="*/ 14 w 49"/>
                    <a:gd name="T49" fmla="*/ 7 h 21"/>
                    <a:gd name="T50" fmla="*/ 14 w 49"/>
                    <a:gd name="T51" fmla="*/ 0 h 21"/>
                    <a:gd name="T52" fmla="*/ 21 w 49"/>
                    <a:gd name="T53" fmla="*/ 0 h 21"/>
                    <a:gd name="T54" fmla="*/ 21 w 49"/>
                    <a:gd name="T55" fmla="*/ 7 h 21"/>
                    <a:gd name="T56" fmla="*/ 28 w 49"/>
                    <a:gd name="T57" fmla="*/ 7 h 21"/>
                    <a:gd name="T58" fmla="*/ 35 w 49"/>
                    <a:gd name="T59" fmla="*/ 7 h 21"/>
                    <a:gd name="T60" fmla="*/ 28 w 49"/>
                    <a:gd name="T61" fmla="*/ 7 h 21"/>
                    <a:gd name="T62" fmla="*/ 28 w 49"/>
                    <a:gd name="T63" fmla="*/ 0 h 21"/>
                    <a:gd name="T64" fmla="*/ 35 w 49"/>
                    <a:gd name="T65" fmla="*/ 0 h 21"/>
                    <a:gd name="T66" fmla="*/ 42 w 49"/>
                    <a:gd name="T67" fmla="*/ 0 h 21"/>
                    <a:gd name="T68" fmla="*/ 49 w 49"/>
                    <a:gd name="T69" fmla="*/ 0 h 21"/>
                    <a:gd name="T70" fmla="*/ 42 w 49"/>
                    <a:gd name="T71" fmla="*/ 0 h 21"/>
                    <a:gd name="T72" fmla="*/ 35 w 49"/>
                    <a:gd name="T73" fmla="*/ 0 h 21"/>
                    <a:gd name="T74" fmla="*/ 35 w 49"/>
                    <a:gd name="T75" fmla="*/ 7 h 21"/>
                    <a:gd name="T76" fmla="*/ 35 w 49"/>
                    <a:gd name="T77" fmla="*/ 0 h 21"/>
                    <a:gd name="T78" fmla="*/ 35 w 49"/>
                    <a:gd name="T79" fmla="*/ 7 h 21"/>
                    <a:gd name="T80" fmla="*/ 28 w 49"/>
                    <a:gd name="T81" fmla="*/ 7 h 21"/>
                    <a:gd name="T82" fmla="*/ 21 w 49"/>
                    <a:gd name="T83" fmla="*/ 7 h 21"/>
                    <a:gd name="T84" fmla="*/ 28 w 49"/>
                    <a:gd name="T85" fmla="*/ 7 h 21"/>
                    <a:gd name="T86" fmla="*/ 35 w 49"/>
                    <a:gd name="T87" fmla="*/ 7 h 21"/>
                    <a:gd name="T88" fmla="*/ 42 w 49"/>
                    <a:gd name="T89" fmla="*/ 14 h 21"/>
                    <a:gd name="T90" fmla="*/ 42 w 49"/>
                    <a:gd name="T91" fmla="*/ 7 h 21"/>
                    <a:gd name="T92" fmla="*/ 42 w 49"/>
                    <a:gd name="T93" fmla="*/ 14 h 21"/>
                    <a:gd name="T94" fmla="*/ 42 w 49"/>
                    <a:gd name="T95" fmla="*/ 7 h 21"/>
                    <a:gd name="T96" fmla="*/ 49 w 49"/>
                    <a:gd name="T97" fmla="*/ 7 h 21"/>
                    <a:gd name="T98" fmla="*/ 49 w 49"/>
                    <a:gd name="T99" fmla="*/ 14 h 21"/>
                    <a:gd name="T100" fmla="*/ 42 w 49"/>
                    <a:gd name="T101" fmla="*/ 14 h 21"/>
                    <a:gd name="T102" fmla="*/ 49 w 49"/>
                    <a:gd name="T103" fmla="*/ 14 h 21"/>
                    <a:gd name="T104" fmla="*/ 42 w 49"/>
                    <a:gd name="T105" fmla="*/ 14 h 21"/>
                    <a:gd name="T106" fmla="*/ 49 w 49"/>
                    <a:gd name="T107" fmla="*/ 14 h 21"/>
                    <a:gd name="T108" fmla="*/ 42 w 49"/>
                    <a:gd name="T109" fmla="*/ 14 h 21"/>
                    <a:gd name="T110" fmla="*/ 42 w 49"/>
                    <a:gd name="T111" fmla="*/ 21 h 21"/>
                    <a:gd name="T112" fmla="*/ 49 w 49"/>
                    <a:gd name="T113" fmla="*/ 21 h 21"/>
                    <a:gd name="T114" fmla="*/ 42 w 49"/>
                    <a:gd name="T115" fmla="*/ 21 h 21"/>
                    <a:gd name="T116" fmla="*/ 35 w 49"/>
                    <a:gd name="T117" fmla="*/ 21 h 21"/>
                    <a:gd name="T118" fmla="*/ 35 w 49"/>
                    <a:gd name="T119" fmla="*/ 14 h 21"/>
                    <a:gd name="T120" fmla="*/ 35 w 49"/>
                    <a:gd name="T121" fmla="*/ 21 h 21"/>
                    <a:gd name="T122" fmla="*/ 35 w 49"/>
                    <a:gd name="T123" fmla="*/ 14 h 2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9"/>
                    <a:gd name="T187" fmla="*/ 0 h 21"/>
                    <a:gd name="T188" fmla="*/ 49 w 49"/>
                    <a:gd name="T189" fmla="*/ 21 h 2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9" h="21">
                      <a:moveTo>
                        <a:pt x="35" y="14"/>
                      </a:move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3" name="Freeform 1101"/>
                <p:cNvSpPr>
                  <a:spLocks/>
                </p:cNvSpPr>
                <p:nvPr/>
              </p:nvSpPr>
              <p:spPr bwMode="auto">
                <a:xfrm>
                  <a:off x="2222" y="441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4" name="Freeform 1102"/>
                <p:cNvSpPr>
                  <a:spLocks/>
                </p:cNvSpPr>
                <p:nvPr/>
              </p:nvSpPr>
              <p:spPr bwMode="auto">
                <a:xfrm>
                  <a:off x="2080" y="44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5" name="Freeform 1103"/>
                <p:cNvSpPr>
                  <a:spLocks/>
                </p:cNvSpPr>
                <p:nvPr/>
              </p:nvSpPr>
              <p:spPr bwMode="auto">
                <a:xfrm>
                  <a:off x="2165" y="44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6" name="Freeform 1104"/>
                <p:cNvSpPr>
                  <a:spLocks/>
                </p:cNvSpPr>
                <p:nvPr/>
              </p:nvSpPr>
              <p:spPr bwMode="auto">
                <a:xfrm>
                  <a:off x="2115" y="4341"/>
                  <a:ext cx="15" cy="7"/>
                </a:xfrm>
                <a:custGeom>
                  <a:avLst/>
                  <a:gdLst>
                    <a:gd name="T0" fmla="*/ 8 w 15"/>
                    <a:gd name="T1" fmla="*/ 7 h 7"/>
                    <a:gd name="T2" fmla="*/ 0 w 15"/>
                    <a:gd name="T3" fmla="*/ 0 h 7"/>
                    <a:gd name="T4" fmla="*/ 8 w 15"/>
                    <a:gd name="T5" fmla="*/ 0 h 7"/>
                    <a:gd name="T6" fmla="*/ 15 w 15"/>
                    <a:gd name="T7" fmla="*/ 0 h 7"/>
                    <a:gd name="T8" fmla="*/ 8 w 15"/>
                    <a:gd name="T9" fmla="*/ 0 h 7"/>
                    <a:gd name="T10" fmla="*/ 8 w 15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8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7" name="Freeform 1105"/>
                <p:cNvSpPr>
                  <a:spLocks/>
                </p:cNvSpPr>
                <p:nvPr/>
              </p:nvSpPr>
              <p:spPr bwMode="auto">
                <a:xfrm>
                  <a:off x="2115" y="4447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8" name="Freeform 1106"/>
                <p:cNvSpPr>
                  <a:spLocks/>
                </p:cNvSpPr>
                <p:nvPr/>
              </p:nvSpPr>
              <p:spPr bwMode="auto">
                <a:xfrm>
                  <a:off x="2080" y="43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79" name="Freeform 1107"/>
                <p:cNvSpPr>
                  <a:spLocks/>
                </p:cNvSpPr>
                <p:nvPr/>
              </p:nvSpPr>
              <p:spPr bwMode="auto">
                <a:xfrm>
                  <a:off x="2080" y="44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0" name="Freeform 1108"/>
                <p:cNvSpPr>
                  <a:spLocks/>
                </p:cNvSpPr>
                <p:nvPr/>
              </p:nvSpPr>
              <p:spPr bwMode="auto">
                <a:xfrm>
                  <a:off x="2222" y="45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1" name="Freeform 1109"/>
                <p:cNvSpPr>
                  <a:spLocks/>
                </p:cNvSpPr>
                <p:nvPr/>
              </p:nvSpPr>
              <p:spPr bwMode="auto">
                <a:xfrm>
                  <a:off x="2222" y="4398"/>
                  <a:ext cx="42" cy="49"/>
                </a:xfrm>
                <a:custGeom>
                  <a:avLst/>
                  <a:gdLst>
                    <a:gd name="T0" fmla="*/ 21 w 42"/>
                    <a:gd name="T1" fmla="*/ 7 h 49"/>
                    <a:gd name="T2" fmla="*/ 28 w 42"/>
                    <a:gd name="T3" fmla="*/ 7 h 49"/>
                    <a:gd name="T4" fmla="*/ 28 w 42"/>
                    <a:gd name="T5" fmla="*/ 0 h 49"/>
                    <a:gd name="T6" fmla="*/ 28 w 42"/>
                    <a:gd name="T7" fmla="*/ 7 h 49"/>
                    <a:gd name="T8" fmla="*/ 28 w 42"/>
                    <a:gd name="T9" fmla="*/ 14 h 49"/>
                    <a:gd name="T10" fmla="*/ 35 w 42"/>
                    <a:gd name="T11" fmla="*/ 14 h 49"/>
                    <a:gd name="T12" fmla="*/ 35 w 42"/>
                    <a:gd name="T13" fmla="*/ 21 h 49"/>
                    <a:gd name="T14" fmla="*/ 35 w 42"/>
                    <a:gd name="T15" fmla="*/ 14 h 49"/>
                    <a:gd name="T16" fmla="*/ 35 w 42"/>
                    <a:gd name="T17" fmla="*/ 21 h 49"/>
                    <a:gd name="T18" fmla="*/ 35 w 42"/>
                    <a:gd name="T19" fmla="*/ 28 h 49"/>
                    <a:gd name="T20" fmla="*/ 42 w 42"/>
                    <a:gd name="T21" fmla="*/ 28 h 49"/>
                    <a:gd name="T22" fmla="*/ 42 w 42"/>
                    <a:gd name="T23" fmla="*/ 35 h 49"/>
                    <a:gd name="T24" fmla="*/ 35 w 42"/>
                    <a:gd name="T25" fmla="*/ 35 h 49"/>
                    <a:gd name="T26" fmla="*/ 28 w 42"/>
                    <a:gd name="T27" fmla="*/ 28 h 49"/>
                    <a:gd name="T28" fmla="*/ 21 w 42"/>
                    <a:gd name="T29" fmla="*/ 28 h 49"/>
                    <a:gd name="T30" fmla="*/ 14 w 42"/>
                    <a:gd name="T31" fmla="*/ 28 h 49"/>
                    <a:gd name="T32" fmla="*/ 21 w 42"/>
                    <a:gd name="T33" fmla="*/ 28 h 49"/>
                    <a:gd name="T34" fmla="*/ 21 w 42"/>
                    <a:gd name="T35" fmla="*/ 35 h 49"/>
                    <a:gd name="T36" fmla="*/ 28 w 42"/>
                    <a:gd name="T37" fmla="*/ 35 h 49"/>
                    <a:gd name="T38" fmla="*/ 21 w 42"/>
                    <a:gd name="T39" fmla="*/ 35 h 49"/>
                    <a:gd name="T40" fmla="*/ 28 w 42"/>
                    <a:gd name="T41" fmla="*/ 42 h 49"/>
                    <a:gd name="T42" fmla="*/ 28 w 42"/>
                    <a:gd name="T43" fmla="*/ 49 h 49"/>
                    <a:gd name="T44" fmla="*/ 21 w 42"/>
                    <a:gd name="T45" fmla="*/ 49 h 49"/>
                    <a:gd name="T46" fmla="*/ 21 w 42"/>
                    <a:gd name="T47" fmla="*/ 42 h 49"/>
                    <a:gd name="T48" fmla="*/ 14 w 42"/>
                    <a:gd name="T49" fmla="*/ 42 h 49"/>
                    <a:gd name="T50" fmla="*/ 7 w 42"/>
                    <a:gd name="T51" fmla="*/ 42 h 49"/>
                    <a:gd name="T52" fmla="*/ 7 w 42"/>
                    <a:gd name="T53" fmla="*/ 35 h 49"/>
                    <a:gd name="T54" fmla="*/ 7 w 42"/>
                    <a:gd name="T55" fmla="*/ 28 h 49"/>
                    <a:gd name="T56" fmla="*/ 0 w 42"/>
                    <a:gd name="T57" fmla="*/ 28 h 49"/>
                    <a:gd name="T58" fmla="*/ 7 w 42"/>
                    <a:gd name="T59" fmla="*/ 28 h 49"/>
                    <a:gd name="T60" fmla="*/ 7 w 42"/>
                    <a:gd name="T61" fmla="*/ 21 h 49"/>
                    <a:gd name="T62" fmla="*/ 0 w 42"/>
                    <a:gd name="T63" fmla="*/ 21 h 49"/>
                    <a:gd name="T64" fmla="*/ 7 w 42"/>
                    <a:gd name="T65" fmla="*/ 21 h 49"/>
                    <a:gd name="T66" fmla="*/ 14 w 42"/>
                    <a:gd name="T67" fmla="*/ 21 h 49"/>
                    <a:gd name="T68" fmla="*/ 21 w 42"/>
                    <a:gd name="T69" fmla="*/ 21 h 49"/>
                    <a:gd name="T70" fmla="*/ 14 w 42"/>
                    <a:gd name="T71" fmla="*/ 14 h 49"/>
                    <a:gd name="T72" fmla="*/ 14 w 42"/>
                    <a:gd name="T73" fmla="*/ 7 h 49"/>
                    <a:gd name="T74" fmla="*/ 21 w 42"/>
                    <a:gd name="T75" fmla="*/ 7 h 4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"/>
                    <a:gd name="T115" fmla="*/ 0 h 49"/>
                    <a:gd name="T116" fmla="*/ 42 w 42"/>
                    <a:gd name="T117" fmla="*/ 49 h 4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" h="49">
                      <a:moveTo>
                        <a:pt x="21" y="7"/>
                      </a:move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1" y="35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8" y="42"/>
                      </a:lnTo>
                      <a:lnTo>
                        <a:pt x="28" y="49"/>
                      </a:lnTo>
                      <a:lnTo>
                        <a:pt x="21" y="49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2" name="Freeform 1110"/>
                <p:cNvSpPr>
                  <a:spLocks/>
                </p:cNvSpPr>
                <p:nvPr/>
              </p:nvSpPr>
              <p:spPr bwMode="auto">
                <a:xfrm>
                  <a:off x="2080" y="36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3" name="Freeform 1111"/>
                <p:cNvSpPr>
                  <a:spLocks/>
                </p:cNvSpPr>
                <p:nvPr/>
              </p:nvSpPr>
              <p:spPr bwMode="auto">
                <a:xfrm>
                  <a:off x="2165" y="4447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4" name="Freeform 1112"/>
                <p:cNvSpPr>
                  <a:spLocks/>
                </p:cNvSpPr>
                <p:nvPr/>
              </p:nvSpPr>
              <p:spPr bwMode="auto">
                <a:xfrm>
                  <a:off x="2172" y="4426"/>
                  <a:ext cx="50" cy="28"/>
                </a:xfrm>
                <a:custGeom>
                  <a:avLst/>
                  <a:gdLst>
                    <a:gd name="T0" fmla="*/ 29 w 50"/>
                    <a:gd name="T1" fmla="*/ 28 h 28"/>
                    <a:gd name="T2" fmla="*/ 21 w 50"/>
                    <a:gd name="T3" fmla="*/ 21 h 28"/>
                    <a:gd name="T4" fmla="*/ 36 w 50"/>
                    <a:gd name="T5" fmla="*/ 21 h 28"/>
                    <a:gd name="T6" fmla="*/ 36 w 50"/>
                    <a:gd name="T7" fmla="*/ 21 h 28"/>
                    <a:gd name="T8" fmla="*/ 36 w 50"/>
                    <a:gd name="T9" fmla="*/ 14 h 28"/>
                    <a:gd name="T10" fmla="*/ 29 w 50"/>
                    <a:gd name="T11" fmla="*/ 21 h 28"/>
                    <a:gd name="T12" fmla="*/ 29 w 50"/>
                    <a:gd name="T13" fmla="*/ 21 h 28"/>
                    <a:gd name="T14" fmla="*/ 21 w 50"/>
                    <a:gd name="T15" fmla="*/ 14 h 28"/>
                    <a:gd name="T16" fmla="*/ 14 w 50"/>
                    <a:gd name="T17" fmla="*/ 14 h 28"/>
                    <a:gd name="T18" fmla="*/ 21 w 50"/>
                    <a:gd name="T19" fmla="*/ 7 h 28"/>
                    <a:gd name="T20" fmla="*/ 14 w 50"/>
                    <a:gd name="T21" fmla="*/ 14 h 28"/>
                    <a:gd name="T22" fmla="*/ 7 w 50"/>
                    <a:gd name="T23" fmla="*/ 21 h 28"/>
                    <a:gd name="T24" fmla="*/ 14 w 50"/>
                    <a:gd name="T25" fmla="*/ 14 h 28"/>
                    <a:gd name="T26" fmla="*/ 7 w 50"/>
                    <a:gd name="T27" fmla="*/ 21 h 28"/>
                    <a:gd name="T28" fmla="*/ 0 w 50"/>
                    <a:gd name="T29" fmla="*/ 21 h 28"/>
                    <a:gd name="T30" fmla="*/ 7 w 50"/>
                    <a:gd name="T31" fmla="*/ 14 h 28"/>
                    <a:gd name="T32" fmla="*/ 0 w 50"/>
                    <a:gd name="T33" fmla="*/ 0 h 28"/>
                    <a:gd name="T34" fmla="*/ 0 w 50"/>
                    <a:gd name="T35" fmla="*/ 0 h 28"/>
                    <a:gd name="T36" fmla="*/ 14 w 50"/>
                    <a:gd name="T37" fmla="*/ 0 h 28"/>
                    <a:gd name="T38" fmla="*/ 21 w 50"/>
                    <a:gd name="T39" fmla="*/ 7 h 28"/>
                    <a:gd name="T40" fmla="*/ 29 w 50"/>
                    <a:gd name="T41" fmla="*/ 0 h 28"/>
                    <a:gd name="T42" fmla="*/ 29 w 50"/>
                    <a:gd name="T43" fmla="*/ 14 h 28"/>
                    <a:gd name="T44" fmla="*/ 36 w 50"/>
                    <a:gd name="T45" fmla="*/ 14 h 28"/>
                    <a:gd name="T46" fmla="*/ 36 w 50"/>
                    <a:gd name="T47" fmla="*/ 14 h 28"/>
                    <a:gd name="T48" fmla="*/ 36 w 50"/>
                    <a:gd name="T49" fmla="*/ 14 h 28"/>
                    <a:gd name="T50" fmla="*/ 36 w 50"/>
                    <a:gd name="T51" fmla="*/ 14 h 28"/>
                    <a:gd name="T52" fmla="*/ 43 w 50"/>
                    <a:gd name="T53" fmla="*/ 7 h 28"/>
                    <a:gd name="T54" fmla="*/ 50 w 50"/>
                    <a:gd name="T55" fmla="*/ 14 h 28"/>
                    <a:gd name="T56" fmla="*/ 50 w 50"/>
                    <a:gd name="T57" fmla="*/ 14 h 28"/>
                    <a:gd name="T58" fmla="*/ 50 w 50"/>
                    <a:gd name="T59" fmla="*/ 14 h 28"/>
                    <a:gd name="T60" fmla="*/ 43 w 50"/>
                    <a:gd name="T61" fmla="*/ 21 h 28"/>
                    <a:gd name="T62" fmla="*/ 43 w 50"/>
                    <a:gd name="T63" fmla="*/ 21 h 28"/>
                    <a:gd name="T64" fmla="*/ 43 w 50"/>
                    <a:gd name="T65" fmla="*/ 21 h 28"/>
                    <a:gd name="T66" fmla="*/ 43 w 50"/>
                    <a:gd name="T67" fmla="*/ 21 h 28"/>
                    <a:gd name="T68" fmla="*/ 36 w 50"/>
                    <a:gd name="T69" fmla="*/ 28 h 28"/>
                    <a:gd name="T70" fmla="*/ 36 w 50"/>
                    <a:gd name="T71" fmla="*/ 28 h 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0"/>
                    <a:gd name="T109" fmla="*/ 0 h 28"/>
                    <a:gd name="T110" fmla="*/ 50 w 50"/>
                    <a:gd name="T111" fmla="*/ 28 h 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0" h="28">
                      <a:moveTo>
                        <a:pt x="36" y="28"/>
                      </a:moveTo>
                      <a:lnTo>
                        <a:pt x="29" y="28"/>
                      </a:lnTo>
                      <a:lnTo>
                        <a:pt x="29" y="21"/>
                      </a:lnTo>
                      <a:lnTo>
                        <a:pt x="21" y="21"/>
                      </a:lnTo>
                      <a:lnTo>
                        <a:pt x="29" y="21"/>
                      </a:lnTo>
                      <a:lnTo>
                        <a:pt x="36" y="21"/>
                      </a:lnTo>
                      <a:lnTo>
                        <a:pt x="29" y="21"/>
                      </a:lnTo>
                      <a:lnTo>
                        <a:pt x="36" y="21"/>
                      </a:lnTo>
                      <a:lnTo>
                        <a:pt x="29" y="14"/>
                      </a:lnTo>
                      <a:lnTo>
                        <a:pt x="36" y="14"/>
                      </a:lnTo>
                      <a:lnTo>
                        <a:pt x="29" y="14"/>
                      </a:lnTo>
                      <a:lnTo>
                        <a:pt x="29" y="21"/>
                      </a:lnTo>
                      <a:lnTo>
                        <a:pt x="21" y="21"/>
                      </a:lnTo>
                      <a:lnTo>
                        <a:pt x="29" y="21"/>
                      </a:lnTo>
                      <a:lnTo>
                        <a:pt x="29" y="14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9" y="7"/>
                      </a:lnTo>
                      <a:lnTo>
                        <a:pt x="36" y="14"/>
                      </a:lnTo>
                      <a:lnTo>
                        <a:pt x="29" y="14"/>
                      </a:lnTo>
                      <a:lnTo>
                        <a:pt x="36" y="14"/>
                      </a:lnTo>
                      <a:lnTo>
                        <a:pt x="29" y="14"/>
                      </a:lnTo>
                      <a:lnTo>
                        <a:pt x="36" y="14"/>
                      </a:lnTo>
                      <a:lnTo>
                        <a:pt x="36" y="7"/>
                      </a:lnTo>
                      <a:lnTo>
                        <a:pt x="36" y="14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50" y="21"/>
                      </a:lnTo>
                      <a:lnTo>
                        <a:pt x="43" y="21"/>
                      </a:lnTo>
                      <a:lnTo>
                        <a:pt x="50" y="21"/>
                      </a:lnTo>
                      <a:lnTo>
                        <a:pt x="43" y="21"/>
                      </a:lnTo>
                      <a:lnTo>
                        <a:pt x="50" y="21"/>
                      </a:lnTo>
                      <a:lnTo>
                        <a:pt x="43" y="21"/>
                      </a:lnTo>
                      <a:lnTo>
                        <a:pt x="43" y="28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5" name="Freeform 1113"/>
                <p:cNvSpPr>
                  <a:spLocks/>
                </p:cNvSpPr>
                <p:nvPr/>
              </p:nvSpPr>
              <p:spPr bwMode="auto">
                <a:xfrm>
                  <a:off x="2115" y="43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6" name="Freeform 1114"/>
                <p:cNvSpPr>
                  <a:spLocks/>
                </p:cNvSpPr>
                <p:nvPr/>
              </p:nvSpPr>
              <p:spPr bwMode="auto">
                <a:xfrm>
                  <a:off x="2172" y="445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7" name="Freeform 1115"/>
                <p:cNvSpPr>
                  <a:spLocks/>
                </p:cNvSpPr>
                <p:nvPr/>
              </p:nvSpPr>
              <p:spPr bwMode="auto">
                <a:xfrm>
                  <a:off x="2172" y="447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8" name="Freeform 1116"/>
                <p:cNvSpPr>
                  <a:spLocks/>
                </p:cNvSpPr>
                <p:nvPr/>
              </p:nvSpPr>
              <p:spPr bwMode="auto">
                <a:xfrm>
                  <a:off x="2243" y="44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89" name="Freeform 1117"/>
                <p:cNvSpPr>
                  <a:spLocks/>
                </p:cNvSpPr>
                <p:nvPr/>
              </p:nvSpPr>
              <p:spPr bwMode="auto">
                <a:xfrm>
                  <a:off x="2179" y="4475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0 h 8"/>
                    <a:gd name="T8" fmla="*/ 0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0" name="Freeform 1118"/>
                <p:cNvSpPr>
                  <a:spLocks/>
                </p:cNvSpPr>
                <p:nvPr/>
              </p:nvSpPr>
              <p:spPr bwMode="auto">
                <a:xfrm>
                  <a:off x="2250" y="44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1" name="Freeform 1119"/>
                <p:cNvSpPr>
                  <a:spLocks/>
                </p:cNvSpPr>
                <p:nvPr/>
              </p:nvSpPr>
              <p:spPr bwMode="auto">
                <a:xfrm>
                  <a:off x="2073" y="429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2" name="Freeform 1120"/>
                <p:cNvSpPr>
                  <a:spLocks/>
                </p:cNvSpPr>
                <p:nvPr/>
              </p:nvSpPr>
              <p:spPr bwMode="auto">
                <a:xfrm>
                  <a:off x="2264" y="44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3" name="Freeform 1121"/>
                <p:cNvSpPr>
                  <a:spLocks/>
                </p:cNvSpPr>
                <p:nvPr/>
              </p:nvSpPr>
              <p:spPr bwMode="auto">
                <a:xfrm>
                  <a:off x="2108" y="3618"/>
                  <a:ext cx="15" cy="7"/>
                </a:xfrm>
                <a:custGeom>
                  <a:avLst/>
                  <a:gdLst>
                    <a:gd name="T0" fmla="*/ 7 w 15"/>
                    <a:gd name="T1" fmla="*/ 7 h 7"/>
                    <a:gd name="T2" fmla="*/ 7 w 15"/>
                    <a:gd name="T3" fmla="*/ 0 h 7"/>
                    <a:gd name="T4" fmla="*/ 0 w 15"/>
                    <a:gd name="T5" fmla="*/ 0 h 7"/>
                    <a:gd name="T6" fmla="*/ 7 w 15"/>
                    <a:gd name="T7" fmla="*/ 0 h 7"/>
                    <a:gd name="T8" fmla="*/ 15 w 15"/>
                    <a:gd name="T9" fmla="*/ 0 h 7"/>
                    <a:gd name="T10" fmla="*/ 15 w 15"/>
                    <a:gd name="T11" fmla="*/ 7 h 7"/>
                    <a:gd name="T12" fmla="*/ 7 w 15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7"/>
                    <a:gd name="T23" fmla="*/ 15 w 15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4" name="Freeform 1122"/>
                <p:cNvSpPr>
                  <a:spLocks/>
                </p:cNvSpPr>
                <p:nvPr/>
              </p:nvSpPr>
              <p:spPr bwMode="auto">
                <a:xfrm>
                  <a:off x="2264" y="44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5" name="Freeform 1123"/>
                <p:cNvSpPr>
                  <a:spLocks/>
                </p:cNvSpPr>
                <p:nvPr/>
              </p:nvSpPr>
              <p:spPr bwMode="auto">
                <a:xfrm>
                  <a:off x="2073" y="37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6" name="Freeform 1124"/>
                <p:cNvSpPr>
                  <a:spLocks/>
                </p:cNvSpPr>
                <p:nvPr/>
              </p:nvSpPr>
              <p:spPr bwMode="auto">
                <a:xfrm>
                  <a:off x="2179" y="44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7" name="Freeform 1125"/>
                <p:cNvSpPr>
                  <a:spLocks/>
                </p:cNvSpPr>
                <p:nvPr/>
              </p:nvSpPr>
              <p:spPr bwMode="auto">
                <a:xfrm>
                  <a:off x="2463" y="45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8" name="Freeform 1126"/>
                <p:cNvSpPr>
                  <a:spLocks/>
                </p:cNvSpPr>
                <p:nvPr/>
              </p:nvSpPr>
              <p:spPr bwMode="auto">
                <a:xfrm>
                  <a:off x="2179" y="44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99" name="Freeform 1127"/>
                <p:cNvSpPr>
                  <a:spLocks/>
                </p:cNvSpPr>
                <p:nvPr/>
              </p:nvSpPr>
              <p:spPr bwMode="auto">
                <a:xfrm>
                  <a:off x="2108" y="36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0" name="Freeform 1128"/>
                <p:cNvSpPr>
                  <a:spLocks/>
                </p:cNvSpPr>
                <p:nvPr/>
              </p:nvSpPr>
              <p:spPr bwMode="auto">
                <a:xfrm>
                  <a:off x="2108" y="36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1" name="Freeform 1129"/>
                <p:cNvSpPr>
                  <a:spLocks/>
                </p:cNvSpPr>
                <p:nvPr/>
              </p:nvSpPr>
              <p:spPr bwMode="auto">
                <a:xfrm>
                  <a:off x="2271" y="4511"/>
                  <a:ext cx="15" cy="7"/>
                </a:xfrm>
                <a:custGeom>
                  <a:avLst/>
                  <a:gdLst>
                    <a:gd name="T0" fmla="*/ 7 w 15"/>
                    <a:gd name="T1" fmla="*/ 7 h 7"/>
                    <a:gd name="T2" fmla="*/ 0 w 15"/>
                    <a:gd name="T3" fmla="*/ 7 h 7"/>
                    <a:gd name="T4" fmla="*/ 0 w 15"/>
                    <a:gd name="T5" fmla="*/ 0 h 7"/>
                    <a:gd name="T6" fmla="*/ 7 w 15"/>
                    <a:gd name="T7" fmla="*/ 0 h 7"/>
                    <a:gd name="T8" fmla="*/ 15 w 15"/>
                    <a:gd name="T9" fmla="*/ 7 h 7"/>
                    <a:gd name="T10" fmla="*/ 7 w 15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2" name="Freeform 1130"/>
                <p:cNvSpPr>
                  <a:spLocks/>
                </p:cNvSpPr>
                <p:nvPr/>
              </p:nvSpPr>
              <p:spPr bwMode="auto">
                <a:xfrm>
                  <a:off x="2108" y="444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3" name="Freeform 1131"/>
                <p:cNvSpPr>
                  <a:spLocks/>
                </p:cNvSpPr>
                <p:nvPr/>
              </p:nvSpPr>
              <p:spPr bwMode="auto">
                <a:xfrm>
                  <a:off x="2108" y="36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4" name="Freeform 1132"/>
                <p:cNvSpPr>
                  <a:spLocks/>
                </p:cNvSpPr>
                <p:nvPr/>
              </p:nvSpPr>
              <p:spPr bwMode="auto">
                <a:xfrm>
                  <a:off x="2073" y="364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5" name="Rectangle 1133"/>
                <p:cNvSpPr>
                  <a:spLocks noChangeArrowheads="1"/>
                </p:cNvSpPr>
                <p:nvPr/>
              </p:nvSpPr>
              <p:spPr bwMode="auto">
                <a:xfrm>
                  <a:off x="2108" y="4433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6" name="Freeform 1134"/>
                <p:cNvSpPr>
                  <a:spLocks/>
                </p:cNvSpPr>
                <p:nvPr/>
              </p:nvSpPr>
              <p:spPr bwMode="auto">
                <a:xfrm>
                  <a:off x="2066" y="3738"/>
                  <a:ext cx="14" cy="15"/>
                </a:xfrm>
                <a:custGeom>
                  <a:avLst/>
                  <a:gdLst>
                    <a:gd name="T0" fmla="*/ 0 w 14"/>
                    <a:gd name="T1" fmla="*/ 8 h 15"/>
                    <a:gd name="T2" fmla="*/ 7 w 14"/>
                    <a:gd name="T3" fmla="*/ 0 h 15"/>
                    <a:gd name="T4" fmla="*/ 14 w 14"/>
                    <a:gd name="T5" fmla="*/ 0 h 15"/>
                    <a:gd name="T6" fmla="*/ 14 w 14"/>
                    <a:gd name="T7" fmla="*/ 8 h 15"/>
                    <a:gd name="T8" fmla="*/ 7 w 14"/>
                    <a:gd name="T9" fmla="*/ 8 h 15"/>
                    <a:gd name="T10" fmla="*/ 7 w 14"/>
                    <a:gd name="T11" fmla="*/ 15 h 15"/>
                    <a:gd name="T12" fmla="*/ 7 w 14"/>
                    <a:gd name="T13" fmla="*/ 8 h 15"/>
                    <a:gd name="T14" fmla="*/ 7 w 14"/>
                    <a:gd name="T15" fmla="*/ 15 h 15"/>
                    <a:gd name="T16" fmla="*/ 7 w 14"/>
                    <a:gd name="T17" fmla="*/ 8 h 15"/>
                    <a:gd name="T18" fmla="*/ 0 w 14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5"/>
                    <a:gd name="T32" fmla="*/ 14 w 14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5">
                      <a:moveTo>
                        <a:pt x="0" y="8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7" name="Freeform 1135"/>
                <p:cNvSpPr>
                  <a:spLocks/>
                </p:cNvSpPr>
                <p:nvPr/>
              </p:nvSpPr>
              <p:spPr bwMode="auto">
                <a:xfrm>
                  <a:off x="2066" y="37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8" name="Freeform 1136"/>
                <p:cNvSpPr>
                  <a:spLocks/>
                </p:cNvSpPr>
                <p:nvPr/>
              </p:nvSpPr>
              <p:spPr bwMode="auto">
                <a:xfrm>
                  <a:off x="2108" y="43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09" name="Freeform 1137"/>
                <p:cNvSpPr>
                  <a:spLocks/>
                </p:cNvSpPr>
                <p:nvPr/>
              </p:nvSpPr>
              <p:spPr bwMode="auto">
                <a:xfrm>
                  <a:off x="2066" y="436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0" name="Freeform 1138"/>
                <p:cNvSpPr>
                  <a:spLocks/>
                </p:cNvSpPr>
                <p:nvPr/>
              </p:nvSpPr>
              <p:spPr bwMode="auto">
                <a:xfrm>
                  <a:off x="2066" y="374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1" name="Rectangle 1139"/>
                <p:cNvSpPr>
                  <a:spLocks noChangeArrowheads="1"/>
                </p:cNvSpPr>
                <p:nvPr/>
              </p:nvSpPr>
              <p:spPr bwMode="auto">
                <a:xfrm>
                  <a:off x="2066" y="376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2" name="Freeform 1140"/>
                <p:cNvSpPr>
                  <a:spLocks/>
                </p:cNvSpPr>
                <p:nvPr/>
              </p:nvSpPr>
              <p:spPr bwMode="auto">
                <a:xfrm>
                  <a:off x="2427" y="45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3" name="Freeform 1141"/>
                <p:cNvSpPr>
                  <a:spLocks/>
                </p:cNvSpPr>
                <p:nvPr/>
              </p:nvSpPr>
              <p:spPr bwMode="auto">
                <a:xfrm>
                  <a:off x="2286" y="4490"/>
                  <a:ext cx="134" cy="56"/>
                </a:xfrm>
                <a:custGeom>
                  <a:avLst/>
                  <a:gdLst>
                    <a:gd name="T0" fmla="*/ 35 w 134"/>
                    <a:gd name="T1" fmla="*/ 21 h 56"/>
                    <a:gd name="T2" fmla="*/ 49 w 134"/>
                    <a:gd name="T3" fmla="*/ 21 h 56"/>
                    <a:gd name="T4" fmla="*/ 42 w 134"/>
                    <a:gd name="T5" fmla="*/ 28 h 56"/>
                    <a:gd name="T6" fmla="*/ 42 w 134"/>
                    <a:gd name="T7" fmla="*/ 35 h 56"/>
                    <a:gd name="T8" fmla="*/ 56 w 134"/>
                    <a:gd name="T9" fmla="*/ 35 h 56"/>
                    <a:gd name="T10" fmla="*/ 56 w 134"/>
                    <a:gd name="T11" fmla="*/ 42 h 56"/>
                    <a:gd name="T12" fmla="*/ 49 w 134"/>
                    <a:gd name="T13" fmla="*/ 35 h 56"/>
                    <a:gd name="T14" fmla="*/ 35 w 134"/>
                    <a:gd name="T15" fmla="*/ 35 h 56"/>
                    <a:gd name="T16" fmla="*/ 35 w 134"/>
                    <a:gd name="T17" fmla="*/ 35 h 56"/>
                    <a:gd name="T18" fmla="*/ 28 w 134"/>
                    <a:gd name="T19" fmla="*/ 35 h 56"/>
                    <a:gd name="T20" fmla="*/ 21 w 134"/>
                    <a:gd name="T21" fmla="*/ 28 h 56"/>
                    <a:gd name="T22" fmla="*/ 21 w 134"/>
                    <a:gd name="T23" fmla="*/ 28 h 56"/>
                    <a:gd name="T24" fmla="*/ 21 w 134"/>
                    <a:gd name="T25" fmla="*/ 28 h 56"/>
                    <a:gd name="T26" fmla="*/ 28 w 134"/>
                    <a:gd name="T27" fmla="*/ 21 h 56"/>
                    <a:gd name="T28" fmla="*/ 7 w 134"/>
                    <a:gd name="T29" fmla="*/ 28 h 56"/>
                    <a:gd name="T30" fmla="*/ 0 w 134"/>
                    <a:gd name="T31" fmla="*/ 21 h 56"/>
                    <a:gd name="T32" fmla="*/ 0 w 134"/>
                    <a:gd name="T33" fmla="*/ 21 h 56"/>
                    <a:gd name="T34" fmla="*/ 14 w 134"/>
                    <a:gd name="T35" fmla="*/ 7 h 56"/>
                    <a:gd name="T36" fmla="*/ 21 w 134"/>
                    <a:gd name="T37" fmla="*/ 14 h 56"/>
                    <a:gd name="T38" fmla="*/ 28 w 134"/>
                    <a:gd name="T39" fmla="*/ 21 h 56"/>
                    <a:gd name="T40" fmla="*/ 35 w 134"/>
                    <a:gd name="T41" fmla="*/ 14 h 56"/>
                    <a:gd name="T42" fmla="*/ 35 w 134"/>
                    <a:gd name="T43" fmla="*/ 7 h 56"/>
                    <a:gd name="T44" fmla="*/ 63 w 134"/>
                    <a:gd name="T45" fmla="*/ 7 h 56"/>
                    <a:gd name="T46" fmla="*/ 92 w 134"/>
                    <a:gd name="T47" fmla="*/ 0 h 56"/>
                    <a:gd name="T48" fmla="*/ 106 w 134"/>
                    <a:gd name="T49" fmla="*/ 0 h 56"/>
                    <a:gd name="T50" fmla="*/ 99 w 134"/>
                    <a:gd name="T51" fmla="*/ 7 h 56"/>
                    <a:gd name="T52" fmla="*/ 92 w 134"/>
                    <a:gd name="T53" fmla="*/ 14 h 56"/>
                    <a:gd name="T54" fmla="*/ 63 w 134"/>
                    <a:gd name="T55" fmla="*/ 7 h 56"/>
                    <a:gd name="T56" fmla="*/ 78 w 134"/>
                    <a:gd name="T57" fmla="*/ 14 h 56"/>
                    <a:gd name="T58" fmla="*/ 106 w 134"/>
                    <a:gd name="T59" fmla="*/ 21 h 56"/>
                    <a:gd name="T60" fmla="*/ 120 w 134"/>
                    <a:gd name="T61" fmla="*/ 28 h 56"/>
                    <a:gd name="T62" fmla="*/ 92 w 134"/>
                    <a:gd name="T63" fmla="*/ 28 h 56"/>
                    <a:gd name="T64" fmla="*/ 85 w 134"/>
                    <a:gd name="T65" fmla="*/ 28 h 56"/>
                    <a:gd name="T66" fmla="*/ 85 w 134"/>
                    <a:gd name="T67" fmla="*/ 28 h 56"/>
                    <a:gd name="T68" fmla="*/ 106 w 134"/>
                    <a:gd name="T69" fmla="*/ 35 h 56"/>
                    <a:gd name="T70" fmla="*/ 120 w 134"/>
                    <a:gd name="T71" fmla="*/ 35 h 56"/>
                    <a:gd name="T72" fmla="*/ 127 w 134"/>
                    <a:gd name="T73" fmla="*/ 42 h 56"/>
                    <a:gd name="T74" fmla="*/ 127 w 134"/>
                    <a:gd name="T75" fmla="*/ 42 h 56"/>
                    <a:gd name="T76" fmla="*/ 127 w 134"/>
                    <a:gd name="T77" fmla="*/ 49 h 56"/>
                    <a:gd name="T78" fmla="*/ 127 w 134"/>
                    <a:gd name="T79" fmla="*/ 49 h 56"/>
                    <a:gd name="T80" fmla="*/ 113 w 134"/>
                    <a:gd name="T81" fmla="*/ 49 h 56"/>
                    <a:gd name="T82" fmla="*/ 106 w 134"/>
                    <a:gd name="T83" fmla="*/ 42 h 56"/>
                    <a:gd name="T84" fmla="*/ 85 w 134"/>
                    <a:gd name="T85" fmla="*/ 35 h 56"/>
                    <a:gd name="T86" fmla="*/ 78 w 134"/>
                    <a:gd name="T87" fmla="*/ 42 h 56"/>
                    <a:gd name="T88" fmla="*/ 70 w 134"/>
                    <a:gd name="T89" fmla="*/ 35 h 56"/>
                    <a:gd name="T90" fmla="*/ 78 w 134"/>
                    <a:gd name="T91" fmla="*/ 28 h 56"/>
                    <a:gd name="T92" fmla="*/ 70 w 134"/>
                    <a:gd name="T93" fmla="*/ 28 h 56"/>
                    <a:gd name="T94" fmla="*/ 78 w 134"/>
                    <a:gd name="T95" fmla="*/ 21 h 56"/>
                    <a:gd name="T96" fmla="*/ 63 w 134"/>
                    <a:gd name="T97" fmla="*/ 21 h 56"/>
                    <a:gd name="T98" fmla="*/ 56 w 134"/>
                    <a:gd name="T99" fmla="*/ 21 h 5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34"/>
                    <a:gd name="T151" fmla="*/ 0 h 56"/>
                    <a:gd name="T152" fmla="*/ 134 w 134"/>
                    <a:gd name="T153" fmla="*/ 56 h 5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34" h="56">
                      <a:moveTo>
                        <a:pt x="49" y="21"/>
                      </a:move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42" y="35"/>
                      </a:lnTo>
                      <a:lnTo>
                        <a:pt x="49" y="28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56" y="35"/>
                      </a:lnTo>
                      <a:lnTo>
                        <a:pt x="49" y="35"/>
                      </a:lnTo>
                      <a:lnTo>
                        <a:pt x="56" y="35"/>
                      </a:lnTo>
                      <a:lnTo>
                        <a:pt x="49" y="35"/>
                      </a:lnTo>
                      <a:lnTo>
                        <a:pt x="56" y="42"/>
                      </a:lnTo>
                      <a:lnTo>
                        <a:pt x="49" y="42"/>
                      </a:lnTo>
                      <a:lnTo>
                        <a:pt x="56" y="42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35" y="42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35" y="28"/>
                      </a:lnTo>
                      <a:lnTo>
                        <a:pt x="28" y="35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63" y="7"/>
                      </a:lnTo>
                      <a:lnTo>
                        <a:pt x="70" y="7"/>
                      </a:lnTo>
                      <a:lnTo>
                        <a:pt x="78" y="7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06" y="7"/>
                      </a:lnTo>
                      <a:lnTo>
                        <a:pt x="106" y="14"/>
                      </a:lnTo>
                      <a:lnTo>
                        <a:pt x="99" y="14"/>
                      </a:lnTo>
                      <a:lnTo>
                        <a:pt x="99" y="7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70" y="14"/>
                      </a:lnTo>
                      <a:lnTo>
                        <a:pt x="63" y="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8" y="14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20" y="28"/>
                      </a:lnTo>
                      <a:lnTo>
                        <a:pt x="113" y="28"/>
                      </a:lnTo>
                      <a:lnTo>
                        <a:pt x="106" y="28"/>
                      </a:lnTo>
                      <a:lnTo>
                        <a:pt x="99" y="28"/>
                      </a:lnTo>
                      <a:lnTo>
                        <a:pt x="92" y="28"/>
                      </a:lnTo>
                      <a:lnTo>
                        <a:pt x="92" y="21"/>
                      </a:lnTo>
                      <a:lnTo>
                        <a:pt x="85" y="21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85" y="21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99" y="28"/>
                      </a:lnTo>
                      <a:lnTo>
                        <a:pt x="106" y="28"/>
                      </a:lnTo>
                      <a:lnTo>
                        <a:pt x="106" y="35"/>
                      </a:lnTo>
                      <a:lnTo>
                        <a:pt x="113" y="35"/>
                      </a:lnTo>
                      <a:lnTo>
                        <a:pt x="106" y="35"/>
                      </a:lnTo>
                      <a:lnTo>
                        <a:pt x="113" y="35"/>
                      </a:lnTo>
                      <a:lnTo>
                        <a:pt x="120" y="35"/>
                      </a:lnTo>
                      <a:lnTo>
                        <a:pt x="120" y="42"/>
                      </a:lnTo>
                      <a:lnTo>
                        <a:pt x="120" y="35"/>
                      </a:lnTo>
                      <a:lnTo>
                        <a:pt x="127" y="35"/>
                      </a:lnTo>
                      <a:lnTo>
                        <a:pt x="127" y="42"/>
                      </a:lnTo>
                      <a:lnTo>
                        <a:pt x="120" y="42"/>
                      </a:lnTo>
                      <a:lnTo>
                        <a:pt x="127" y="42"/>
                      </a:lnTo>
                      <a:lnTo>
                        <a:pt x="127" y="49"/>
                      </a:lnTo>
                      <a:lnTo>
                        <a:pt x="127" y="42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27" y="56"/>
                      </a:lnTo>
                      <a:lnTo>
                        <a:pt x="120" y="56"/>
                      </a:lnTo>
                      <a:lnTo>
                        <a:pt x="120" y="49"/>
                      </a:lnTo>
                      <a:lnTo>
                        <a:pt x="113" y="49"/>
                      </a:lnTo>
                      <a:lnTo>
                        <a:pt x="113" y="42"/>
                      </a:lnTo>
                      <a:lnTo>
                        <a:pt x="106" y="42"/>
                      </a:lnTo>
                      <a:lnTo>
                        <a:pt x="106" y="35"/>
                      </a:lnTo>
                      <a:lnTo>
                        <a:pt x="106" y="42"/>
                      </a:lnTo>
                      <a:lnTo>
                        <a:pt x="99" y="42"/>
                      </a:lnTo>
                      <a:lnTo>
                        <a:pt x="99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8" y="42"/>
                      </a:lnTo>
                      <a:lnTo>
                        <a:pt x="70" y="42"/>
                      </a:lnTo>
                      <a:lnTo>
                        <a:pt x="78" y="42"/>
                      </a:lnTo>
                      <a:lnTo>
                        <a:pt x="70" y="42"/>
                      </a:lnTo>
                      <a:lnTo>
                        <a:pt x="70" y="35"/>
                      </a:lnTo>
                      <a:lnTo>
                        <a:pt x="63" y="35"/>
                      </a:lnTo>
                      <a:lnTo>
                        <a:pt x="70" y="35"/>
                      </a:lnTo>
                      <a:lnTo>
                        <a:pt x="78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8" y="28"/>
                      </a:lnTo>
                      <a:lnTo>
                        <a:pt x="70" y="28"/>
                      </a:lnTo>
                      <a:lnTo>
                        <a:pt x="63" y="35"/>
                      </a:lnTo>
                      <a:lnTo>
                        <a:pt x="63" y="28"/>
                      </a:lnTo>
                      <a:lnTo>
                        <a:pt x="70" y="28"/>
                      </a:lnTo>
                      <a:lnTo>
                        <a:pt x="70" y="21"/>
                      </a:lnTo>
                      <a:lnTo>
                        <a:pt x="78" y="21"/>
                      </a:lnTo>
                      <a:lnTo>
                        <a:pt x="70" y="21"/>
                      </a:lnTo>
                      <a:lnTo>
                        <a:pt x="78" y="21"/>
                      </a:lnTo>
                      <a:lnTo>
                        <a:pt x="70" y="21"/>
                      </a:lnTo>
                      <a:lnTo>
                        <a:pt x="63" y="21"/>
                      </a:lnTo>
                      <a:lnTo>
                        <a:pt x="63" y="28"/>
                      </a:lnTo>
                      <a:lnTo>
                        <a:pt x="63" y="21"/>
                      </a:lnTo>
                      <a:lnTo>
                        <a:pt x="63" y="28"/>
                      </a:lnTo>
                      <a:lnTo>
                        <a:pt x="56" y="21"/>
                      </a:lnTo>
                      <a:lnTo>
                        <a:pt x="56" y="14"/>
                      </a:lnTo>
                      <a:lnTo>
                        <a:pt x="56" y="21"/>
                      </a:lnTo>
                      <a:lnTo>
                        <a:pt x="49" y="21"/>
                      </a:lnTo>
                      <a:lnTo>
                        <a:pt x="49" y="14"/>
                      </a:lnTo>
                      <a:lnTo>
                        <a:pt x="49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4" name="Freeform 1142"/>
                <p:cNvSpPr>
                  <a:spLocks/>
                </p:cNvSpPr>
                <p:nvPr/>
              </p:nvSpPr>
              <p:spPr bwMode="auto">
                <a:xfrm>
                  <a:off x="2108" y="444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5" name="Freeform 1143"/>
                <p:cNvSpPr>
                  <a:spLocks/>
                </p:cNvSpPr>
                <p:nvPr/>
              </p:nvSpPr>
              <p:spPr bwMode="auto">
                <a:xfrm>
                  <a:off x="2066" y="44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6" name="Freeform 1144"/>
                <p:cNvSpPr>
                  <a:spLocks/>
                </p:cNvSpPr>
                <p:nvPr/>
              </p:nvSpPr>
              <p:spPr bwMode="auto">
                <a:xfrm>
                  <a:off x="2066" y="4334"/>
                  <a:ext cx="127" cy="64"/>
                </a:xfrm>
                <a:custGeom>
                  <a:avLst/>
                  <a:gdLst>
                    <a:gd name="T0" fmla="*/ 99 w 127"/>
                    <a:gd name="T1" fmla="*/ 7 h 64"/>
                    <a:gd name="T2" fmla="*/ 113 w 127"/>
                    <a:gd name="T3" fmla="*/ 0 h 64"/>
                    <a:gd name="T4" fmla="*/ 127 w 127"/>
                    <a:gd name="T5" fmla="*/ 7 h 64"/>
                    <a:gd name="T6" fmla="*/ 120 w 127"/>
                    <a:gd name="T7" fmla="*/ 14 h 64"/>
                    <a:gd name="T8" fmla="*/ 106 w 127"/>
                    <a:gd name="T9" fmla="*/ 21 h 64"/>
                    <a:gd name="T10" fmla="*/ 85 w 127"/>
                    <a:gd name="T11" fmla="*/ 28 h 64"/>
                    <a:gd name="T12" fmla="*/ 71 w 127"/>
                    <a:gd name="T13" fmla="*/ 28 h 64"/>
                    <a:gd name="T14" fmla="*/ 71 w 127"/>
                    <a:gd name="T15" fmla="*/ 35 h 64"/>
                    <a:gd name="T16" fmla="*/ 64 w 127"/>
                    <a:gd name="T17" fmla="*/ 28 h 64"/>
                    <a:gd name="T18" fmla="*/ 49 w 127"/>
                    <a:gd name="T19" fmla="*/ 35 h 64"/>
                    <a:gd name="T20" fmla="*/ 57 w 127"/>
                    <a:gd name="T21" fmla="*/ 35 h 64"/>
                    <a:gd name="T22" fmla="*/ 64 w 127"/>
                    <a:gd name="T23" fmla="*/ 35 h 64"/>
                    <a:gd name="T24" fmla="*/ 64 w 127"/>
                    <a:gd name="T25" fmla="*/ 42 h 64"/>
                    <a:gd name="T26" fmla="*/ 64 w 127"/>
                    <a:gd name="T27" fmla="*/ 35 h 64"/>
                    <a:gd name="T28" fmla="*/ 64 w 127"/>
                    <a:gd name="T29" fmla="*/ 42 h 64"/>
                    <a:gd name="T30" fmla="*/ 49 w 127"/>
                    <a:gd name="T31" fmla="*/ 42 h 64"/>
                    <a:gd name="T32" fmla="*/ 49 w 127"/>
                    <a:gd name="T33" fmla="*/ 35 h 64"/>
                    <a:gd name="T34" fmla="*/ 49 w 127"/>
                    <a:gd name="T35" fmla="*/ 42 h 64"/>
                    <a:gd name="T36" fmla="*/ 49 w 127"/>
                    <a:gd name="T37" fmla="*/ 42 h 64"/>
                    <a:gd name="T38" fmla="*/ 49 w 127"/>
                    <a:gd name="T39" fmla="*/ 49 h 64"/>
                    <a:gd name="T40" fmla="*/ 49 w 127"/>
                    <a:gd name="T41" fmla="*/ 56 h 64"/>
                    <a:gd name="T42" fmla="*/ 64 w 127"/>
                    <a:gd name="T43" fmla="*/ 64 h 64"/>
                    <a:gd name="T44" fmla="*/ 42 w 127"/>
                    <a:gd name="T45" fmla="*/ 64 h 64"/>
                    <a:gd name="T46" fmla="*/ 35 w 127"/>
                    <a:gd name="T47" fmla="*/ 49 h 64"/>
                    <a:gd name="T48" fmla="*/ 35 w 127"/>
                    <a:gd name="T49" fmla="*/ 49 h 64"/>
                    <a:gd name="T50" fmla="*/ 14 w 127"/>
                    <a:gd name="T51" fmla="*/ 49 h 64"/>
                    <a:gd name="T52" fmla="*/ 14 w 127"/>
                    <a:gd name="T53" fmla="*/ 42 h 64"/>
                    <a:gd name="T54" fmla="*/ 7 w 127"/>
                    <a:gd name="T55" fmla="*/ 42 h 64"/>
                    <a:gd name="T56" fmla="*/ 7 w 127"/>
                    <a:gd name="T57" fmla="*/ 35 h 64"/>
                    <a:gd name="T58" fmla="*/ 14 w 127"/>
                    <a:gd name="T59" fmla="*/ 35 h 64"/>
                    <a:gd name="T60" fmla="*/ 21 w 127"/>
                    <a:gd name="T61" fmla="*/ 42 h 64"/>
                    <a:gd name="T62" fmla="*/ 28 w 127"/>
                    <a:gd name="T63" fmla="*/ 42 h 64"/>
                    <a:gd name="T64" fmla="*/ 35 w 127"/>
                    <a:gd name="T65" fmla="*/ 42 h 64"/>
                    <a:gd name="T66" fmla="*/ 35 w 127"/>
                    <a:gd name="T67" fmla="*/ 42 h 64"/>
                    <a:gd name="T68" fmla="*/ 28 w 127"/>
                    <a:gd name="T69" fmla="*/ 42 h 64"/>
                    <a:gd name="T70" fmla="*/ 35 w 127"/>
                    <a:gd name="T71" fmla="*/ 42 h 64"/>
                    <a:gd name="T72" fmla="*/ 35 w 127"/>
                    <a:gd name="T73" fmla="*/ 35 h 64"/>
                    <a:gd name="T74" fmla="*/ 28 w 127"/>
                    <a:gd name="T75" fmla="*/ 28 h 64"/>
                    <a:gd name="T76" fmla="*/ 21 w 127"/>
                    <a:gd name="T77" fmla="*/ 14 h 64"/>
                    <a:gd name="T78" fmla="*/ 28 w 127"/>
                    <a:gd name="T79" fmla="*/ 14 h 64"/>
                    <a:gd name="T80" fmla="*/ 42 w 127"/>
                    <a:gd name="T81" fmla="*/ 7 h 64"/>
                    <a:gd name="T82" fmla="*/ 35 w 127"/>
                    <a:gd name="T83" fmla="*/ 21 h 64"/>
                    <a:gd name="T84" fmla="*/ 49 w 127"/>
                    <a:gd name="T85" fmla="*/ 14 h 64"/>
                    <a:gd name="T86" fmla="*/ 42 w 127"/>
                    <a:gd name="T87" fmla="*/ 14 h 64"/>
                    <a:gd name="T88" fmla="*/ 57 w 127"/>
                    <a:gd name="T89" fmla="*/ 21 h 64"/>
                    <a:gd name="T90" fmla="*/ 71 w 127"/>
                    <a:gd name="T91" fmla="*/ 7 h 64"/>
                    <a:gd name="T92" fmla="*/ 85 w 127"/>
                    <a:gd name="T93" fmla="*/ 0 h 6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7"/>
                    <a:gd name="T142" fmla="*/ 0 h 64"/>
                    <a:gd name="T143" fmla="*/ 127 w 127"/>
                    <a:gd name="T144" fmla="*/ 64 h 6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7" h="64">
                      <a:moveTo>
                        <a:pt x="85" y="0"/>
                      </a:move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13" y="7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0" y="7"/>
                      </a:ln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27" y="14"/>
                      </a:lnTo>
                      <a:lnTo>
                        <a:pt x="120" y="14"/>
                      </a:lnTo>
                      <a:lnTo>
                        <a:pt x="113" y="14"/>
                      </a:lnTo>
                      <a:lnTo>
                        <a:pt x="113" y="21"/>
                      </a:lnTo>
                      <a:lnTo>
                        <a:pt x="106" y="21"/>
                      </a:lnTo>
                      <a:lnTo>
                        <a:pt x="99" y="21"/>
                      </a:lnTo>
                      <a:lnTo>
                        <a:pt x="92" y="28"/>
                      </a:lnTo>
                      <a:lnTo>
                        <a:pt x="85" y="28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71" y="35"/>
                      </a:lnTo>
                      <a:lnTo>
                        <a:pt x="71" y="28"/>
                      </a:lnTo>
                      <a:lnTo>
                        <a:pt x="64" y="35"/>
                      </a:lnTo>
                      <a:lnTo>
                        <a:pt x="64" y="28"/>
                      </a:lnTo>
                      <a:lnTo>
                        <a:pt x="57" y="28"/>
                      </a:lnTo>
                      <a:lnTo>
                        <a:pt x="49" y="28"/>
                      </a:lnTo>
                      <a:lnTo>
                        <a:pt x="49" y="35"/>
                      </a:lnTo>
                      <a:lnTo>
                        <a:pt x="49" y="28"/>
                      </a:lnTo>
                      <a:lnTo>
                        <a:pt x="57" y="28"/>
                      </a:lnTo>
                      <a:lnTo>
                        <a:pt x="57" y="35"/>
                      </a:lnTo>
                      <a:lnTo>
                        <a:pt x="57" y="28"/>
                      </a:lnTo>
                      <a:lnTo>
                        <a:pt x="64" y="28"/>
                      </a:lnTo>
                      <a:lnTo>
                        <a:pt x="64" y="35"/>
                      </a:lnTo>
                      <a:lnTo>
                        <a:pt x="71" y="35"/>
                      </a:lnTo>
                      <a:lnTo>
                        <a:pt x="71" y="42"/>
                      </a:lnTo>
                      <a:lnTo>
                        <a:pt x="64" y="42"/>
                      </a:lnTo>
                      <a:lnTo>
                        <a:pt x="64" y="35"/>
                      </a:lnTo>
                      <a:lnTo>
                        <a:pt x="64" y="42"/>
                      </a:lnTo>
                      <a:lnTo>
                        <a:pt x="64" y="35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57" y="42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57" y="42"/>
                      </a:lnTo>
                      <a:lnTo>
                        <a:pt x="57" y="49"/>
                      </a:lnTo>
                      <a:lnTo>
                        <a:pt x="49" y="42"/>
                      </a:lnTo>
                      <a:lnTo>
                        <a:pt x="49" y="49"/>
                      </a:lnTo>
                      <a:lnTo>
                        <a:pt x="42" y="49"/>
                      </a:lnTo>
                      <a:lnTo>
                        <a:pt x="49" y="49"/>
                      </a:lnTo>
                      <a:lnTo>
                        <a:pt x="49" y="56"/>
                      </a:lnTo>
                      <a:lnTo>
                        <a:pt x="49" y="49"/>
                      </a:lnTo>
                      <a:lnTo>
                        <a:pt x="49" y="56"/>
                      </a:lnTo>
                      <a:lnTo>
                        <a:pt x="57" y="56"/>
                      </a:lnTo>
                      <a:lnTo>
                        <a:pt x="57" y="64"/>
                      </a:lnTo>
                      <a:lnTo>
                        <a:pt x="64" y="64"/>
                      </a:lnTo>
                      <a:lnTo>
                        <a:pt x="57" y="64"/>
                      </a:lnTo>
                      <a:lnTo>
                        <a:pt x="49" y="64"/>
                      </a:lnTo>
                      <a:lnTo>
                        <a:pt x="42" y="64"/>
                      </a:lnTo>
                      <a:lnTo>
                        <a:pt x="42" y="56"/>
                      </a:lnTo>
                      <a:lnTo>
                        <a:pt x="35" y="56"/>
                      </a:lnTo>
                      <a:lnTo>
                        <a:pt x="35" y="49"/>
                      </a:lnTo>
                      <a:lnTo>
                        <a:pt x="35" y="56"/>
                      </a:lnTo>
                      <a:lnTo>
                        <a:pt x="28" y="56"/>
                      </a:lnTo>
                      <a:lnTo>
                        <a:pt x="35" y="49"/>
                      </a:lnTo>
                      <a:lnTo>
                        <a:pt x="28" y="49"/>
                      </a:lnTo>
                      <a:lnTo>
                        <a:pt x="21" y="49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8" y="35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8" y="42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35" y="49"/>
                      </a:lnTo>
                      <a:lnTo>
                        <a:pt x="35" y="42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35" y="42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57" y="14"/>
                      </a:lnTo>
                      <a:lnTo>
                        <a:pt x="57" y="21"/>
                      </a:lnTo>
                      <a:lnTo>
                        <a:pt x="57" y="14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85" y="7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7" name="Freeform 1145"/>
                <p:cNvSpPr>
                  <a:spLocks/>
                </p:cNvSpPr>
                <p:nvPr/>
              </p:nvSpPr>
              <p:spPr bwMode="auto">
                <a:xfrm>
                  <a:off x="2101" y="429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8" name="Freeform 1146"/>
                <p:cNvSpPr>
                  <a:spLocks/>
                </p:cNvSpPr>
                <p:nvPr/>
              </p:nvSpPr>
              <p:spPr bwMode="auto">
                <a:xfrm>
                  <a:off x="2066" y="438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19" name="Rectangle 1147"/>
                <p:cNvSpPr>
                  <a:spLocks noChangeArrowheads="1"/>
                </p:cNvSpPr>
                <p:nvPr/>
              </p:nvSpPr>
              <p:spPr bwMode="auto">
                <a:xfrm>
                  <a:off x="2101" y="432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0" name="Freeform 1148"/>
                <p:cNvSpPr>
                  <a:spLocks/>
                </p:cNvSpPr>
                <p:nvPr/>
              </p:nvSpPr>
              <p:spPr bwMode="auto">
                <a:xfrm>
                  <a:off x="2491" y="45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1" name="Freeform 1149"/>
                <p:cNvSpPr>
                  <a:spLocks/>
                </p:cNvSpPr>
                <p:nvPr/>
              </p:nvSpPr>
              <p:spPr bwMode="auto">
                <a:xfrm>
                  <a:off x="2101" y="42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2" name="Freeform 1150"/>
                <p:cNvSpPr>
                  <a:spLocks/>
                </p:cNvSpPr>
                <p:nvPr/>
              </p:nvSpPr>
              <p:spPr bwMode="auto">
                <a:xfrm>
                  <a:off x="2101" y="439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3" name="Freeform 1151"/>
                <p:cNvSpPr>
                  <a:spLocks/>
                </p:cNvSpPr>
                <p:nvPr/>
              </p:nvSpPr>
              <p:spPr bwMode="auto">
                <a:xfrm>
                  <a:off x="2066" y="36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4" name="Freeform 1152"/>
                <p:cNvSpPr>
                  <a:spLocks/>
                </p:cNvSpPr>
                <p:nvPr/>
              </p:nvSpPr>
              <p:spPr bwMode="auto">
                <a:xfrm>
                  <a:off x="2286" y="4490"/>
                  <a:ext cx="56" cy="7"/>
                </a:xfrm>
                <a:custGeom>
                  <a:avLst/>
                  <a:gdLst>
                    <a:gd name="T0" fmla="*/ 35 w 56"/>
                    <a:gd name="T1" fmla="*/ 7 h 7"/>
                    <a:gd name="T2" fmla="*/ 28 w 56"/>
                    <a:gd name="T3" fmla="*/ 7 h 7"/>
                    <a:gd name="T4" fmla="*/ 21 w 56"/>
                    <a:gd name="T5" fmla="*/ 7 h 7"/>
                    <a:gd name="T6" fmla="*/ 14 w 56"/>
                    <a:gd name="T7" fmla="*/ 7 h 7"/>
                    <a:gd name="T8" fmla="*/ 7 w 56"/>
                    <a:gd name="T9" fmla="*/ 7 h 7"/>
                    <a:gd name="T10" fmla="*/ 0 w 56"/>
                    <a:gd name="T11" fmla="*/ 7 h 7"/>
                    <a:gd name="T12" fmla="*/ 7 w 56"/>
                    <a:gd name="T13" fmla="*/ 7 h 7"/>
                    <a:gd name="T14" fmla="*/ 0 w 56"/>
                    <a:gd name="T15" fmla="*/ 7 h 7"/>
                    <a:gd name="T16" fmla="*/ 0 w 56"/>
                    <a:gd name="T17" fmla="*/ 0 h 7"/>
                    <a:gd name="T18" fmla="*/ 7 w 56"/>
                    <a:gd name="T19" fmla="*/ 0 h 7"/>
                    <a:gd name="T20" fmla="*/ 14 w 56"/>
                    <a:gd name="T21" fmla="*/ 0 h 7"/>
                    <a:gd name="T22" fmla="*/ 7 w 56"/>
                    <a:gd name="T23" fmla="*/ 0 h 7"/>
                    <a:gd name="T24" fmla="*/ 0 w 56"/>
                    <a:gd name="T25" fmla="*/ 0 h 7"/>
                    <a:gd name="T26" fmla="*/ 7 w 56"/>
                    <a:gd name="T27" fmla="*/ 0 h 7"/>
                    <a:gd name="T28" fmla="*/ 14 w 56"/>
                    <a:gd name="T29" fmla="*/ 0 h 7"/>
                    <a:gd name="T30" fmla="*/ 14 w 56"/>
                    <a:gd name="T31" fmla="*/ 7 h 7"/>
                    <a:gd name="T32" fmla="*/ 14 w 56"/>
                    <a:gd name="T33" fmla="*/ 0 h 7"/>
                    <a:gd name="T34" fmla="*/ 21 w 56"/>
                    <a:gd name="T35" fmla="*/ 0 h 7"/>
                    <a:gd name="T36" fmla="*/ 14 w 56"/>
                    <a:gd name="T37" fmla="*/ 0 h 7"/>
                    <a:gd name="T38" fmla="*/ 21 w 56"/>
                    <a:gd name="T39" fmla="*/ 7 h 7"/>
                    <a:gd name="T40" fmla="*/ 21 w 56"/>
                    <a:gd name="T41" fmla="*/ 0 h 7"/>
                    <a:gd name="T42" fmla="*/ 14 w 56"/>
                    <a:gd name="T43" fmla="*/ 0 h 7"/>
                    <a:gd name="T44" fmla="*/ 21 w 56"/>
                    <a:gd name="T45" fmla="*/ 0 h 7"/>
                    <a:gd name="T46" fmla="*/ 14 w 56"/>
                    <a:gd name="T47" fmla="*/ 0 h 7"/>
                    <a:gd name="T48" fmla="*/ 21 w 56"/>
                    <a:gd name="T49" fmla="*/ 0 h 7"/>
                    <a:gd name="T50" fmla="*/ 28 w 56"/>
                    <a:gd name="T51" fmla="*/ 0 h 7"/>
                    <a:gd name="T52" fmla="*/ 35 w 56"/>
                    <a:gd name="T53" fmla="*/ 0 h 7"/>
                    <a:gd name="T54" fmla="*/ 28 w 56"/>
                    <a:gd name="T55" fmla="*/ 0 h 7"/>
                    <a:gd name="T56" fmla="*/ 28 w 56"/>
                    <a:gd name="T57" fmla="*/ 7 h 7"/>
                    <a:gd name="T58" fmla="*/ 28 w 56"/>
                    <a:gd name="T59" fmla="*/ 0 h 7"/>
                    <a:gd name="T60" fmla="*/ 35 w 56"/>
                    <a:gd name="T61" fmla="*/ 0 h 7"/>
                    <a:gd name="T62" fmla="*/ 42 w 56"/>
                    <a:gd name="T63" fmla="*/ 0 h 7"/>
                    <a:gd name="T64" fmla="*/ 49 w 56"/>
                    <a:gd name="T65" fmla="*/ 0 h 7"/>
                    <a:gd name="T66" fmla="*/ 56 w 56"/>
                    <a:gd name="T67" fmla="*/ 7 h 7"/>
                    <a:gd name="T68" fmla="*/ 49 w 56"/>
                    <a:gd name="T69" fmla="*/ 7 h 7"/>
                    <a:gd name="T70" fmla="*/ 42 w 56"/>
                    <a:gd name="T71" fmla="*/ 7 h 7"/>
                    <a:gd name="T72" fmla="*/ 42 w 56"/>
                    <a:gd name="T73" fmla="*/ 0 h 7"/>
                    <a:gd name="T74" fmla="*/ 42 w 56"/>
                    <a:gd name="T75" fmla="*/ 7 h 7"/>
                    <a:gd name="T76" fmla="*/ 35 w 56"/>
                    <a:gd name="T77" fmla="*/ 7 h 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6"/>
                    <a:gd name="T118" fmla="*/ 0 h 7"/>
                    <a:gd name="T119" fmla="*/ 56 w 56"/>
                    <a:gd name="T120" fmla="*/ 7 h 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6" h="7">
                      <a:moveTo>
                        <a:pt x="35" y="7"/>
                      </a:move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6" y="7"/>
                      </a:lnTo>
                      <a:lnTo>
                        <a:pt x="49" y="7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35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5" name="Freeform 1153"/>
                <p:cNvSpPr>
                  <a:spLocks/>
                </p:cNvSpPr>
                <p:nvPr/>
              </p:nvSpPr>
              <p:spPr bwMode="auto">
                <a:xfrm>
                  <a:off x="2059" y="44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6" name="Freeform 1154"/>
                <p:cNvSpPr>
                  <a:spLocks/>
                </p:cNvSpPr>
                <p:nvPr/>
              </p:nvSpPr>
              <p:spPr bwMode="auto">
                <a:xfrm>
                  <a:off x="2059" y="363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7" name="Freeform 1155"/>
                <p:cNvSpPr>
                  <a:spLocks/>
                </p:cNvSpPr>
                <p:nvPr/>
              </p:nvSpPr>
              <p:spPr bwMode="auto">
                <a:xfrm>
                  <a:off x="2059" y="441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8" name="Freeform 1156"/>
                <p:cNvSpPr>
                  <a:spLocks/>
                </p:cNvSpPr>
                <p:nvPr/>
              </p:nvSpPr>
              <p:spPr bwMode="auto">
                <a:xfrm>
                  <a:off x="2456" y="4553"/>
                  <a:ext cx="14" cy="8"/>
                </a:xfrm>
                <a:custGeom>
                  <a:avLst/>
                  <a:gdLst>
                    <a:gd name="T0" fmla="*/ 14 w 14"/>
                    <a:gd name="T1" fmla="*/ 8 h 8"/>
                    <a:gd name="T2" fmla="*/ 7 w 14"/>
                    <a:gd name="T3" fmla="*/ 8 h 8"/>
                    <a:gd name="T4" fmla="*/ 7 w 14"/>
                    <a:gd name="T5" fmla="*/ 0 h 8"/>
                    <a:gd name="T6" fmla="*/ 0 w 14"/>
                    <a:gd name="T7" fmla="*/ 0 h 8"/>
                    <a:gd name="T8" fmla="*/ 7 w 14"/>
                    <a:gd name="T9" fmla="*/ 0 h 8"/>
                    <a:gd name="T10" fmla="*/ 14 w 14"/>
                    <a:gd name="T11" fmla="*/ 0 h 8"/>
                    <a:gd name="T12" fmla="*/ 7 w 14"/>
                    <a:gd name="T13" fmla="*/ 0 h 8"/>
                    <a:gd name="T14" fmla="*/ 14 w 14"/>
                    <a:gd name="T15" fmla="*/ 0 h 8"/>
                    <a:gd name="T16" fmla="*/ 14 w 14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8"/>
                    <a:gd name="T29" fmla="*/ 14 w 14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8">
                      <a:moveTo>
                        <a:pt x="14" y="8"/>
                      </a:move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29" name="Freeform 1157"/>
                <p:cNvSpPr>
                  <a:spLocks/>
                </p:cNvSpPr>
                <p:nvPr/>
              </p:nvSpPr>
              <p:spPr bwMode="auto">
                <a:xfrm>
                  <a:off x="2293" y="45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0" name="Freeform 1158"/>
                <p:cNvSpPr>
                  <a:spLocks/>
                </p:cNvSpPr>
                <p:nvPr/>
              </p:nvSpPr>
              <p:spPr bwMode="auto">
                <a:xfrm>
                  <a:off x="2186" y="27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1" name="Freeform 1159"/>
                <p:cNvSpPr>
                  <a:spLocks/>
                </p:cNvSpPr>
                <p:nvPr/>
              </p:nvSpPr>
              <p:spPr bwMode="auto">
                <a:xfrm>
                  <a:off x="2059" y="43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2" name="Freeform 1160"/>
                <p:cNvSpPr>
                  <a:spLocks/>
                </p:cNvSpPr>
                <p:nvPr/>
              </p:nvSpPr>
              <p:spPr bwMode="auto">
                <a:xfrm>
                  <a:off x="2059" y="43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3" name="Freeform 1161"/>
                <p:cNvSpPr>
                  <a:spLocks/>
                </p:cNvSpPr>
                <p:nvPr/>
              </p:nvSpPr>
              <p:spPr bwMode="auto">
                <a:xfrm>
                  <a:off x="2186" y="4483"/>
                  <a:ext cx="36" cy="14"/>
                </a:xfrm>
                <a:custGeom>
                  <a:avLst/>
                  <a:gdLst>
                    <a:gd name="T0" fmla="*/ 15 w 36"/>
                    <a:gd name="T1" fmla="*/ 0 h 14"/>
                    <a:gd name="T2" fmla="*/ 22 w 36"/>
                    <a:gd name="T3" fmla="*/ 0 h 14"/>
                    <a:gd name="T4" fmla="*/ 22 w 36"/>
                    <a:gd name="T5" fmla="*/ 7 h 14"/>
                    <a:gd name="T6" fmla="*/ 22 w 36"/>
                    <a:gd name="T7" fmla="*/ 0 h 14"/>
                    <a:gd name="T8" fmla="*/ 22 w 36"/>
                    <a:gd name="T9" fmla="*/ 7 h 14"/>
                    <a:gd name="T10" fmla="*/ 22 w 36"/>
                    <a:gd name="T11" fmla="*/ 0 h 14"/>
                    <a:gd name="T12" fmla="*/ 29 w 36"/>
                    <a:gd name="T13" fmla="*/ 7 h 14"/>
                    <a:gd name="T14" fmla="*/ 36 w 36"/>
                    <a:gd name="T15" fmla="*/ 7 h 14"/>
                    <a:gd name="T16" fmla="*/ 29 w 36"/>
                    <a:gd name="T17" fmla="*/ 7 h 14"/>
                    <a:gd name="T18" fmla="*/ 29 w 36"/>
                    <a:gd name="T19" fmla="*/ 14 h 14"/>
                    <a:gd name="T20" fmla="*/ 29 w 36"/>
                    <a:gd name="T21" fmla="*/ 7 h 14"/>
                    <a:gd name="T22" fmla="*/ 29 w 36"/>
                    <a:gd name="T23" fmla="*/ 14 h 14"/>
                    <a:gd name="T24" fmla="*/ 29 w 36"/>
                    <a:gd name="T25" fmla="*/ 7 h 14"/>
                    <a:gd name="T26" fmla="*/ 22 w 36"/>
                    <a:gd name="T27" fmla="*/ 7 h 14"/>
                    <a:gd name="T28" fmla="*/ 29 w 36"/>
                    <a:gd name="T29" fmla="*/ 7 h 14"/>
                    <a:gd name="T30" fmla="*/ 22 w 36"/>
                    <a:gd name="T31" fmla="*/ 7 h 14"/>
                    <a:gd name="T32" fmla="*/ 29 w 36"/>
                    <a:gd name="T33" fmla="*/ 7 h 14"/>
                    <a:gd name="T34" fmla="*/ 22 w 36"/>
                    <a:gd name="T35" fmla="*/ 7 h 14"/>
                    <a:gd name="T36" fmla="*/ 15 w 36"/>
                    <a:gd name="T37" fmla="*/ 7 h 14"/>
                    <a:gd name="T38" fmla="*/ 22 w 36"/>
                    <a:gd name="T39" fmla="*/ 7 h 14"/>
                    <a:gd name="T40" fmla="*/ 15 w 36"/>
                    <a:gd name="T41" fmla="*/ 7 h 14"/>
                    <a:gd name="T42" fmla="*/ 7 w 36"/>
                    <a:gd name="T43" fmla="*/ 7 h 14"/>
                    <a:gd name="T44" fmla="*/ 15 w 36"/>
                    <a:gd name="T45" fmla="*/ 7 h 14"/>
                    <a:gd name="T46" fmla="*/ 15 w 36"/>
                    <a:gd name="T47" fmla="*/ 14 h 14"/>
                    <a:gd name="T48" fmla="*/ 7 w 36"/>
                    <a:gd name="T49" fmla="*/ 7 h 14"/>
                    <a:gd name="T50" fmla="*/ 0 w 36"/>
                    <a:gd name="T51" fmla="*/ 7 h 14"/>
                    <a:gd name="T52" fmla="*/ 7 w 36"/>
                    <a:gd name="T53" fmla="*/ 7 h 14"/>
                    <a:gd name="T54" fmla="*/ 7 w 36"/>
                    <a:gd name="T55" fmla="*/ 0 h 14"/>
                    <a:gd name="T56" fmla="*/ 15 w 36"/>
                    <a:gd name="T57" fmla="*/ 0 h 1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6"/>
                    <a:gd name="T88" fmla="*/ 0 h 14"/>
                    <a:gd name="T89" fmla="*/ 36 w 36"/>
                    <a:gd name="T90" fmla="*/ 14 h 1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6" h="14">
                      <a:moveTo>
                        <a:pt x="15" y="0"/>
                      </a:move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4" name="Freeform 1162"/>
                <p:cNvSpPr>
                  <a:spLocks/>
                </p:cNvSpPr>
                <p:nvPr/>
              </p:nvSpPr>
              <p:spPr bwMode="auto">
                <a:xfrm>
                  <a:off x="2094" y="37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5" name="Freeform 1163"/>
                <p:cNvSpPr>
                  <a:spLocks/>
                </p:cNvSpPr>
                <p:nvPr/>
              </p:nvSpPr>
              <p:spPr bwMode="auto">
                <a:xfrm>
                  <a:off x="2456" y="455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6" name="Freeform 1164"/>
                <p:cNvSpPr>
                  <a:spLocks/>
                </p:cNvSpPr>
                <p:nvPr/>
              </p:nvSpPr>
              <p:spPr bwMode="auto">
                <a:xfrm>
                  <a:off x="2059" y="381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7" name="Freeform 1165"/>
                <p:cNvSpPr>
                  <a:spLocks/>
                </p:cNvSpPr>
                <p:nvPr/>
              </p:nvSpPr>
              <p:spPr bwMode="auto">
                <a:xfrm>
                  <a:off x="2059" y="381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8" name="Freeform 1166"/>
                <p:cNvSpPr>
                  <a:spLocks/>
                </p:cNvSpPr>
                <p:nvPr/>
              </p:nvSpPr>
              <p:spPr bwMode="auto">
                <a:xfrm>
                  <a:off x="2059" y="3774"/>
                  <a:ext cx="49" cy="35"/>
                </a:xfrm>
                <a:custGeom>
                  <a:avLst/>
                  <a:gdLst>
                    <a:gd name="T0" fmla="*/ 0 w 49"/>
                    <a:gd name="T1" fmla="*/ 21 h 35"/>
                    <a:gd name="T2" fmla="*/ 0 w 49"/>
                    <a:gd name="T3" fmla="*/ 14 h 35"/>
                    <a:gd name="T4" fmla="*/ 7 w 49"/>
                    <a:gd name="T5" fmla="*/ 14 h 35"/>
                    <a:gd name="T6" fmla="*/ 14 w 49"/>
                    <a:gd name="T7" fmla="*/ 14 h 35"/>
                    <a:gd name="T8" fmla="*/ 7 w 49"/>
                    <a:gd name="T9" fmla="*/ 14 h 35"/>
                    <a:gd name="T10" fmla="*/ 7 w 49"/>
                    <a:gd name="T11" fmla="*/ 7 h 35"/>
                    <a:gd name="T12" fmla="*/ 7 w 49"/>
                    <a:gd name="T13" fmla="*/ 14 h 35"/>
                    <a:gd name="T14" fmla="*/ 7 w 49"/>
                    <a:gd name="T15" fmla="*/ 7 h 35"/>
                    <a:gd name="T16" fmla="*/ 14 w 49"/>
                    <a:gd name="T17" fmla="*/ 7 h 35"/>
                    <a:gd name="T18" fmla="*/ 14 w 49"/>
                    <a:gd name="T19" fmla="*/ 14 h 35"/>
                    <a:gd name="T20" fmla="*/ 21 w 49"/>
                    <a:gd name="T21" fmla="*/ 14 h 35"/>
                    <a:gd name="T22" fmla="*/ 14 w 49"/>
                    <a:gd name="T23" fmla="*/ 7 h 35"/>
                    <a:gd name="T24" fmla="*/ 7 w 49"/>
                    <a:gd name="T25" fmla="*/ 7 h 35"/>
                    <a:gd name="T26" fmla="*/ 7 w 49"/>
                    <a:gd name="T27" fmla="*/ 0 h 35"/>
                    <a:gd name="T28" fmla="*/ 14 w 49"/>
                    <a:gd name="T29" fmla="*/ 0 h 35"/>
                    <a:gd name="T30" fmla="*/ 14 w 49"/>
                    <a:gd name="T31" fmla="*/ 7 h 35"/>
                    <a:gd name="T32" fmla="*/ 21 w 49"/>
                    <a:gd name="T33" fmla="*/ 7 h 35"/>
                    <a:gd name="T34" fmla="*/ 21 w 49"/>
                    <a:gd name="T35" fmla="*/ 0 h 35"/>
                    <a:gd name="T36" fmla="*/ 21 w 49"/>
                    <a:gd name="T37" fmla="*/ 7 h 35"/>
                    <a:gd name="T38" fmla="*/ 28 w 49"/>
                    <a:gd name="T39" fmla="*/ 7 h 35"/>
                    <a:gd name="T40" fmla="*/ 21 w 49"/>
                    <a:gd name="T41" fmla="*/ 7 h 35"/>
                    <a:gd name="T42" fmla="*/ 28 w 49"/>
                    <a:gd name="T43" fmla="*/ 0 h 35"/>
                    <a:gd name="T44" fmla="*/ 21 w 49"/>
                    <a:gd name="T45" fmla="*/ 0 h 35"/>
                    <a:gd name="T46" fmla="*/ 28 w 49"/>
                    <a:gd name="T47" fmla="*/ 0 h 35"/>
                    <a:gd name="T48" fmla="*/ 35 w 49"/>
                    <a:gd name="T49" fmla="*/ 0 h 35"/>
                    <a:gd name="T50" fmla="*/ 35 w 49"/>
                    <a:gd name="T51" fmla="*/ 7 h 35"/>
                    <a:gd name="T52" fmla="*/ 35 w 49"/>
                    <a:gd name="T53" fmla="*/ 0 h 35"/>
                    <a:gd name="T54" fmla="*/ 35 w 49"/>
                    <a:gd name="T55" fmla="*/ 7 h 35"/>
                    <a:gd name="T56" fmla="*/ 42 w 49"/>
                    <a:gd name="T57" fmla="*/ 7 h 35"/>
                    <a:gd name="T58" fmla="*/ 49 w 49"/>
                    <a:gd name="T59" fmla="*/ 7 h 35"/>
                    <a:gd name="T60" fmla="*/ 42 w 49"/>
                    <a:gd name="T61" fmla="*/ 14 h 35"/>
                    <a:gd name="T62" fmla="*/ 35 w 49"/>
                    <a:gd name="T63" fmla="*/ 14 h 35"/>
                    <a:gd name="T64" fmla="*/ 28 w 49"/>
                    <a:gd name="T65" fmla="*/ 14 h 35"/>
                    <a:gd name="T66" fmla="*/ 35 w 49"/>
                    <a:gd name="T67" fmla="*/ 14 h 35"/>
                    <a:gd name="T68" fmla="*/ 35 w 49"/>
                    <a:gd name="T69" fmla="*/ 21 h 35"/>
                    <a:gd name="T70" fmla="*/ 42 w 49"/>
                    <a:gd name="T71" fmla="*/ 21 h 35"/>
                    <a:gd name="T72" fmla="*/ 35 w 49"/>
                    <a:gd name="T73" fmla="*/ 21 h 35"/>
                    <a:gd name="T74" fmla="*/ 35 w 49"/>
                    <a:gd name="T75" fmla="*/ 28 h 35"/>
                    <a:gd name="T76" fmla="*/ 35 w 49"/>
                    <a:gd name="T77" fmla="*/ 21 h 35"/>
                    <a:gd name="T78" fmla="*/ 35 w 49"/>
                    <a:gd name="T79" fmla="*/ 28 h 35"/>
                    <a:gd name="T80" fmla="*/ 28 w 49"/>
                    <a:gd name="T81" fmla="*/ 28 h 35"/>
                    <a:gd name="T82" fmla="*/ 21 w 49"/>
                    <a:gd name="T83" fmla="*/ 35 h 35"/>
                    <a:gd name="T84" fmla="*/ 14 w 49"/>
                    <a:gd name="T85" fmla="*/ 35 h 35"/>
                    <a:gd name="T86" fmla="*/ 7 w 49"/>
                    <a:gd name="T87" fmla="*/ 35 h 35"/>
                    <a:gd name="T88" fmla="*/ 7 w 49"/>
                    <a:gd name="T89" fmla="*/ 28 h 35"/>
                    <a:gd name="T90" fmla="*/ 0 w 49"/>
                    <a:gd name="T91" fmla="*/ 28 h 35"/>
                    <a:gd name="T92" fmla="*/ 7 w 49"/>
                    <a:gd name="T93" fmla="*/ 28 h 35"/>
                    <a:gd name="T94" fmla="*/ 14 w 49"/>
                    <a:gd name="T95" fmla="*/ 28 h 35"/>
                    <a:gd name="T96" fmla="*/ 7 w 49"/>
                    <a:gd name="T97" fmla="*/ 28 h 35"/>
                    <a:gd name="T98" fmla="*/ 7 w 49"/>
                    <a:gd name="T99" fmla="*/ 21 h 35"/>
                    <a:gd name="T100" fmla="*/ 7 w 49"/>
                    <a:gd name="T101" fmla="*/ 28 h 35"/>
                    <a:gd name="T102" fmla="*/ 0 w 49"/>
                    <a:gd name="T103" fmla="*/ 28 h 35"/>
                    <a:gd name="T104" fmla="*/ 7 w 49"/>
                    <a:gd name="T105" fmla="*/ 21 h 35"/>
                    <a:gd name="T106" fmla="*/ 0 w 49"/>
                    <a:gd name="T107" fmla="*/ 21 h 3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9"/>
                    <a:gd name="T163" fmla="*/ 0 h 35"/>
                    <a:gd name="T164" fmla="*/ 49 w 49"/>
                    <a:gd name="T165" fmla="*/ 35 h 3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9" h="35">
                      <a:moveTo>
                        <a:pt x="0" y="21"/>
                      </a:move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14" y="28"/>
                      </a:lnTo>
                      <a:lnTo>
                        <a:pt x="7" y="28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39" name="Freeform 1167"/>
                <p:cNvSpPr>
                  <a:spLocks/>
                </p:cNvSpPr>
                <p:nvPr/>
              </p:nvSpPr>
              <p:spPr bwMode="auto">
                <a:xfrm>
                  <a:off x="2059" y="36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0" name="Freeform 1168"/>
                <p:cNvSpPr>
                  <a:spLocks/>
                </p:cNvSpPr>
                <p:nvPr/>
              </p:nvSpPr>
              <p:spPr bwMode="auto">
                <a:xfrm>
                  <a:off x="2052" y="3823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0 h 8"/>
                    <a:gd name="T4" fmla="*/ 7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1" name="Freeform 1169"/>
                <p:cNvSpPr>
                  <a:spLocks/>
                </p:cNvSpPr>
                <p:nvPr/>
              </p:nvSpPr>
              <p:spPr bwMode="auto">
                <a:xfrm>
                  <a:off x="2052" y="4334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7 w 14"/>
                    <a:gd name="T5" fmla="*/ 7 h 7"/>
                    <a:gd name="T6" fmla="*/ 14 w 14"/>
                    <a:gd name="T7" fmla="*/ 7 h 7"/>
                    <a:gd name="T8" fmla="*/ 7 w 14"/>
                    <a:gd name="T9" fmla="*/ 7 h 7"/>
                    <a:gd name="T10" fmla="*/ 0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2" name="Freeform 1170"/>
                <p:cNvSpPr>
                  <a:spLocks/>
                </p:cNvSpPr>
                <p:nvPr/>
              </p:nvSpPr>
              <p:spPr bwMode="auto">
                <a:xfrm>
                  <a:off x="2193" y="447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3" name="Freeform 1171"/>
                <p:cNvSpPr>
                  <a:spLocks/>
                </p:cNvSpPr>
                <p:nvPr/>
              </p:nvSpPr>
              <p:spPr bwMode="auto">
                <a:xfrm>
                  <a:off x="2052" y="436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4" name="Freeform 1172"/>
                <p:cNvSpPr>
                  <a:spLocks/>
                </p:cNvSpPr>
                <p:nvPr/>
              </p:nvSpPr>
              <p:spPr bwMode="auto">
                <a:xfrm>
                  <a:off x="2052" y="381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5" name="Freeform 1173"/>
                <p:cNvSpPr>
                  <a:spLocks/>
                </p:cNvSpPr>
                <p:nvPr/>
              </p:nvSpPr>
              <p:spPr bwMode="auto">
                <a:xfrm>
                  <a:off x="2052" y="4426"/>
                  <a:ext cx="21" cy="14"/>
                </a:xfrm>
                <a:custGeom>
                  <a:avLst/>
                  <a:gdLst>
                    <a:gd name="T0" fmla="*/ 21 w 21"/>
                    <a:gd name="T1" fmla="*/ 7 h 14"/>
                    <a:gd name="T2" fmla="*/ 21 w 21"/>
                    <a:gd name="T3" fmla="*/ 14 h 14"/>
                    <a:gd name="T4" fmla="*/ 21 w 21"/>
                    <a:gd name="T5" fmla="*/ 7 h 14"/>
                    <a:gd name="T6" fmla="*/ 21 w 21"/>
                    <a:gd name="T7" fmla="*/ 14 h 14"/>
                    <a:gd name="T8" fmla="*/ 14 w 21"/>
                    <a:gd name="T9" fmla="*/ 14 h 14"/>
                    <a:gd name="T10" fmla="*/ 14 w 21"/>
                    <a:gd name="T11" fmla="*/ 7 h 14"/>
                    <a:gd name="T12" fmla="*/ 7 w 21"/>
                    <a:gd name="T13" fmla="*/ 7 h 14"/>
                    <a:gd name="T14" fmla="*/ 0 w 21"/>
                    <a:gd name="T15" fmla="*/ 7 h 14"/>
                    <a:gd name="T16" fmla="*/ 7 w 21"/>
                    <a:gd name="T17" fmla="*/ 7 h 14"/>
                    <a:gd name="T18" fmla="*/ 7 w 21"/>
                    <a:gd name="T19" fmla="*/ 0 h 14"/>
                    <a:gd name="T20" fmla="*/ 7 w 21"/>
                    <a:gd name="T21" fmla="*/ 7 h 14"/>
                    <a:gd name="T22" fmla="*/ 14 w 21"/>
                    <a:gd name="T23" fmla="*/ 7 h 14"/>
                    <a:gd name="T24" fmla="*/ 21 w 21"/>
                    <a:gd name="T25" fmla="*/ 7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14"/>
                    <a:gd name="T41" fmla="*/ 21 w 21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14">
                      <a:moveTo>
                        <a:pt x="21" y="7"/>
                      </a:move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6" name="Freeform 1174"/>
                <p:cNvSpPr>
                  <a:spLocks/>
                </p:cNvSpPr>
                <p:nvPr/>
              </p:nvSpPr>
              <p:spPr bwMode="auto">
                <a:xfrm>
                  <a:off x="2052" y="383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7" name="Freeform 1175"/>
                <p:cNvSpPr>
                  <a:spLocks/>
                </p:cNvSpPr>
                <p:nvPr/>
              </p:nvSpPr>
              <p:spPr bwMode="auto">
                <a:xfrm>
                  <a:off x="2094" y="442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8" name="Freeform 1176"/>
                <p:cNvSpPr>
                  <a:spLocks/>
                </p:cNvSpPr>
                <p:nvPr/>
              </p:nvSpPr>
              <p:spPr bwMode="auto">
                <a:xfrm>
                  <a:off x="2052" y="43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49" name="Freeform 1177"/>
                <p:cNvSpPr>
                  <a:spLocks/>
                </p:cNvSpPr>
                <p:nvPr/>
              </p:nvSpPr>
              <p:spPr bwMode="auto">
                <a:xfrm>
                  <a:off x="2052" y="381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0" name="Freeform 1178"/>
                <p:cNvSpPr>
                  <a:spLocks/>
                </p:cNvSpPr>
                <p:nvPr/>
              </p:nvSpPr>
              <p:spPr bwMode="auto">
                <a:xfrm>
                  <a:off x="2094" y="37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1" name="Freeform 1179"/>
                <p:cNvSpPr>
                  <a:spLocks/>
                </p:cNvSpPr>
                <p:nvPr/>
              </p:nvSpPr>
              <p:spPr bwMode="auto">
                <a:xfrm>
                  <a:off x="2300" y="45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2" name="Freeform 1180"/>
                <p:cNvSpPr>
                  <a:spLocks/>
                </p:cNvSpPr>
                <p:nvPr/>
              </p:nvSpPr>
              <p:spPr bwMode="auto">
                <a:xfrm>
                  <a:off x="2193" y="447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3" name="Rectangle 1181"/>
                <p:cNvSpPr>
                  <a:spLocks noChangeArrowheads="1"/>
                </p:cNvSpPr>
                <p:nvPr/>
              </p:nvSpPr>
              <p:spPr bwMode="auto">
                <a:xfrm>
                  <a:off x="2094" y="441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4" name="Freeform 1182"/>
                <p:cNvSpPr>
                  <a:spLocks/>
                </p:cNvSpPr>
                <p:nvPr/>
              </p:nvSpPr>
              <p:spPr bwMode="auto">
                <a:xfrm>
                  <a:off x="2094" y="43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5" name="Freeform 1183"/>
                <p:cNvSpPr>
                  <a:spLocks/>
                </p:cNvSpPr>
                <p:nvPr/>
              </p:nvSpPr>
              <p:spPr bwMode="auto">
                <a:xfrm>
                  <a:off x="2449" y="45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6" name="Freeform 1184"/>
                <p:cNvSpPr>
                  <a:spLocks/>
                </p:cNvSpPr>
                <p:nvPr/>
              </p:nvSpPr>
              <p:spPr bwMode="auto">
                <a:xfrm>
                  <a:off x="2201" y="44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7" name="Freeform 1185"/>
                <p:cNvSpPr>
                  <a:spLocks/>
                </p:cNvSpPr>
                <p:nvPr/>
              </p:nvSpPr>
              <p:spPr bwMode="auto">
                <a:xfrm>
                  <a:off x="2052" y="364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8" name="Freeform 1186"/>
                <p:cNvSpPr>
                  <a:spLocks/>
                </p:cNvSpPr>
                <p:nvPr/>
              </p:nvSpPr>
              <p:spPr bwMode="auto">
                <a:xfrm>
                  <a:off x="2087" y="44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59" name="Freeform 1187"/>
                <p:cNvSpPr>
                  <a:spLocks/>
                </p:cNvSpPr>
                <p:nvPr/>
              </p:nvSpPr>
              <p:spPr bwMode="auto">
                <a:xfrm>
                  <a:off x="2087" y="436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0" name="Freeform 1188"/>
                <p:cNvSpPr>
                  <a:spLocks/>
                </p:cNvSpPr>
                <p:nvPr/>
              </p:nvSpPr>
              <p:spPr bwMode="auto">
                <a:xfrm>
                  <a:off x="2052" y="375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1" name="Freeform 1189"/>
                <p:cNvSpPr>
                  <a:spLocks/>
                </p:cNvSpPr>
                <p:nvPr/>
              </p:nvSpPr>
              <p:spPr bwMode="auto">
                <a:xfrm>
                  <a:off x="2307" y="45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2" name="Freeform 1190"/>
                <p:cNvSpPr>
                  <a:spLocks/>
                </p:cNvSpPr>
                <p:nvPr/>
              </p:nvSpPr>
              <p:spPr bwMode="auto">
                <a:xfrm>
                  <a:off x="2052" y="327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w 7"/>
                    <a:gd name="T11" fmla="*/ 0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3" name="Freeform 1191"/>
                <p:cNvSpPr>
                  <a:spLocks/>
                </p:cNvSpPr>
                <p:nvPr/>
              </p:nvSpPr>
              <p:spPr bwMode="auto">
                <a:xfrm>
                  <a:off x="2201" y="449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4" name="Freeform 1192"/>
                <p:cNvSpPr>
                  <a:spLocks/>
                </p:cNvSpPr>
                <p:nvPr/>
              </p:nvSpPr>
              <p:spPr bwMode="auto">
                <a:xfrm>
                  <a:off x="2201" y="44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5" name="Freeform 1193"/>
                <p:cNvSpPr>
                  <a:spLocks/>
                </p:cNvSpPr>
                <p:nvPr/>
              </p:nvSpPr>
              <p:spPr bwMode="auto">
                <a:xfrm>
                  <a:off x="2045" y="38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6" name="Freeform 1194"/>
                <p:cNvSpPr>
                  <a:spLocks/>
                </p:cNvSpPr>
                <p:nvPr/>
              </p:nvSpPr>
              <p:spPr bwMode="auto">
                <a:xfrm>
                  <a:off x="2045" y="438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7" name="Freeform 1195"/>
                <p:cNvSpPr>
                  <a:spLocks/>
                </p:cNvSpPr>
                <p:nvPr/>
              </p:nvSpPr>
              <p:spPr bwMode="auto">
                <a:xfrm>
                  <a:off x="2087" y="42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8" name="Freeform 1196"/>
                <p:cNvSpPr>
                  <a:spLocks/>
                </p:cNvSpPr>
                <p:nvPr/>
              </p:nvSpPr>
              <p:spPr bwMode="auto">
                <a:xfrm>
                  <a:off x="2201" y="448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69" name="Freeform 1197"/>
                <p:cNvSpPr>
                  <a:spLocks/>
                </p:cNvSpPr>
                <p:nvPr/>
              </p:nvSpPr>
              <p:spPr bwMode="auto">
                <a:xfrm>
                  <a:off x="2045" y="38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0" name="Freeform 1198"/>
                <p:cNvSpPr>
                  <a:spLocks/>
                </p:cNvSpPr>
                <p:nvPr/>
              </p:nvSpPr>
              <p:spPr bwMode="auto">
                <a:xfrm>
                  <a:off x="2045" y="37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1" name="Freeform 1199"/>
                <p:cNvSpPr>
                  <a:spLocks/>
                </p:cNvSpPr>
                <p:nvPr/>
              </p:nvSpPr>
              <p:spPr bwMode="auto">
                <a:xfrm>
                  <a:off x="2045" y="37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2" name="Freeform 1200"/>
                <p:cNvSpPr>
                  <a:spLocks/>
                </p:cNvSpPr>
                <p:nvPr/>
              </p:nvSpPr>
              <p:spPr bwMode="auto">
                <a:xfrm>
                  <a:off x="2045" y="383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3" name="Freeform 1201"/>
                <p:cNvSpPr>
                  <a:spLocks/>
                </p:cNvSpPr>
                <p:nvPr/>
              </p:nvSpPr>
              <p:spPr bwMode="auto">
                <a:xfrm>
                  <a:off x="2208" y="44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4" name="Freeform 1202"/>
                <p:cNvSpPr>
                  <a:spLocks/>
                </p:cNvSpPr>
                <p:nvPr/>
              </p:nvSpPr>
              <p:spPr bwMode="auto">
                <a:xfrm>
                  <a:off x="2045" y="43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5" name="Freeform 1203"/>
                <p:cNvSpPr>
                  <a:spLocks/>
                </p:cNvSpPr>
                <p:nvPr/>
              </p:nvSpPr>
              <p:spPr bwMode="auto">
                <a:xfrm>
                  <a:off x="2505" y="45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6" name="Freeform 1204"/>
                <p:cNvSpPr>
                  <a:spLocks/>
                </p:cNvSpPr>
                <p:nvPr/>
              </p:nvSpPr>
              <p:spPr bwMode="auto">
                <a:xfrm>
                  <a:off x="2307" y="4525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0 w 14"/>
                    <a:gd name="T7" fmla="*/ 0 h 1"/>
                    <a:gd name="T8" fmla="*/ 7 w 14"/>
                    <a:gd name="T9" fmla="*/ 0 h 1"/>
                    <a:gd name="T10" fmla="*/ 14 w 14"/>
                    <a:gd name="T11" fmla="*/ 0 h 1"/>
                    <a:gd name="T12" fmla="*/ 7 w 14"/>
                    <a:gd name="T13" fmla="*/ 0 h 1"/>
                    <a:gd name="T14" fmla="*/ 14 w 14"/>
                    <a:gd name="T15" fmla="*/ 0 h 1"/>
                    <a:gd name="T16" fmla="*/ 7 w 14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"/>
                    <a:gd name="T29" fmla="*/ 14 w 14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7" name="Freeform 1205"/>
                <p:cNvSpPr>
                  <a:spLocks/>
                </p:cNvSpPr>
                <p:nvPr/>
              </p:nvSpPr>
              <p:spPr bwMode="auto">
                <a:xfrm>
                  <a:off x="2045" y="3675"/>
                  <a:ext cx="21" cy="7"/>
                </a:xfrm>
                <a:custGeom>
                  <a:avLst/>
                  <a:gdLst>
                    <a:gd name="T0" fmla="*/ 21 w 21"/>
                    <a:gd name="T1" fmla="*/ 7 h 7"/>
                    <a:gd name="T2" fmla="*/ 14 w 21"/>
                    <a:gd name="T3" fmla="*/ 7 h 7"/>
                    <a:gd name="T4" fmla="*/ 7 w 21"/>
                    <a:gd name="T5" fmla="*/ 0 h 7"/>
                    <a:gd name="T6" fmla="*/ 0 w 21"/>
                    <a:gd name="T7" fmla="*/ 0 h 7"/>
                    <a:gd name="T8" fmla="*/ 7 w 21"/>
                    <a:gd name="T9" fmla="*/ 0 h 7"/>
                    <a:gd name="T10" fmla="*/ 14 w 21"/>
                    <a:gd name="T11" fmla="*/ 0 h 7"/>
                    <a:gd name="T12" fmla="*/ 21 w 21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7"/>
                    <a:gd name="T23" fmla="*/ 21 w 21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7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8" name="Freeform 1206"/>
                <p:cNvSpPr>
                  <a:spLocks/>
                </p:cNvSpPr>
                <p:nvPr/>
              </p:nvSpPr>
              <p:spPr bwMode="auto">
                <a:xfrm>
                  <a:off x="2045" y="4355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79" name="Freeform 1207"/>
                <p:cNvSpPr>
                  <a:spLocks/>
                </p:cNvSpPr>
                <p:nvPr/>
              </p:nvSpPr>
              <p:spPr bwMode="auto">
                <a:xfrm>
                  <a:off x="2307" y="45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0" name="Freeform 1208"/>
                <p:cNvSpPr>
                  <a:spLocks/>
                </p:cNvSpPr>
                <p:nvPr/>
              </p:nvSpPr>
              <p:spPr bwMode="auto">
                <a:xfrm>
                  <a:off x="2045" y="37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1" name="Freeform 1209"/>
                <p:cNvSpPr>
                  <a:spLocks/>
                </p:cNvSpPr>
                <p:nvPr/>
              </p:nvSpPr>
              <p:spPr bwMode="auto">
                <a:xfrm>
                  <a:off x="2087" y="444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2" name="Freeform 1210"/>
                <p:cNvSpPr>
                  <a:spLocks/>
                </p:cNvSpPr>
                <p:nvPr/>
              </p:nvSpPr>
              <p:spPr bwMode="auto">
                <a:xfrm>
                  <a:off x="2321" y="451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0 h 7"/>
                    <a:gd name="T4" fmla="*/ 0 w 14"/>
                    <a:gd name="T5" fmla="*/ 7 h 7"/>
                    <a:gd name="T6" fmla="*/ 0 w 14"/>
                    <a:gd name="T7" fmla="*/ 0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7 w 14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7"/>
                    <a:gd name="T26" fmla="*/ 14 w 14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3" name="Freeform 1211"/>
                <p:cNvSpPr>
                  <a:spLocks/>
                </p:cNvSpPr>
                <p:nvPr/>
              </p:nvSpPr>
              <p:spPr bwMode="auto">
                <a:xfrm>
                  <a:off x="2045" y="43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4" name="Freeform 1212"/>
                <p:cNvSpPr>
                  <a:spLocks/>
                </p:cNvSpPr>
                <p:nvPr/>
              </p:nvSpPr>
              <p:spPr bwMode="auto">
                <a:xfrm>
                  <a:off x="2208" y="447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5" name="Freeform 1213"/>
                <p:cNvSpPr>
                  <a:spLocks/>
                </p:cNvSpPr>
                <p:nvPr/>
              </p:nvSpPr>
              <p:spPr bwMode="auto">
                <a:xfrm>
                  <a:off x="2505" y="451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6" name="Freeform 1214"/>
                <p:cNvSpPr>
                  <a:spLocks/>
                </p:cNvSpPr>
                <p:nvPr/>
              </p:nvSpPr>
              <p:spPr bwMode="auto">
                <a:xfrm>
                  <a:off x="2215" y="447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7" name="Freeform 1215"/>
                <p:cNvSpPr>
                  <a:spLocks/>
                </p:cNvSpPr>
                <p:nvPr/>
              </p:nvSpPr>
              <p:spPr bwMode="auto">
                <a:xfrm>
                  <a:off x="2045" y="3639"/>
                  <a:ext cx="14" cy="14"/>
                </a:xfrm>
                <a:custGeom>
                  <a:avLst/>
                  <a:gdLst>
                    <a:gd name="T0" fmla="*/ 14 w 14"/>
                    <a:gd name="T1" fmla="*/ 14 h 14"/>
                    <a:gd name="T2" fmla="*/ 14 w 14"/>
                    <a:gd name="T3" fmla="*/ 7 h 14"/>
                    <a:gd name="T4" fmla="*/ 7 w 14"/>
                    <a:gd name="T5" fmla="*/ 7 h 14"/>
                    <a:gd name="T6" fmla="*/ 0 w 14"/>
                    <a:gd name="T7" fmla="*/ 7 h 14"/>
                    <a:gd name="T8" fmla="*/ 0 w 14"/>
                    <a:gd name="T9" fmla="*/ 0 h 14"/>
                    <a:gd name="T10" fmla="*/ 7 w 14"/>
                    <a:gd name="T11" fmla="*/ 0 h 14"/>
                    <a:gd name="T12" fmla="*/ 7 w 14"/>
                    <a:gd name="T13" fmla="*/ 7 h 14"/>
                    <a:gd name="T14" fmla="*/ 14 w 14"/>
                    <a:gd name="T15" fmla="*/ 7 h 14"/>
                    <a:gd name="T16" fmla="*/ 14 w 1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14" y="14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8" name="Rectangle 1216"/>
                <p:cNvSpPr>
                  <a:spLocks noChangeArrowheads="1"/>
                </p:cNvSpPr>
                <p:nvPr/>
              </p:nvSpPr>
              <p:spPr bwMode="auto">
                <a:xfrm>
                  <a:off x="2215" y="446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89" name="Freeform 1217"/>
                <p:cNvSpPr>
                  <a:spLocks/>
                </p:cNvSpPr>
                <p:nvPr/>
              </p:nvSpPr>
              <p:spPr bwMode="auto">
                <a:xfrm>
                  <a:off x="2045" y="38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90" name="Freeform 1218"/>
                <p:cNvSpPr>
                  <a:spLocks/>
                </p:cNvSpPr>
                <p:nvPr/>
              </p:nvSpPr>
              <p:spPr bwMode="auto">
                <a:xfrm>
                  <a:off x="2215" y="44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91" name="Freeform 1219"/>
                <p:cNvSpPr>
                  <a:spLocks/>
                </p:cNvSpPr>
                <p:nvPr/>
              </p:nvSpPr>
              <p:spPr bwMode="auto">
                <a:xfrm>
                  <a:off x="2449" y="4532"/>
                  <a:ext cx="21" cy="21"/>
                </a:xfrm>
                <a:custGeom>
                  <a:avLst/>
                  <a:gdLst>
                    <a:gd name="T0" fmla="*/ 14 w 21"/>
                    <a:gd name="T1" fmla="*/ 21 h 21"/>
                    <a:gd name="T2" fmla="*/ 14 w 21"/>
                    <a:gd name="T3" fmla="*/ 14 h 21"/>
                    <a:gd name="T4" fmla="*/ 7 w 21"/>
                    <a:gd name="T5" fmla="*/ 14 h 21"/>
                    <a:gd name="T6" fmla="*/ 0 w 21"/>
                    <a:gd name="T7" fmla="*/ 14 h 21"/>
                    <a:gd name="T8" fmla="*/ 0 w 21"/>
                    <a:gd name="T9" fmla="*/ 7 h 21"/>
                    <a:gd name="T10" fmla="*/ 7 w 21"/>
                    <a:gd name="T11" fmla="*/ 7 h 21"/>
                    <a:gd name="T12" fmla="*/ 7 w 21"/>
                    <a:gd name="T13" fmla="*/ 14 h 21"/>
                    <a:gd name="T14" fmla="*/ 7 w 21"/>
                    <a:gd name="T15" fmla="*/ 7 h 21"/>
                    <a:gd name="T16" fmla="*/ 0 w 21"/>
                    <a:gd name="T17" fmla="*/ 7 h 21"/>
                    <a:gd name="T18" fmla="*/ 7 w 21"/>
                    <a:gd name="T19" fmla="*/ 7 h 21"/>
                    <a:gd name="T20" fmla="*/ 7 w 21"/>
                    <a:gd name="T21" fmla="*/ 0 h 21"/>
                    <a:gd name="T22" fmla="*/ 14 w 21"/>
                    <a:gd name="T23" fmla="*/ 0 h 21"/>
                    <a:gd name="T24" fmla="*/ 14 w 21"/>
                    <a:gd name="T25" fmla="*/ 7 h 21"/>
                    <a:gd name="T26" fmla="*/ 7 w 21"/>
                    <a:gd name="T27" fmla="*/ 7 h 21"/>
                    <a:gd name="T28" fmla="*/ 14 w 21"/>
                    <a:gd name="T29" fmla="*/ 7 h 21"/>
                    <a:gd name="T30" fmla="*/ 7 w 21"/>
                    <a:gd name="T31" fmla="*/ 7 h 21"/>
                    <a:gd name="T32" fmla="*/ 14 w 21"/>
                    <a:gd name="T33" fmla="*/ 7 h 21"/>
                    <a:gd name="T34" fmla="*/ 7 w 21"/>
                    <a:gd name="T35" fmla="*/ 7 h 21"/>
                    <a:gd name="T36" fmla="*/ 7 w 21"/>
                    <a:gd name="T37" fmla="*/ 14 h 21"/>
                    <a:gd name="T38" fmla="*/ 14 w 21"/>
                    <a:gd name="T39" fmla="*/ 14 h 21"/>
                    <a:gd name="T40" fmla="*/ 21 w 21"/>
                    <a:gd name="T41" fmla="*/ 14 h 21"/>
                    <a:gd name="T42" fmla="*/ 14 w 21"/>
                    <a:gd name="T43" fmla="*/ 14 h 21"/>
                    <a:gd name="T44" fmla="*/ 14 w 21"/>
                    <a:gd name="T45" fmla="*/ 21 h 2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1"/>
                    <a:gd name="T70" fmla="*/ 0 h 21"/>
                    <a:gd name="T71" fmla="*/ 21 w 21"/>
                    <a:gd name="T72" fmla="*/ 21 h 2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1" h="21">
                      <a:moveTo>
                        <a:pt x="14" y="21"/>
                      </a:move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92" name="Freeform 1220"/>
                <p:cNvSpPr>
                  <a:spLocks/>
                </p:cNvSpPr>
                <p:nvPr/>
              </p:nvSpPr>
              <p:spPr bwMode="auto">
                <a:xfrm>
                  <a:off x="2087" y="442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93" name="Freeform 1221"/>
                <p:cNvSpPr>
                  <a:spLocks/>
                </p:cNvSpPr>
                <p:nvPr/>
              </p:nvSpPr>
              <p:spPr bwMode="auto">
                <a:xfrm>
                  <a:off x="2087" y="35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3546" name="Group 1222"/>
              <p:cNvGrpSpPr>
                <a:grpSpLocks/>
              </p:cNvGrpSpPr>
              <p:nvPr/>
            </p:nvGrpSpPr>
            <p:grpSpPr bwMode="auto">
              <a:xfrm>
                <a:off x="-315" y="2590"/>
                <a:ext cx="2792" cy="1971"/>
                <a:chOff x="-315" y="2590"/>
                <a:chExt cx="2792" cy="1971"/>
              </a:xfrm>
            </p:grpSpPr>
            <p:sp>
              <p:nvSpPr>
                <p:cNvPr id="23894" name="Freeform 1223"/>
                <p:cNvSpPr>
                  <a:spLocks/>
                </p:cNvSpPr>
                <p:nvPr/>
              </p:nvSpPr>
              <p:spPr bwMode="auto">
                <a:xfrm>
                  <a:off x="2087" y="441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5" name="Freeform 1224"/>
                <p:cNvSpPr>
                  <a:spLocks/>
                </p:cNvSpPr>
                <p:nvPr/>
              </p:nvSpPr>
              <p:spPr bwMode="auto">
                <a:xfrm>
                  <a:off x="2045" y="402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6" name="Freeform 1225"/>
                <p:cNvSpPr>
                  <a:spLocks/>
                </p:cNvSpPr>
                <p:nvPr/>
              </p:nvSpPr>
              <p:spPr bwMode="auto">
                <a:xfrm>
                  <a:off x="2038" y="43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7" name="Freeform 1226"/>
                <p:cNvSpPr>
                  <a:spLocks/>
                </p:cNvSpPr>
                <p:nvPr/>
              </p:nvSpPr>
              <p:spPr bwMode="auto">
                <a:xfrm>
                  <a:off x="2038" y="373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8" name="Freeform 1227"/>
                <p:cNvSpPr>
                  <a:spLocks/>
                </p:cNvSpPr>
                <p:nvPr/>
              </p:nvSpPr>
              <p:spPr bwMode="auto">
                <a:xfrm>
                  <a:off x="2038" y="400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9" name="Freeform 1228"/>
                <p:cNvSpPr>
                  <a:spLocks/>
                </p:cNvSpPr>
                <p:nvPr/>
              </p:nvSpPr>
              <p:spPr bwMode="auto">
                <a:xfrm>
                  <a:off x="2038" y="440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0" name="Rectangle 1229"/>
                <p:cNvSpPr>
                  <a:spLocks noChangeArrowheads="1"/>
                </p:cNvSpPr>
                <p:nvPr/>
              </p:nvSpPr>
              <p:spPr bwMode="auto">
                <a:xfrm>
                  <a:off x="2038" y="380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1" name="Freeform 1230"/>
                <p:cNvSpPr>
                  <a:spLocks/>
                </p:cNvSpPr>
                <p:nvPr/>
              </p:nvSpPr>
              <p:spPr bwMode="auto">
                <a:xfrm>
                  <a:off x="2038" y="439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2" name="Freeform 1231"/>
                <p:cNvSpPr>
                  <a:spLocks/>
                </p:cNvSpPr>
                <p:nvPr/>
              </p:nvSpPr>
              <p:spPr bwMode="auto">
                <a:xfrm>
                  <a:off x="2038" y="437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3" name="Freeform 1232"/>
                <p:cNvSpPr>
                  <a:spLocks/>
                </p:cNvSpPr>
                <p:nvPr/>
              </p:nvSpPr>
              <p:spPr bwMode="auto">
                <a:xfrm>
                  <a:off x="2080" y="3660"/>
                  <a:ext cx="14" cy="8"/>
                </a:xfrm>
                <a:custGeom>
                  <a:avLst/>
                  <a:gdLst>
                    <a:gd name="T0" fmla="*/ 7 w 14"/>
                    <a:gd name="T1" fmla="*/ 8 h 8"/>
                    <a:gd name="T2" fmla="*/ 7 w 14"/>
                    <a:gd name="T3" fmla="*/ 0 h 8"/>
                    <a:gd name="T4" fmla="*/ 0 w 14"/>
                    <a:gd name="T5" fmla="*/ 0 h 8"/>
                    <a:gd name="T6" fmla="*/ 7 w 14"/>
                    <a:gd name="T7" fmla="*/ 0 h 8"/>
                    <a:gd name="T8" fmla="*/ 14 w 14"/>
                    <a:gd name="T9" fmla="*/ 0 h 8"/>
                    <a:gd name="T10" fmla="*/ 14 w 14"/>
                    <a:gd name="T11" fmla="*/ 8 h 8"/>
                    <a:gd name="T12" fmla="*/ 7 w 14"/>
                    <a:gd name="T13" fmla="*/ 8 h 8"/>
                    <a:gd name="T14" fmla="*/ 7 w 14"/>
                    <a:gd name="T15" fmla="*/ 0 h 8"/>
                    <a:gd name="T16" fmla="*/ 7 w 14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8"/>
                    <a:gd name="T29" fmla="*/ 14 w 14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8">
                      <a:moveTo>
                        <a:pt x="7" y="8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4" name="Freeform 1233"/>
                <p:cNvSpPr>
                  <a:spLocks/>
                </p:cNvSpPr>
                <p:nvPr/>
              </p:nvSpPr>
              <p:spPr bwMode="auto">
                <a:xfrm>
                  <a:off x="2335" y="45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5" name="Freeform 1234"/>
                <p:cNvSpPr>
                  <a:spLocks/>
                </p:cNvSpPr>
                <p:nvPr/>
              </p:nvSpPr>
              <p:spPr bwMode="auto">
                <a:xfrm>
                  <a:off x="2038" y="37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6" name="Freeform 1235"/>
                <p:cNvSpPr>
                  <a:spLocks/>
                </p:cNvSpPr>
                <p:nvPr/>
              </p:nvSpPr>
              <p:spPr bwMode="auto">
                <a:xfrm>
                  <a:off x="2038" y="37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7" name="Freeform 1236"/>
                <p:cNvSpPr>
                  <a:spLocks/>
                </p:cNvSpPr>
                <p:nvPr/>
              </p:nvSpPr>
              <p:spPr bwMode="auto">
                <a:xfrm>
                  <a:off x="2080" y="37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8" name="Freeform 1237"/>
                <p:cNvSpPr>
                  <a:spLocks/>
                </p:cNvSpPr>
                <p:nvPr/>
              </p:nvSpPr>
              <p:spPr bwMode="auto">
                <a:xfrm>
                  <a:off x="2038" y="37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09" name="Rectangle 1238"/>
                <p:cNvSpPr>
                  <a:spLocks noChangeArrowheads="1"/>
                </p:cNvSpPr>
                <p:nvPr/>
              </p:nvSpPr>
              <p:spPr bwMode="auto">
                <a:xfrm>
                  <a:off x="2038" y="433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0" name="Freeform 1239"/>
                <p:cNvSpPr>
                  <a:spLocks/>
                </p:cNvSpPr>
                <p:nvPr/>
              </p:nvSpPr>
              <p:spPr bwMode="auto">
                <a:xfrm>
                  <a:off x="2038" y="438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1" name="Freeform 1240"/>
                <p:cNvSpPr>
                  <a:spLocks/>
                </p:cNvSpPr>
                <p:nvPr/>
              </p:nvSpPr>
              <p:spPr bwMode="auto">
                <a:xfrm>
                  <a:off x="2038" y="438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2" name="Freeform 1241"/>
                <p:cNvSpPr>
                  <a:spLocks/>
                </p:cNvSpPr>
                <p:nvPr/>
              </p:nvSpPr>
              <p:spPr bwMode="auto">
                <a:xfrm>
                  <a:off x="2038" y="373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3" name="Freeform 1242"/>
                <p:cNvSpPr>
                  <a:spLocks/>
                </p:cNvSpPr>
                <p:nvPr/>
              </p:nvSpPr>
              <p:spPr bwMode="auto">
                <a:xfrm>
                  <a:off x="2038" y="43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4" name="Freeform 1243"/>
                <p:cNvSpPr>
                  <a:spLocks/>
                </p:cNvSpPr>
                <p:nvPr/>
              </p:nvSpPr>
              <p:spPr bwMode="auto">
                <a:xfrm>
                  <a:off x="2080" y="372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5" name="Rectangle 1244"/>
                <p:cNvSpPr>
                  <a:spLocks noChangeArrowheads="1"/>
                </p:cNvSpPr>
                <p:nvPr/>
              </p:nvSpPr>
              <p:spPr bwMode="auto">
                <a:xfrm>
                  <a:off x="2038" y="432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6" name="Rectangle 1245"/>
                <p:cNvSpPr>
                  <a:spLocks noChangeArrowheads="1"/>
                </p:cNvSpPr>
                <p:nvPr/>
              </p:nvSpPr>
              <p:spPr bwMode="auto">
                <a:xfrm>
                  <a:off x="2038" y="4341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7" name="Freeform 1246"/>
                <p:cNvSpPr>
                  <a:spLocks/>
                </p:cNvSpPr>
                <p:nvPr/>
              </p:nvSpPr>
              <p:spPr bwMode="auto">
                <a:xfrm>
                  <a:off x="2038" y="440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8" name="Freeform 1247"/>
                <p:cNvSpPr>
                  <a:spLocks/>
                </p:cNvSpPr>
                <p:nvPr/>
              </p:nvSpPr>
              <p:spPr bwMode="auto">
                <a:xfrm>
                  <a:off x="2038" y="439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19" name="Freeform 1248"/>
                <p:cNvSpPr>
                  <a:spLocks/>
                </p:cNvSpPr>
                <p:nvPr/>
              </p:nvSpPr>
              <p:spPr bwMode="auto">
                <a:xfrm>
                  <a:off x="2080" y="44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0" name="Freeform 1249"/>
                <p:cNvSpPr>
                  <a:spLocks/>
                </p:cNvSpPr>
                <p:nvPr/>
              </p:nvSpPr>
              <p:spPr bwMode="auto">
                <a:xfrm>
                  <a:off x="2229" y="449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1" name="Freeform 1250"/>
                <p:cNvSpPr>
                  <a:spLocks/>
                </p:cNvSpPr>
                <p:nvPr/>
              </p:nvSpPr>
              <p:spPr bwMode="auto">
                <a:xfrm>
                  <a:off x="2335" y="45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2" name="Freeform 1251"/>
                <p:cNvSpPr>
                  <a:spLocks/>
                </p:cNvSpPr>
                <p:nvPr/>
              </p:nvSpPr>
              <p:spPr bwMode="auto">
                <a:xfrm>
                  <a:off x="2038" y="37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3" name="Freeform 1252"/>
                <p:cNvSpPr>
                  <a:spLocks/>
                </p:cNvSpPr>
                <p:nvPr/>
              </p:nvSpPr>
              <p:spPr bwMode="auto">
                <a:xfrm>
                  <a:off x="2038" y="381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4" name="Freeform 1253"/>
                <p:cNvSpPr>
                  <a:spLocks/>
                </p:cNvSpPr>
                <p:nvPr/>
              </p:nvSpPr>
              <p:spPr bwMode="auto">
                <a:xfrm>
                  <a:off x="2038" y="37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5" name="Freeform 1254"/>
                <p:cNvSpPr>
                  <a:spLocks/>
                </p:cNvSpPr>
                <p:nvPr/>
              </p:nvSpPr>
              <p:spPr bwMode="auto">
                <a:xfrm>
                  <a:off x="2335" y="45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6" name="Freeform 1255"/>
                <p:cNvSpPr>
                  <a:spLocks/>
                </p:cNvSpPr>
                <p:nvPr/>
              </p:nvSpPr>
              <p:spPr bwMode="auto">
                <a:xfrm>
                  <a:off x="2080" y="32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7" name="Freeform 1256"/>
                <p:cNvSpPr>
                  <a:spLocks/>
                </p:cNvSpPr>
                <p:nvPr/>
              </p:nvSpPr>
              <p:spPr bwMode="auto">
                <a:xfrm>
                  <a:off x="2236" y="450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8" name="Freeform 1257"/>
                <p:cNvSpPr>
                  <a:spLocks/>
                </p:cNvSpPr>
                <p:nvPr/>
              </p:nvSpPr>
              <p:spPr bwMode="auto">
                <a:xfrm>
                  <a:off x="2229" y="4348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0 h 7"/>
                    <a:gd name="T6" fmla="*/ 14 w 14"/>
                    <a:gd name="T7" fmla="*/ 0 h 7"/>
                    <a:gd name="T8" fmla="*/ 7 w 1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7"/>
                    <a:gd name="T17" fmla="*/ 14 w 1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29" name="Freeform 1258"/>
                <p:cNvSpPr>
                  <a:spLocks/>
                </p:cNvSpPr>
                <p:nvPr/>
              </p:nvSpPr>
              <p:spPr bwMode="auto">
                <a:xfrm>
                  <a:off x="2038" y="3746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0 w 7"/>
                    <a:gd name="T3" fmla="*/ 0 h 14"/>
                    <a:gd name="T4" fmla="*/ 7 w 7"/>
                    <a:gd name="T5" fmla="*/ 0 h 14"/>
                    <a:gd name="T6" fmla="*/ 7 w 7"/>
                    <a:gd name="T7" fmla="*/ 7 h 14"/>
                    <a:gd name="T8" fmla="*/ 7 w 7"/>
                    <a:gd name="T9" fmla="*/ 0 h 14"/>
                    <a:gd name="T10" fmla="*/ 7 w 7"/>
                    <a:gd name="T11" fmla="*/ 7 h 14"/>
                    <a:gd name="T12" fmla="*/ 7 w 7"/>
                    <a:gd name="T13" fmla="*/ 14 h 14"/>
                    <a:gd name="T14" fmla="*/ 7 w 7"/>
                    <a:gd name="T15" fmla="*/ 7 h 14"/>
                    <a:gd name="T16" fmla="*/ 0 w 7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4"/>
                    <a:gd name="T29" fmla="*/ 7 w 7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0" name="Freeform 1259"/>
                <p:cNvSpPr>
                  <a:spLocks/>
                </p:cNvSpPr>
                <p:nvPr/>
              </p:nvSpPr>
              <p:spPr bwMode="auto">
                <a:xfrm>
                  <a:off x="2038" y="3653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7 w 14"/>
                    <a:gd name="T13" fmla="*/ 7 h 7"/>
                    <a:gd name="T14" fmla="*/ 14 w 14"/>
                    <a:gd name="T15" fmla="*/ 7 h 7"/>
                    <a:gd name="T16" fmla="*/ 7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1" name="Freeform 1260"/>
                <p:cNvSpPr>
                  <a:spLocks/>
                </p:cNvSpPr>
                <p:nvPr/>
              </p:nvSpPr>
              <p:spPr bwMode="auto">
                <a:xfrm>
                  <a:off x="2236" y="4483"/>
                  <a:ext cx="21" cy="7"/>
                </a:xfrm>
                <a:custGeom>
                  <a:avLst/>
                  <a:gdLst>
                    <a:gd name="T0" fmla="*/ 0 w 21"/>
                    <a:gd name="T1" fmla="*/ 0 h 7"/>
                    <a:gd name="T2" fmla="*/ 7 w 21"/>
                    <a:gd name="T3" fmla="*/ 0 h 7"/>
                    <a:gd name="T4" fmla="*/ 7 w 21"/>
                    <a:gd name="T5" fmla="*/ 7 h 7"/>
                    <a:gd name="T6" fmla="*/ 7 w 21"/>
                    <a:gd name="T7" fmla="*/ 0 h 7"/>
                    <a:gd name="T8" fmla="*/ 14 w 21"/>
                    <a:gd name="T9" fmla="*/ 0 h 7"/>
                    <a:gd name="T10" fmla="*/ 21 w 21"/>
                    <a:gd name="T11" fmla="*/ 0 h 7"/>
                    <a:gd name="T12" fmla="*/ 21 w 21"/>
                    <a:gd name="T13" fmla="*/ 7 h 7"/>
                    <a:gd name="T14" fmla="*/ 14 w 21"/>
                    <a:gd name="T15" fmla="*/ 7 h 7"/>
                    <a:gd name="T16" fmla="*/ 7 w 21"/>
                    <a:gd name="T17" fmla="*/ 7 h 7"/>
                    <a:gd name="T18" fmla="*/ 0 w 21"/>
                    <a:gd name="T19" fmla="*/ 7 h 7"/>
                    <a:gd name="T20" fmla="*/ 0 w 21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7"/>
                    <a:gd name="T35" fmla="*/ 21 w 21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2" name="Freeform 1261"/>
                <p:cNvSpPr>
                  <a:spLocks/>
                </p:cNvSpPr>
                <p:nvPr/>
              </p:nvSpPr>
              <p:spPr bwMode="auto">
                <a:xfrm>
                  <a:off x="2038" y="368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3" name="Freeform 1262"/>
                <p:cNvSpPr>
                  <a:spLocks/>
                </p:cNvSpPr>
                <p:nvPr/>
              </p:nvSpPr>
              <p:spPr bwMode="auto">
                <a:xfrm>
                  <a:off x="2080" y="446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4" name="Freeform 1263"/>
                <p:cNvSpPr>
                  <a:spLocks/>
                </p:cNvSpPr>
                <p:nvPr/>
              </p:nvSpPr>
              <p:spPr bwMode="auto">
                <a:xfrm>
                  <a:off x="2080" y="36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5" name="Freeform 1264"/>
                <p:cNvSpPr>
                  <a:spLocks/>
                </p:cNvSpPr>
                <p:nvPr/>
              </p:nvSpPr>
              <p:spPr bwMode="auto">
                <a:xfrm>
                  <a:off x="2335" y="451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6" name="Freeform 1265"/>
                <p:cNvSpPr>
                  <a:spLocks/>
                </p:cNvSpPr>
                <p:nvPr/>
              </p:nvSpPr>
              <p:spPr bwMode="auto">
                <a:xfrm>
                  <a:off x="2038" y="376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7" name="Freeform 1266"/>
                <p:cNvSpPr>
                  <a:spLocks/>
                </p:cNvSpPr>
                <p:nvPr/>
              </p:nvSpPr>
              <p:spPr bwMode="auto">
                <a:xfrm>
                  <a:off x="2342" y="45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8" name="Freeform 1267"/>
                <p:cNvSpPr>
                  <a:spLocks/>
                </p:cNvSpPr>
                <p:nvPr/>
              </p:nvSpPr>
              <p:spPr bwMode="auto">
                <a:xfrm>
                  <a:off x="2413" y="451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39" name="Freeform 1268"/>
                <p:cNvSpPr>
                  <a:spLocks/>
                </p:cNvSpPr>
                <p:nvPr/>
              </p:nvSpPr>
              <p:spPr bwMode="auto">
                <a:xfrm>
                  <a:off x="2080" y="3590"/>
                  <a:ext cx="7" cy="14"/>
                </a:xfrm>
                <a:custGeom>
                  <a:avLst/>
                  <a:gdLst>
                    <a:gd name="T0" fmla="*/ 7 w 7"/>
                    <a:gd name="T1" fmla="*/ 14 h 14"/>
                    <a:gd name="T2" fmla="*/ 0 w 7"/>
                    <a:gd name="T3" fmla="*/ 14 h 14"/>
                    <a:gd name="T4" fmla="*/ 0 w 7"/>
                    <a:gd name="T5" fmla="*/ 7 h 14"/>
                    <a:gd name="T6" fmla="*/ 0 w 7"/>
                    <a:gd name="T7" fmla="*/ 0 h 14"/>
                    <a:gd name="T8" fmla="*/ 0 w 7"/>
                    <a:gd name="T9" fmla="*/ 7 h 14"/>
                    <a:gd name="T10" fmla="*/ 7 w 7"/>
                    <a:gd name="T11" fmla="*/ 7 h 14"/>
                    <a:gd name="T12" fmla="*/ 7 w 7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4"/>
                    <a:gd name="T23" fmla="*/ 7 w 7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4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0" name="Freeform 1269"/>
                <p:cNvSpPr>
                  <a:spLocks/>
                </p:cNvSpPr>
                <p:nvPr/>
              </p:nvSpPr>
              <p:spPr bwMode="auto">
                <a:xfrm>
                  <a:off x="2080" y="359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1" name="Freeform 1270"/>
                <p:cNvSpPr>
                  <a:spLocks/>
                </p:cNvSpPr>
                <p:nvPr/>
              </p:nvSpPr>
              <p:spPr bwMode="auto">
                <a:xfrm>
                  <a:off x="2413" y="45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2" name="Freeform 1271"/>
                <p:cNvSpPr>
                  <a:spLocks/>
                </p:cNvSpPr>
                <p:nvPr/>
              </p:nvSpPr>
              <p:spPr bwMode="auto">
                <a:xfrm>
                  <a:off x="2349" y="45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3" name="Freeform 1272"/>
                <p:cNvSpPr>
                  <a:spLocks/>
                </p:cNvSpPr>
                <p:nvPr/>
              </p:nvSpPr>
              <p:spPr bwMode="auto">
                <a:xfrm>
                  <a:off x="2349" y="451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4" name="Freeform 1273"/>
                <p:cNvSpPr>
                  <a:spLocks/>
                </p:cNvSpPr>
                <p:nvPr/>
              </p:nvSpPr>
              <p:spPr bwMode="auto">
                <a:xfrm>
                  <a:off x="2243" y="44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5" name="Freeform 1274"/>
                <p:cNvSpPr>
                  <a:spLocks/>
                </p:cNvSpPr>
                <p:nvPr/>
              </p:nvSpPr>
              <p:spPr bwMode="auto">
                <a:xfrm>
                  <a:off x="2356" y="453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6" name="Freeform 1275"/>
                <p:cNvSpPr>
                  <a:spLocks/>
                </p:cNvSpPr>
                <p:nvPr/>
              </p:nvSpPr>
              <p:spPr bwMode="auto">
                <a:xfrm>
                  <a:off x="2080" y="376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7" name="Freeform 1276"/>
                <p:cNvSpPr>
                  <a:spLocks/>
                </p:cNvSpPr>
                <p:nvPr/>
              </p:nvSpPr>
              <p:spPr bwMode="auto">
                <a:xfrm>
                  <a:off x="2250" y="4440"/>
                  <a:ext cx="21" cy="7"/>
                </a:xfrm>
                <a:custGeom>
                  <a:avLst/>
                  <a:gdLst>
                    <a:gd name="T0" fmla="*/ 14 w 21"/>
                    <a:gd name="T1" fmla="*/ 7 h 7"/>
                    <a:gd name="T2" fmla="*/ 7 w 21"/>
                    <a:gd name="T3" fmla="*/ 7 h 7"/>
                    <a:gd name="T4" fmla="*/ 0 w 21"/>
                    <a:gd name="T5" fmla="*/ 7 h 7"/>
                    <a:gd name="T6" fmla="*/ 0 w 21"/>
                    <a:gd name="T7" fmla="*/ 0 h 7"/>
                    <a:gd name="T8" fmla="*/ 7 w 21"/>
                    <a:gd name="T9" fmla="*/ 0 h 7"/>
                    <a:gd name="T10" fmla="*/ 14 w 21"/>
                    <a:gd name="T11" fmla="*/ 0 h 7"/>
                    <a:gd name="T12" fmla="*/ 14 w 21"/>
                    <a:gd name="T13" fmla="*/ 7 h 7"/>
                    <a:gd name="T14" fmla="*/ 14 w 21"/>
                    <a:gd name="T15" fmla="*/ 0 h 7"/>
                    <a:gd name="T16" fmla="*/ 21 w 21"/>
                    <a:gd name="T17" fmla="*/ 0 h 7"/>
                    <a:gd name="T18" fmla="*/ 21 w 21"/>
                    <a:gd name="T19" fmla="*/ 7 h 7"/>
                    <a:gd name="T20" fmla="*/ 14 w 21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7"/>
                    <a:gd name="T35" fmla="*/ 21 w 21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8" name="Freeform 1277"/>
                <p:cNvSpPr>
                  <a:spLocks/>
                </p:cNvSpPr>
                <p:nvPr/>
              </p:nvSpPr>
              <p:spPr bwMode="auto">
                <a:xfrm>
                  <a:off x="2371" y="45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49" name="Freeform 1278"/>
                <p:cNvSpPr>
                  <a:spLocks/>
                </p:cNvSpPr>
                <p:nvPr/>
              </p:nvSpPr>
              <p:spPr bwMode="auto">
                <a:xfrm>
                  <a:off x="2434" y="4539"/>
                  <a:ext cx="15" cy="7"/>
                </a:xfrm>
                <a:custGeom>
                  <a:avLst/>
                  <a:gdLst>
                    <a:gd name="T0" fmla="*/ 7 w 15"/>
                    <a:gd name="T1" fmla="*/ 0 h 7"/>
                    <a:gd name="T2" fmla="*/ 15 w 15"/>
                    <a:gd name="T3" fmla="*/ 0 h 7"/>
                    <a:gd name="T4" fmla="*/ 7 w 15"/>
                    <a:gd name="T5" fmla="*/ 0 h 7"/>
                    <a:gd name="T6" fmla="*/ 7 w 15"/>
                    <a:gd name="T7" fmla="*/ 7 h 7"/>
                    <a:gd name="T8" fmla="*/ 0 w 15"/>
                    <a:gd name="T9" fmla="*/ 7 h 7"/>
                    <a:gd name="T10" fmla="*/ 0 w 15"/>
                    <a:gd name="T11" fmla="*/ 0 h 7"/>
                    <a:gd name="T12" fmla="*/ 7 w 15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7"/>
                    <a:gd name="T23" fmla="*/ 15 w 15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7">
                      <a:moveTo>
                        <a:pt x="7" y="0"/>
                      </a:move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0" name="Freeform 1279"/>
                <p:cNvSpPr>
                  <a:spLocks/>
                </p:cNvSpPr>
                <p:nvPr/>
              </p:nvSpPr>
              <p:spPr bwMode="auto">
                <a:xfrm>
                  <a:off x="2030" y="4305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0 h 7"/>
                    <a:gd name="T4" fmla="*/ 8 w 8"/>
                    <a:gd name="T5" fmla="*/ 7 h 7"/>
                    <a:gd name="T6" fmla="*/ 0 w 8"/>
                    <a:gd name="T7" fmla="*/ 0 h 7"/>
                    <a:gd name="T8" fmla="*/ 8 w 8"/>
                    <a:gd name="T9" fmla="*/ 0 h 7"/>
                    <a:gd name="T10" fmla="*/ 8 w 8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8" y="7"/>
                      </a:move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1" name="Freeform 1280"/>
                <p:cNvSpPr>
                  <a:spLocks/>
                </p:cNvSpPr>
                <p:nvPr/>
              </p:nvSpPr>
              <p:spPr bwMode="auto">
                <a:xfrm>
                  <a:off x="2030" y="3845"/>
                  <a:ext cx="22" cy="21"/>
                </a:xfrm>
                <a:custGeom>
                  <a:avLst/>
                  <a:gdLst>
                    <a:gd name="T0" fmla="*/ 15 w 22"/>
                    <a:gd name="T1" fmla="*/ 14 h 21"/>
                    <a:gd name="T2" fmla="*/ 15 w 22"/>
                    <a:gd name="T3" fmla="*/ 21 h 21"/>
                    <a:gd name="T4" fmla="*/ 8 w 22"/>
                    <a:gd name="T5" fmla="*/ 21 h 21"/>
                    <a:gd name="T6" fmla="*/ 8 w 22"/>
                    <a:gd name="T7" fmla="*/ 14 h 21"/>
                    <a:gd name="T8" fmla="*/ 0 w 22"/>
                    <a:gd name="T9" fmla="*/ 14 h 21"/>
                    <a:gd name="T10" fmla="*/ 8 w 22"/>
                    <a:gd name="T11" fmla="*/ 14 h 21"/>
                    <a:gd name="T12" fmla="*/ 0 w 22"/>
                    <a:gd name="T13" fmla="*/ 14 h 21"/>
                    <a:gd name="T14" fmla="*/ 8 w 22"/>
                    <a:gd name="T15" fmla="*/ 14 h 21"/>
                    <a:gd name="T16" fmla="*/ 8 w 22"/>
                    <a:gd name="T17" fmla="*/ 7 h 21"/>
                    <a:gd name="T18" fmla="*/ 8 w 22"/>
                    <a:gd name="T19" fmla="*/ 0 h 21"/>
                    <a:gd name="T20" fmla="*/ 15 w 22"/>
                    <a:gd name="T21" fmla="*/ 0 h 21"/>
                    <a:gd name="T22" fmla="*/ 22 w 22"/>
                    <a:gd name="T23" fmla="*/ 0 h 21"/>
                    <a:gd name="T24" fmla="*/ 22 w 22"/>
                    <a:gd name="T25" fmla="*/ 7 h 21"/>
                    <a:gd name="T26" fmla="*/ 15 w 22"/>
                    <a:gd name="T27" fmla="*/ 7 h 21"/>
                    <a:gd name="T28" fmla="*/ 22 w 22"/>
                    <a:gd name="T29" fmla="*/ 7 h 21"/>
                    <a:gd name="T30" fmla="*/ 15 w 22"/>
                    <a:gd name="T31" fmla="*/ 7 h 21"/>
                    <a:gd name="T32" fmla="*/ 22 w 22"/>
                    <a:gd name="T33" fmla="*/ 14 h 21"/>
                    <a:gd name="T34" fmla="*/ 15 w 22"/>
                    <a:gd name="T35" fmla="*/ 14 h 21"/>
                    <a:gd name="T36" fmla="*/ 22 w 22"/>
                    <a:gd name="T37" fmla="*/ 14 h 21"/>
                    <a:gd name="T38" fmla="*/ 15 w 22"/>
                    <a:gd name="T39" fmla="*/ 14 h 2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2"/>
                    <a:gd name="T61" fmla="*/ 0 h 21"/>
                    <a:gd name="T62" fmla="*/ 22 w 22"/>
                    <a:gd name="T63" fmla="*/ 21 h 2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2" h="21">
                      <a:moveTo>
                        <a:pt x="15" y="14"/>
                      </a:moveTo>
                      <a:lnTo>
                        <a:pt x="15" y="21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2" name="Freeform 1281"/>
                <p:cNvSpPr>
                  <a:spLocks/>
                </p:cNvSpPr>
                <p:nvPr/>
              </p:nvSpPr>
              <p:spPr bwMode="auto">
                <a:xfrm>
                  <a:off x="2080" y="4284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0 w 14"/>
                    <a:gd name="T3" fmla="*/ 7 h 14"/>
                    <a:gd name="T4" fmla="*/ 7 w 14"/>
                    <a:gd name="T5" fmla="*/ 0 h 14"/>
                    <a:gd name="T6" fmla="*/ 14 w 14"/>
                    <a:gd name="T7" fmla="*/ 0 h 14"/>
                    <a:gd name="T8" fmla="*/ 14 w 14"/>
                    <a:gd name="T9" fmla="*/ 7 h 14"/>
                    <a:gd name="T10" fmla="*/ 7 w 14"/>
                    <a:gd name="T11" fmla="*/ 7 h 14"/>
                    <a:gd name="T12" fmla="*/ 7 w 14"/>
                    <a:gd name="T13" fmla="*/ 14 h 14"/>
                    <a:gd name="T14" fmla="*/ 0 w 14"/>
                    <a:gd name="T15" fmla="*/ 1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4"/>
                    <a:gd name="T26" fmla="*/ 14 w 1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3" name="Freeform 1282"/>
                <p:cNvSpPr>
                  <a:spLocks/>
                </p:cNvSpPr>
                <p:nvPr/>
              </p:nvSpPr>
              <p:spPr bwMode="auto">
                <a:xfrm>
                  <a:off x="2250" y="4433"/>
                  <a:ext cx="14" cy="7"/>
                </a:xfrm>
                <a:custGeom>
                  <a:avLst/>
                  <a:gdLst>
                    <a:gd name="T0" fmla="*/ 14 w 14"/>
                    <a:gd name="T1" fmla="*/ 0 h 7"/>
                    <a:gd name="T2" fmla="*/ 14 w 14"/>
                    <a:gd name="T3" fmla="*/ 7 h 7"/>
                    <a:gd name="T4" fmla="*/ 7 w 14"/>
                    <a:gd name="T5" fmla="*/ 7 h 7"/>
                    <a:gd name="T6" fmla="*/ 0 w 14"/>
                    <a:gd name="T7" fmla="*/ 7 h 7"/>
                    <a:gd name="T8" fmla="*/ 0 w 14"/>
                    <a:gd name="T9" fmla="*/ 0 h 7"/>
                    <a:gd name="T10" fmla="*/ 7 w 14"/>
                    <a:gd name="T11" fmla="*/ 0 h 7"/>
                    <a:gd name="T12" fmla="*/ 14 w 14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14" y="0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4" name="Freeform 1283"/>
                <p:cNvSpPr>
                  <a:spLocks/>
                </p:cNvSpPr>
                <p:nvPr/>
              </p:nvSpPr>
              <p:spPr bwMode="auto">
                <a:xfrm>
                  <a:off x="2257" y="4490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0 w 14"/>
                    <a:gd name="T3" fmla="*/ 0 h 7"/>
                    <a:gd name="T4" fmla="*/ 7 w 14"/>
                    <a:gd name="T5" fmla="*/ 0 h 7"/>
                    <a:gd name="T6" fmla="*/ 7 w 14"/>
                    <a:gd name="T7" fmla="*/ 7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7 w 14"/>
                    <a:gd name="T15" fmla="*/ 7 h 7"/>
                    <a:gd name="T16" fmla="*/ 7 w 14"/>
                    <a:gd name="T17" fmla="*/ 0 h 7"/>
                    <a:gd name="T18" fmla="*/ 7 w 14"/>
                    <a:gd name="T19" fmla="*/ 7 h 7"/>
                    <a:gd name="T20" fmla="*/ 0 w 14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5" name="Freeform 1284"/>
                <p:cNvSpPr>
                  <a:spLocks/>
                </p:cNvSpPr>
                <p:nvPr/>
              </p:nvSpPr>
              <p:spPr bwMode="auto">
                <a:xfrm>
                  <a:off x="2073" y="37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6" name="Freeform 1285"/>
                <p:cNvSpPr>
                  <a:spLocks/>
                </p:cNvSpPr>
                <p:nvPr/>
              </p:nvSpPr>
              <p:spPr bwMode="auto">
                <a:xfrm>
                  <a:off x="2030" y="4348"/>
                  <a:ext cx="36" cy="7"/>
                </a:xfrm>
                <a:custGeom>
                  <a:avLst/>
                  <a:gdLst>
                    <a:gd name="T0" fmla="*/ 0 w 36"/>
                    <a:gd name="T1" fmla="*/ 7 h 7"/>
                    <a:gd name="T2" fmla="*/ 8 w 36"/>
                    <a:gd name="T3" fmla="*/ 7 h 7"/>
                    <a:gd name="T4" fmla="*/ 8 w 36"/>
                    <a:gd name="T5" fmla="*/ 0 h 7"/>
                    <a:gd name="T6" fmla="*/ 8 w 36"/>
                    <a:gd name="T7" fmla="*/ 7 h 7"/>
                    <a:gd name="T8" fmla="*/ 8 w 36"/>
                    <a:gd name="T9" fmla="*/ 0 h 7"/>
                    <a:gd name="T10" fmla="*/ 15 w 36"/>
                    <a:gd name="T11" fmla="*/ 0 h 7"/>
                    <a:gd name="T12" fmla="*/ 8 w 36"/>
                    <a:gd name="T13" fmla="*/ 0 h 7"/>
                    <a:gd name="T14" fmla="*/ 15 w 36"/>
                    <a:gd name="T15" fmla="*/ 0 h 7"/>
                    <a:gd name="T16" fmla="*/ 15 w 36"/>
                    <a:gd name="T17" fmla="*/ 7 h 7"/>
                    <a:gd name="T18" fmla="*/ 15 w 36"/>
                    <a:gd name="T19" fmla="*/ 0 h 7"/>
                    <a:gd name="T20" fmla="*/ 22 w 36"/>
                    <a:gd name="T21" fmla="*/ 0 h 7"/>
                    <a:gd name="T22" fmla="*/ 29 w 36"/>
                    <a:gd name="T23" fmla="*/ 7 h 7"/>
                    <a:gd name="T24" fmla="*/ 29 w 36"/>
                    <a:gd name="T25" fmla="*/ 0 h 7"/>
                    <a:gd name="T26" fmla="*/ 29 w 36"/>
                    <a:gd name="T27" fmla="*/ 7 h 7"/>
                    <a:gd name="T28" fmla="*/ 36 w 36"/>
                    <a:gd name="T29" fmla="*/ 7 h 7"/>
                    <a:gd name="T30" fmla="*/ 29 w 36"/>
                    <a:gd name="T31" fmla="*/ 7 h 7"/>
                    <a:gd name="T32" fmla="*/ 22 w 36"/>
                    <a:gd name="T33" fmla="*/ 7 h 7"/>
                    <a:gd name="T34" fmla="*/ 29 w 36"/>
                    <a:gd name="T35" fmla="*/ 7 h 7"/>
                    <a:gd name="T36" fmla="*/ 22 w 36"/>
                    <a:gd name="T37" fmla="*/ 7 h 7"/>
                    <a:gd name="T38" fmla="*/ 15 w 36"/>
                    <a:gd name="T39" fmla="*/ 7 h 7"/>
                    <a:gd name="T40" fmla="*/ 8 w 36"/>
                    <a:gd name="T41" fmla="*/ 7 h 7"/>
                    <a:gd name="T42" fmla="*/ 0 w 36"/>
                    <a:gd name="T43" fmla="*/ 7 h 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"/>
                    <a:gd name="T67" fmla="*/ 0 h 7"/>
                    <a:gd name="T68" fmla="*/ 36 w 36"/>
                    <a:gd name="T69" fmla="*/ 7 h 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" h="7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9" y="7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7" name="Freeform 1286"/>
                <p:cNvSpPr>
                  <a:spLocks/>
                </p:cNvSpPr>
                <p:nvPr/>
              </p:nvSpPr>
              <p:spPr bwMode="auto">
                <a:xfrm>
                  <a:off x="2073" y="443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8" name="Freeform 1287"/>
                <p:cNvSpPr>
                  <a:spLocks/>
                </p:cNvSpPr>
                <p:nvPr/>
              </p:nvSpPr>
              <p:spPr bwMode="auto">
                <a:xfrm>
                  <a:off x="2073" y="36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59" name="Freeform 1288"/>
                <p:cNvSpPr>
                  <a:spLocks/>
                </p:cNvSpPr>
                <p:nvPr/>
              </p:nvSpPr>
              <p:spPr bwMode="auto">
                <a:xfrm>
                  <a:off x="2030" y="359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0" name="Freeform 1289"/>
                <p:cNvSpPr>
                  <a:spLocks/>
                </p:cNvSpPr>
                <p:nvPr/>
              </p:nvSpPr>
              <p:spPr bwMode="auto">
                <a:xfrm>
                  <a:off x="2030" y="387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1" name="Freeform 1290"/>
                <p:cNvSpPr>
                  <a:spLocks/>
                </p:cNvSpPr>
                <p:nvPr/>
              </p:nvSpPr>
              <p:spPr bwMode="auto">
                <a:xfrm>
                  <a:off x="2030" y="37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2" name="Freeform 1291"/>
                <p:cNvSpPr>
                  <a:spLocks/>
                </p:cNvSpPr>
                <p:nvPr/>
              </p:nvSpPr>
              <p:spPr bwMode="auto">
                <a:xfrm>
                  <a:off x="2030" y="4270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3" name="Freeform 1292"/>
                <p:cNvSpPr>
                  <a:spLocks/>
                </p:cNvSpPr>
                <p:nvPr/>
              </p:nvSpPr>
              <p:spPr bwMode="auto">
                <a:xfrm>
                  <a:off x="2030" y="378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4" name="Freeform 1293"/>
                <p:cNvSpPr>
                  <a:spLocks/>
                </p:cNvSpPr>
                <p:nvPr/>
              </p:nvSpPr>
              <p:spPr bwMode="auto">
                <a:xfrm>
                  <a:off x="2030" y="4383"/>
                  <a:ext cx="29" cy="15"/>
                </a:xfrm>
                <a:custGeom>
                  <a:avLst/>
                  <a:gdLst>
                    <a:gd name="T0" fmla="*/ 22 w 29"/>
                    <a:gd name="T1" fmla="*/ 0 h 15"/>
                    <a:gd name="T2" fmla="*/ 15 w 29"/>
                    <a:gd name="T3" fmla="*/ 0 h 15"/>
                    <a:gd name="T4" fmla="*/ 22 w 29"/>
                    <a:gd name="T5" fmla="*/ 0 h 15"/>
                    <a:gd name="T6" fmla="*/ 22 w 29"/>
                    <a:gd name="T7" fmla="*/ 7 h 15"/>
                    <a:gd name="T8" fmla="*/ 22 w 29"/>
                    <a:gd name="T9" fmla="*/ 0 h 15"/>
                    <a:gd name="T10" fmla="*/ 29 w 29"/>
                    <a:gd name="T11" fmla="*/ 0 h 15"/>
                    <a:gd name="T12" fmla="*/ 29 w 29"/>
                    <a:gd name="T13" fmla="*/ 7 h 15"/>
                    <a:gd name="T14" fmla="*/ 22 w 29"/>
                    <a:gd name="T15" fmla="*/ 7 h 15"/>
                    <a:gd name="T16" fmla="*/ 29 w 29"/>
                    <a:gd name="T17" fmla="*/ 7 h 15"/>
                    <a:gd name="T18" fmla="*/ 29 w 29"/>
                    <a:gd name="T19" fmla="*/ 15 h 15"/>
                    <a:gd name="T20" fmla="*/ 22 w 29"/>
                    <a:gd name="T21" fmla="*/ 15 h 15"/>
                    <a:gd name="T22" fmla="*/ 15 w 29"/>
                    <a:gd name="T23" fmla="*/ 15 h 15"/>
                    <a:gd name="T24" fmla="*/ 22 w 29"/>
                    <a:gd name="T25" fmla="*/ 15 h 15"/>
                    <a:gd name="T26" fmla="*/ 15 w 29"/>
                    <a:gd name="T27" fmla="*/ 15 h 15"/>
                    <a:gd name="T28" fmla="*/ 8 w 29"/>
                    <a:gd name="T29" fmla="*/ 7 h 15"/>
                    <a:gd name="T30" fmla="*/ 0 w 29"/>
                    <a:gd name="T31" fmla="*/ 7 h 15"/>
                    <a:gd name="T32" fmla="*/ 8 w 29"/>
                    <a:gd name="T33" fmla="*/ 7 h 15"/>
                    <a:gd name="T34" fmla="*/ 15 w 29"/>
                    <a:gd name="T35" fmla="*/ 7 h 15"/>
                    <a:gd name="T36" fmla="*/ 22 w 29"/>
                    <a:gd name="T37" fmla="*/ 15 h 15"/>
                    <a:gd name="T38" fmla="*/ 22 w 29"/>
                    <a:gd name="T39" fmla="*/ 7 h 15"/>
                    <a:gd name="T40" fmla="*/ 15 w 29"/>
                    <a:gd name="T41" fmla="*/ 7 h 15"/>
                    <a:gd name="T42" fmla="*/ 22 w 29"/>
                    <a:gd name="T43" fmla="*/ 7 h 15"/>
                    <a:gd name="T44" fmla="*/ 15 w 29"/>
                    <a:gd name="T45" fmla="*/ 7 h 15"/>
                    <a:gd name="T46" fmla="*/ 15 w 29"/>
                    <a:gd name="T47" fmla="*/ 0 h 15"/>
                    <a:gd name="T48" fmla="*/ 22 w 29"/>
                    <a:gd name="T49" fmla="*/ 0 h 1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9"/>
                    <a:gd name="T76" fmla="*/ 0 h 15"/>
                    <a:gd name="T77" fmla="*/ 29 w 29"/>
                    <a:gd name="T78" fmla="*/ 15 h 1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9" h="15">
                      <a:moveTo>
                        <a:pt x="22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9" y="15"/>
                      </a:lnTo>
                      <a:lnTo>
                        <a:pt x="22" y="15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15" y="15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22" y="15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5" name="Freeform 1294"/>
                <p:cNvSpPr>
                  <a:spLocks/>
                </p:cNvSpPr>
                <p:nvPr/>
              </p:nvSpPr>
              <p:spPr bwMode="auto">
                <a:xfrm>
                  <a:off x="2073" y="37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6" name="Freeform 1295"/>
                <p:cNvSpPr>
                  <a:spLocks/>
                </p:cNvSpPr>
                <p:nvPr/>
              </p:nvSpPr>
              <p:spPr bwMode="auto">
                <a:xfrm>
                  <a:off x="2434" y="4532"/>
                  <a:ext cx="15" cy="7"/>
                </a:xfrm>
                <a:custGeom>
                  <a:avLst/>
                  <a:gdLst>
                    <a:gd name="T0" fmla="*/ 7 w 15"/>
                    <a:gd name="T1" fmla="*/ 0 h 7"/>
                    <a:gd name="T2" fmla="*/ 15 w 15"/>
                    <a:gd name="T3" fmla="*/ 7 h 7"/>
                    <a:gd name="T4" fmla="*/ 7 w 15"/>
                    <a:gd name="T5" fmla="*/ 7 h 7"/>
                    <a:gd name="T6" fmla="*/ 7 w 15"/>
                    <a:gd name="T7" fmla="*/ 0 h 7"/>
                    <a:gd name="T8" fmla="*/ 7 w 15"/>
                    <a:gd name="T9" fmla="*/ 7 h 7"/>
                    <a:gd name="T10" fmla="*/ 0 w 15"/>
                    <a:gd name="T11" fmla="*/ 7 h 7"/>
                    <a:gd name="T12" fmla="*/ 0 w 15"/>
                    <a:gd name="T13" fmla="*/ 0 h 7"/>
                    <a:gd name="T14" fmla="*/ 7 w 15"/>
                    <a:gd name="T15" fmla="*/ 0 h 7"/>
                    <a:gd name="T16" fmla="*/ 0 w 15"/>
                    <a:gd name="T17" fmla="*/ 0 h 7"/>
                    <a:gd name="T18" fmla="*/ 7 w 15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7"/>
                    <a:gd name="T32" fmla="*/ 15 w 15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7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7" name="Freeform 1296"/>
                <p:cNvSpPr>
                  <a:spLocks/>
                </p:cNvSpPr>
                <p:nvPr/>
              </p:nvSpPr>
              <p:spPr bwMode="auto">
                <a:xfrm>
                  <a:off x="2264" y="45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8" name="Freeform 1297"/>
                <p:cNvSpPr>
                  <a:spLocks/>
                </p:cNvSpPr>
                <p:nvPr/>
              </p:nvSpPr>
              <p:spPr bwMode="auto">
                <a:xfrm>
                  <a:off x="2264" y="44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69" name="Freeform 1298"/>
                <p:cNvSpPr>
                  <a:spLocks/>
                </p:cNvSpPr>
                <p:nvPr/>
              </p:nvSpPr>
              <p:spPr bwMode="auto">
                <a:xfrm>
                  <a:off x="2030" y="37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0" name="Freeform 1299"/>
                <p:cNvSpPr>
                  <a:spLocks/>
                </p:cNvSpPr>
                <p:nvPr/>
              </p:nvSpPr>
              <p:spPr bwMode="auto">
                <a:xfrm>
                  <a:off x="2073" y="36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1" name="Rectangle 1300"/>
                <p:cNvSpPr>
                  <a:spLocks noChangeArrowheads="1"/>
                </p:cNvSpPr>
                <p:nvPr/>
              </p:nvSpPr>
              <p:spPr bwMode="auto">
                <a:xfrm>
                  <a:off x="2030" y="3738"/>
                  <a:ext cx="8" cy="8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2" name="Freeform 1301"/>
                <p:cNvSpPr>
                  <a:spLocks/>
                </p:cNvSpPr>
                <p:nvPr/>
              </p:nvSpPr>
              <p:spPr bwMode="auto">
                <a:xfrm>
                  <a:off x="2030" y="43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3" name="Freeform 1302"/>
                <p:cNvSpPr>
                  <a:spLocks/>
                </p:cNvSpPr>
                <p:nvPr/>
              </p:nvSpPr>
              <p:spPr bwMode="auto">
                <a:xfrm>
                  <a:off x="2271" y="44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4" name="Freeform 1303"/>
                <p:cNvSpPr>
                  <a:spLocks/>
                </p:cNvSpPr>
                <p:nvPr/>
              </p:nvSpPr>
              <p:spPr bwMode="auto">
                <a:xfrm>
                  <a:off x="2271" y="4490"/>
                  <a:ext cx="15" cy="7"/>
                </a:xfrm>
                <a:custGeom>
                  <a:avLst/>
                  <a:gdLst>
                    <a:gd name="T0" fmla="*/ 0 w 15"/>
                    <a:gd name="T1" fmla="*/ 7 h 7"/>
                    <a:gd name="T2" fmla="*/ 7 w 15"/>
                    <a:gd name="T3" fmla="*/ 7 h 7"/>
                    <a:gd name="T4" fmla="*/ 7 w 15"/>
                    <a:gd name="T5" fmla="*/ 0 h 7"/>
                    <a:gd name="T6" fmla="*/ 15 w 15"/>
                    <a:gd name="T7" fmla="*/ 0 h 7"/>
                    <a:gd name="T8" fmla="*/ 15 w 15"/>
                    <a:gd name="T9" fmla="*/ 7 h 7"/>
                    <a:gd name="T10" fmla="*/ 7 w 15"/>
                    <a:gd name="T11" fmla="*/ 7 h 7"/>
                    <a:gd name="T12" fmla="*/ 15 w 15"/>
                    <a:gd name="T13" fmla="*/ 7 h 7"/>
                    <a:gd name="T14" fmla="*/ 15 w 15"/>
                    <a:gd name="T15" fmla="*/ 0 h 7"/>
                    <a:gd name="T16" fmla="*/ 7 w 15"/>
                    <a:gd name="T17" fmla="*/ 7 h 7"/>
                    <a:gd name="T18" fmla="*/ 0 w 15"/>
                    <a:gd name="T19" fmla="*/ 7 h 7"/>
                    <a:gd name="T20" fmla="*/ 7 w 15"/>
                    <a:gd name="T21" fmla="*/ 7 h 7"/>
                    <a:gd name="T22" fmla="*/ 0 w 15"/>
                    <a:gd name="T23" fmla="*/ 7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7"/>
                    <a:gd name="T38" fmla="*/ 15 w 15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5" name="Freeform 1304"/>
                <p:cNvSpPr>
                  <a:spLocks/>
                </p:cNvSpPr>
                <p:nvPr/>
              </p:nvSpPr>
              <p:spPr bwMode="auto">
                <a:xfrm>
                  <a:off x="2385" y="45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6" name="Freeform 1305"/>
                <p:cNvSpPr>
                  <a:spLocks/>
                </p:cNvSpPr>
                <p:nvPr/>
              </p:nvSpPr>
              <p:spPr bwMode="auto">
                <a:xfrm>
                  <a:off x="2073" y="35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7" name="Freeform 1306"/>
                <p:cNvSpPr>
                  <a:spLocks/>
                </p:cNvSpPr>
                <p:nvPr/>
              </p:nvSpPr>
              <p:spPr bwMode="auto">
                <a:xfrm>
                  <a:off x="2073" y="36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8" name="Freeform 1307"/>
                <p:cNvSpPr>
                  <a:spLocks/>
                </p:cNvSpPr>
                <p:nvPr/>
              </p:nvSpPr>
              <p:spPr bwMode="auto">
                <a:xfrm>
                  <a:off x="2392" y="45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79" name="Rectangle 1308"/>
                <p:cNvSpPr>
                  <a:spLocks noChangeArrowheads="1"/>
                </p:cNvSpPr>
                <p:nvPr/>
              </p:nvSpPr>
              <p:spPr bwMode="auto">
                <a:xfrm>
                  <a:off x="2392" y="450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0" name="Freeform 1309"/>
                <p:cNvSpPr>
                  <a:spLocks/>
                </p:cNvSpPr>
                <p:nvPr/>
              </p:nvSpPr>
              <p:spPr bwMode="auto">
                <a:xfrm>
                  <a:off x="2392" y="4490"/>
                  <a:ext cx="85" cy="28"/>
                </a:xfrm>
                <a:custGeom>
                  <a:avLst/>
                  <a:gdLst>
                    <a:gd name="T0" fmla="*/ 14 w 85"/>
                    <a:gd name="T1" fmla="*/ 7 h 28"/>
                    <a:gd name="T2" fmla="*/ 7 w 85"/>
                    <a:gd name="T3" fmla="*/ 7 h 28"/>
                    <a:gd name="T4" fmla="*/ 0 w 85"/>
                    <a:gd name="T5" fmla="*/ 7 h 28"/>
                    <a:gd name="T6" fmla="*/ 0 w 85"/>
                    <a:gd name="T7" fmla="*/ 0 h 28"/>
                    <a:gd name="T8" fmla="*/ 7 w 85"/>
                    <a:gd name="T9" fmla="*/ 0 h 28"/>
                    <a:gd name="T10" fmla="*/ 14 w 85"/>
                    <a:gd name="T11" fmla="*/ 0 h 28"/>
                    <a:gd name="T12" fmla="*/ 21 w 85"/>
                    <a:gd name="T13" fmla="*/ 0 h 28"/>
                    <a:gd name="T14" fmla="*/ 28 w 85"/>
                    <a:gd name="T15" fmla="*/ 0 h 28"/>
                    <a:gd name="T16" fmla="*/ 35 w 85"/>
                    <a:gd name="T17" fmla="*/ 0 h 28"/>
                    <a:gd name="T18" fmla="*/ 42 w 85"/>
                    <a:gd name="T19" fmla="*/ 0 h 28"/>
                    <a:gd name="T20" fmla="*/ 49 w 85"/>
                    <a:gd name="T21" fmla="*/ 0 h 28"/>
                    <a:gd name="T22" fmla="*/ 57 w 85"/>
                    <a:gd name="T23" fmla="*/ 0 h 28"/>
                    <a:gd name="T24" fmla="*/ 64 w 85"/>
                    <a:gd name="T25" fmla="*/ 0 h 28"/>
                    <a:gd name="T26" fmla="*/ 71 w 85"/>
                    <a:gd name="T27" fmla="*/ 0 h 28"/>
                    <a:gd name="T28" fmla="*/ 78 w 85"/>
                    <a:gd name="T29" fmla="*/ 0 h 28"/>
                    <a:gd name="T30" fmla="*/ 78 w 85"/>
                    <a:gd name="T31" fmla="*/ 7 h 28"/>
                    <a:gd name="T32" fmla="*/ 85 w 85"/>
                    <a:gd name="T33" fmla="*/ 7 h 28"/>
                    <a:gd name="T34" fmla="*/ 85 w 85"/>
                    <a:gd name="T35" fmla="*/ 14 h 28"/>
                    <a:gd name="T36" fmla="*/ 85 w 85"/>
                    <a:gd name="T37" fmla="*/ 21 h 28"/>
                    <a:gd name="T38" fmla="*/ 78 w 85"/>
                    <a:gd name="T39" fmla="*/ 21 h 28"/>
                    <a:gd name="T40" fmla="*/ 78 w 85"/>
                    <a:gd name="T41" fmla="*/ 28 h 28"/>
                    <a:gd name="T42" fmla="*/ 71 w 85"/>
                    <a:gd name="T43" fmla="*/ 28 h 28"/>
                    <a:gd name="T44" fmla="*/ 64 w 85"/>
                    <a:gd name="T45" fmla="*/ 28 h 28"/>
                    <a:gd name="T46" fmla="*/ 57 w 85"/>
                    <a:gd name="T47" fmla="*/ 28 h 28"/>
                    <a:gd name="T48" fmla="*/ 57 w 85"/>
                    <a:gd name="T49" fmla="*/ 21 h 28"/>
                    <a:gd name="T50" fmla="*/ 64 w 85"/>
                    <a:gd name="T51" fmla="*/ 21 h 28"/>
                    <a:gd name="T52" fmla="*/ 57 w 85"/>
                    <a:gd name="T53" fmla="*/ 21 h 28"/>
                    <a:gd name="T54" fmla="*/ 49 w 85"/>
                    <a:gd name="T55" fmla="*/ 21 h 28"/>
                    <a:gd name="T56" fmla="*/ 49 w 85"/>
                    <a:gd name="T57" fmla="*/ 28 h 28"/>
                    <a:gd name="T58" fmla="*/ 42 w 85"/>
                    <a:gd name="T59" fmla="*/ 21 h 28"/>
                    <a:gd name="T60" fmla="*/ 35 w 85"/>
                    <a:gd name="T61" fmla="*/ 21 h 28"/>
                    <a:gd name="T62" fmla="*/ 35 w 85"/>
                    <a:gd name="T63" fmla="*/ 28 h 28"/>
                    <a:gd name="T64" fmla="*/ 35 w 85"/>
                    <a:gd name="T65" fmla="*/ 21 h 28"/>
                    <a:gd name="T66" fmla="*/ 28 w 85"/>
                    <a:gd name="T67" fmla="*/ 21 h 28"/>
                    <a:gd name="T68" fmla="*/ 35 w 85"/>
                    <a:gd name="T69" fmla="*/ 21 h 28"/>
                    <a:gd name="T70" fmla="*/ 28 w 85"/>
                    <a:gd name="T71" fmla="*/ 21 h 28"/>
                    <a:gd name="T72" fmla="*/ 35 w 85"/>
                    <a:gd name="T73" fmla="*/ 21 h 28"/>
                    <a:gd name="T74" fmla="*/ 42 w 85"/>
                    <a:gd name="T75" fmla="*/ 21 h 28"/>
                    <a:gd name="T76" fmla="*/ 35 w 85"/>
                    <a:gd name="T77" fmla="*/ 21 h 28"/>
                    <a:gd name="T78" fmla="*/ 28 w 85"/>
                    <a:gd name="T79" fmla="*/ 21 h 28"/>
                    <a:gd name="T80" fmla="*/ 35 w 85"/>
                    <a:gd name="T81" fmla="*/ 21 h 28"/>
                    <a:gd name="T82" fmla="*/ 28 w 85"/>
                    <a:gd name="T83" fmla="*/ 21 h 28"/>
                    <a:gd name="T84" fmla="*/ 21 w 85"/>
                    <a:gd name="T85" fmla="*/ 21 h 28"/>
                    <a:gd name="T86" fmla="*/ 14 w 85"/>
                    <a:gd name="T87" fmla="*/ 21 h 28"/>
                    <a:gd name="T88" fmla="*/ 21 w 85"/>
                    <a:gd name="T89" fmla="*/ 21 h 28"/>
                    <a:gd name="T90" fmla="*/ 14 w 85"/>
                    <a:gd name="T91" fmla="*/ 21 h 28"/>
                    <a:gd name="T92" fmla="*/ 14 w 85"/>
                    <a:gd name="T93" fmla="*/ 14 h 28"/>
                    <a:gd name="T94" fmla="*/ 14 w 85"/>
                    <a:gd name="T95" fmla="*/ 7 h 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5"/>
                    <a:gd name="T145" fmla="*/ 0 h 28"/>
                    <a:gd name="T146" fmla="*/ 85 w 85"/>
                    <a:gd name="T147" fmla="*/ 28 h 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5" h="28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57" y="28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49" y="21"/>
                      </a:lnTo>
                      <a:lnTo>
                        <a:pt x="49" y="28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1" name="Freeform 1310"/>
                <p:cNvSpPr>
                  <a:spLocks/>
                </p:cNvSpPr>
                <p:nvPr/>
              </p:nvSpPr>
              <p:spPr bwMode="auto">
                <a:xfrm>
                  <a:off x="2073" y="36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2" name="Freeform 1311"/>
                <p:cNvSpPr>
                  <a:spLocks/>
                </p:cNvSpPr>
                <p:nvPr/>
              </p:nvSpPr>
              <p:spPr bwMode="auto">
                <a:xfrm>
                  <a:off x="2073" y="36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3" name="Freeform 1312"/>
                <p:cNvSpPr>
                  <a:spLocks/>
                </p:cNvSpPr>
                <p:nvPr/>
              </p:nvSpPr>
              <p:spPr bwMode="auto">
                <a:xfrm>
                  <a:off x="2030" y="3781"/>
                  <a:ext cx="15" cy="14"/>
                </a:xfrm>
                <a:custGeom>
                  <a:avLst/>
                  <a:gdLst>
                    <a:gd name="T0" fmla="*/ 15 w 15"/>
                    <a:gd name="T1" fmla="*/ 14 h 14"/>
                    <a:gd name="T2" fmla="*/ 8 w 15"/>
                    <a:gd name="T3" fmla="*/ 14 h 14"/>
                    <a:gd name="T4" fmla="*/ 0 w 15"/>
                    <a:gd name="T5" fmla="*/ 14 h 14"/>
                    <a:gd name="T6" fmla="*/ 0 w 15"/>
                    <a:gd name="T7" fmla="*/ 7 h 14"/>
                    <a:gd name="T8" fmla="*/ 0 w 15"/>
                    <a:gd name="T9" fmla="*/ 14 h 14"/>
                    <a:gd name="T10" fmla="*/ 0 w 15"/>
                    <a:gd name="T11" fmla="*/ 7 h 14"/>
                    <a:gd name="T12" fmla="*/ 8 w 15"/>
                    <a:gd name="T13" fmla="*/ 7 h 14"/>
                    <a:gd name="T14" fmla="*/ 8 w 15"/>
                    <a:gd name="T15" fmla="*/ 0 h 14"/>
                    <a:gd name="T16" fmla="*/ 15 w 15"/>
                    <a:gd name="T17" fmla="*/ 0 h 14"/>
                    <a:gd name="T18" fmla="*/ 15 w 15"/>
                    <a:gd name="T19" fmla="*/ 7 h 14"/>
                    <a:gd name="T20" fmla="*/ 8 w 15"/>
                    <a:gd name="T21" fmla="*/ 7 h 14"/>
                    <a:gd name="T22" fmla="*/ 15 w 15"/>
                    <a:gd name="T23" fmla="*/ 7 h 14"/>
                    <a:gd name="T24" fmla="*/ 15 w 15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14"/>
                    <a:gd name="T41" fmla="*/ 15 w 15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14">
                      <a:moveTo>
                        <a:pt x="15" y="14"/>
                      </a:move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4" name="Freeform 1313"/>
                <p:cNvSpPr>
                  <a:spLocks/>
                </p:cNvSpPr>
                <p:nvPr/>
              </p:nvSpPr>
              <p:spPr bwMode="auto">
                <a:xfrm>
                  <a:off x="2073" y="44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5" name="Freeform 1314"/>
                <p:cNvSpPr>
                  <a:spLocks/>
                </p:cNvSpPr>
                <p:nvPr/>
              </p:nvSpPr>
              <p:spPr bwMode="auto">
                <a:xfrm>
                  <a:off x="2073" y="35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6" name="Freeform 1315"/>
                <p:cNvSpPr>
                  <a:spLocks/>
                </p:cNvSpPr>
                <p:nvPr/>
              </p:nvSpPr>
              <p:spPr bwMode="auto">
                <a:xfrm>
                  <a:off x="2392" y="45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7" name="Freeform 1316"/>
                <p:cNvSpPr>
                  <a:spLocks/>
                </p:cNvSpPr>
                <p:nvPr/>
              </p:nvSpPr>
              <p:spPr bwMode="auto">
                <a:xfrm>
                  <a:off x="2271" y="44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8" name="Freeform 1317"/>
                <p:cNvSpPr>
                  <a:spLocks/>
                </p:cNvSpPr>
                <p:nvPr/>
              </p:nvSpPr>
              <p:spPr bwMode="auto">
                <a:xfrm>
                  <a:off x="2030" y="373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89" name="Freeform 1318"/>
                <p:cNvSpPr>
                  <a:spLocks/>
                </p:cNvSpPr>
                <p:nvPr/>
              </p:nvSpPr>
              <p:spPr bwMode="auto">
                <a:xfrm>
                  <a:off x="2023" y="38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0" name="Freeform 1319"/>
                <p:cNvSpPr>
                  <a:spLocks/>
                </p:cNvSpPr>
                <p:nvPr/>
              </p:nvSpPr>
              <p:spPr bwMode="auto">
                <a:xfrm>
                  <a:off x="2023" y="37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1" name="Freeform 1320"/>
                <p:cNvSpPr>
                  <a:spLocks/>
                </p:cNvSpPr>
                <p:nvPr/>
              </p:nvSpPr>
              <p:spPr bwMode="auto">
                <a:xfrm>
                  <a:off x="2023" y="4390"/>
                  <a:ext cx="15" cy="15"/>
                </a:xfrm>
                <a:custGeom>
                  <a:avLst/>
                  <a:gdLst>
                    <a:gd name="T0" fmla="*/ 0 w 15"/>
                    <a:gd name="T1" fmla="*/ 8 h 15"/>
                    <a:gd name="T2" fmla="*/ 7 w 15"/>
                    <a:gd name="T3" fmla="*/ 8 h 15"/>
                    <a:gd name="T4" fmla="*/ 7 w 15"/>
                    <a:gd name="T5" fmla="*/ 0 h 15"/>
                    <a:gd name="T6" fmla="*/ 7 w 15"/>
                    <a:gd name="T7" fmla="*/ 8 h 15"/>
                    <a:gd name="T8" fmla="*/ 15 w 15"/>
                    <a:gd name="T9" fmla="*/ 0 h 15"/>
                    <a:gd name="T10" fmla="*/ 15 w 15"/>
                    <a:gd name="T11" fmla="*/ 8 h 15"/>
                    <a:gd name="T12" fmla="*/ 7 w 15"/>
                    <a:gd name="T13" fmla="*/ 8 h 15"/>
                    <a:gd name="T14" fmla="*/ 15 w 15"/>
                    <a:gd name="T15" fmla="*/ 8 h 15"/>
                    <a:gd name="T16" fmla="*/ 7 w 15"/>
                    <a:gd name="T17" fmla="*/ 8 h 15"/>
                    <a:gd name="T18" fmla="*/ 7 w 15"/>
                    <a:gd name="T19" fmla="*/ 15 h 15"/>
                    <a:gd name="T20" fmla="*/ 7 w 15"/>
                    <a:gd name="T21" fmla="*/ 8 h 15"/>
                    <a:gd name="T22" fmla="*/ 0 w 15"/>
                    <a:gd name="T23" fmla="*/ 8 h 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15"/>
                    <a:gd name="T38" fmla="*/ 15 w 15"/>
                    <a:gd name="T39" fmla="*/ 15 h 1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15">
                      <a:moveTo>
                        <a:pt x="0" y="8"/>
                      </a:move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15" y="0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2" name="Freeform 1321"/>
                <p:cNvSpPr>
                  <a:spLocks/>
                </p:cNvSpPr>
                <p:nvPr/>
              </p:nvSpPr>
              <p:spPr bwMode="auto">
                <a:xfrm>
                  <a:off x="2278" y="451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3" name="Freeform 1322"/>
                <p:cNvSpPr>
                  <a:spLocks/>
                </p:cNvSpPr>
                <p:nvPr/>
              </p:nvSpPr>
              <p:spPr bwMode="auto">
                <a:xfrm>
                  <a:off x="2023" y="3774"/>
                  <a:ext cx="15" cy="7"/>
                </a:xfrm>
                <a:custGeom>
                  <a:avLst/>
                  <a:gdLst>
                    <a:gd name="T0" fmla="*/ 7 w 15"/>
                    <a:gd name="T1" fmla="*/ 0 h 7"/>
                    <a:gd name="T2" fmla="*/ 15 w 15"/>
                    <a:gd name="T3" fmla="*/ 0 h 7"/>
                    <a:gd name="T4" fmla="*/ 15 w 15"/>
                    <a:gd name="T5" fmla="*/ 7 h 7"/>
                    <a:gd name="T6" fmla="*/ 7 w 15"/>
                    <a:gd name="T7" fmla="*/ 7 h 7"/>
                    <a:gd name="T8" fmla="*/ 0 w 15"/>
                    <a:gd name="T9" fmla="*/ 7 h 7"/>
                    <a:gd name="T10" fmla="*/ 7 w 15"/>
                    <a:gd name="T11" fmla="*/ 0 h 7"/>
                    <a:gd name="T12" fmla="*/ 0 w 15"/>
                    <a:gd name="T13" fmla="*/ 0 h 7"/>
                    <a:gd name="T14" fmla="*/ 7 w 15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7"/>
                    <a:gd name="T26" fmla="*/ 15 w 15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7">
                      <a:moveTo>
                        <a:pt x="7" y="0"/>
                      </a:move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4" name="Freeform 1323"/>
                <p:cNvSpPr>
                  <a:spLocks/>
                </p:cNvSpPr>
                <p:nvPr/>
              </p:nvSpPr>
              <p:spPr bwMode="auto">
                <a:xfrm>
                  <a:off x="2278" y="4518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0 h 7"/>
                    <a:gd name="T4" fmla="*/ 0 w 8"/>
                    <a:gd name="T5" fmla="*/ 0 h 7"/>
                    <a:gd name="T6" fmla="*/ 8 w 8"/>
                    <a:gd name="T7" fmla="*/ 0 h 7"/>
                    <a:gd name="T8" fmla="*/ 0 w 8"/>
                    <a:gd name="T9" fmla="*/ 0 h 7"/>
                    <a:gd name="T10" fmla="*/ 8 w 8"/>
                    <a:gd name="T11" fmla="*/ 0 h 7"/>
                    <a:gd name="T12" fmla="*/ 8 w 8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8" y="7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5" name="Freeform 1324"/>
                <p:cNvSpPr>
                  <a:spLocks/>
                </p:cNvSpPr>
                <p:nvPr/>
              </p:nvSpPr>
              <p:spPr bwMode="auto">
                <a:xfrm>
                  <a:off x="2278" y="449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6" name="Freeform 1325"/>
                <p:cNvSpPr>
                  <a:spLocks/>
                </p:cNvSpPr>
                <p:nvPr/>
              </p:nvSpPr>
              <p:spPr bwMode="auto">
                <a:xfrm>
                  <a:off x="2073" y="37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7" name="Freeform 1326"/>
                <p:cNvSpPr>
                  <a:spLocks/>
                </p:cNvSpPr>
                <p:nvPr/>
              </p:nvSpPr>
              <p:spPr bwMode="auto">
                <a:xfrm>
                  <a:off x="2023" y="400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8" name="Freeform 1327"/>
                <p:cNvSpPr>
                  <a:spLocks/>
                </p:cNvSpPr>
                <p:nvPr/>
              </p:nvSpPr>
              <p:spPr bwMode="auto">
                <a:xfrm>
                  <a:off x="2023" y="37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99" name="Freeform 1328"/>
                <p:cNvSpPr>
                  <a:spLocks/>
                </p:cNvSpPr>
                <p:nvPr/>
              </p:nvSpPr>
              <p:spPr bwMode="auto">
                <a:xfrm>
                  <a:off x="2023" y="4242"/>
                  <a:ext cx="15" cy="7"/>
                </a:xfrm>
                <a:custGeom>
                  <a:avLst/>
                  <a:gdLst>
                    <a:gd name="T0" fmla="*/ 7 w 15"/>
                    <a:gd name="T1" fmla="*/ 7 h 7"/>
                    <a:gd name="T2" fmla="*/ 0 w 15"/>
                    <a:gd name="T3" fmla="*/ 0 h 7"/>
                    <a:gd name="T4" fmla="*/ 7 w 15"/>
                    <a:gd name="T5" fmla="*/ 0 h 7"/>
                    <a:gd name="T6" fmla="*/ 15 w 15"/>
                    <a:gd name="T7" fmla="*/ 0 h 7"/>
                    <a:gd name="T8" fmla="*/ 15 w 15"/>
                    <a:gd name="T9" fmla="*/ 7 h 7"/>
                    <a:gd name="T10" fmla="*/ 7 w 15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0" name="Freeform 1329"/>
                <p:cNvSpPr>
                  <a:spLocks/>
                </p:cNvSpPr>
                <p:nvPr/>
              </p:nvSpPr>
              <p:spPr bwMode="auto">
                <a:xfrm>
                  <a:off x="2023" y="4383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1" name="Rectangle 1330"/>
                <p:cNvSpPr>
                  <a:spLocks noChangeArrowheads="1"/>
                </p:cNvSpPr>
                <p:nvPr/>
              </p:nvSpPr>
              <p:spPr bwMode="auto">
                <a:xfrm>
                  <a:off x="2023" y="4015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2" name="Freeform 1331"/>
                <p:cNvSpPr>
                  <a:spLocks/>
                </p:cNvSpPr>
                <p:nvPr/>
              </p:nvSpPr>
              <p:spPr bwMode="auto">
                <a:xfrm>
                  <a:off x="2023" y="37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3" name="Freeform 1332"/>
                <p:cNvSpPr>
                  <a:spLocks/>
                </p:cNvSpPr>
                <p:nvPr/>
              </p:nvSpPr>
              <p:spPr bwMode="auto">
                <a:xfrm>
                  <a:off x="2023" y="3802"/>
                  <a:ext cx="15" cy="7"/>
                </a:xfrm>
                <a:custGeom>
                  <a:avLst/>
                  <a:gdLst>
                    <a:gd name="T0" fmla="*/ 7 w 15"/>
                    <a:gd name="T1" fmla="*/ 0 h 7"/>
                    <a:gd name="T2" fmla="*/ 0 w 15"/>
                    <a:gd name="T3" fmla="*/ 0 h 7"/>
                    <a:gd name="T4" fmla="*/ 7 w 15"/>
                    <a:gd name="T5" fmla="*/ 0 h 7"/>
                    <a:gd name="T6" fmla="*/ 15 w 15"/>
                    <a:gd name="T7" fmla="*/ 7 h 7"/>
                    <a:gd name="T8" fmla="*/ 7 w 15"/>
                    <a:gd name="T9" fmla="*/ 7 h 7"/>
                    <a:gd name="T10" fmla="*/ 0 w 15"/>
                    <a:gd name="T11" fmla="*/ 7 h 7"/>
                    <a:gd name="T12" fmla="*/ 7 w 15"/>
                    <a:gd name="T13" fmla="*/ 7 h 7"/>
                    <a:gd name="T14" fmla="*/ 7 w 15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7"/>
                    <a:gd name="T26" fmla="*/ 15 w 15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4" name="Freeform 1333"/>
                <p:cNvSpPr>
                  <a:spLocks/>
                </p:cNvSpPr>
                <p:nvPr/>
              </p:nvSpPr>
              <p:spPr bwMode="auto">
                <a:xfrm>
                  <a:off x="2023" y="37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5" name="Freeform 1334"/>
                <p:cNvSpPr>
                  <a:spLocks/>
                </p:cNvSpPr>
                <p:nvPr/>
              </p:nvSpPr>
              <p:spPr bwMode="auto">
                <a:xfrm>
                  <a:off x="2023" y="38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6" name="Freeform 1335"/>
                <p:cNvSpPr>
                  <a:spLocks/>
                </p:cNvSpPr>
                <p:nvPr/>
              </p:nvSpPr>
              <p:spPr bwMode="auto">
                <a:xfrm>
                  <a:off x="2023" y="431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0 h 8"/>
                    <a:gd name="T8" fmla="*/ 0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7" name="Freeform 1336"/>
                <p:cNvSpPr>
                  <a:spLocks/>
                </p:cNvSpPr>
                <p:nvPr/>
              </p:nvSpPr>
              <p:spPr bwMode="auto">
                <a:xfrm>
                  <a:off x="2023" y="3873"/>
                  <a:ext cx="22" cy="21"/>
                </a:xfrm>
                <a:custGeom>
                  <a:avLst/>
                  <a:gdLst>
                    <a:gd name="T0" fmla="*/ 15 w 22"/>
                    <a:gd name="T1" fmla="*/ 14 h 21"/>
                    <a:gd name="T2" fmla="*/ 22 w 22"/>
                    <a:gd name="T3" fmla="*/ 14 h 21"/>
                    <a:gd name="T4" fmla="*/ 15 w 22"/>
                    <a:gd name="T5" fmla="*/ 21 h 21"/>
                    <a:gd name="T6" fmla="*/ 7 w 22"/>
                    <a:gd name="T7" fmla="*/ 21 h 21"/>
                    <a:gd name="T8" fmla="*/ 15 w 22"/>
                    <a:gd name="T9" fmla="*/ 21 h 21"/>
                    <a:gd name="T10" fmla="*/ 7 w 22"/>
                    <a:gd name="T11" fmla="*/ 21 h 21"/>
                    <a:gd name="T12" fmla="*/ 7 w 22"/>
                    <a:gd name="T13" fmla="*/ 14 h 21"/>
                    <a:gd name="T14" fmla="*/ 0 w 22"/>
                    <a:gd name="T15" fmla="*/ 14 h 21"/>
                    <a:gd name="T16" fmla="*/ 7 w 22"/>
                    <a:gd name="T17" fmla="*/ 14 h 21"/>
                    <a:gd name="T18" fmla="*/ 7 w 22"/>
                    <a:gd name="T19" fmla="*/ 7 h 21"/>
                    <a:gd name="T20" fmla="*/ 0 w 22"/>
                    <a:gd name="T21" fmla="*/ 7 h 21"/>
                    <a:gd name="T22" fmla="*/ 0 w 22"/>
                    <a:gd name="T23" fmla="*/ 0 h 21"/>
                    <a:gd name="T24" fmla="*/ 7 w 22"/>
                    <a:gd name="T25" fmla="*/ 0 h 21"/>
                    <a:gd name="T26" fmla="*/ 15 w 22"/>
                    <a:gd name="T27" fmla="*/ 0 h 21"/>
                    <a:gd name="T28" fmla="*/ 22 w 22"/>
                    <a:gd name="T29" fmla="*/ 0 h 21"/>
                    <a:gd name="T30" fmla="*/ 15 w 22"/>
                    <a:gd name="T31" fmla="*/ 0 h 21"/>
                    <a:gd name="T32" fmla="*/ 22 w 22"/>
                    <a:gd name="T33" fmla="*/ 0 h 21"/>
                    <a:gd name="T34" fmla="*/ 22 w 22"/>
                    <a:gd name="T35" fmla="*/ 7 h 21"/>
                    <a:gd name="T36" fmla="*/ 15 w 22"/>
                    <a:gd name="T37" fmla="*/ 7 h 21"/>
                    <a:gd name="T38" fmla="*/ 22 w 22"/>
                    <a:gd name="T39" fmla="*/ 7 h 21"/>
                    <a:gd name="T40" fmla="*/ 22 w 22"/>
                    <a:gd name="T41" fmla="*/ 14 h 21"/>
                    <a:gd name="T42" fmla="*/ 15 w 22"/>
                    <a:gd name="T43" fmla="*/ 14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2"/>
                    <a:gd name="T67" fmla="*/ 0 h 21"/>
                    <a:gd name="T68" fmla="*/ 22 w 22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2" h="21">
                      <a:moveTo>
                        <a:pt x="15" y="14"/>
                      </a:moveTo>
                      <a:lnTo>
                        <a:pt x="22" y="14"/>
                      </a:lnTo>
                      <a:lnTo>
                        <a:pt x="15" y="21"/>
                      </a:lnTo>
                      <a:lnTo>
                        <a:pt x="7" y="21"/>
                      </a:lnTo>
                      <a:lnTo>
                        <a:pt x="15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15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8" name="Freeform 1337"/>
                <p:cNvSpPr>
                  <a:spLocks/>
                </p:cNvSpPr>
                <p:nvPr/>
              </p:nvSpPr>
              <p:spPr bwMode="auto">
                <a:xfrm>
                  <a:off x="2023" y="42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09" name="Freeform 1338"/>
                <p:cNvSpPr>
                  <a:spLocks/>
                </p:cNvSpPr>
                <p:nvPr/>
              </p:nvSpPr>
              <p:spPr bwMode="auto">
                <a:xfrm>
                  <a:off x="2023" y="37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0" name="Freeform 1339"/>
                <p:cNvSpPr>
                  <a:spLocks/>
                </p:cNvSpPr>
                <p:nvPr/>
              </p:nvSpPr>
              <p:spPr bwMode="auto">
                <a:xfrm>
                  <a:off x="2023" y="37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1" name="Freeform 1340"/>
                <p:cNvSpPr>
                  <a:spLocks/>
                </p:cNvSpPr>
                <p:nvPr/>
              </p:nvSpPr>
              <p:spPr bwMode="auto">
                <a:xfrm>
                  <a:off x="-315" y="2590"/>
                  <a:ext cx="14" cy="15"/>
                </a:xfrm>
                <a:custGeom>
                  <a:avLst/>
                  <a:gdLst>
                    <a:gd name="T0" fmla="*/ 14 w 14"/>
                    <a:gd name="T1" fmla="*/ 7 h 15"/>
                    <a:gd name="T2" fmla="*/ 7 w 14"/>
                    <a:gd name="T3" fmla="*/ 7 h 15"/>
                    <a:gd name="T4" fmla="*/ 7 w 14"/>
                    <a:gd name="T5" fmla="*/ 15 h 15"/>
                    <a:gd name="T6" fmla="*/ 0 w 14"/>
                    <a:gd name="T7" fmla="*/ 15 h 15"/>
                    <a:gd name="T8" fmla="*/ 0 w 14"/>
                    <a:gd name="T9" fmla="*/ 7 h 15"/>
                    <a:gd name="T10" fmla="*/ 7 w 14"/>
                    <a:gd name="T11" fmla="*/ 0 h 15"/>
                    <a:gd name="T12" fmla="*/ 7 w 14"/>
                    <a:gd name="T13" fmla="*/ 7 h 15"/>
                    <a:gd name="T14" fmla="*/ 14 w 14"/>
                    <a:gd name="T15" fmla="*/ 7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5"/>
                    <a:gd name="T26" fmla="*/ 14 w 14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5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2" name="Freeform 1341"/>
                <p:cNvSpPr>
                  <a:spLocks/>
                </p:cNvSpPr>
                <p:nvPr/>
              </p:nvSpPr>
              <p:spPr bwMode="auto">
                <a:xfrm>
                  <a:off x="2066" y="359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3" name="Freeform 1342"/>
                <p:cNvSpPr>
                  <a:spLocks/>
                </p:cNvSpPr>
                <p:nvPr/>
              </p:nvSpPr>
              <p:spPr bwMode="auto">
                <a:xfrm>
                  <a:off x="2023" y="388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4" name="Freeform 1343"/>
                <p:cNvSpPr>
                  <a:spLocks/>
                </p:cNvSpPr>
                <p:nvPr/>
              </p:nvSpPr>
              <p:spPr bwMode="auto">
                <a:xfrm>
                  <a:off x="2023" y="4270"/>
                  <a:ext cx="15" cy="7"/>
                </a:xfrm>
                <a:custGeom>
                  <a:avLst/>
                  <a:gdLst>
                    <a:gd name="T0" fmla="*/ 7 w 15"/>
                    <a:gd name="T1" fmla="*/ 7 h 7"/>
                    <a:gd name="T2" fmla="*/ 7 w 15"/>
                    <a:gd name="T3" fmla="*/ 0 h 7"/>
                    <a:gd name="T4" fmla="*/ 0 w 15"/>
                    <a:gd name="T5" fmla="*/ 7 h 7"/>
                    <a:gd name="T6" fmla="*/ 0 w 15"/>
                    <a:gd name="T7" fmla="*/ 0 h 7"/>
                    <a:gd name="T8" fmla="*/ 7 w 15"/>
                    <a:gd name="T9" fmla="*/ 0 h 7"/>
                    <a:gd name="T10" fmla="*/ 7 w 15"/>
                    <a:gd name="T11" fmla="*/ 7 h 7"/>
                    <a:gd name="T12" fmla="*/ 7 w 15"/>
                    <a:gd name="T13" fmla="*/ 0 h 7"/>
                    <a:gd name="T14" fmla="*/ 15 w 15"/>
                    <a:gd name="T15" fmla="*/ 0 h 7"/>
                    <a:gd name="T16" fmla="*/ 15 w 15"/>
                    <a:gd name="T17" fmla="*/ 7 h 7"/>
                    <a:gd name="T18" fmla="*/ 7 w 15"/>
                    <a:gd name="T19" fmla="*/ 7 h 7"/>
                    <a:gd name="T20" fmla="*/ 15 w 15"/>
                    <a:gd name="T21" fmla="*/ 7 h 7"/>
                    <a:gd name="T22" fmla="*/ 7 w 15"/>
                    <a:gd name="T23" fmla="*/ 7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7"/>
                    <a:gd name="T38" fmla="*/ 15 w 15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5" name="Freeform 1344"/>
                <p:cNvSpPr>
                  <a:spLocks/>
                </p:cNvSpPr>
                <p:nvPr/>
              </p:nvSpPr>
              <p:spPr bwMode="auto">
                <a:xfrm>
                  <a:off x="2023" y="43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6" name="Freeform 1345"/>
                <p:cNvSpPr>
                  <a:spLocks/>
                </p:cNvSpPr>
                <p:nvPr/>
              </p:nvSpPr>
              <p:spPr bwMode="auto">
                <a:xfrm>
                  <a:off x="2066" y="363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7" name="Freeform 1346"/>
                <p:cNvSpPr>
                  <a:spLocks/>
                </p:cNvSpPr>
                <p:nvPr/>
              </p:nvSpPr>
              <p:spPr bwMode="auto">
                <a:xfrm>
                  <a:off x="2066" y="36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8" name="Freeform 1347"/>
                <p:cNvSpPr>
                  <a:spLocks/>
                </p:cNvSpPr>
                <p:nvPr/>
              </p:nvSpPr>
              <p:spPr bwMode="auto">
                <a:xfrm>
                  <a:off x="2023" y="336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19" name="Freeform 1348"/>
                <p:cNvSpPr>
                  <a:spLocks/>
                </p:cNvSpPr>
                <p:nvPr/>
              </p:nvSpPr>
              <p:spPr bwMode="auto">
                <a:xfrm>
                  <a:off x="2023" y="379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0" name="Freeform 1349"/>
                <p:cNvSpPr>
                  <a:spLocks/>
                </p:cNvSpPr>
                <p:nvPr/>
              </p:nvSpPr>
              <p:spPr bwMode="auto">
                <a:xfrm>
                  <a:off x="2023" y="429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1" name="Freeform 1350"/>
                <p:cNvSpPr>
                  <a:spLocks/>
                </p:cNvSpPr>
                <p:nvPr/>
              </p:nvSpPr>
              <p:spPr bwMode="auto">
                <a:xfrm>
                  <a:off x="2023" y="4369"/>
                  <a:ext cx="15" cy="7"/>
                </a:xfrm>
                <a:custGeom>
                  <a:avLst/>
                  <a:gdLst>
                    <a:gd name="T0" fmla="*/ 15 w 15"/>
                    <a:gd name="T1" fmla="*/ 7 h 7"/>
                    <a:gd name="T2" fmla="*/ 7 w 15"/>
                    <a:gd name="T3" fmla="*/ 7 h 7"/>
                    <a:gd name="T4" fmla="*/ 7 w 15"/>
                    <a:gd name="T5" fmla="*/ 0 h 7"/>
                    <a:gd name="T6" fmla="*/ 0 w 15"/>
                    <a:gd name="T7" fmla="*/ 0 h 7"/>
                    <a:gd name="T8" fmla="*/ 7 w 15"/>
                    <a:gd name="T9" fmla="*/ 0 h 7"/>
                    <a:gd name="T10" fmla="*/ 0 w 15"/>
                    <a:gd name="T11" fmla="*/ 0 h 7"/>
                    <a:gd name="T12" fmla="*/ 7 w 15"/>
                    <a:gd name="T13" fmla="*/ 0 h 7"/>
                    <a:gd name="T14" fmla="*/ 7 w 15"/>
                    <a:gd name="T15" fmla="*/ 7 h 7"/>
                    <a:gd name="T16" fmla="*/ 15 w 15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7"/>
                    <a:gd name="T29" fmla="*/ 15 w 1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7">
                      <a:moveTo>
                        <a:pt x="15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2" name="Freeform 1351"/>
                <p:cNvSpPr>
                  <a:spLocks/>
                </p:cNvSpPr>
                <p:nvPr/>
              </p:nvSpPr>
              <p:spPr bwMode="auto">
                <a:xfrm>
                  <a:off x="2023" y="3767"/>
                  <a:ext cx="15" cy="7"/>
                </a:xfrm>
                <a:custGeom>
                  <a:avLst/>
                  <a:gdLst>
                    <a:gd name="T0" fmla="*/ 15 w 15"/>
                    <a:gd name="T1" fmla="*/ 0 h 7"/>
                    <a:gd name="T2" fmla="*/ 7 w 15"/>
                    <a:gd name="T3" fmla="*/ 7 h 7"/>
                    <a:gd name="T4" fmla="*/ 7 w 15"/>
                    <a:gd name="T5" fmla="*/ 0 h 7"/>
                    <a:gd name="T6" fmla="*/ 0 w 15"/>
                    <a:gd name="T7" fmla="*/ 0 h 7"/>
                    <a:gd name="T8" fmla="*/ 7 w 15"/>
                    <a:gd name="T9" fmla="*/ 0 h 7"/>
                    <a:gd name="T10" fmla="*/ 15 w 15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15" y="0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3" name="Freeform 1352"/>
                <p:cNvSpPr>
                  <a:spLocks/>
                </p:cNvSpPr>
                <p:nvPr/>
              </p:nvSpPr>
              <p:spPr bwMode="auto">
                <a:xfrm>
                  <a:off x="2023" y="423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4" name="Rectangle 1353"/>
                <p:cNvSpPr>
                  <a:spLocks noChangeArrowheads="1"/>
                </p:cNvSpPr>
                <p:nvPr/>
              </p:nvSpPr>
              <p:spPr bwMode="auto">
                <a:xfrm>
                  <a:off x="2023" y="427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5" name="Freeform 1354"/>
                <p:cNvSpPr>
                  <a:spLocks/>
                </p:cNvSpPr>
                <p:nvPr/>
              </p:nvSpPr>
              <p:spPr bwMode="auto">
                <a:xfrm>
                  <a:off x="2023" y="37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6" name="Freeform 1355"/>
                <p:cNvSpPr>
                  <a:spLocks/>
                </p:cNvSpPr>
                <p:nvPr/>
              </p:nvSpPr>
              <p:spPr bwMode="auto">
                <a:xfrm>
                  <a:off x="2023" y="38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7" name="Freeform 1356"/>
                <p:cNvSpPr>
                  <a:spLocks/>
                </p:cNvSpPr>
                <p:nvPr/>
              </p:nvSpPr>
              <p:spPr bwMode="auto">
                <a:xfrm>
                  <a:off x="2278" y="451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8" name="Freeform 1357"/>
                <p:cNvSpPr>
                  <a:spLocks/>
                </p:cNvSpPr>
                <p:nvPr/>
              </p:nvSpPr>
              <p:spPr bwMode="auto">
                <a:xfrm>
                  <a:off x="2023" y="375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29" name="Freeform 1358"/>
                <p:cNvSpPr>
                  <a:spLocks/>
                </p:cNvSpPr>
                <p:nvPr/>
              </p:nvSpPr>
              <p:spPr bwMode="auto">
                <a:xfrm>
                  <a:off x="2016" y="43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0" name="Freeform 1359"/>
                <p:cNvSpPr>
                  <a:spLocks/>
                </p:cNvSpPr>
                <p:nvPr/>
              </p:nvSpPr>
              <p:spPr bwMode="auto">
                <a:xfrm>
                  <a:off x="2016" y="4320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7 w 14"/>
                    <a:gd name="T7" fmla="*/ 7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1" name="Freeform 1360"/>
                <p:cNvSpPr>
                  <a:spLocks/>
                </p:cNvSpPr>
                <p:nvPr/>
              </p:nvSpPr>
              <p:spPr bwMode="auto">
                <a:xfrm>
                  <a:off x="2016" y="37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2" name="Freeform 1361"/>
                <p:cNvSpPr>
                  <a:spLocks/>
                </p:cNvSpPr>
                <p:nvPr/>
              </p:nvSpPr>
              <p:spPr bwMode="auto">
                <a:xfrm>
                  <a:off x="2016" y="43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3" name="Rectangle 1362"/>
                <p:cNvSpPr>
                  <a:spLocks noChangeArrowheads="1"/>
                </p:cNvSpPr>
                <p:nvPr/>
              </p:nvSpPr>
              <p:spPr bwMode="auto">
                <a:xfrm>
                  <a:off x="2278" y="4497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4" name="Freeform 1363"/>
                <p:cNvSpPr>
                  <a:spLocks/>
                </p:cNvSpPr>
                <p:nvPr/>
              </p:nvSpPr>
              <p:spPr bwMode="auto">
                <a:xfrm>
                  <a:off x="2016" y="43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5" name="Freeform 1364"/>
                <p:cNvSpPr>
                  <a:spLocks/>
                </p:cNvSpPr>
                <p:nvPr/>
              </p:nvSpPr>
              <p:spPr bwMode="auto">
                <a:xfrm>
                  <a:off x="2016" y="3838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7 w 14"/>
                    <a:gd name="T7" fmla="*/ 7 h 7"/>
                    <a:gd name="T8" fmla="*/ 0 w 14"/>
                    <a:gd name="T9" fmla="*/ 7 h 7"/>
                    <a:gd name="T10" fmla="*/ 7 w 14"/>
                    <a:gd name="T11" fmla="*/ 7 h 7"/>
                    <a:gd name="T12" fmla="*/ 7 w 14"/>
                    <a:gd name="T13" fmla="*/ 0 h 7"/>
                    <a:gd name="T14" fmla="*/ 7 w 14"/>
                    <a:gd name="T15" fmla="*/ 7 h 7"/>
                    <a:gd name="T16" fmla="*/ 14 w 14"/>
                    <a:gd name="T17" fmla="*/ 0 h 7"/>
                    <a:gd name="T18" fmla="*/ 14 w 14"/>
                    <a:gd name="T19" fmla="*/ 7 h 7"/>
                    <a:gd name="T20" fmla="*/ 14 w 14"/>
                    <a:gd name="T21" fmla="*/ 0 h 7"/>
                    <a:gd name="T22" fmla="*/ 14 w 14"/>
                    <a:gd name="T23" fmla="*/ 7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7"/>
                    <a:gd name="T38" fmla="*/ 14 w 14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6" name="Freeform 1365"/>
                <p:cNvSpPr>
                  <a:spLocks/>
                </p:cNvSpPr>
                <p:nvPr/>
              </p:nvSpPr>
              <p:spPr bwMode="auto">
                <a:xfrm>
                  <a:off x="2286" y="44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7" name="Freeform 1366"/>
                <p:cNvSpPr>
                  <a:spLocks/>
                </p:cNvSpPr>
                <p:nvPr/>
              </p:nvSpPr>
              <p:spPr bwMode="auto">
                <a:xfrm>
                  <a:off x="2016" y="43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8" name="Freeform 1367"/>
                <p:cNvSpPr>
                  <a:spLocks/>
                </p:cNvSpPr>
                <p:nvPr/>
              </p:nvSpPr>
              <p:spPr bwMode="auto">
                <a:xfrm>
                  <a:off x="2016" y="4320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39" name="Freeform 1368"/>
                <p:cNvSpPr>
                  <a:spLocks/>
                </p:cNvSpPr>
                <p:nvPr/>
              </p:nvSpPr>
              <p:spPr bwMode="auto">
                <a:xfrm>
                  <a:off x="2016" y="429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0" name="Freeform 1369"/>
                <p:cNvSpPr>
                  <a:spLocks/>
                </p:cNvSpPr>
                <p:nvPr/>
              </p:nvSpPr>
              <p:spPr bwMode="auto">
                <a:xfrm>
                  <a:off x="2016" y="436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1" name="Freeform 1370"/>
                <p:cNvSpPr>
                  <a:spLocks/>
                </p:cNvSpPr>
                <p:nvPr/>
              </p:nvSpPr>
              <p:spPr bwMode="auto">
                <a:xfrm>
                  <a:off x="2016" y="383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2" name="Freeform 1371"/>
                <p:cNvSpPr>
                  <a:spLocks/>
                </p:cNvSpPr>
                <p:nvPr/>
              </p:nvSpPr>
              <p:spPr bwMode="auto">
                <a:xfrm>
                  <a:off x="2066" y="36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3" name="Freeform 1372"/>
                <p:cNvSpPr>
                  <a:spLocks/>
                </p:cNvSpPr>
                <p:nvPr/>
              </p:nvSpPr>
              <p:spPr bwMode="auto">
                <a:xfrm>
                  <a:off x="2016" y="425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4" name="Freeform 1373"/>
                <p:cNvSpPr>
                  <a:spLocks/>
                </p:cNvSpPr>
                <p:nvPr/>
              </p:nvSpPr>
              <p:spPr bwMode="auto">
                <a:xfrm>
                  <a:off x="2016" y="3767"/>
                  <a:ext cx="7" cy="14"/>
                </a:xfrm>
                <a:custGeom>
                  <a:avLst/>
                  <a:gdLst>
                    <a:gd name="T0" fmla="*/ 7 w 7"/>
                    <a:gd name="T1" fmla="*/ 7 h 14"/>
                    <a:gd name="T2" fmla="*/ 7 w 7"/>
                    <a:gd name="T3" fmla="*/ 14 h 14"/>
                    <a:gd name="T4" fmla="*/ 7 w 7"/>
                    <a:gd name="T5" fmla="*/ 7 h 14"/>
                    <a:gd name="T6" fmla="*/ 0 w 7"/>
                    <a:gd name="T7" fmla="*/ 7 h 14"/>
                    <a:gd name="T8" fmla="*/ 0 w 7"/>
                    <a:gd name="T9" fmla="*/ 0 h 14"/>
                    <a:gd name="T10" fmla="*/ 0 w 7"/>
                    <a:gd name="T11" fmla="*/ 7 h 14"/>
                    <a:gd name="T12" fmla="*/ 7 w 7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4"/>
                    <a:gd name="T23" fmla="*/ 7 w 7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4">
                      <a:moveTo>
                        <a:pt x="7" y="7"/>
                      </a:move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5" name="Freeform 1374"/>
                <p:cNvSpPr>
                  <a:spLocks/>
                </p:cNvSpPr>
                <p:nvPr/>
              </p:nvSpPr>
              <p:spPr bwMode="auto">
                <a:xfrm>
                  <a:off x="2016" y="4320"/>
                  <a:ext cx="29" cy="21"/>
                </a:xfrm>
                <a:custGeom>
                  <a:avLst/>
                  <a:gdLst>
                    <a:gd name="T0" fmla="*/ 22 w 29"/>
                    <a:gd name="T1" fmla="*/ 0 h 21"/>
                    <a:gd name="T2" fmla="*/ 22 w 29"/>
                    <a:gd name="T3" fmla="*/ 7 h 21"/>
                    <a:gd name="T4" fmla="*/ 29 w 29"/>
                    <a:gd name="T5" fmla="*/ 7 h 21"/>
                    <a:gd name="T6" fmla="*/ 22 w 29"/>
                    <a:gd name="T7" fmla="*/ 7 h 21"/>
                    <a:gd name="T8" fmla="*/ 22 w 29"/>
                    <a:gd name="T9" fmla="*/ 14 h 21"/>
                    <a:gd name="T10" fmla="*/ 22 w 29"/>
                    <a:gd name="T11" fmla="*/ 7 h 21"/>
                    <a:gd name="T12" fmla="*/ 14 w 29"/>
                    <a:gd name="T13" fmla="*/ 7 h 21"/>
                    <a:gd name="T14" fmla="*/ 22 w 29"/>
                    <a:gd name="T15" fmla="*/ 14 h 21"/>
                    <a:gd name="T16" fmla="*/ 22 w 29"/>
                    <a:gd name="T17" fmla="*/ 21 h 21"/>
                    <a:gd name="T18" fmla="*/ 14 w 29"/>
                    <a:gd name="T19" fmla="*/ 21 h 21"/>
                    <a:gd name="T20" fmla="*/ 22 w 29"/>
                    <a:gd name="T21" fmla="*/ 21 h 21"/>
                    <a:gd name="T22" fmla="*/ 14 w 29"/>
                    <a:gd name="T23" fmla="*/ 21 h 21"/>
                    <a:gd name="T24" fmla="*/ 7 w 29"/>
                    <a:gd name="T25" fmla="*/ 21 h 21"/>
                    <a:gd name="T26" fmla="*/ 7 w 29"/>
                    <a:gd name="T27" fmla="*/ 14 h 21"/>
                    <a:gd name="T28" fmla="*/ 14 w 29"/>
                    <a:gd name="T29" fmla="*/ 14 h 21"/>
                    <a:gd name="T30" fmla="*/ 7 w 29"/>
                    <a:gd name="T31" fmla="*/ 14 h 21"/>
                    <a:gd name="T32" fmla="*/ 7 w 29"/>
                    <a:gd name="T33" fmla="*/ 21 h 21"/>
                    <a:gd name="T34" fmla="*/ 7 w 29"/>
                    <a:gd name="T35" fmla="*/ 14 h 21"/>
                    <a:gd name="T36" fmla="*/ 14 w 29"/>
                    <a:gd name="T37" fmla="*/ 14 h 21"/>
                    <a:gd name="T38" fmla="*/ 7 w 29"/>
                    <a:gd name="T39" fmla="*/ 14 h 21"/>
                    <a:gd name="T40" fmla="*/ 0 w 29"/>
                    <a:gd name="T41" fmla="*/ 14 h 21"/>
                    <a:gd name="T42" fmla="*/ 0 w 29"/>
                    <a:gd name="T43" fmla="*/ 7 h 21"/>
                    <a:gd name="T44" fmla="*/ 7 w 29"/>
                    <a:gd name="T45" fmla="*/ 7 h 21"/>
                    <a:gd name="T46" fmla="*/ 14 w 29"/>
                    <a:gd name="T47" fmla="*/ 7 h 21"/>
                    <a:gd name="T48" fmla="*/ 14 w 29"/>
                    <a:gd name="T49" fmla="*/ 0 h 21"/>
                    <a:gd name="T50" fmla="*/ 22 w 29"/>
                    <a:gd name="T51" fmla="*/ 0 h 2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9"/>
                    <a:gd name="T79" fmla="*/ 0 h 21"/>
                    <a:gd name="T80" fmla="*/ 29 w 29"/>
                    <a:gd name="T81" fmla="*/ 21 h 2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9" h="21">
                      <a:moveTo>
                        <a:pt x="22" y="0"/>
                      </a:move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7"/>
                      </a:lnTo>
                      <a:lnTo>
                        <a:pt x="14" y="7"/>
                      </a:lnTo>
                      <a:lnTo>
                        <a:pt x="22" y="14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6" name="Freeform 1375"/>
                <p:cNvSpPr>
                  <a:spLocks/>
                </p:cNvSpPr>
                <p:nvPr/>
              </p:nvSpPr>
              <p:spPr bwMode="auto">
                <a:xfrm>
                  <a:off x="2016" y="3866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0 w 14"/>
                    <a:gd name="T3" fmla="*/ 7 h 14"/>
                    <a:gd name="T4" fmla="*/ 0 w 14"/>
                    <a:gd name="T5" fmla="*/ 0 h 14"/>
                    <a:gd name="T6" fmla="*/ 7 w 14"/>
                    <a:gd name="T7" fmla="*/ 0 h 14"/>
                    <a:gd name="T8" fmla="*/ 14 w 14"/>
                    <a:gd name="T9" fmla="*/ 0 h 14"/>
                    <a:gd name="T10" fmla="*/ 7 w 14"/>
                    <a:gd name="T11" fmla="*/ 0 h 14"/>
                    <a:gd name="T12" fmla="*/ 7 w 14"/>
                    <a:gd name="T13" fmla="*/ 7 h 14"/>
                    <a:gd name="T14" fmla="*/ 7 w 14"/>
                    <a:gd name="T15" fmla="*/ 14 h 14"/>
                    <a:gd name="T16" fmla="*/ 0 w 1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7" name="Freeform 1376"/>
                <p:cNvSpPr>
                  <a:spLocks/>
                </p:cNvSpPr>
                <p:nvPr/>
              </p:nvSpPr>
              <p:spPr bwMode="auto">
                <a:xfrm>
                  <a:off x="2066" y="44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8" name="Freeform 1377"/>
                <p:cNvSpPr>
                  <a:spLocks/>
                </p:cNvSpPr>
                <p:nvPr/>
              </p:nvSpPr>
              <p:spPr bwMode="auto">
                <a:xfrm>
                  <a:off x="2016" y="3852"/>
                  <a:ext cx="14" cy="14"/>
                </a:xfrm>
                <a:custGeom>
                  <a:avLst/>
                  <a:gdLst>
                    <a:gd name="T0" fmla="*/ 14 w 14"/>
                    <a:gd name="T1" fmla="*/ 7 h 14"/>
                    <a:gd name="T2" fmla="*/ 14 w 14"/>
                    <a:gd name="T3" fmla="*/ 14 h 14"/>
                    <a:gd name="T4" fmla="*/ 7 w 14"/>
                    <a:gd name="T5" fmla="*/ 14 h 14"/>
                    <a:gd name="T6" fmla="*/ 0 w 14"/>
                    <a:gd name="T7" fmla="*/ 14 h 14"/>
                    <a:gd name="T8" fmla="*/ 0 w 14"/>
                    <a:gd name="T9" fmla="*/ 7 h 14"/>
                    <a:gd name="T10" fmla="*/ 0 w 14"/>
                    <a:gd name="T11" fmla="*/ 0 h 14"/>
                    <a:gd name="T12" fmla="*/ 7 w 14"/>
                    <a:gd name="T13" fmla="*/ 0 h 14"/>
                    <a:gd name="T14" fmla="*/ 14 w 14"/>
                    <a:gd name="T15" fmla="*/ 0 h 14"/>
                    <a:gd name="T16" fmla="*/ 14 w 14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14" y="7"/>
                      </a:move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49" name="Freeform 1378"/>
                <p:cNvSpPr>
                  <a:spLocks/>
                </p:cNvSpPr>
                <p:nvPr/>
              </p:nvSpPr>
              <p:spPr bwMode="auto">
                <a:xfrm>
                  <a:off x="2016" y="4298"/>
                  <a:ext cx="22" cy="22"/>
                </a:xfrm>
                <a:custGeom>
                  <a:avLst/>
                  <a:gdLst>
                    <a:gd name="T0" fmla="*/ 0 w 22"/>
                    <a:gd name="T1" fmla="*/ 7 h 22"/>
                    <a:gd name="T2" fmla="*/ 0 w 22"/>
                    <a:gd name="T3" fmla="*/ 0 h 22"/>
                    <a:gd name="T4" fmla="*/ 0 w 22"/>
                    <a:gd name="T5" fmla="*/ 7 h 22"/>
                    <a:gd name="T6" fmla="*/ 7 w 22"/>
                    <a:gd name="T7" fmla="*/ 7 h 22"/>
                    <a:gd name="T8" fmla="*/ 14 w 22"/>
                    <a:gd name="T9" fmla="*/ 7 h 22"/>
                    <a:gd name="T10" fmla="*/ 14 w 22"/>
                    <a:gd name="T11" fmla="*/ 14 h 22"/>
                    <a:gd name="T12" fmla="*/ 22 w 22"/>
                    <a:gd name="T13" fmla="*/ 14 h 22"/>
                    <a:gd name="T14" fmla="*/ 14 w 22"/>
                    <a:gd name="T15" fmla="*/ 14 h 22"/>
                    <a:gd name="T16" fmla="*/ 22 w 22"/>
                    <a:gd name="T17" fmla="*/ 14 h 22"/>
                    <a:gd name="T18" fmla="*/ 22 w 22"/>
                    <a:gd name="T19" fmla="*/ 22 h 22"/>
                    <a:gd name="T20" fmla="*/ 14 w 22"/>
                    <a:gd name="T21" fmla="*/ 14 h 22"/>
                    <a:gd name="T22" fmla="*/ 22 w 22"/>
                    <a:gd name="T23" fmla="*/ 22 h 22"/>
                    <a:gd name="T24" fmla="*/ 14 w 22"/>
                    <a:gd name="T25" fmla="*/ 22 h 22"/>
                    <a:gd name="T26" fmla="*/ 7 w 22"/>
                    <a:gd name="T27" fmla="*/ 22 h 22"/>
                    <a:gd name="T28" fmla="*/ 14 w 22"/>
                    <a:gd name="T29" fmla="*/ 22 h 22"/>
                    <a:gd name="T30" fmla="*/ 14 w 22"/>
                    <a:gd name="T31" fmla="*/ 14 h 22"/>
                    <a:gd name="T32" fmla="*/ 14 w 22"/>
                    <a:gd name="T33" fmla="*/ 22 h 22"/>
                    <a:gd name="T34" fmla="*/ 14 w 22"/>
                    <a:gd name="T35" fmla="*/ 14 h 22"/>
                    <a:gd name="T36" fmla="*/ 7 w 22"/>
                    <a:gd name="T37" fmla="*/ 14 h 22"/>
                    <a:gd name="T38" fmla="*/ 0 w 22"/>
                    <a:gd name="T39" fmla="*/ 14 h 22"/>
                    <a:gd name="T40" fmla="*/ 0 w 22"/>
                    <a:gd name="T41" fmla="*/ 7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22"/>
                    <a:gd name="T65" fmla="*/ 22 w 22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22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14" y="14"/>
                      </a:lnTo>
                      <a:lnTo>
                        <a:pt x="22" y="14"/>
                      </a:lnTo>
                      <a:lnTo>
                        <a:pt x="22" y="22"/>
                      </a:lnTo>
                      <a:lnTo>
                        <a:pt x="14" y="14"/>
                      </a:lnTo>
                      <a:lnTo>
                        <a:pt x="22" y="22"/>
                      </a:lnTo>
                      <a:lnTo>
                        <a:pt x="14" y="22"/>
                      </a:lnTo>
                      <a:lnTo>
                        <a:pt x="7" y="22"/>
                      </a:lnTo>
                      <a:lnTo>
                        <a:pt x="14" y="22"/>
                      </a:lnTo>
                      <a:lnTo>
                        <a:pt x="14" y="14"/>
                      </a:lnTo>
                      <a:lnTo>
                        <a:pt x="14" y="22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0" name="Freeform 1379"/>
                <p:cNvSpPr>
                  <a:spLocks/>
                </p:cNvSpPr>
                <p:nvPr/>
              </p:nvSpPr>
              <p:spPr bwMode="auto">
                <a:xfrm>
                  <a:off x="2016" y="43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1" name="Freeform 1380"/>
                <p:cNvSpPr>
                  <a:spLocks/>
                </p:cNvSpPr>
                <p:nvPr/>
              </p:nvSpPr>
              <p:spPr bwMode="auto">
                <a:xfrm>
                  <a:off x="2009" y="42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2" name="Freeform 1381"/>
                <p:cNvSpPr>
                  <a:spLocks/>
                </p:cNvSpPr>
                <p:nvPr/>
              </p:nvSpPr>
              <p:spPr bwMode="auto">
                <a:xfrm>
                  <a:off x="2009" y="429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3" name="Freeform 1382"/>
                <p:cNvSpPr>
                  <a:spLocks/>
                </p:cNvSpPr>
                <p:nvPr/>
              </p:nvSpPr>
              <p:spPr bwMode="auto">
                <a:xfrm>
                  <a:off x="2009" y="3760"/>
                  <a:ext cx="21" cy="7"/>
                </a:xfrm>
                <a:custGeom>
                  <a:avLst/>
                  <a:gdLst>
                    <a:gd name="T0" fmla="*/ 14 w 21"/>
                    <a:gd name="T1" fmla="*/ 7 h 7"/>
                    <a:gd name="T2" fmla="*/ 7 w 21"/>
                    <a:gd name="T3" fmla="*/ 7 h 7"/>
                    <a:gd name="T4" fmla="*/ 7 w 21"/>
                    <a:gd name="T5" fmla="*/ 0 h 7"/>
                    <a:gd name="T6" fmla="*/ 0 w 21"/>
                    <a:gd name="T7" fmla="*/ 0 h 7"/>
                    <a:gd name="T8" fmla="*/ 7 w 21"/>
                    <a:gd name="T9" fmla="*/ 0 h 7"/>
                    <a:gd name="T10" fmla="*/ 14 w 21"/>
                    <a:gd name="T11" fmla="*/ 0 h 7"/>
                    <a:gd name="T12" fmla="*/ 7 w 21"/>
                    <a:gd name="T13" fmla="*/ 0 h 7"/>
                    <a:gd name="T14" fmla="*/ 14 w 21"/>
                    <a:gd name="T15" fmla="*/ 0 h 7"/>
                    <a:gd name="T16" fmla="*/ 21 w 21"/>
                    <a:gd name="T17" fmla="*/ 0 h 7"/>
                    <a:gd name="T18" fmla="*/ 14 w 21"/>
                    <a:gd name="T19" fmla="*/ 7 h 7"/>
                    <a:gd name="T20" fmla="*/ 7 w 21"/>
                    <a:gd name="T21" fmla="*/ 0 h 7"/>
                    <a:gd name="T22" fmla="*/ 7 w 21"/>
                    <a:gd name="T23" fmla="*/ 7 h 7"/>
                    <a:gd name="T24" fmla="*/ 14 w 21"/>
                    <a:gd name="T25" fmla="*/ 7 h 7"/>
                    <a:gd name="T26" fmla="*/ 7 w 21"/>
                    <a:gd name="T27" fmla="*/ 7 h 7"/>
                    <a:gd name="T28" fmla="*/ 14 w 21"/>
                    <a:gd name="T29" fmla="*/ 7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7"/>
                    <a:gd name="T47" fmla="*/ 21 w 21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4" name="Freeform 1383"/>
                <p:cNvSpPr>
                  <a:spLocks/>
                </p:cNvSpPr>
                <p:nvPr/>
              </p:nvSpPr>
              <p:spPr bwMode="auto">
                <a:xfrm>
                  <a:off x="2009" y="38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5" name="Freeform 1384"/>
                <p:cNvSpPr>
                  <a:spLocks/>
                </p:cNvSpPr>
                <p:nvPr/>
              </p:nvSpPr>
              <p:spPr bwMode="auto">
                <a:xfrm>
                  <a:off x="2009" y="4242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14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6" name="Freeform 1385"/>
                <p:cNvSpPr>
                  <a:spLocks/>
                </p:cNvSpPr>
                <p:nvPr/>
              </p:nvSpPr>
              <p:spPr bwMode="auto">
                <a:xfrm>
                  <a:off x="2009" y="37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7" name="Freeform 1386"/>
                <p:cNvSpPr>
                  <a:spLocks/>
                </p:cNvSpPr>
                <p:nvPr/>
              </p:nvSpPr>
              <p:spPr bwMode="auto">
                <a:xfrm>
                  <a:off x="2009" y="38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8" name="Freeform 1387"/>
                <p:cNvSpPr>
                  <a:spLocks/>
                </p:cNvSpPr>
                <p:nvPr/>
              </p:nvSpPr>
              <p:spPr bwMode="auto">
                <a:xfrm>
                  <a:off x="2009" y="384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59" name="Freeform 1388"/>
                <p:cNvSpPr>
                  <a:spLocks/>
                </p:cNvSpPr>
                <p:nvPr/>
              </p:nvSpPr>
              <p:spPr bwMode="auto">
                <a:xfrm>
                  <a:off x="2009" y="38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0" name="Freeform 1389"/>
                <p:cNvSpPr>
                  <a:spLocks/>
                </p:cNvSpPr>
                <p:nvPr/>
              </p:nvSpPr>
              <p:spPr bwMode="auto">
                <a:xfrm>
                  <a:off x="2009" y="38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1" name="Freeform 1390"/>
                <p:cNvSpPr>
                  <a:spLocks/>
                </p:cNvSpPr>
                <p:nvPr/>
              </p:nvSpPr>
              <p:spPr bwMode="auto">
                <a:xfrm>
                  <a:off x="2009" y="418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2" name="Freeform 1391"/>
                <p:cNvSpPr>
                  <a:spLocks/>
                </p:cNvSpPr>
                <p:nvPr/>
              </p:nvSpPr>
              <p:spPr bwMode="auto">
                <a:xfrm>
                  <a:off x="2009" y="4284"/>
                  <a:ext cx="29" cy="28"/>
                </a:xfrm>
                <a:custGeom>
                  <a:avLst/>
                  <a:gdLst>
                    <a:gd name="T0" fmla="*/ 0 w 29"/>
                    <a:gd name="T1" fmla="*/ 7 h 28"/>
                    <a:gd name="T2" fmla="*/ 7 w 29"/>
                    <a:gd name="T3" fmla="*/ 7 h 28"/>
                    <a:gd name="T4" fmla="*/ 7 w 29"/>
                    <a:gd name="T5" fmla="*/ 14 h 28"/>
                    <a:gd name="T6" fmla="*/ 14 w 29"/>
                    <a:gd name="T7" fmla="*/ 14 h 28"/>
                    <a:gd name="T8" fmla="*/ 7 w 29"/>
                    <a:gd name="T9" fmla="*/ 7 h 28"/>
                    <a:gd name="T10" fmla="*/ 0 w 29"/>
                    <a:gd name="T11" fmla="*/ 7 h 28"/>
                    <a:gd name="T12" fmla="*/ 7 w 29"/>
                    <a:gd name="T13" fmla="*/ 0 h 28"/>
                    <a:gd name="T14" fmla="*/ 7 w 29"/>
                    <a:gd name="T15" fmla="*/ 7 h 28"/>
                    <a:gd name="T16" fmla="*/ 7 w 29"/>
                    <a:gd name="T17" fmla="*/ 0 h 28"/>
                    <a:gd name="T18" fmla="*/ 14 w 29"/>
                    <a:gd name="T19" fmla="*/ 7 h 28"/>
                    <a:gd name="T20" fmla="*/ 21 w 29"/>
                    <a:gd name="T21" fmla="*/ 7 h 28"/>
                    <a:gd name="T22" fmla="*/ 14 w 29"/>
                    <a:gd name="T23" fmla="*/ 7 h 28"/>
                    <a:gd name="T24" fmla="*/ 21 w 29"/>
                    <a:gd name="T25" fmla="*/ 7 h 28"/>
                    <a:gd name="T26" fmla="*/ 29 w 29"/>
                    <a:gd name="T27" fmla="*/ 14 h 28"/>
                    <a:gd name="T28" fmla="*/ 29 w 29"/>
                    <a:gd name="T29" fmla="*/ 21 h 28"/>
                    <a:gd name="T30" fmla="*/ 29 w 29"/>
                    <a:gd name="T31" fmla="*/ 28 h 28"/>
                    <a:gd name="T32" fmla="*/ 29 w 29"/>
                    <a:gd name="T33" fmla="*/ 21 h 28"/>
                    <a:gd name="T34" fmla="*/ 21 w 29"/>
                    <a:gd name="T35" fmla="*/ 21 h 28"/>
                    <a:gd name="T36" fmla="*/ 21 w 29"/>
                    <a:gd name="T37" fmla="*/ 14 h 28"/>
                    <a:gd name="T38" fmla="*/ 14 w 29"/>
                    <a:gd name="T39" fmla="*/ 14 h 28"/>
                    <a:gd name="T40" fmla="*/ 7 w 29"/>
                    <a:gd name="T41" fmla="*/ 14 h 28"/>
                    <a:gd name="T42" fmla="*/ 7 w 29"/>
                    <a:gd name="T43" fmla="*/ 7 h 28"/>
                    <a:gd name="T44" fmla="*/ 0 w 29"/>
                    <a:gd name="T45" fmla="*/ 7 h 2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9"/>
                    <a:gd name="T70" fmla="*/ 0 h 28"/>
                    <a:gd name="T71" fmla="*/ 29 w 29"/>
                    <a:gd name="T72" fmla="*/ 28 h 2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9" h="28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9" y="14"/>
                      </a:lnTo>
                      <a:lnTo>
                        <a:pt x="29" y="21"/>
                      </a:lnTo>
                      <a:lnTo>
                        <a:pt x="29" y="28"/>
                      </a:lnTo>
                      <a:lnTo>
                        <a:pt x="29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3" name="Freeform 1392"/>
                <p:cNvSpPr>
                  <a:spLocks/>
                </p:cNvSpPr>
                <p:nvPr/>
              </p:nvSpPr>
              <p:spPr bwMode="auto">
                <a:xfrm>
                  <a:off x="2009" y="38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4" name="Freeform 1393"/>
                <p:cNvSpPr>
                  <a:spLocks/>
                </p:cNvSpPr>
                <p:nvPr/>
              </p:nvSpPr>
              <p:spPr bwMode="auto">
                <a:xfrm>
                  <a:off x="2009" y="432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5" name="Freeform 1394"/>
                <p:cNvSpPr>
                  <a:spLocks/>
                </p:cNvSpPr>
                <p:nvPr/>
              </p:nvSpPr>
              <p:spPr bwMode="auto">
                <a:xfrm>
                  <a:off x="2009" y="3845"/>
                  <a:ext cx="29" cy="14"/>
                </a:xfrm>
                <a:custGeom>
                  <a:avLst/>
                  <a:gdLst>
                    <a:gd name="T0" fmla="*/ 7 w 29"/>
                    <a:gd name="T1" fmla="*/ 0 h 14"/>
                    <a:gd name="T2" fmla="*/ 14 w 29"/>
                    <a:gd name="T3" fmla="*/ 0 h 14"/>
                    <a:gd name="T4" fmla="*/ 21 w 29"/>
                    <a:gd name="T5" fmla="*/ 0 h 14"/>
                    <a:gd name="T6" fmla="*/ 29 w 29"/>
                    <a:gd name="T7" fmla="*/ 0 h 14"/>
                    <a:gd name="T8" fmla="*/ 21 w 29"/>
                    <a:gd name="T9" fmla="*/ 0 h 14"/>
                    <a:gd name="T10" fmla="*/ 21 w 29"/>
                    <a:gd name="T11" fmla="*/ 7 h 14"/>
                    <a:gd name="T12" fmla="*/ 14 w 29"/>
                    <a:gd name="T13" fmla="*/ 7 h 14"/>
                    <a:gd name="T14" fmla="*/ 7 w 29"/>
                    <a:gd name="T15" fmla="*/ 7 h 14"/>
                    <a:gd name="T16" fmla="*/ 7 w 29"/>
                    <a:gd name="T17" fmla="*/ 14 h 14"/>
                    <a:gd name="T18" fmla="*/ 0 w 29"/>
                    <a:gd name="T19" fmla="*/ 7 h 14"/>
                    <a:gd name="T20" fmla="*/ 7 w 29"/>
                    <a:gd name="T21" fmla="*/ 7 h 14"/>
                    <a:gd name="T22" fmla="*/ 7 w 29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"/>
                    <a:gd name="T38" fmla="*/ 29 w 29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6" name="Freeform 1395"/>
                <p:cNvSpPr>
                  <a:spLocks/>
                </p:cNvSpPr>
                <p:nvPr/>
              </p:nvSpPr>
              <p:spPr bwMode="auto">
                <a:xfrm>
                  <a:off x="2009" y="429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7" name="Freeform 1396"/>
                <p:cNvSpPr>
                  <a:spLocks/>
                </p:cNvSpPr>
                <p:nvPr/>
              </p:nvSpPr>
              <p:spPr bwMode="auto">
                <a:xfrm>
                  <a:off x="2009" y="37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8" name="Freeform 1397"/>
                <p:cNvSpPr>
                  <a:spLocks/>
                </p:cNvSpPr>
                <p:nvPr/>
              </p:nvSpPr>
              <p:spPr bwMode="auto">
                <a:xfrm>
                  <a:off x="2009" y="420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69" name="Freeform 1398"/>
                <p:cNvSpPr>
                  <a:spLocks/>
                </p:cNvSpPr>
                <p:nvPr/>
              </p:nvSpPr>
              <p:spPr bwMode="auto">
                <a:xfrm>
                  <a:off x="2009" y="3731"/>
                  <a:ext cx="29" cy="15"/>
                </a:xfrm>
                <a:custGeom>
                  <a:avLst/>
                  <a:gdLst>
                    <a:gd name="T0" fmla="*/ 7 w 29"/>
                    <a:gd name="T1" fmla="*/ 7 h 15"/>
                    <a:gd name="T2" fmla="*/ 0 w 29"/>
                    <a:gd name="T3" fmla="*/ 7 h 15"/>
                    <a:gd name="T4" fmla="*/ 7 w 29"/>
                    <a:gd name="T5" fmla="*/ 0 h 15"/>
                    <a:gd name="T6" fmla="*/ 7 w 29"/>
                    <a:gd name="T7" fmla="*/ 7 h 15"/>
                    <a:gd name="T8" fmla="*/ 14 w 29"/>
                    <a:gd name="T9" fmla="*/ 7 h 15"/>
                    <a:gd name="T10" fmla="*/ 21 w 29"/>
                    <a:gd name="T11" fmla="*/ 7 h 15"/>
                    <a:gd name="T12" fmla="*/ 14 w 29"/>
                    <a:gd name="T13" fmla="*/ 0 h 15"/>
                    <a:gd name="T14" fmla="*/ 21 w 29"/>
                    <a:gd name="T15" fmla="*/ 0 h 15"/>
                    <a:gd name="T16" fmla="*/ 21 w 29"/>
                    <a:gd name="T17" fmla="*/ 7 h 15"/>
                    <a:gd name="T18" fmla="*/ 29 w 29"/>
                    <a:gd name="T19" fmla="*/ 7 h 15"/>
                    <a:gd name="T20" fmla="*/ 21 w 29"/>
                    <a:gd name="T21" fmla="*/ 7 h 15"/>
                    <a:gd name="T22" fmla="*/ 14 w 29"/>
                    <a:gd name="T23" fmla="*/ 7 h 15"/>
                    <a:gd name="T24" fmla="*/ 21 w 29"/>
                    <a:gd name="T25" fmla="*/ 7 h 15"/>
                    <a:gd name="T26" fmla="*/ 21 w 29"/>
                    <a:gd name="T27" fmla="*/ 15 h 15"/>
                    <a:gd name="T28" fmla="*/ 14 w 29"/>
                    <a:gd name="T29" fmla="*/ 15 h 15"/>
                    <a:gd name="T30" fmla="*/ 7 w 29"/>
                    <a:gd name="T31" fmla="*/ 7 h 1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15"/>
                    <a:gd name="T50" fmla="*/ 29 w 29"/>
                    <a:gd name="T51" fmla="*/ 15 h 1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15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0" name="Freeform 1399"/>
                <p:cNvSpPr>
                  <a:spLocks/>
                </p:cNvSpPr>
                <p:nvPr/>
              </p:nvSpPr>
              <p:spPr bwMode="auto">
                <a:xfrm>
                  <a:off x="2009" y="3831"/>
                  <a:ext cx="29" cy="7"/>
                </a:xfrm>
                <a:custGeom>
                  <a:avLst/>
                  <a:gdLst>
                    <a:gd name="T0" fmla="*/ 0 w 29"/>
                    <a:gd name="T1" fmla="*/ 0 h 7"/>
                    <a:gd name="T2" fmla="*/ 7 w 29"/>
                    <a:gd name="T3" fmla="*/ 0 h 7"/>
                    <a:gd name="T4" fmla="*/ 14 w 29"/>
                    <a:gd name="T5" fmla="*/ 0 h 7"/>
                    <a:gd name="T6" fmla="*/ 21 w 29"/>
                    <a:gd name="T7" fmla="*/ 0 h 7"/>
                    <a:gd name="T8" fmla="*/ 29 w 29"/>
                    <a:gd name="T9" fmla="*/ 7 h 7"/>
                    <a:gd name="T10" fmla="*/ 21 w 29"/>
                    <a:gd name="T11" fmla="*/ 7 h 7"/>
                    <a:gd name="T12" fmla="*/ 14 w 29"/>
                    <a:gd name="T13" fmla="*/ 7 h 7"/>
                    <a:gd name="T14" fmla="*/ 21 w 29"/>
                    <a:gd name="T15" fmla="*/ 7 h 7"/>
                    <a:gd name="T16" fmla="*/ 14 w 29"/>
                    <a:gd name="T17" fmla="*/ 7 h 7"/>
                    <a:gd name="T18" fmla="*/ 7 w 29"/>
                    <a:gd name="T19" fmla="*/ 7 h 7"/>
                    <a:gd name="T20" fmla="*/ 0 w 29"/>
                    <a:gd name="T21" fmla="*/ 7 h 7"/>
                    <a:gd name="T22" fmla="*/ 0 w 29"/>
                    <a:gd name="T23" fmla="*/ 0 h 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7"/>
                    <a:gd name="T38" fmla="*/ 29 w 29"/>
                    <a:gd name="T39" fmla="*/ 7 h 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1" name="Freeform 1400"/>
                <p:cNvSpPr>
                  <a:spLocks/>
                </p:cNvSpPr>
                <p:nvPr/>
              </p:nvSpPr>
              <p:spPr bwMode="auto">
                <a:xfrm>
                  <a:off x="2009" y="429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2" name="Freeform 1401"/>
                <p:cNvSpPr>
                  <a:spLocks/>
                </p:cNvSpPr>
                <p:nvPr/>
              </p:nvSpPr>
              <p:spPr bwMode="auto">
                <a:xfrm>
                  <a:off x="2059" y="378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3" name="Freeform 1402"/>
                <p:cNvSpPr>
                  <a:spLocks/>
                </p:cNvSpPr>
                <p:nvPr/>
              </p:nvSpPr>
              <p:spPr bwMode="auto">
                <a:xfrm>
                  <a:off x="2009" y="375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0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4" name="Freeform 1403"/>
                <p:cNvSpPr>
                  <a:spLocks/>
                </p:cNvSpPr>
                <p:nvPr/>
              </p:nvSpPr>
              <p:spPr bwMode="auto">
                <a:xfrm>
                  <a:off x="2009" y="427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5" name="Freeform 1404"/>
                <p:cNvSpPr>
                  <a:spLocks/>
                </p:cNvSpPr>
                <p:nvPr/>
              </p:nvSpPr>
              <p:spPr bwMode="auto">
                <a:xfrm>
                  <a:off x="2009" y="400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6" name="Freeform 1405"/>
                <p:cNvSpPr>
                  <a:spLocks/>
                </p:cNvSpPr>
                <p:nvPr/>
              </p:nvSpPr>
              <p:spPr bwMode="auto">
                <a:xfrm>
                  <a:off x="2059" y="44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7" name="Freeform 1406"/>
                <p:cNvSpPr>
                  <a:spLocks/>
                </p:cNvSpPr>
                <p:nvPr/>
              </p:nvSpPr>
              <p:spPr bwMode="auto">
                <a:xfrm>
                  <a:off x="2427" y="4553"/>
                  <a:ext cx="22" cy="8"/>
                </a:xfrm>
                <a:custGeom>
                  <a:avLst/>
                  <a:gdLst>
                    <a:gd name="T0" fmla="*/ 14 w 22"/>
                    <a:gd name="T1" fmla="*/ 8 h 8"/>
                    <a:gd name="T2" fmla="*/ 14 w 22"/>
                    <a:gd name="T3" fmla="*/ 0 h 8"/>
                    <a:gd name="T4" fmla="*/ 7 w 22"/>
                    <a:gd name="T5" fmla="*/ 0 h 8"/>
                    <a:gd name="T6" fmla="*/ 0 w 22"/>
                    <a:gd name="T7" fmla="*/ 0 h 8"/>
                    <a:gd name="T8" fmla="*/ 7 w 22"/>
                    <a:gd name="T9" fmla="*/ 0 h 8"/>
                    <a:gd name="T10" fmla="*/ 14 w 22"/>
                    <a:gd name="T11" fmla="*/ 0 h 8"/>
                    <a:gd name="T12" fmla="*/ 22 w 22"/>
                    <a:gd name="T13" fmla="*/ 0 h 8"/>
                    <a:gd name="T14" fmla="*/ 14 w 22"/>
                    <a:gd name="T15" fmla="*/ 0 h 8"/>
                    <a:gd name="T16" fmla="*/ 22 w 22"/>
                    <a:gd name="T17" fmla="*/ 0 h 8"/>
                    <a:gd name="T18" fmla="*/ 14 w 22"/>
                    <a:gd name="T19" fmla="*/ 0 h 8"/>
                    <a:gd name="T20" fmla="*/ 14 w 22"/>
                    <a:gd name="T21" fmla="*/ 8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8"/>
                    <a:gd name="T35" fmla="*/ 22 w 22"/>
                    <a:gd name="T36" fmla="*/ 8 h 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8">
                      <a:moveTo>
                        <a:pt x="14" y="8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8" name="Freeform 1407"/>
                <p:cNvSpPr>
                  <a:spLocks/>
                </p:cNvSpPr>
                <p:nvPr/>
              </p:nvSpPr>
              <p:spPr bwMode="auto">
                <a:xfrm>
                  <a:off x="2009" y="422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79" name="Freeform 1408"/>
                <p:cNvSpPr>
                  <a:spLocks/>
                </p:cNvSpPr>
                <p:nvPr/>
              </p:nvSpPr>
              <p:spPr bwMode="auto">
                <a:xfrm>
                  <a:off x="2009" y="37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0" name="Freeform 1409"/>
                <p:cNvSpPr>
                  <a:spLocks/>
                </p:cNvSpPr>
                <p:nvPr/>
              </p:nvSpPr>
              <p:spPr bwMode="auto">
                <a:xfrm>
                  <a:off x="2009" y="3774"/>
                  <a:ext cx="14" cy="14"/>
                </a:xfrm>
                <a:custGeom>
                  <a:avLst/>
                  <a:gdLst>
                    <a:gd name="T0" fmla="*/ 0 w 14"/>
                    <a:gd name="T1" fmla="*/ 7 h 14"/>
                    <a:gd name="T2" fmla="*/ 0 w 14"/>
                    <a:gd name="T3" fmla="*/ 0 h 14"/>
                    <a:gd name="T4" fmla="*/ 7 w 14"/>
                    <a:gd name="T5" fmla="*/ 7 h 14"/>
                    <a:gd name="T6" fmla="*/ 14 w 14"/>
                    <a:gd name="T7" fmla="*/ 7 h 14"/>
                    <a:gd name="T8" fmla="*/ 14 w 14"/>
                    <a:gd name="T9" fmla="*/ 14 h 14"/>
                    <a:gd name="T10" fmla="*/ 7 w 14"/>
                    <a:gd name="T11" fmla="*/ 14 h 14"/>
                    <a:gd name="T12" fmla="*/ 7 w 14"/>
                    <a:gd name="T13" fmla="*/ 7 h 14"/>
                    <a:gd name="T14" fmla="*/ 0 w 14"/>
                    <a:gd name="T15" fmla="*/ 7 h 14"/>
                    <a:gd name="T16" fmla="*/ 7 w 14"/>
                    <a:gd name="T17" fmla="*/ 7 h 14"/>
                    <a:gd name="T18" fmla="*/ 14 w 14"/>
                    <a:gd name="T19" fmla="*/ 7 h 14"/>
                    <a:gd name="T20" fmla="*/ 7 w 14"/>
                    <a:gd name="T21" fmla="*/ 7 h 14"/>
                    <a:gd name="T22" fmla="*/ 0 w 14"/>
                    <a:gd name="T23" fmla="*/ 7 h 14"/>
                    <a:gd name="T24" fmla="*/ 7 w 14"/>
                    <a:gd name="T25" fmla="*/ 7 h 14"/>
                    <a:gd name="T26" fmla="*/ 14 w 14"/>
                    <a:gd name="T27" fmla="*/ 7 h 14"/>
                    <a:gd name="T28" fmla="*/ 7 w 14"/>
                    <a:gd name="T29" fmla="*/ 7 h 14"/>
                    <a:gd name="T30" fmla="*/ 0 w 14"/>
                    <a:gd name="T31" fmla="*/ 7 h 1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"/>
                    <a:gd name="T49" fmla="*/ 0 h 14"/>
                    <a:gd name="T50" fmla="*/ 14 w 14"/>
                    <a:gd name="T51" fmla="*/ 14 h 1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1" name="Freeform 1410"/>
                <p:cNvSpPr>
                  <a:spLocks/>
                </p:cNvSpPr>
                <p:nvPr/>
              </p:nvSpPr>
              <p:spPr bwMode="auto">
                <a:xfrm>
                  <a:off x="2009" y="42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2" name="Freeform 1411"/>
                <p:cNvSpPr>
                  <a:spLocks/>
                </p:cNvSpPr>
                <p:nvPr/>
              </p:nvSpPr>
              <p:spPr bwMode="auto">
                <a:xfrm>
                  <a:off x="2009" y="432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3" name="Freeform 1412"/>
                <p:cNvSpPr>
                  <a:spLocks/>
                </p:cNvSpPr>
                <p:nvPr/>
              </p:nvSpPr>
              <p:spPr bwMode="auto">
                <a:xfrm>
                  <a:off x="2009" y="376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4" name="Freeform 1413"/>
                <p:cNvSpPr>
                  <a:spLocks/>
                </p:cNvSpPr>
                <p:nvPr/>
              </p:nvSpPr>
              <p:spPr bwMode="auto">
                <a:xfrm>
                  <a:off x="2009" y="37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5" name="Freeform 1414"/>
                <p:cNvSpPr>
                  <a:spLocks/>
                </p:cNvSpPr>
                <p:nvPr/>
              </p:nvSpPr>
              <p:spPr bwMode="auto">
                <a:xfrm>
                  <a:off x="2009" y="3802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14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6" name="Freeform 1415"/>
                <p:cNvSpPr>
                  <a:spLocks/>
                </p:cNvSpPr>
                <p:nvPr/>
              </p:nvSpPr>
              <p:spPr bwMode="auto">
                <a:xfrm>
                  <a:off x="2009" y="37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7" name="Freeform 1416"/>
                <p:cNvSpPr>
                  <a:spLocks/>
                </p:cNvSpPr>
                <p:nvPr/>
              </p:nvSpPr>
              <p:spPr bwMode="auto">
                <a:xfrm>
                  <a:off x="2009" y="38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8" name="Freeform 1417"/>
                <p:cNvSpPr>
                  <a:spLocks/>
                </p:cNvSpPr>
                <p:nvPr/>
              </p:nvSpPr>
              <p:spPr bwMode="auto">
                <a:xfrm>
                  <a:off x="2009" y="37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89" name="Freeform 1418"/>
                <p:cNvSpPr>
                  <a:spLocks/>
                </p:cNvSpPr>
                <p:nvPr/>
              </p:nvSpPr>
              <p:spPr bwMode="auto">
                <a:xfrm>
                  <a:off x="2009" y="433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0 w 7"/>
                    <a:gd name="T13" fmla="*/ 7 h 7"/>
                    <a:gd name="T14" fmla="*/ 7 w 7"/>
                    <a:gd name="T15" fmla="*/ 7 h 7"/>
                    <a:gd name="T16" fmla="*/ 0 w 7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0" name="Freeform 1419"/>
                <p:cNvSpPr>
                  <a:spLocks/>
                </p:cNvSpPr>
                <p:nvPr/>
              </p:nvSpPr>
              <p:spPr bwMode="auto">
                <a:xfrm>
                  <a:off x="2009" y="383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1" name="Freeform 1420"/>
                <p:cNvSpPr>
                  <a:spLocks/>
                </p:cNvSpPr>
                <p:nvPr/>
              </p:nvSpPr>
              <p:spPr bwMode="auto">
                <a:xfrm>
                  <a:off x="2002" y="433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2" name="Freeform 1421"/>
                <p:cNvSpPr>
                  <a:spLocks/>
                </p:cNvSpPr>
                <p:nvPr/>
              </p:nvSpPr>
              <p:spPr bwMode="auto">
                <a:xfrm>
                  <a:off x="2002" y="4334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14 w 14"/>
                    <a:gd name="T3" fmla="*/ 0 h 1"/>
                    <a:gd name="T4" fmla="*/ 7 w 14"/>
                    <a:gd name="T5" fmla="*/ 0 h 1"/>
                    <a:gd name="T6" fmla="*/ 0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93" name="Freeform 1422"/>
                <p:cNvSpPr>
                  <a:spLocks/>
                </p:cNvSpPr>
                <p:nvPr/>
              </p:nvSpPr>
              <p:spPr bwMode="auto">
                <a:xfrm>
                  <a:off x="2002" y="37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3547" name="Group 1423"/>
              <p:cNvGrpSpPr>
                <a:grpSpLocks/>
              </p:cNvGrpSpPr>
              <p:nvPr/>
            </p:nvGrpSpPr>
            <p:grpSpPr bwMode="auto">
              <a:xfrm>
                <a:off x="1570" y="3037"/>
                <a:ext cx="737" cy="1482"/>
                <a:chOff x="1570" y="3037"/>
                <a:chExt cx="737" cy="1482"/>
              </a:xfrm>
            </p:grpSpPr>
            <p:sp>
              <p:nvSpPr>
                <p:cNvPr id="23694" name="Freeform 1424"/>
                <p:cNvSpPr>
                  <a:spLocks/>
                </p:cNvSpPr>
                <p:nvPr/>
              </p:nvSpPr>
              <p:spPr bwMode="auto">
                <a:xfrm>
                  <a:off x="2002" y="433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95" name="Freeform 1425"/>
                <p:cNvSpPr>
                  <a:spLocks/>
                </p:cNvSpPr>
                <p:nvPr/>
              </p:nvSpPr>
              <p:spPr bwMode="auto">
                <a:xfrm>
                  <a:off x="2002" y="43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96" name="Freeform 1426"/>
                <p:cNvSpPr>
                  <a:spLocks/>
                </p:cNvSpPr>
                <p:nvPr/>
              </p:nvSpPr>
              <p:spPr bwMode="auto">
                <a:xfrm>
                  <a:off x="2293" y="45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97" name="Freeform 1427"/>
                <p:cNvSpPr>
                  <a:spLocks/>
                </p:cNvSpPr>
                <p:nvPr/>
              </p:nvSpPr>
              <p:spPr bwMode="auto">
                <a:xfrm>
                  <a:off x="2002" y="429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98" name="Freeform 1428"/>
                <p:cNvSpPr>
                  <a:spLocks/>
                </p:cNvSpPr>
                <p:nvPr/>
              </p:nvSpPr>
              <p:spPr bwMode="auto">
                <a:xfrm>
                  <a:off x="2002" y="399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99" name="Freeform 1429"/>
                <p:cNvSpPr>
                  <a:spLocks/>
                </p:cNvSpPr>
                <p:nvPr/>
              </p:nvSpPr>
              <p:spPr bwMode="auto">
                <a:xfrm>
                  <a:off x="2002" y="3816"/>
                  <a:ext cx="43" cy="22"/>
                </a:xfrm>
                <a:custGeom>
                  <a:avLst/>
                  <a:gdLst>
                    <a:gd name="T0" fmla="*/ 36 w 43"/>
                    <a:gd name="T1" fmla="*/ 0 h 22"/>
                    <a:gd name="T2" fmla="*/ 28 w 43"/>
                    <a:gd name="T3" fmla="*/ 0 h 22"/>
                    <a:gd name="T4" fmla="*/ 36 w 43"/>
                    <a:gd name="T5" fmla="*/ 0 h 22"/>
                    <a:gd name="T6" fmla="*/ 28 w 43"/>
                    <a:gd name="T7" fmla="*/ 0 h 22"/>
                    <a:gd name="T8" fmla="*/ 36 w 43"/>
                    <a:gd name="T9" fmla="*/ 0 h 22"/>
                    <a:gd name="T10" fmla="*/ 28 w 43"/>
                    <a:gd name="T11" fmla="*/ 0 h 22"/>
                    <a:gd name="T12" fmla="*/ 36 w 43"/>
                    <a:gd name="T13" fmla="*/ 0 h 22"/>
                    <a:gd name="T14" fmla="*/ 36 w 43"/>
                    <a:gd name="T15" fmla="*/ 7 h 22"/>
                    <a:gd name="T16" fmla="*/ 36 w 43"/>
                    <a:gd name="T17" fmla="*/ 0 h 22"/>
                    <a:gd name="T18" fmla="*/ 36 w 43"/>
                    <a:gd name="T19" fmla="*/ 7 h 22"/>
                    <a:gd name="T20" fmla="*/ 43 w 43"/>
                    <a:gd name="T21" fmla="*/ 7 h 22"/>
                    <a:gd name="T22" fmla="*/ 36 w 43"/>
                    <a:gd name="T23" fmla="*/ 15 h 22"/>
                    <a:gd name="T24" fmla="*/ 36 w 43"/>
                    <a:gd name="T25" fmla="*/ 22 h 22"/>
                    <a:gd name="T26" fmla="*/ 36 w 43"/>
                    <a:gd name="T27" fmla="*/ 15 h 22"/>
                    <a:gd name="T28" fmla="*/ 36 w 43"/>
                    <a:gd name="T29" fmla="*/ 22 h 22"/>
                    <a:gd name="T30" fmla="*/ 36 w 43"/>
                    <a:gd name="T31" fmla="*/ 15 h 22"/>
                    <a:gd name="T32" fmla="*/ 28 w 43"/>
                    <a:gd name="T33" fmla="*/ 15 h 22"/>
                    <a:gd name="T34" fmla="*/ 21 w 43"/>
                    <a:gd name="T35" fmla="*/ 15 h 22"/>
                    <a:gd name="T36" fmla="*/ 14 w 43"/>
                    <a:gd name="T37" fmla="*/ 15 h 22"/>
                    <a:gd name="T38" fmla="*/ 14 w 43"/>
                    <a:gd name="T39" fmla="*/ 7 h 22"/>
                    <a:gd name="T40" fmla="*/ 7 w 43"/>
                    <a:gd name="T41" fmla="*/ 7 h 22"/>
                    <a:gd name="T42" fmla="*/ 7 w 43"/>
                    <a:gd name="T43" fmla="*/ 15 h 22"/>
                    <a:gd name="T44" fmla="*/ 0 w 43"/>
                    <a:gd name="T45" fmla="*/ 7 h 22"/>
                    <a:gd name="T46" fmla="*/ 7 w 43"/>
                    <a:gd name="T47" fmla="*/ 0 h 22"/>
                    <a:gd name="T48" fmla="*/ 14 w 43"/>
                    <a:gd name="T49" fmla="*/ 0 h 22"/>
                    <a:gd name="T50" fmla="*/ 21 w 43"/>
                    <a:gd name="T51" fmla="*/ 0 h 22"/>
                    <a:gd name="T52" fmla="*/ 28 w 43"/>
                    <a:gd name="T53" fmla="*/ 0 h 22"/>
                    <a:gd name="T54" fmla="*/ 36 w 43"/>
                    <a:gd name="T55" fmla="*/ 0 h 2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3"/>
                    <a:gd name="T85" fmla="*/ 0 h 22"/>
                    <a:gd name="T86" fmla="*/ 43 w 43"/>
                    <a:gd name="T87" fmla="*/ 22 h 2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3" h="22">
                      <a:moveTo>
                        <a:pt x="36" y="0"/>
                      </a:move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36" y="15"/>
                      </a:lnTo>
                      <a:lnTo>
                        <a:pt x="36" y="22"/>
                      </a:lnTo>
                      <a:lnTo>
                        <a:pt x="36" y="15"/>
                      </a:lnTo>
                      <a:lnTo>
                        <a:pt x="36" y="22"/>
                      </a:lnTo>
                      <a:lnTo>
                        <a:pt x="36" y="15"/>
                      </a:lnTo>
                      <a:lnTo>
                        <a:pt x="28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0" name="Freeform 1430"/>
                <p:cNvSpPr>
                  <a:spLocks/>
                </p:cNvSpPr>
                <p:nvPr/>
              </p:nvSpPr>
              <p:spPr bwMode="auto">
                <a:xfrm>
                  <a:off x="2002" y="384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1" name="Freeform 1431"/>
                <p:cNvSpPr>
                  <a:spLocks/>
                </p:cNvSpPr>
                <p:nvPr/>
              </p:nvSpPr>
              <p:spPr bwMode="auto">
                <a:xfrm>
                  <a:off x="2002" y="43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2" name="Freeform 1432"/>
                <p:cNvSpPr>
                  <a:spLocks/>
                </p:cNvSpPr>
                <p:nvPr/>
              </p:nvSpPr>
              <p:spPr bwMode="auto">
                <a:xfrm>
                  <a:off x="2002" y="42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3" name="Freeform 1433"/>
                <p:cNvSpPr>
                  <a:spLocks/>
                </p:cNvSpPr>
                <p:nvPr/>
              </p:nvSpPr>
              <p:spPr bwMode="auto">
                <a:xfrm>
                  <a:off x="2002" y="43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4" name="Freeform 1434"/>
                <p:cNvSpPr>
                  <a:spLocks/>
                </p:cNvSpPr>
                <p:nvPr/>
              </p:nvSpPr>
              <p:spPr bwMode="auto">
                <a:xfrm>
                  <a:off x="2059" y="438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5" name="Freeform 1435"/>
                <p:cNvSpPr>
                  <a:spLocks/>
                </p:cNvSpPr>
                <p:nvPr/>
              </p:nvSpPr>
              <p:spPr bwMode="auto">
                <a:xfrm>
                  <a:off x="2002" y="429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6" name="Freeform 1436"/>
                <p:cNvSpPr>
                  <a:spLocks/>
                </p:cNvSpPr>
                <p:nvPr/>
              </p:nvSpPr>
              <p:spPr bwMode="auto">
                <a:xfrm>
                  <a:off x="2002" y="38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7" name="Freeform 1437"/>
                <p:cNvSpPr>
                  <a:spLocks/>
                </p:cNvSpPr>
                <p:nvPr/>
              </p:nvSpPr>
              <p:spPr bwMode="auto">
                <a:xfrm>
                  <a:off x="2002" y="37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8" name="Freeform 1438"/>
                <p:cNvSpPr>
                  <a:spLocks/>
                </p:cNvSpPr>
                <p:nvPr/>
              </p:nvSpPr>
              <p:spPr bwMode="auto">
                <a:xfrm>
                  <a:off x="2002" y="4043"/>
                  <a:ext cx="14" cy="14"/>
                </a:xfrm>
                <a:custGeom>
                  <a:avLst/>
                  <a:gdLst>
                    <a:gd name="T0" fmla="*/ 14 w 14"/>
                    <a:gd name="T1" fmla="*/ 14 h 14"/>
                    <a:gd name="T2" fmla="*/ 14 w 14"/>
                    <a:gd name="T3" fmla="*/ 7 h 14"/>
                    <a:gd name="T4" fmla="*/ 7 w 14"/>
                    <a:gd name="T5" fmla="*/ 7 h 14"/>
                    <a:gd name="T6" fmla="*/ 0 w 14"/>
                    <a:gd name="T7" fmla="*/ 7 h 14"/>
                    <a:gd name="T8" fmla="*/ 0 w 14"/>
                    <a:gd name="T9" fmla="*/ 0 h 14"/>
                    <a:gd name="T10" fmla="*/ 7 w 14"/>
                    <a:gd name="T11" fmla="*/ 0 h 14"/>
                    <a:gd name="T12" fmla="*/ 7 w 14"/>
                    <a:gd name="T13" fmla="*/ 7 h 14"/>
                    <a:gd name="T14" fmla="*/ 14 w 14"/>
                    <a:gd name="T15" fmla="*/ 7 h 14"/>
                    <a:gd name="T16" fmla="*/ 14 w 1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14" y="14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09" name="Freeform 1439"/>
                <p:cNvSpPr>
                  <a:spLocks/>
                </p:cNvSpPr>
                <p:nvPr/>
              </p:nvSpPr>
              <p:spPr bwMode="auto">
                <a:xfrm>
                  <a:off x="2059" y="38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0" name="Freeform 1440"/>
                <p:cNvSpPr>
                  <a:spLocks/>
                </p:cNvSpPr>
                <p:nvPr/>
              </p:nvSpPr>
              <p:spPr bwMode="auto">
                <a:xfrm>
                  <a:off x="2002" y="4263"/>
                  <a:ext cx="21" cy="14"/>
                </a:xfrm>
                <a:custGeom>
                  <a:avLst/>
                  <a:gdLst>
                    <a:gd name="T0" fmla="*/ 7 w 21"/>
                    <a:gd name="T1" fmla="*/ 0 h 14"/>
                    <a:gd name="T2" fmla="*/ 14 w 21"/>
                    <a:gd name="T3" fmla="*/ 0 h 14"/>
                    <a:gd name="T4" fmla="*/ 14 w 21"/>
                    <a:gd name="T5" fmla="*/ 7 h 14"/>
                    <a:gd name="T6" fmla="*/ 14 w 21"/>
                    <a:gd name="T7" fmla="*/ 0 h 14"/>
                    <a:gd name="T8" fmla="*/ 7 w 21"/>
                    <a:gd name="T9" fmla="*/ 0 h 14"/>
                    <a:gd name="T10" fmla="*/ 14 w 21"/>
                    <a:gd name="T11" fmla="*/ 0 h 14"/>
                    <a:gd name="T12" fmla="*/ 7 w 21"/>
                    <a:gd name="T13" fmla="*/ 0 h 14"/>
                    <a:gd name="T14" fmla="*/ 14 w 21"/>
                    <a:gd name="T15" fmla="*/ 0 h 14"/>
                    <a:gd name="T16" fmla="*/ 14 w 21"/>
                    <a:gd name="T17" fmla="*/ 7 h 14"/>
                    <a:gd name="T18" fmla="*/ 21 w 21"/>
                    <a:gd name="T19" fmla="*/ 7 h 14"/>
                    <a:gd name="T20" fmla="*/ 14 w 21"/>
                    <a:gd name="T21" fmla="*/ 7 h 14"/>
                    <a:gd name="T22" fmla="*/ 21 w 21"/>
                    <a:gd name="T23" fmla="*/ 7 h 14"/>
                    <a:gd name="T24" fmla="*/ 14 w 21"/>
                    <a:gd name="T25" fmla="*/ 7 h 14"/>
                    <a:gd name="T26" fmla="*/ 14 w 21"/>
                    <a:gd name="T27" fmla="*/ 14 h 14"/>
                    <a:gd name="T28" fmla="*/ 14 w 21"/>
                    <a:gd name="T29" fmla="*/ 7 h 14"/>
                    <a:gd name="T30" fmla="*/ 14 w 21"/>
                    <a:gd name="T31" fmla="*/ 14 h 14"/>
                    <a:gd name="T32" fmla="*/ 21 w 21"/>
                    <a:gd name="T33" fmla="*/ 14 h 14"/>
                    <a:gd name="T34" fmla="*/ 21 w 21"/>
                    <a:gd name="T35" fmla="*/ 7 h 14"/>
                    <a:gd name="T36" fmla="*/ 21 w 21"/>
                    <a:gd name="T37" fmla="*/ 14 h 14"/>
                    <a:gd name="T38" fmla="*/ 14 w 21"/>
                    <a:gd name="T39" fmla="*/ 14 h 14"/>
                    <a:gd name="T40" fmla="*/ 7 w 21"/>
                    <a:gd name="T41" fmla="*/ 14 h 14"/>
                    <a:gd name="T42" fmla="*/ 0 w 21"/>
                    <a:gd name="T43" fmla="*/ 14 h 14"/>
                    <a:gd name="T44" fmla="*/ 0 w 21"/>
                    <a:gd name="T45" fmla="*/ 7 h 14"/>
                    <a:gd name="T46" fmla="*/ 0 w 21"/>
                    <a:gd name="T47" fmla="*/ 14 h 14"/>
                    <a:gd name="T48" fmla="*/ 7 w 21"/>
                    <a:gd name="T49" fmla="*/ 14 h 14"/>
                    <a:gd name="T50" fmla="*/ 7 w 21"/>
                    <a:gd name="T51" fmla="*/ 7 h 14"/>
                    <a:gd name="T52" fmla="*/ 0 w 21"/>
                    <a:gd name="T53" fmla="*/ 7 h 14"/>
                    <a:gd name="T54" fmla="*/ 7 w 21"/>
                    <a:gd name="T55" fmla="*/ 7 h 14"/>
                    <a:gd name="T56" fmla="*/ 7 w 21"/>
                    <a:gd name="T57" fmla="*/ 0 h 14"/>
                    <a:gd name="T58" fmla="*/ 7 w 21"/>
                    <a:gd name="T59" fmla="*/ 7 h 14"/>
                    <a:gd name="T60" fmla="*/ 7 w 21"/>
                    <a:gd name="T61" fmla="*/ 0 h 1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1"/>
                    <a:gd name="T94" fmla="*/ 0 h 14"/>
                    <a:gd name="T95" fmla="*/ 21 w 21"/>
                    <a:gd name="T96" fmla="*/ 14 h 1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1" h="1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1" name="Freeform 1441"/>
                <p:cNvSpPr>
                  <a:spLocks/>
                </p:cNvSpPr>
                <p:nvPr/>
              </p:nvSpPr>
              <p:spPr bwMode="auto">
                <a:xfrm>
                  <a:off x="2002" y="395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2" name="Freeform 1442"/>
                <p:cNvSpPr>
                  <a:spLocks/>
                </p:cNvSpPr>
                <p:nvPr/>
              </p:nvSpPr>
              <p:spPr bwMode="auto">
                <a:xfrm>
                  <a:off x="2002" y="43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3" name="Freeform 1443"/>
                <p:cNvSpPr>
                  <a:spLocks/>
                </p:cNvSpPr>
                <p:nvPr/>
              </p:nvSpPr>
              <p:spPr bwMode="auto">
                <a:xfrm>
                  <a:off x="2002" y="4242"/>
                  <a:ext cx="14" cy="14"/>
                </a:xfrm>
                <a:custGeom>
                  <a:avLst/>
                  <a:gdLst>
                    <a:gd name="T0" fmla="*/ 0 w 14"/>
                    <a:gd name="T1" fmla="*/ 7 h 14"/>
                    <a:gd name="T2" fmla="*/ 0 w 14"/>
                    <a:gd name="T3" fmla="*/ 0 h 14"/>
                    <a:gd name="T4" fmla="*/ 7 w 14"/>
                    <a:gd name="T5" fmla="*/ 0 h 14"/>
                    <a:gd name="T6" fmla="*/ 7 w 14"/>
                    <a:gd name="T7" fmla="*/ 7 h 14"/>
                    <a:gd name="T8" fmla="*/ 14 w 14"/>
                    <a:gd name="T9" fmla="*/ 7 h 14"/>
                    <a:gd name="T10" fmla="*/ 14 w 14"/>
                    <a:gd name="T11" fmla="*/ 14 h 14"/>
                    <a:gd name="T12" fmla="*/ 7 w 14"/>
                    <a:gd name="T13" fmla="*/ 14 h 14"/>
                    <a:gd name="T14" fmla="*/ 14 w 14"/>
                    <a:gd name="T15" fmla="*/ 14 h 14"/>
                    <a:gd name="T16" fmla="*/ 7 w 14"/>
                    <a:gd name="T17" fmla="*/ 14 h 14"/>
                    <a:gd name="T18" fmla="*/ 7 w 14"/>
                    <a:gd name="T19" fmla="*/ 7 h 14"/>
                    <a:gd name="T20" fmla="*/ 7 w 14"/>
                    <a:gd name="T21" fmla="*/ 14 h 14"/>
                    <a:gd name="T22" fmla="*/ 0 w 14"/>
                    <a:gd name="T23" fmla="*/ 7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14"/>
                    <a:gd name="T38" fmla="*/ 14 w 14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4" name="Freeform 1444"/>
                <p:cNvSpPr>
                  <a:spLocks/>
                </p:cNvSpPr>
                <p:nvPr/>
              </p:nvSpPr>
              <p:spPr bwMode="auto">
                <a:xfrm>
                  <a:off x="2002" y="4376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7 w 14"/>
                    <a:gd name="T5" fmla="*/ 0 h 7"/>
                    <a:gd name="T6" fmla="*/ 14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w 14"/>
                    <a:gd name="T13" fmla="*/ 7 h 7"/>
                    <a:gd name="T14" fmla="*/ 7 w 14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7"/>
                    <a:gd name="T26" fmla="*/ 14 w 14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5" name="Freeform 1445"/>
                <p:cNvSpPr>
                  <a:spLocks/>
                </p:cNvSpPr>
                <p:nvPr/>
              </p:nvSpPr>
              <p:spPr bwMode="auto">
                <a:xfrm>
                  <a:off x="2002" y="4298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14 w 14"/>
                    <a:gd name="T5" fmla="*/ 7 h 7"/>
                    <a:gd name="T6" fmla="*/ 7 w 14"/>
                    <a:gd name="T7" fmla="*/ 7 h 7"/>
                    <a:gd name="T8" fmla="*/ 7 w 14"/>
                    <a:gd name="T9" fmla="*/ 0 h 7"/>
                    <a:gd name="T10" fmla="*/ 0 w 14"/>
                    <a:gd name="T11" fmla="*/ 0 h 7"/>
                    <a:gd name="T12" fmla="*/ 7 w 14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6" name="Freeform 1446"/>
                <p:cNvSpPr>
                  <a:spLocks/>
                </p:cNvSpPr>
                <p:nvPr/>
              </p:nvSpPr>
              <p:spPr bwMode="auto">
                <a:xfrm>
                  <a:off x="2002" y="42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7" name="Freeform 1447"/>
                <p:cNvSpPr>
                  <a:spLocks/>
                </p:cNvSpPr>
                <p:nvPr/>
              </p:nvSpPr>
              <p:spPr bwMode="auto">
                <a:xfrm>
                  <a:off x="2002" y="37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8" name="Freeform 1448"/>
                <p:cNvSpPr>
                  <a:spLocks/>
                </p:cNvSpPr>
                <p:nvPr/>
              </p:nvSpPr>
              <p:spPr bwMode="auto">
                <a:xfrm>
                  <a:off x="2052" y="37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19" name="Freeform 1449"/>
                <p:cNvSpPr>
                  <a:spLocks/>
                </p:cNvSpPr>
                <p:nvPr/>
              </p:nvSpPr>
              <p:spPr bwMode="auto">
                <a:xfrm>
                  <a:off x="2052" y="368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0" name="Freeform 1450"/>
                <p:cNvSpPr>
                  <a:spLocks/>
                </p:cNvSpPr>
                <p:nvPr/>
              </p:nvSpPr>
              <p:spPr bwMode="auto">
                <a:xfrm>
                  <a:off x="2002" y="417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1" name="Freeform 1451"/>
                <p:cNvSpPr>
                  <a:spLocks/>
                </p:cNvSpPr>
                <p:nvPr/>
              </p:nvSpPr>
              <p:spPr bwMode="auto">
                <a:xfrm>
                  <a:off x="2002" y="437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2" name="Freeform 1452"/>
                <p:cNvSpPr>
                  <a:spLocks/>
                </p:cNvSpPr>
                <p:nvPr/>
              </p:nvSpPr>
              <p:spPr bwMode="auto">
                <a:xfrm>
                  <a:off x="2002" y="42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3" name="Freeform 1453"/>
                <p:cNvSpPr>
                  <a:spLocks/>
                </p:cNvSpPr>
                <p:nvPr/>
              </p:nvSpPr>
              <p:spPr bwMode="auto">
                <a:xfrm>
                  <a:off x="2002" y="374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4" name="Freeform 1454"/>
                <p:cNvSpPr>
                  <a:spLocks/>
                </p:cNvSpPr>
                <p:nvPr/>
              </p:nvSpPr>
              <p:spPr bwMode="auto">
                <a:xfrm>
                  <a:off x="2002" y="432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5" name="Freeform 1455"/>
                <p:cNvSpPr>
                  <a:spLocks/>
                </p:cNvSpPr>
                <p:nvPr/>
              </p:nvSpPr>
              <p:spPr bwMode="auto">
                <a:xfrm>
                  <a:off x="2002" y="383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6" name="Freeform 1456"/>
                <p:cNvSpPr>
                  <a:spLocks/>
                </p:cNvSpPr>
                <p:nvPr/>
              </p:nvSpPr>
              <p:spPr bwMode="auto">
                <a:xfrm>
                  <a:off x="2052" y="434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7" name="Freeform 1457"/>
                <p:cNvSpPr>
                  <a:spLocks/>
                </p:cNvSpPr>
                <p:nvPr/>
              </p:nvSpPr>
              <p:spPr bwMode="auto">
                <a:xfrm>
                  <a:off x="1995" y="3866"/>
                  <a:ext cx="14" cy="7"/>
                </a:xfrm>
                <a:custGeom>
                  <a:avLst/>
                  <a:gdLst>
                    <a:gd name="T0" fmla="*/ 14 w 14"/>
                    <a:gd name="T1" fmla="*/ 0 h 7"/>
                    <a:gd name="T2" fmla="*/ 14 w 14"/>
                    <a:gd name="T3" fmla="*/ 7 h 7"/>
                    <a:gd name="T4" fmla="*/ 14 w 14"/>
                    <a:gd name="T5" fmla="*/ 0 h 7"/>
                    <a:gd name="T6" fmla="*/ 14 w 14"/>
                    <a:gd name="T7" fmla="*/ 7 h 7"/>
                    <a:gd name="T8" fmla="*/ 7 w 14"/>
                    <a:gd name="T9" fmla="*/ 7 h 7"/>
                    <a:gd name="T10" fmla="*/ 7 w 14"/>
                    <a:gd name="T11" fmla="*/ 0 h 7"/>
                    <a:gd name="T12" fmla="*/ 0 w 14"/>
                    <a:gd name="T13" fmla="*/ 0 h 7"/>
                    <a:gd name="T14" fmla="*/ 7 w 14"/>
                    <a:gd name="T15" fmla="*/ 0 h 7"/>
                    <a:gd name="T16" fmla="*/ 14 w 14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14" y="0"/>
                      </a:move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8" name="Freeform 1458"/>
                <p:cNvSpPr>
                  <a:spLocks/>
                </p:cNvSpPr>
                <p:nvPr/>
              </p:nvSpPr>
              <p:spPr bwMode="auto">
                <a:xfrm>
                  <a:off x="1995" y="429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29" name="Freeform 1459"/>
                <p:cNvSpPr>
                  <a:spLocks/>
                </p:cNvSpPr>
                <p:nvPr/>
              </p:nvSpPr>
              <p:spPr bwMode="auto">
                <a:xfrm>
                  <a:off x="1995" y="424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0" name="Freeform 1460"/>
                <p:cNvSpPr>
                  <a:spLocks/>
                </p:cNvSpPr>
                <p:nvPr/>
              </p:nvSpPr>
              <p:spPr bwMode="auto">
                <a:xfrm>
                  <a:off x="1995" y="376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1" name="Freeform 1461"/>
                <p:cNvSpPr>
                  <a:spLocks/>
                </p:cNvSpPr>
                <p:nvPr/>
              </p:nvSpPr>
              <p:spPr bwMode="auto">
                <a:xfrm>
                  <a:off x="2300" y="45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2" name="Freeform 1462"/>
                <p:cNvSpPr>
                  <a:spLocks/>
                </p:cNvSpPr>
                <p:nvPr/>
              </p:nvSpPr>
              <p:spPr bwMode="auto">
                <a:xfrm>
                  <a:off x="2052" y="43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3" name="Freeform 1463"/>
                <p:cNvSpPr>
                  <a:spLocks/>
                </p:cNvSpPr>
                <p:nvPr/>
              </p:nvSpPr>
              <p:spPr bwMode="auto">
                <a:xfrm>
                  <a:off x="1995" y="43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4" name="Freeform 1464"/>
                <p:cNvSpPr>
                  <a:spLocks/>
                </p:cNvSpPr>
                <p:nvPr/>
              </p:nvSpPr>
              <p:spPr bwMode="auto">
                <a:xfrm>
                  <a:off x="2052" y="382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5" name="Freeform 1465"/>
                <p:cNvSpPr>
                  <a:spLocks/>
                </p:cNvSpPr>
                <p:nvPr/>
              </p:nvSpPr>
              <p:spPr bwMode="auto">
                <a:xfrm>
                  <a:off x="1995" y="436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6" name="Freeform 1466"/>
                <p:cNvSpPr>
                  <a:spLocks/>
                </p:cNvSpPr>
                <p:nvPr/>
              </p:nvSpPr>
              <p:spPr bwMode="auto">
                <a:xfrm>
                  <a:off x="1995" y="430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7" name="Freeform 1467"/>
                <p:cNvSpPr>
                  <a:spLocks/>
                </p:cNvSpPr>
                <p:nvPr/>
              </p:nvSpPr>
              <p:spPr bwMode="auto">
                <a:xfrm>
                  <a:off x="1995" y="424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8" name="Freeform 1468"/>
                <p:cNvSpPr>
                  <a:spLocks/>
                </p:cNvSpPr>
                <p:nvPr/>
              </p:nvSpPr>
              <p:spPr bwMode="auto">
                <a:xfrm>
                  <a:off x="1995" y="4220"/>
                  <a:ext cx="14" cy="22"/>
                </a:xfrm>
                <a:custGeom>
                  <a:avLst/>
                  <a:gdLst>
                    <a:gd name="T0" fmla="*/ 7 w 14"/>
                    <a:gd name="T1" fmla="*/ 22 h 22"/>
                    <a:gd name="T2" fmla="*/ 7 w 14"/>
                    <a:gd name="T3" fmla="*/ 15 h 22"/>
                    <a:gd name="T4" fmla="*/ 7 w 14"/>
                    <a:gd name="T5" fmla="*/ 7 h 22"/>
                    <a:gd name="T6" fmla="*/ 0 w 14"/>
                    <a:gd name="T7" fmla="*/ 7 h 22"/>
                    <a:gd name="T8" fmla="*/ 7 w 14"/>
                    <a:gd name="T9" fmla="*/ 0 h 22"/>
                    <a:gd name="T10" fmla="*/ 0 w 14"/>
                    <a:gd name="T11" fmla="*/ 0 h 22"/>
                    <a:gd name="T12" fmla="*/ 7 w 14"/>
                    <a:gd name="T13" fmla="*/ 0 h 22"/>
                    <a:gd name="T14" fmla="*/ 0 w 14"/>
                    <a:gd name="T15" fmla="*/ 0 h 22"/>
                    <a:gd name="T16" fmla="*/ 7 w 14"/>
                    <a:gd name="T17" fmla="*/ 0 h 22"/>
                    <a:gd name="T18" fmla="*/ 7 w 14"/>
                    <a:gd name="T19" fmla="*/ 7 h 22"/>
                    <a:gd name="T20" fmla="*/ 14 w 14"/>
                    <a:gd name="T21" fmla="*/ 15 h 22"/>
                    <a:gd name="T22" fmla="*/ 7 w 14"/>
                    <a:gd name="T23" fmla="*/ 15 h 22"/>
                    <a:gd name="T24" fmla="*/ 14 w 14"/>
                    <a:gd name="T25" fmla="*/ 15 h 22"/>
                    <a:gd name="T26" fmla="*/ 14 w 14"/>
                    <a:gd name="T27" fmla="*/ 22 h 22"/>
                    <a:gd name="T28" fmla="*/ 7 w 14"/>
                    <a:gd name="T29" fmla="*/ 22 h 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22"/>
                    <a:gd name="T47" fmla="*/ 14 w 14"/>
                    <a:gd name="T48" fmla="*/ 22 h 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22">
                      <a:moveTo>
                        <a:pt x="7" y="22"/>
                      </a:moveTo>
                      <a:lnTo>
                        <a:pt x="7" y="15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14" y="22"/>
                      </a:lnTo>
                      <a:lnTo>
                        <a:pt x="7" y="22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39" name="Freeform 1469"/>
                <p:cNvSpPr>
                  <a:spLocks/>
                </p:cNvSpPr>
                <p:nvPr/>
              </p:nvSpPr>
              <p:spPr bwMode="auto">
                <a:xfrm>
                  <a:off x="1995" y="430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0" name="Freeform 1470"/>
                <p:cNvSpPr>
                  <a:spLocks/>
                </p:cNvSpPr>
                <p:nvPr/>
              </p:nvSpPr>
              <p:spPr bwMode="auto">
                <a:xfrm>
                  <a:off x="1995" y="42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1" name="Freeform 1471"/>
                <p:cNvSpPr>
                  <a:spLocks/>
                </p:cNvSpPr>
                <p:nvPr/>
              </p:nvSpPr>
              <p:spPr bwMode="auto">
                <a:xfrm>
                  <a:off x="1995" y="432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2" name="Rectangle 1472"/>
                <p:cNvSpPr>
                  <a:spLocks noChangeArrowheads="1"/>
                </p:cNvSpPr>
                <p:nvPr/>
              </p:nvSpPr>
              <p:spPr bwMode="auto">
                <a:xfrm>
                  <a:off x="1995" y="4291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3" name="Freeform 1473"/>
                <p:cNvSpPr>
                  <a:spLocks/>
                </p:cNvSpPr>
                <p:nvPr/>
              </p:nvSpPr>
              <p:spPr bwMode="auto">
                <a:xfrm>
                  <a:off x="1995" y="421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4" name="Freeform 1474"/>
                <p:cNvSpPr>
                  <a:spLocks/>
                </p:cNvSpPr>
                <p:nvPr/>
              </p:nvSpPr>
              <p:spPr bwMode="auto">
                <a:xfrm>
                  <a:off x="1995" y="429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5" name="Freeform 1475"/>
                <p:cNvSpPr>
                  <a:spLocks/>
                </p:cNvSpPr>
                <p:nvPr/>
              </p:nvSpPr>
              <p:spPr bwMode="auto">
                <a:xfrm>
                  <a:off x="1995" y="393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6" name="Freeform 1476"/>
                <p:cNvSpPr>
                  <a:spLocks/>
                </p:cNvSpPr>
                <p:nvPr/>
              </p:nvSpPr>
              <p:spPr bwMode="auto">
                <a:xfrm>
                  <a:off x="1995" y="38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7" name="Freeform 1477"/>
                <p:cNvSpPr>
                  <a:spLocks/>
                </p:cNvSpPr>
                <p:nvPr/>
              </p:nvSpPr>
              <p:spPr bwMode="auto">
                <a:xfrm>
                  <a:off x="1995" y="429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8" name="Freeform 1478"/>
                <p:cNvSpPr>
                  <a:spLocks/>
                </p:cNvSpPr>
                <p:nvPr/>
              </p:nvSpPr>
              <p:spPr bwMode="auto">
                <a:xfrm>
                  <a:off x="1995" y="37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49" name="Freeform 1479"/>
                <p:cNvSpPr>
                  <a:spLocks/>
                </p:cNvSpPr>
                <p:nvPr/>
              </p:nvSpPr>
              <p:spPr bwMode="auto">
                <a:xfrm>
                  <a:off x="1995" y="43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0" name="Freeform 1480"/>
                <p:cNvSpPr>
                  <a:spLocks/>
                </p:cNvSpPr>
                <p:nvPr/>
              </p:nvSpPr>
              <p:spPr bwMode="auto">
                <a:xfrm>
                  <a:off x="1995" y="43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1" name="Freeform 1481"/>
                <p:cNvSpPr>
                  <a:spLocks/>
                </p:cNvSpPr>
                <p:nvPr/>
              </p:nvSpPr>
              <p:spPr bwMode="auto">
                <a:xfrm>
                  <a:off x="1995" y="3781"/>
                  <a:ext cx="21" cy="7"/>
                </a:xfrm>
                <a:custGeom>
                  <a:avLst/>
                  <a:gdLst>
                    <a:gd name="T0" fmla="*/ 7 w 21"/>
                    <a:gd name="T1" fmla="*/ 7 h 7"/>
                    <a:gd name="T2" fmla="*/ 0 w 21"/>
                    <a:gd name="T3" fmla="*/ 7 h 7"/>
                    <a:gd name="T4" fmla="*/ 0 w 21"/>
                    <a:gd name="T5" fmla="*/ 0 h 7"/>
                    <a:gd name="T6" fmla="*/ 7 w 21"/>
                    <a:gd name="T7" fmla="*/ 0 h 7"/>
                    <a:gd name="T8" fmla="*/ 14 w 21"/>
                    <a:gd name="T9" fmla="*/ 0 h 7"/>
                    <a:gd name="T10" fmla="*/ 21 w 21"/>
                    <a:gd name="T11" fmla="*/ 7 h 7"/>
                    <a:gd name="T12" fmla="*/ 14 w 21"/>
                    <a:gd name="T13" fmla="*/ 7 h 7"/>
                    <a:gd name="T14" fmla="*/ 7 w 21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7"/>
                    <a:gd name="T26" fmla="*/ 21 w 21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2" name="Freeform 1482"/>
                <p:cNvSpPr>
                  <a:spLocks/>
                </p:cNvSpPr>
                <p:nvPr/>
              </p:nvSpPr>
              <p:spPr bwMode="auto">
                <a:xfrm>
                  <a:off x="1995" y="403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3" name="Freeform 1483"/>
                <p:cNvSpPr>
                  <a:spLocks/>
                </p:cNvSpPr>
                <p:nvPr/>
              </p:nvSpPr>
              <p:spPr bwMode="auto">
                <a:xfrm>
                  <a:off x="2052" y="43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4" name="Freeform 1484"/>
                <p:cNvSpPr>
                  <a:spLocks/>
                </p:cNvSpPr>
                <p:nvPr/>
              </p:nvSpPr>
              <p:spPr bwMode="auto">
                <a:xfrm>
                  <a:off x="1995" y="3753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5" name="Freeform 1485"/>
                <p:cNvSpPr>
                  <a:spLocks/>
                </p:cNvSpPr>
                <p:nvPr/>
              </p:nvSpPr>
              <p:spPr bwMode="auto">
                <a:xfrm>
                  <a:off x="2052" y="381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6" name="Freeform 1486"/>
                <p:cNvSpPr>
                  <a:spLocks/>
                </p:cNvSpPr>
                <p:nvPr/>
              </p:nvSpPr>
              <p:spPr bwMode="auto">
                <a:xfrm>
                  <a:off x="1995" y="376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7" name="Freeform 1487"/>
                <p:cNvSpPr>
                  <a:spLocks/>
                </p:cNvSpPr>
                <p:nvPr/>
              </p:nvSpPr>
              <p:spPr bwMode="auto">
                <a:xfrm>
                  <a:off x="1995" y="3809"/>
                  <a:ext cx="28" cy="7"/>
                </a:xfrm>
                <a:custGeom>
                  <a:avLst/>
                  <a:gdLst>
                    <a:gd name="T0" fmla="*/ 21 w 28"/>
                    <a:gd name="T1" fmla="*/ 7 h 7"/>
                    <a:gd name="T2" fmla="*/ 14 w 28"/>
                    <a:gd name="T3" fmla="*/ 7 h 7"/>
                    <a:gd name="T4" fmla="*/ 7 w 28"/>
                    <a:gd name="T5" fmla="*/ 7 h 7"/>
                    <a:gd name="T6" fmla="*/ 0 w 28"/>
                    <a:gd name="T7" fmla="*/ 7 h 7"/>
                    <a:gd name="T8" fmla="*/ 7 w 28"/>
                    <a:gd name="T9" fmla="*/ 7 h 7"/>
                    <a:gd name="T10" fmla="*/ 7 w 28"/>
                    <a:gd name="T11" fmla="*/ 0 h 7"/>
                    <a:gd name="T12" fmla="*/ 14 w 28"/>
                    <a:gd name="T13" fmla="*/ 0 h 7"/>
                    <a:gd name="T14" fmla="*/ 21 w 28"/>
                    <a:gd name="T15" fmla="*/ 0 h 7"/>
                    <a:gd name="T16" fmla="*/ 28 w 28"/>
                    <a:gd name="T17" fmla="*/ 0 h 7"/>
                    <a:gd name="T18" fmla="*/ 28 w 28"/>
                    <a:gd name="T19" fmla="*/ 7 h 7"/>
                    <a:gd name="T20" fmla="*/ 21 w 28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7"/>
                    <a:gd name="T35" fmla="*/ 28 w 28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7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8" name="Freeform 1488"/>
                <p:cNvSpPr>
                  <a:spLocks/>
                </p:cNvSpPr>
                <p:nvPr/>
              </p:nvSpPr>
              <p:spPr bwMode="auto">
                <a:xfrm>
                  <a:off x="2052" y="36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59" name="Freeform 1489"/>
                <p:cNvSpPr>
                  <a:spLocks/>
                </p:cNvSpPr>
                <p:nvPr/>
              </p:nvSpPr>
              <p:spPr bwMode="auto">
                <a:xfrm>
                  <a:off x="1995" y="375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0" name="Freeform 1490"/>
                <p:cNvSpPr>
                  <a:spLocks/>
                </p:cNvSpPr>
                <p:nvPr/>
              </p:nvSpPr>
              <p:spPr bwMode="auto">
                <a:xfrm>
                  <a:off x="1995" y="3753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14 w 1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14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1" name="Freeform 1491"/>
                <p:cNvSpPr>
                  <a:spLocks/>
                </p:cNvSpPr>
                <p:nvPr/>
              </p:nvSpPr>
              <p:spPr bwMode="auto">
                <a:xfrm>
                  <a:off x="1995" y="424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2" name="Freeform 1492"/>
                <p:cNvSpPr>
                  <a:spLocks/>
                </p:cNvSpPr>
                <p:nvPr/>
              </p:nvSpPr>
              <p:spPr bwMode="auto">
                <a:xfrm>
                  <a:off x="1995" y="424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3" name="Freeform 1493"/>
                <p:cNvSpPr>
                  <a:spLocks/>
                </p:cNvSpPr>
                <p:nvPr/>
              </p:nvSpPr>
              <p:spPr bwMode="auto">
                <a:xfrm>
                  <a:off x="2052" y="382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4" name="Freeform 1494"/>
                <p:cNvSpPr>
                  <a:spLocks/>
                </p:cNvSpPr>
                <p:nvPr/>
              </p:nvSpPr>
              <p:spPr bwMode="auto">
                <a:xfrm>
                  <a:off x="1995" y="3823"/>
                  <a:ext cx="14" cy="15"/>
                </a:xfrm>
                <a:custGeom>
                  <a:avLst/>
                  <a:gdLst>
                    <a:gd name="T0" fmla="*/ 7 w 14"/>
                    <a:gd name="T1" fmla="*/ 15 h 15"/>
                    <a:gd name="T2" fmla="*/ 0 w 14"/>
                    <a:gd name="T3" fmla="*/ 15 h 15"/>
                    <a:gd name="T4" fmla="*/ 0 w 14"/>
                    <a:gd name="T5" fmla="*/ 8 h 15"/>
                    <a:gd name="T6" fmla="*/ 0 w 14"/>
                    <a:gd name="T7" fmla="*/ 0 h 15"/>
                    <a:gd name="T8" fmla="*/ 7 w 14"/>
                    <a:gd name="T9" fmla="*/ 8 h 15"/>
                    <a:gd name="T10" fmla="*/ 14 w 14"/>
                    <a:gd name="T11" fmla="*/ 8 h 15"/>
                    <a:gd name="T12" fmla="*/ 7 w 14"/>
                    <a:gd name="T13" fmla="*/ 8 h 15"/>
                    <a:gd name="T14" fmla="*/ 14 w 14"/>
                    <a:gd name="T15" fmla="*/ 15 h 15"/>
                    <a:gd name="T16" fmla="*/ 7 w 14"/>
                    <a:gd name="T17" fmla="*/ 15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5"/>
                    <a:gd name="T29" fmla="*/ 14 w 14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5">
                      <a:moveTo>
                        <a:pt x="7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14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5" name="Freeform 1495"/>
                <p:cNvSpPr>
                  <a:spLocks/>
                </p:cNvSpPr>
                <p:nvPr/>
              </p:nvSpPr>
              <p:spPr bwMode="auto">
                <a:xfrm>
                  <a:off x="1995" y="399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6" name="Freeform 1496"/>
                <p:cNvSpPr>
                  <a:spLocks/>
                </p:cNvSpPr>
                <p:nvPr/>
              </p:nvSpPr>
              <p:spPr bwMode="auto">
                <a:xfrm>
                  <a:off x="1995" y="422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7" name="Freeform 1497"/>
                <p:cNvSpPr>
                  <a:spLocks/>
                </p:cNvSpPr>
                <p:nvPr/>
              </p:nvSpPr>
              <p:spPr bwMode="auto">
                <a:xfrm>
                  <a:off x="1995" y="3788"/>
                  <a:ext cx="35" cy="14"/>
                </a:xfrm>
                <a:custGeom>
                  <a:avLst/>
                  <a:gdLst>
                    <a:gd name="T0" fmla="*/ 7 w 35"/>
                    <a:gd name="T1" fmla="*/ 14 h 14"/>
                    <a:gd name="T2" fmla="*/ 0 w 35"/>
                    <a:gd name="T3" fmla="*/ 14 h 14"/>
                    <a:gd name="T4" fmla="*/ 0 w 35"/>
                    <a:gd name="T5" fmla="*/ 7 h 14"/>
                    <a:gd name="T6" fmla="*/ 7 w 35"/>
                    <a:gd name="T7" fmla="*/ 7 h 14"/>
                    <a:gd name="T8" fmla="*/ 0 w 35"/>
                    <a:gd name="T9" fmla="*/ 7 h 14"/>
                    <a:gd name="T10" fmla="*/ 0 w 35"/>
                    <a:gd name="T11" fmla="*/ 0 h 14"/>
                    <a:gd name="T12" fmla="*/ 7 w 35"/>
                    <a:gd name="T13" fmla="*/ 0 h 14"/>
                    <a:gd name="T14" fmla="*/ 7 w 35"/>
                    <a:gd name="T15" fmla="*/ 7 h 14"/>
                    <a:gd name="T16" fmla="*/ 7 w 35"/>
                    <a:gd name="T17" fmla="*/ 0 h 14"/>
                    <a:gd name="T18" fmla="*/ 14 w 35"/>
                    <a:gd name="T19" fmla="*/ 7 h 14"/>
                    <a:gd name="T20" fmla="*/ 14 w 35"/>
                    <a:gd name="T21" fmla="*/ 0 h 14"/>
                    <a:gd name="T22" fmla="*/ 7 w 35"/>
                    <a:gd name="T23" fmla="*/ 0 h 14"/>
                    <a:gd name="T24" fmla="*/ 14 w 35"/>
                    <a:gd name="T25" fmla="*/ 0 h 14"/>
                    <a:gd name="T26" fmla="*/ 21 w 35"/>
                    <a:gd name="T27" fmla="*/ 0 h 14"/>
                    <a:gd name="T28" fmla="*/ 28 w 35"/>
                    <a:gd name="T29" fmla="*/ 0 h 14"/>
                    <a:gd name="T30" fmla="*/ 35 w 35"/>
                    <a:gd name="T31" fmla="*/ 0 h 14"/>
                    <a:gd name="T32" fmla="*/ 35 w 35"/>
                    <a:gd name="T33" fmla="*/ 7 h 14"/>
                    <a:gd name="T34" fmla="*/ 28 w 35"/>
                    <a:gd name="T35" fmla="*/ 7 h 14"/>
                    <a:gd name="T36" fmla="*/ 35 w 35"/>
                    <a:gd name="T37" fmla="*/ 7 h 14"/>
                    <a:gd name="T38" fmla="*/ 28 w 35"/>
                    <a:gd name="T39" fmla="*/ 7 h 14"/>
                    <a:gd name="T40" fmla="*/ 21 w 35"/>
                    <a:gd name="T41" fmla="*/ 7 h 14"/>
                    <a:gd name="T42" fmla="*/ 21 w 35"/>
                    <a:gd name="T43" fmla="*/ 14 h 14"/>
                    <a:gd name="T44" fmla="*/ 14 w 35"/>
                    <a:gd name="T45" fmla="*/ 14 h 14"/>
                    <a:gd name="T46" fmla="*/ 7 w 35"/>
                    <a:gd name="T47" fmla="*/ 14 h 1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5"/>
                    <a:gd name="T73" fmla="*/ 0 h 14"/>
                    <a:gd name="T74" fmla="*/ 35 w 35"/>
                    <a:gd name="T75" fmla="*/ 14 h 1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5" h="14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8" name="Freeform 1498"/>
                <p:cNvSpPr>
                  <a:spLocks/>
                </p:cNvSpPr>
                <p:nvPr/>
              </p:nvSpPr>
              <p:spPr bwMode="auto">
                <a:xfrm>
                  <a:off x="2052" y="402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69" name="Freeform 1499"/>
                <p:cNvSpPr>
                  <a:spLocks/>
                </p:cNvSpPr>
                <p:nvPr/>
              </p:nvSpPr>
              <p:spPr bwMode="auto">
                <a:xfrm>
                  <a:off x="1995" y="3597"/>
                  <a:ext cx="71" cy="113"/>
                </a:xfrm>
                <a:custGeom>
                  <a:avLst/>
                  <a:gdLst>
                    <a:gd name="T0" fmla="*/ 57 w 71"/>
                    <a:gd name="T1" fmla="*/ 14 h 113"/>
                    <a:gd name="T2" fmla="*/ 64 w 71"/>
                    <a:gd name="T3" fmla="*/ 21 h 113"/>
                    <a:gd name="T4" fmla="*/ 57 w 71"/>
                    <a:gd name="T5" fmla="*/ 28 h 113"/>
                    <a:gd name="T6" fmla="*/ 71 w 71"/>
                    <a:gd name="T7" fmla="*/ 35 h 113"/>
                    <a:gd name="T8" fmla="*/ 71 w 71"/>
                    <a:gd name="T9" fmla="*/ 35 h 113"/>
                    <a:gd name="T10" fmla="*/ 57 w 71"/>
                    <a:gd name="T11" fmla="*/ 35 h 113"/>
                    <a:gd name="T12" fmla="*/ 50 w 71"/>
                    <a:gd name="T13" fmla="*/ 42 h 113"/>
                    <a:gd name="T14" fmla="*/ 43 w 71"/>
                    <a:gd name="T15" fmla="*/ 49 h 113"/>
                    <a:gd name="T16" fmla="*/ 43 w 71"/>
                    <a:gd name="T17" fmla="*/ 49 h 113"/>
                    <a:gd name="T18" fmla="*/ 43 w 71"/>
                    <a:gd name="T19" fmla="*/ 49 h 113"/>
                    <a:gd name="T20" fmla="*/ 43 w 71"/>
                    <a:gd name="T21" fmla="*/ 49 h 113"/>
                    <a:gd name="T22" fmla="*/ 50 w 71"/>
                    <a:gd name="T23" fmla="*/ 56 h 113"/>
                    <a:gd name="T24" fmla="*/ 43 w 71"/>
                    <a:gd name="T25" fmla="*/ 63 h 113"/>
                    <a:gd name="T26" fmla="*/ 57 w 71"/>
                    <a:gd name="T27" fmla="*/ 63 h 113"/>
                    <a:gd name="T28" fmla="*/ 64 w 71"/>
                    <a:gd name="T29" fmla="*/ 71 h 113"/>
                    <a:gd name="T30" fmla="*/ 57 w 71"/>
                    <a:gd name="T31" fmla="*/ 71 h 113"/>
                    <a:gd name="T32" fmla="*/ 50 w 71"/>
                    <a:gd name="T33" fmla="*/ 78 h 113"/>
                    <a:gd name="T34" fmla="*/ 50 w 71"/>
                    <a:gd name="T35" fmla="*/ 78 h 113"/>
                    <a:gd name="T36" fmla="*/ 57 w 71"/>
                    <a:gd name="T37" fmla="*/ 85 h 113"/>
                    <a:gd name="T38" fmla="*/ 50 w 71"/>
                    <a:gd name="T39" fmla="*/ 92 h 113"/>
                    <a:gd name="T40" fmla="*/ 43 w 71"/>
                    <a:gd name="T41" fmla="*/ 99 h 113"/>
                    <a:gd name="T42" fmla="*/ 43 w 71"/>
                    <a:gd name="T43" fmla="*/ 99 h 113"/>
                    <a:gd name="T44" fmla="*/ 43 w 71"/>
                    <a:gd name="T45" fmla="*/ 106 h 113"/>
                    <a:gd name="T46" fmla="*/ 35 w 71"/>
                    <a:gd name="T47" fmla="*/ 113 h 113"/>
                    <a:gd name="T48" fmla="*/ 28 w 71"/>
                    <a:gd name="T49" fmla="*/ 106 h 113"/>
                    <a:gd name="T50" fmla="*/ 21 w 71"/>
                    <a:gd name="T51" fmla="*/ 113 h 113"/>
                    <a:gd name="T52" fmla="*/ 14 w 71"/>
                    <a:gd name="T53" fmla="*/ 106 h 113"/>
                    <a:gd name="T54" fmla="*/ 0 w 71"/>
                    <a:gd name="T55" fmla="*/ 99 h 113"/>
                    <a:gd name="T56" fmla="*/ 7 w 71"/>
                    <a:gd name="T57" fmla="*/ 92 h 113"/>
                    <a:gd name="T58" fmla="*/ 7 w 71"/>
                    <a:gd name="T59" fmla="*/ 85 h 113"/>
                    <a:gd name="T60" fmla="*/ 7 w 71"/>
                    <a:gd name="T61" fmla="*/ 85 h 113"/>
                    <a:gd name="T62" fmla="*/ 14 w 71"/>
                    <a:gd name="T63" fmla="*/ 78 h 113"/>
                    <a:gd name="T64" fmla="*/ 14 w 71"/>
                    <a:gd name="T65" fmla="*/ 78 h 113"/>
                    <a:gd name="T66" fmla="*/ 14 w 71"/>
                    <a:gd name="T67" fmla="*/ 63 h 113"/>
                    <a:gd name="T68" fmla="*/ 14 w 71"/>
                    <a:gd name="T69" fmla="*/ 49 h 113"/>
                    <a:gd name="T70" fmla="*/ 14 w 71"/>
                    <a:gd name="T71" fmla="*/ 35 h 113"/>
                    <a:gd name="T72" fmla="*/ 21 w 71"/>
                    <a:gd name="T73" fmla="*/ 28 h 113"/>
                    <a:gd name="T74" fmla="*/ 21 w 71"/>
                    <a:gd name="T75" fmla="*/ 14 h 113"/>
                    <a:gd name="T76" fmla="*/ 21 w 71"/>
                    <a:gd name="T77" fmla="*/ 14 h 113"/>
                    <a:gd name="T78" fmla="*/ 21 w 71"/>
                    <a:gd name="T79" fmla="*/ 0 h 113"/>
                    <a:gd name="T80" fmla="*/ 35 w 71"/>
                    <a:gd name="T81" fmla="*/ 0 h 113"/>
                    <a:gd name="T82" fmla="*/ 35 w 71"/>
                    <a:gd name="T83" fmla="*/ 0 h 113"/>
                    <a:gd name="T84" fmla="*/ 28 w 71"/>
                    <a:gd name="T85" fmla="*/ 7 h 113"/>
                    <a:gd name="T86" fmla="*/ 28 w 71"/>
                    <a:gd name="T87" fmla="*/ 7 h 113"/>
                    <a:gd name="T88" fmla="*/ 43 w 71"/>
                    <a:gd name="T89" fmla="*/ 7 h 113"/>
                    <a:gd name="T90" fmla="*/ 57 w 71"/>
                    <a:gd name="T91" fmla="*/ 0 h 11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1"/>
                    <a:gd name="T139" fmla="*/ 0 h 113"/>
                    <a:gd name="T140" fmla="*/ 71 w 71"/>
                    <a:gd name="T141" fmla="*/ 113 h 11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1" h="113">
                      <a:moveTo>
                        <a:pt x="57" y="7"/>
                      </a:moveTo>
                      <a:lnTo>
                        <a:pt x="57" y="14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57" y="28"/>
                      </a:lnTo>
                      <a:lnTo>
                        <a:pt x="64" y="28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0" y="42"/>
                      </a:lnTo>
                      <a:lnTo>
                        <a:pt x="50" y="49"/>
                      </a:lnTo>
                      <a:lnTo>
                        <a:pt x="43" y="49"/>
                      </a:lnTo>
                      <a:lnTo>
                        <a:pt x="50" y="49"/>
                      </a:lnTo>
                      <a:lnTo>
                        <a:pt x="43" y="49"/>
                      </a:lnTo>
                      <a:lnTo>
                        <a:pt x="43" y="42"/>
                      </a:lnTo>
                      <a:lnTo>
                        <a:pt x="43" y="49"/>
                      </a:lnTo>
                      <a:lnTo>
                        <a:pt x="35" y="49"/>
                      </a:lnTo>
                      <a:lnTo>
                        <a:pt x="43" y="49"/>
                      </a:lnTo>
                      <a:lnTo>
                        <a:pt x="43" y="56"/>
                      </a:lnTo>
                      <a:lnTo>
                        <a:pt x="50" y="56"/>
                      </a:lnTo>
                      <a:lnTo>
                        <a:pt x="50" y="63"/>
                      </a:lnTo>
                      <a:lnTo>
                        <a:pt x="43" y="63"/>
                      </a:lnTo>
                      <a:lnTo>
                        <a:pt x="50" y="63"/>
                      </a:lnTo>
                      <a:lnTo>
                        <a:pt x="57" y="63"/>
                      </a:lnTo>
                      <a:lnTo>
                        <a:pt x="57" y="71"/>
                      </a:lnTo>
                      <a:lnTo>
                        <a:pt x="64" y="71"/>
                      </a:lnTo>
                      <a:lnTo>
                        <a:pt x="57" y="78"/>
                      </a:lnTo>
                      <a:lnTo>
                        <a:pt x="57" y="71"/>
                      </a:lnTo>
                      <a:lnTo>
                        <a:pt x="57" y="78"/>
                      </a:lnTo>
                      <a:lnTo>
                        <a:pt x="50" y="78"/>
                      </a:lnTo>
                      <a:lnTo>
                        <a:pt x="50" y="71"/>
                      </a:lnTo>
                      <a:lnTo>
                        <a:pt x="50" y="78"/>
                      </a:lnTo>
                      <a:lnTo>
                        <a:pt x="57" y="78"/>
                      </a:lnTo>
                      <a:lnTo>
                        <a:pt x="57" y="85"/>
                      </a:lnTo>
                      <a:lnTo>
                        <a:pt x="57" y="92"/>
                      </a:lnTo>
                      <a:lnTo>
                        <a:pt x="50" y="92"/>
                      </a:lnTo>
                      <a:lnTo>
                        <a:pt x="43" y="92"/>
                      </a:lnTo>
                      <a:lnTo>
                        <a:pt x="43" y="99"/>
                      </a:lnTo>
                      <a:lnTo>
                        <a:pt x="50" y="99"/>
                      </a:lnTo>
                      <a:lnTo>
                        <a:pt x="43" y="99"/>
                      </a:lnTo>
                      <a:lnTo>
                        <a:pt x="50" y="106"/>
                      </a:lnTo>
                      <a:lnTo>
                        <a:pt x="43" y="106"/>
                      </a:lnTo>
                      <a:lnTo>
                        <a:pt x="35" y="106"/>
                      </a:lnTo>
                      <a:lnTo>
                        <a:pt x="35" y="113"/>
                      </a:lnTo>
                      <a:lnTo>
                        <a:pt x="28" y="113"/>
                      </a:lnTo>
                      <a:lnTo>
                        <a:pt x="28" y="106"/>
                      </a:lnTo>
                      <a:lnTo>
                        <a:pt x="21" y="106"/>
                      </a:lnTo>
                      <a:lnTo>
                        <a:pt x="21" y="113"/>
                      </a:lnTo>
                      <a:lnTo>
                        <a:pt x="21" y="106"/>
                      </a:lnTo>
                      <a:lnTo>
                        <a:pt x="14" y="106"/>
                      </a:lnTo>
                      <a:lnTo>
                        <a:pt x="7" y="106"/>
                      </a:lnTo>
                      <a:lnTo>
                        <a:pt x="0" y="99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0" y="92"/>
                      </a:lnTo>
                      <a:lnTo>
                        <a:pt x="7" y="85"/>
                      </a:lnTo>
                      <a:lnTo>
                        <a:pt x="0" y="85"/>
                      </a:lnTo>
                      <a:lnTo>
                        <a:pt x="7" y="85"/>
                      </a:lnTo>
                      <a:lnTo>
                        <a:pt x="7" y="78"/>
                      </a:lnTo>
                      <a:lnTo>
                        <a:pt x="14" y="78"/>
                      </a:lnTo>
                      <a:lnTo>
                        <a:pt x="7" y="78"/>
                      </a:lnTo>
                      <a:lnTo>
                        <a:pt x="14" y="78"/>
                      </a:lnTo>
                      <a:lnTo>
                        <a:pt x="14" y="71"/>
                      </a:lnTo>
                      <a:lnTo>
                        <a:pt x="14" y="63"/>
                      </a:lnTo>
                      <a:lnTo>
                        <a:pt x="14" y="56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3" y="7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00"/>
                    </a:gs>
                    <a:gs pos="100000">
                      <a:srgbClr val="FFFF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0" name="Freeform 1500"/>
                <p:cNvSpPr>
                  <a:spLocks/>
                </p:cNvSpPr>
                <p:nvPr/>
              </p:nvSpPr>
              <p:spPr bwMode="auto">
                <a:xfrm>
                  <a:off x="2045" y="43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1" name="Freeform 1501"/>
                <p:cNvSpPr>
                  <a:spLocks/>
                </p:cNvSpPr>
                <p:nvPr/>
              </p:nvSpPr>
              <p:spPr bwMode="auto">
                <a:xfrm>
                  <a:off x="1995" y="381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2" name="Freeform 1502"/>
                <p:cNvSpPr>
                  <a:spLocks/>
                </p:cNvSpPr>
                <p:nvPr/>
              </p:nvSpPr>
              <p:spPr bwMode="auto">
                <a:xfrm>
                  <a:off x="1995" y="37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3" name="Freeform 1503"/>
                <p:cNvSpPr>
                  <a:spLocks/>
                </p:cNvSpPr>
                <p:nvPr/>
              </p:nvSpPr>
              <p:spPr bwMode="auto">
                <a:xfrm>
                  <a:off x="1995" y="376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4" name="Freeform 1504"/>
                <p:cNvSpPr>
                  <a:spLocks/>
                </p:cNvSpPr>
                <p:nvPr/>
              </p:nvSpPr>
              <p:spPr bwMode="auto">
                <a:xfrm>
                  <a:off x="2045" y="43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5" name="Freeform 1505"/>
                <p:cNvSpPr>
                  <a:spLocks/>
                </p:cNvSpPr>
                <p:nvPr/>
              </p:nvSpPr>
              <p:spPr bwMode="auto">
                <a:xfrm>
                  <a:off x="2045" y="389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6" name="Freeform 1506"/>
                <p:cNvSpPr>
                  <a:spLocks/>
                </p:cNvSpPr>
                <p:nvPr/>
              </p:nvSpPr>
              <p:spPr bwMode="auto">
                <a:xfrm>
                  <a:off x="1988" y="4057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7" name="Freeform 1507"/>
                <p:cNvSpPr>
                  <a:spLocks/>
                </p:cNvSpPr>
                <p:nvPr/>
              </p:nvSpPr>
              <p:spPr bwMode="auto">
                <a:xfrm>
                  <a:off x="1988" y="386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8" name="Freeform 1508"/>
                <p:cNvSpPr>
                  <a:spLocks/>
                </p:cNvSpPr>
                <p:nvPr/>
              </p:nvSpPr>
              <p:spPr bwMode="auto">
                <a:xfrm>
                  <a:off x="1988" y="408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79" name="Freeform 1509"/>
                <p:cNvSpPr>
                  <a:spLocks/>
                </p:cNvSpPr>
                <p:nvPr/>
              </p:nvSpPr>
              <p:spPr bwMode="auto">
                <a:xfrm>
                  <a:off x="2045" y="375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0" name="Freeform 1510"/>
                <p:cNvSpPr>
                  <a:spLocks/>
                </p:cNvSpPr>
                <p:nvPr/>
              </p:nvSpPr>
              <p:spPr bwMode="auto">
                <a:xfrm>
                  <a:off x="1988" y="37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1" name="Freeform 1511"/>
                <p:cNvSpPr>
                  <a:spLocks/>
                </p:cNvSpPr>
                <p:nvPr/>
              </p:nvSpPr>
              <p:spPr bwMode="auto">
                <a:xfrm>
                  <a:off x="1988" y="43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2" name="Freeform 1512"/>
                <p:cNvSpPr>
                  <a:spLocks/>
                </p:cNvSpPr>
                <p:nvPr/>
              </p:nvSpPr>
              <p:spPr bwMode="auto">
                <a:xfrm>
                  <a:off x="1988" y="429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3" name="Freeform 1513"/>
                <p:cNvSpPr>
                  <a:spLocks/>
                </p:cNvSpPr>
                <p:nvPr/>
              </p:nvSpPr>
              <p:spPr bwMode="auto">
                <a:xfrm>
                  <a:off x="1988" y="436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4" name="Freeform 1514"/>
                <p:cNvSpPr>
                  <a:spLocks/>
                </p:cNvSpPr>
                <p:nvPr/>
              </p:nvSpPr>
              <p:spPr bwMode="auto">
                <a:xfrm>
                  <a:off x="1988" y="4298"/>
                  <a:ext cx="35" cy="22"/>
                </a:xfrm>
                <a:custGeom>
                  <a:avLst/>
                  <a:gdLst>
                    <a:gd name="T0" fmla="*/ 14 w 35"/>
                    <a:gd name="T1" fmla="*/ 7 h 22"/>
                    <a:gd name="T2" fmla="*/ 14 w 35"/>
                    <a:gd name="T3" fmla="*/ 0 h 22"/>
                    <a:gd name="T4" fmla="*/ 14 w 35"/>
                    <a:gd name="T5" fmla="*/ 7 h 22"/>
                    <a:gd name="T6" fmla="*/ 7 w 35"/>
                    <a:gd name="T7" fmla="*/ 7 h 22"/>
                    <a:gd name="T8" fmla="*/ 0 w 35"/>
                    <a:gd name="T9" fmla="*/ 0 h 22"/>
                    <a:gd name="T10" fmla="*/ 7 w 35"/>
                    <a:gd name="T11" fmla="*/ 0 h 22"/>
                    <a:gd name="T12" fmla="*/ 14 w 35"/>
                    <a:gd name="T13" fmla="*/ 0 h 22"/>
                    <a:gd name="T14" fmla="*/ 21 w 35"/>
                    <a:gd name="T15" fmla="*/ 0 h 22"/>
                    <a:gd name="T16" fmla="*/ 21 w 35"/>
                    <a:gd name="T17" fmla="*/ 7 h 22"/>
                    <a:gd name="T18" fmla="*/ 28 w 35"/>
                    <a:gd name="T19" fmla="*/ 7 h 22"/>
                    <a:gd name="T20" fmla="*/ 28 w 35"/>
                    <a:gd name="T21" fmla="*/ 14 h 22"/>
                    <a:gd name="T22" fmla="*/ 35 w 35"/>
                    <a:gd name="T23" fmla="*/ 14 h 22"/>
                    <a:gd name="T24" fmla="*/ 35 w 35"/>
                    <a:gd name="T25" fmla="*/ 22 h 22"/>
                    <a:gd name="T26" fmla="*/ 35 w 35"/>
                    <a:gd name="T27" fmla="*/ 14 h 22"/>
                    <a:gd name="T28" fmla="*/ 28 w 35"/>
                    <a:gd name="T29" fmla="*/ 14 h 22"/>
                    <a:gd name="T30" fmla="*/ 35 w 35"/>
                    <a:gd name="T31" fmla="*/ 14 h 22"/>
                    <a:gd name="T32" fmla="*/ 35 w 35"/>
                    <a:gd name="T33" fmla="*/ 22 h 22"/>
                    <a:gd name="T34" fmla="*/ 28 w 35"/>
                    <a:gd name="T35" fmla="*/ 22 h 22"/>
                    <a:gd name="T36" fmla="*/ 28 w 35"/>
                    <a:gd name="T37" fmla="*/ 14 h 22"/>
                    <a:gd name="T38" fmla="*/ 28 w 35"/>
                    <a:gd name="T39" fmla="*/ 22 h 22"/>
                    <a:gd name="T40" fmla="*/ 21 w 35"/>
                    <a:gd name="T41" fmla="*/ 22 h 22"/>
                    <a:gd name="T42" fmla="*/ 21 w 35"/>
                    <a:gd name="T43" fmla="*/ 14 h 22"/>
                    <a:gd name="T44" fmla="*/ 14 w 35"/>
                    <a:gd name="T45" fmla="*/ 14 h 22"/>
                    <a:gd name="T46" fmla="*/ 14 w 35"/>
                    <a:gd name="T47" fmla="*/ 22 h 22"/>
                    <a:gd name="T48" fmla="*/ 14 w 35"/>
                    <a:gd name="T49" fmla="*/ 14 h 22"/>
                    <a:gd name="T50" fmla="*/ 21 w 35"/>
                    <a:gd name="T51" fmla="*/ 14 h 22"/>
                    <a:gd name="T52" fmla="*/ 14 w 35"/>
                    <a:gd name="T53" fmla="*/ 14 h 22"/>
                    <a:gd name="T54" fmla="*/ 21 w 35"/>
                    <a:gd name="T55" fmla="*/ 14 h 22"/>
                    <a:gd name="T56" fmla="*/ 14 w 35"/>
                    <a:gd name="T57" fmla="*/ 14 h 22"/>
                    <a:gd name="T58" fmla="*/ 14 w 35"/>
                    <a:gd name="T59" fmla="*/ 7 h 22"/>
                    <a:gd name="T60" fmla="*/ 21 w 35"/>
                    <a:gd name="T61" fmla="*/ 7 h 22"/>
                    <a:gd name="T62" fmla="*/ 21 w 35"/>
                    <a:gd name="T63" fmla="*/ 14 h 22"/>
                    <a:gd name="T64" fmla="*/ 28 w 35"/>
                    <a:gd name="T65" fmla="*/ 14 h 22"/>
                    <a:gd name="T66" fmla="*/ 21 w 35"/>
                    <a:gd name="T67" fmla="*/ 7 h 22"/>
                    <a:gd name="T68" fmla="*/ 14 w 35"/>
                    <a:gd name="T69" fmla="*/ 7 h 22"/>
                    <a:gd name="T70" fmla="*/ 21 w 35"/>
                    <a:gd name="T71" fmla="*/ 7 h 22"/>
                    <a:gd name="T72" fmla="*/ 28 w 35"/>
                    <a:gd name="T73" fmla="*/ 7 h 22"/>
                    <a:gd name="T74" fmla="*/ 21 w 35"/>
                    <a:gd name="T75" fmla="*/ 7 h 22"/>
                    <a:gd name="T76" fmla="*/ 14 w 35"/>
                    <a:gd name="T77" fmla="*/ 7 h 2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5"/>
                    <a:gd name="T118" fmla="*/ 0 h 22"/>
                    <a:gd name="T119" fmla="*/ 35 w 35"/>
                    <a:gd name="T120" fmla="*/ 22 h 2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5" h="22">
                      <a:moveTo>
                        <a:pt x="14" y="7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22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22"/>
                      </a:lnTo>
                      <a:lnTo>
                        <a:pt x="28" y="22"/>
                      </a:lnTo>
                      <a:lnTo>
                        <a:pt x="28" y="14"/>
                      </a:lnTo>
                      <a:lnTo>
                        <a:pt x="28" y="22"/>
                      </a:lnTo>
                      <a:lnTo>
                        <a:pt x="21" y="22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2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5" name="Freeform 1515"/>
                <p:cNvSpPr>
                  <a:spLocks/>
                </p:cNvSpPr>
                <p:nvPr/>
              </p:nvSpPr>
              <p:spPr bwMode="auto">
                <a:xfrm>
                  <a:off x="2045" y="368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CC"/>
                    </a:gs>
                    <a:gs pos="100000">
                      <a:srgbClr val="6C6C56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6" name="Freeform 1516"/>
                <p:cNvSpPr>
                  <a:spLocks/>
                </p:cNvSpPr>
                <p:nvPr/>
              </p:nvSpPr>
              <p:spPr bwMode="auto">
                <a:xfrm>
                  <a:off x="1988" y="3809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7" name="Rectangle 1517"/>
                <p:cNvSpPr>
                  <a:spLocks noChangeArrowheads="1"/>
                </p:cNvSpPr>
                <p:nvPr/>
              </p:nvSpPr>
              <p:spPr bwMode="auto">
                <a:xfrm>
                  <a:off x="2045" y="3831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8" name="Freeform 1518"/>
                <p:cNvSpPr>
                  <a:spLocks/>
                </p:cNvSpPr>
                <p:nvPr/>
              </p:nvSpPr>
              <p:spPr bwMode="auto">
                <a:xfrm>
                  <a:off x="1988" y="432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89" name="Freeform 1519"/>
                <p:cNvSpPr>
                  <a:spLocks/>
                </p:cNvSpPr>
                <p:nvPr/>
              </p:nvSpPr>
              <p:spPr bwMode="auto">
                <a:xfrm>
                  <a:off x="1988" y="420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0" name="Freeform 1520"/>
                <p:cNvSpPr>
                  <a:spLocks/>
                </p:cNvSpPr>
                <p:nvPr/>
              </p:nvSpPr>
              <p:spPr bwMode="auto">
                <a:xfrm>
                  <a:off x="1988" y="43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1" name="Freeform 1521"/>
                <p:cNvSpPr>
                  <a:spLocks/>
                </p:cNvSpPr>
                <p:nvPr/>
              </p:nvSpPr>
              <p:spPr bwMode="auto">
                <a:xfrm>
                  <a:off x="1988" y="4114"/>
                  <a:ext cx="14" cy="14"/>
                </a:xfrm>
                <a:custGeom>
                  <a:avLst/>
                  <a:gdLst>
                    <a:gd name="T0" fmla="*/ 7 w 14"/>
                    <a:gd name="T1" fmla="*/ 14 h 14"/>
                    <a:gd name="T2" fmla="*/ 0 w 14"/>
                    <a:gd name="T3" fmla="*/ 14 h 14"/>
                    <a:gd name="T4" fmla="*/ 7 w 14"/>
                    <a:gd name="T5" fmla="*/ 14 h 14"/>
                    <a:gd name="T6" fmla="*/ 7 w 14"/>
                    <a:gd name="T7" fmla="*/ 7 h 14"/>
                    <a:gd name="T8" fmla="*/ 0 w 14"/>
                    <a:gd name="T9" fmla="*/ 7 h 14"/>
                    <a:gd name="T10" fmla="*/ 7 w 14"/>
                    <a:gd name="T11" fmla="*/ 7 h 14"/>
                    <a:gd name="T12" fmla="*/ 7 w 14"/>
                    <a:gd name="T13" fmla="*/ 0 h 14"/>
                    <a:gd name="T14" fmla="*/ 7 w 14"/>
                    <a:gd name="T15" fmla="*/ 7 h 14"/>
                    <a:gd name="T16" fmla="*/ 14 w 14"/>
                    <a:gd name="T17" fmla="*/ 7 h 14"/>
                    <a:gd name="T18" fmla="*/ 14 w 14"/>
                    <a:gd name="T19" fmla="*/ 14 h 14"/>
                    <a:gd name="T20" fmla="*/ 7 w 14"/>
                    <a:gd name="T21" fmla="*/ 14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4"/>
                    <a:gd name="T35" fmla="*/ 14 w 14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4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2" name="Freeform 1522"/>
                <p:cNvSpPr>
                  <a:spLocks/>
                </p:cNvSpPr>
                <p:nvPr/>
              </p:nvSpPr>
              <p:spPr bwMode="auto">
                <a:xfrm>
                  <a:off x="2045" y="381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3" name="Freeform 1523"/>
                <p:cNvSpPr>
                  <a:spLocks/>
                </p:cNvSpPr>
                <p:nvPr/>
              </p:nvSpPr>
              <p:spPr bwMode="auto">
                <a:xfrm>
                  <a:off x="1988" y="42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4" name="Freeform 1524"/>
                <p:cNvSpPr>
                  <a:spLocks/>
                </p:cNvSpPr>
                <p:nvPr/>
              </p:nvSpPr>
              <p:spPr bwMode="auto">
                <a:xfrm>
                  <a:off x="1988" y="4312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0 h 8"/>
                    <a:gd name="T4" fmla="*/ 0 w 7"/>
                    <a:gd name="T5" fmla="*/ 0 h 8"/>
                    <a:gd name="T6" fmla="*/ 7 w 7"/>
                    <a:gd name="T7" fmla="*/ 8 h 8"/>
                    <a:gd name="T8" fmla="*/ 0 w 7"/>
                    <a:gd name="T9" fmla="*/ 8 h 8"/>
                    <a:gd name="T10" fmla="*/ 0 w 7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5" name="Freeform 1525"/>
                <p:cNvSpPr>
                  <a:spLocks/>
                </p:cNvSpPr>
                <p:nvPr/>
              </p:nvSpPr>
              <p:spPr bwMode="auto">
                <a:xfrm>
                  <a:off x="1988" y="43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6" name="Freeform 1526"/>
                <p:cNvSpPr>
                  <a:spLocks/>
                </p:cNvSpPr>
                <p:nvPr/>
              </p:nvSpPr>
              <p:spPr bwMode="auto">
                <a:xfrm>
                  <a:off x="1988" y="43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7" name="Freeform 1527"/>
                <p:cNvSpPr>
                  <a:spLocks/>
                </p:cNvSpPr>
                <p:nvPr/>
              </p:nvSpPr>
              <p:spPr bwMode="auto">
                <a:xfrm>
                  <a:off x="2045" y="374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8" name="Freeform 1528"/>
                <p:cNvSpPr>
                  <a:spLocks/>
                </p:cNvSpPr>
                <p:nvPr/>
              </p:nvSpPr>
              <p:spPr bwMode="auto">
                <a:xfrm>
                  <a:off x="1988" y="412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99" name="Freeform 1529"/>
                <p:cNvSpPr>
                  <a:spLocks/>
                </p:cNvSpPr>
                <p:nvPr/>
              </p:nvSpPr>
              <p:spPr bwMode="auto">
                <a:xfrm>
                  <a:off x="1988" y="3951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0 w 14"/>
                    <a:gd name="T3" fmla="*/ 14 h 14"/>
                    <a:gd name="T4" fmla="*/ 0 w 14"/>
                    <a:gd name="T5" fmla="*/ 7 h 14"/>
                    <a:gd name="T6" fmla="*/ 7 w 14"/>
                    <a:gd name="T7" fmla="*/ 0 h 14"/>
                    <a:gd name="T8" fmla="*/ 14 w 14"/>
                    <a:gd name="T9" fmla="*/ 0 h 14"/>
                    <a:gd name="T10" fmla="*/ 14 w 14"/>
                    <a:gd name="T11" fmla="*/ 7 h 14"/>
                    <a:gd name="T12" fmla="*/ 7 w 14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4"/>
                    <a:gd name="T23" fmla="*/ 14 w 14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4">
                      <a:moveTo>
                        <a:pt x="7" y="7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0" name="Freeform 1530"/>
                <p:cNvSpPr>
                  <a:spLocks/>
                </p:cNvSpPr>
                <p:nvPr/>
              </p:nvSpPr>
              <p:spPr bwMode="auto">
                <a:xfrm>
                  <a:off x="1988" y="4036"/>
                  <a:ext cx="21" cy="14"/>
                </a:xfrm>
                <a:custGeom>
                  <a:avLst/>
                  <a:gdLst>
                    <a:gd name="T0" fmla="*/ 14 w 21"/>
                    <a:gd name="T1" fmla="*/ 14 h 14"/>
                    <a:gd name="T2" fmla="*/ 7 w 21"/>
                    <a:gd name="T3" fmla="*/ 14 h 14"/>
                    <a:gd name="T4" fmla="*/ 14 w 21"/>
                    <a:gd name="T5" fmla="*/ 14 h 14"/>
                    <a:gd name="T6" fmla="*/ 7 w 21"/>
                    <a:gd name="T7" fmla="*/ 14 h 14"/>
                    <a:gd name="T8" fmla="*/ 0 w 21"/>
                    <a:gd name="T9" fmla="*/ 14 h 14"/>
                    <a:gd name="T10" fmla="*/ 0 w 21"/>
                    <a:gd name="T11" fmla="*/ 7 h 14"/>
                    <a:gd name="T12" fmla="*/ 7 w 21"/>
                    <a:gd name="T13" fmla="*/ 7 h 14"/>
                    <a:gd name="T14" fmla="*/ 7 w 21"/>
                    <a:gd name="T15" fmla="*/ 14 h 14"/>
                    <a:gd name="T16" fmla="*/ 14 w 21"/>
                    <a:gd name="T17" fmla="*/ 14 h 14"/>
                    <a:gd name="T18" fmla="*/ 14 w 21"/>
                    <a:gd name="T19" fmla="*/ 7 h 14"/>
                    <a:gd name="T20" fmla="*/ 7 w 21"/>
                    <a:gd name="T21" fmla="*/ 7 h 14"/>
                    <a:gd name="T22" fmla="*/ 7 w 21"/>
                    <a:gd name="T23" fmla="*/ 0 h 14"/>
                    <a:gd name="T24" fmla="*/ 7 w 21"/>
                    <a:gd name="T25" fmla="*/ 7 h 14"/>
                    <a:gd name="T26" fmla="*/ 14 w 21"/>
                    <a:gd name="T27" fmla="*/ 0 h 14"/>
                    <a:gd name="T28" fmla="*/ 14 w 21"/>
                    <a:gd name="T29" fmla="*/ 7 h 14"/>
                    <a:gd name="T30" fmla="*/ 14 w 21"/>
                    <a:gd name="T31" fmla="*/ 14 h 14"/>
                    <a:gd name="T32" fmla="*/ 21 w 21"/>
                    <a:gd name="T33" fmla="*/ 14 h 14"/>
                    <a:gd name="T34" fmla="*/ 14 w 21"/>
                    <a:gd name="T35" fmla="*/ 14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14"/>
                    <a:gd name="T56" fmla="*/ 21 w 21"/>
                    <a:gd name="T57" fmla="*/ 14 h 1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14">
                      <a:moveTo>
                        <a:pt x="14" y="14"/>
                      </a:move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1" name="Freeform 1531"/>
                <p:cNvSpPr>
                  <a:spLocks/>
                </p:cNvSpPr>
                <p:nvPr/>
              </p:nvSpPr>
              <p:spPr bwMode="auto">
                <a:xfrm>
                  <a:off x="1988" y="3845"/>
                  <a:ext cx="21" cy="21"/>
                </a:xfrm>
                <a:custGeom>
                  <a:avLst/>
                  <a:gdLst>
                    <a:gd name="T0" fmla="*/ 14 w 21"/>
                    <a:gd name="T1" fmla="*/ 7 h 21"/>
                    <a:gd name="T2" fmla="*/ 21 w 21"/>
                    <a:gd name="T3" fmla="*/ 7 h 21"/>
                    <a:gd name="T4" fmla="*/ 14 w 21"/>
                    <a:gd name="T5" fmla="*/ 7 h 21"/>
                    <a:gd name="T6" fmla="*/ 21 w 21"/>
                    <a:gd name="T7" fmla="*/ 7 h 21"/>
                    <a:gd name="T8" fmla="*/ 14 w 21"/>
                    <a:gd name="T9" fmla="*/ 7 h 21"/>
                    <a:gd name="T10" fmla="*/ 21 w 21"/>
                    <a:gd name="T11" fmla="*/ 14 h 21"/>
                    <a:gd name="T12" fmla="*/ 14 w 21"/>
                    <a:gd name="T13" fmla="*/ 14 h 21"/>
                    <a:gd name="T14" fmla="*/ 14 w 21"/>
                    <a:gd name="T15" fmla="*/ 21 h 21"/>
                    <a:gd name="T16" fmla="*/ 14 w 21"/>
                    <a:gd name="T17" fmla="*/ 14 h 21"/>
                    <a:gd name="T18" fmla="*/ 7 w 21"/>
                    <a:gd name="T19" fmla="*/ 14 h 21"/>
                    <a:gd name="T20" fmla="*/ 14 w 21"/>
                    <a:gd name="T21" fmla="*/ 21 h 21"/>
                    <a:gd name="T22" fmla="*/ 7 w 21"/>
                    <a:gd name="T23" fmla="*/ 14 h 21"/>
                    <a:gd name="T24" fmla="*/ 7 w 21"/>
                    <a:gd name="T25" fmla="*/ 21 h 21"/>
                    <a:gd name="T26" fmla="*/ 7 w 21"/>
                    <a:gd name="T27" fmla="*/ 14 h 21"/>
                    <a:gd name="T28" fmla="*/ 7 w 21"/>
                    <a:gd name="T29" fmla="*/ 21 h 21"/>
                    <a:gd name="T30" fmla="*/ 14 w 21"/>
                    <a:gd name="T31" fmla="*/ 21 h 21"/>
                    <a:gd name="T32" fmla="*/ 7 w 21"/>
                    <a:gd name="T33" fmla="*/ 21 h 21"/>
                    <a:gd name="T34" fmla="*/ 0 w 21"/>
                    <a:gd name="T35" fmla="*/ 21 h 21"/>
                    <a:gd name="T36" fmla="*/ 0 w 21"/>
                    <a:gd name="T37" fmla="*/ 14 h 21"/>
                    <a:gd name="T38" fmla="*/ 7 w 21"/>
                    <a:gd name="T39" fmla="*/ 14 h 21"/>
                    <a:gd name="T40" fmla="*/ 0 w 21"/>
                    <a:gd name="T41" fmla="*/ 14 h 21"/>
                    <a:gd name="T42" fmla="*/ 7 w 21"/>
                    <a:gd name="T43" fmla="*/ 14 h 21"/>
                    <a:gd name="T44" fmla="*/ 7 w 21"/>
                    <a:gd name="T45" fmla="*/ 7 h 21"/>
                    <a:gd name="T46" fmla="*/ 0 w 21"/>
                    <a:gd name="T47" fmla="*/ 14 h 21"/>
                    <a:gd name="T48" fmla="*/ 0 w 21"/>
                    <a:gd name="T49" fmla="*/ 7 h 21"/>
                    <a:gd name="T50" fmla="*/ 7 w 21"/>
                    <a:gd name="T51" fmla="*/ 0 h 21"/>
                    <a:gd name="T52" fmla="*/ 14 w 21"/>
                    <a:gd name="T53" fmla="*/ 0 h 21"/>
                    <a:gd name="T54" fmla="*/ 14 w 21"/>
                    <a:gd name="T55" fmla="*/ 7 h 2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1"/>
                    <a:gd name="T85" fmla="*/ 0 h 21"/>
                    <a:gd name="T86" fmla="*/ 21 w 21"/>
                    <a:gd name="T87" fmla="*/ 21 h 21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1" h="21">
                      <a:moveTo>
                        <a:pt x="14" y="7"/>
                      </a:move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21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2" name="Freeform 1532"/>
                <p:cNvSpPr>
                  <a:spLocks/>
                </p:cNvSpPr>
                <p:nvPr/>
              </p:nvSpPr>
              <p:spPr bwMode="auto">
                <a:xfrm>
                  <a:off x="1988" y="4008"/>
                  <a:ext cx="50" cy="7"/>
                </a:xfrm>
                <a:custGeom>
                  <a:avLst/>
                  <a:gdLst>
                    <a:gd name="T0" fmla="*/ 0 w 50"/>
                    <a:gd name="T1" fmla="*/ 0 h 7"/>
                    <a:gd name="T2" fmla="*/ 7 w 50"/>
                    <a:gd name="T3" fmla="*/ 0 h 7"/>
                    <a:gd name="T4" fmla="*/ 14 w 50"/>
                    <a:gd name="T5" fmla="*/ 0 h 7"/>
                    <a:gd name="T6" fmla="*/ 21 w 50"/>
                    <a:gd name="T7" fmla="*/ 0 h 7"/>
                    <a:gd name="T8" fmla="*/ 14 w 50"/>
                    <a:gd name="T9" fmla="*/ 0 h 7"/>
                    <a:gd name="T10" fmla="*/ 21 w 50"/>
                    <a:gd name="T11" fmla="*/ 0 h 7"/>
                    <a:gd name="T12" fmla="*/ 28 w 50"/>
                    <a:gd name="T13" fmla="*/ 0 h 7"/>
                    <a:gd name="T14" fmla="*/ 35 w 50"/>
                    <a:gd name="T15" fmla="*/ 0 h 7"/>
                    <a:gd name="T16" fmla="*/ 35 w 50"/>
                    <a:gd name="T17" fmla="*/ 7 h 7"/>
                    <a:gd name="T18" fmla="*/ 42 w 50"/>
                    <a:gd name="T19" fmla="*/ 7 h 7"/>
                    <a:gd name="T20" fmla="*/ 42 w 50"/>
                    <a:gd name="T21" fmla="*/ 0 h 7"/>
                    <a:gd name="T22" fmla="*/ 50 w 50"/>
                    <a:gd name="T23" fmla="*/ 0 h 7"/>
                    <a:gd name="T24" fmla="*/ 42 w 50"/>
                    <a:gd name="T25" fmla="*/ 7 h 7"/>
                    <a:gd name="T26" fmla="*/ 35 w 50"/>
                    <a:gd name="T27" fmla="*/ 7 h 7"/>
                    <a:gd name="T28" fmla="*/ 28 w 50"/>
                    <a:gd name="T29" fmla="*/ 7 h 7"/>
                    <a:gd name="T30" fmla="*/ 21 w 50"/>
                    <a:gd name="T31" fmla="*/ 7 h 7"/>
                    <a:gd name="T32" fmla="*/ 14 w 50"/>
                    <a:gd name="T33" fmla="*/ 7 h 7"/>
                    <a:gd name="T34" fmla="*/ 7 w 50"/>
                    <a:gd name="T35" fmla="*/ 7 h 7"/>
                    <a:gd name="T36" fmla="*/ 0 w 50"/>
                    <a:gd name="T37" fmla="*/ 7 h 7"/>
                    <a:gd name="T38" fmla="*/ 0 w 50"/>
                    <a:gd name="T39" fmla="*/ 0 h 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0"/>
                    <a:gd name="T61" fmla="*/ 0 h 7"/>
                    <a:gd name="T62" fmla="*/ 50 w 50"/>
                    <a:gd name="T63" fmla="*/ 7 h 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0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3" name="Freeform 1533"/>
                <p:cNvSpPr>
                  <a:spLocks/>
                </p:cNvSpPr>
                <p:nvPr/>
              </p:nvSpPr>
              <p:spPr bwMode="auto">
                <a:xfrm>
                  <a:off x="2045" y="4383"/>
                  <a:ext cx="99" cy="57"/>
                </a:xfrm>
                <a:custGeom>
                  <a:avLst/>
                  <a:gdLst>
                    <a:gd name="T0" fmla="*/ 28 w 99"/>
                    <a:gd name="T1" fmla="*/ 29 h 57"/>
                    <a:gd name="T2" fmla="*/ 21 w 99"/>
                    <a:gd name="T3" fmla="*/ 29 h 57"/>
                    <a:gd name="T4" fmla="*/ 14 w 99"/>
                    <a:gd name="T5" fmla="*/ 29 h 57"/>
                    <a:gd name="T6" fmla="*/ 7 w 99"/>
                    <a:gd name="T7" fmla="*/ 29 h 57"/>
                    <a:gd name="T8" fmla="*/ 0 w 99"/>
                    <a:gd name="T9" fmla="*/ 15 h 57"/>
                    <a:gd name="T10" fmla="*/ 7 w 99"/>
                    <a:gd name="T11" fmla="*/ 15 h 57"/>
                    <a:gd name="T12" fmla="*/ 21 w 99"/>
                    <a:gd name="T13" fmla="*/ 22 h 57"/>
                    <a:gd name="T14" fmla="*/ 21 w 99"/>
                    <a:gd name="T15" fmla="*/ 15 h 57"/>
                    <a:gd name="T16" fmla="*/ 21 w 99"/>
                    <a:gd name="T17" fmla="*/ 7 h 57"/>
                    <a:gd name="T18" fmla="*/ 21 w 99"/>
                    <a:gd name="T19" fmla="*/ 15 h 57"/>
                    <a:gd name="T20" fmla="*/ 28 w 99"/>
                    <a:gd name="T21" fmla="*/ 15 h 57"/>
                    <a:gd name="T22" fmla="*/ 35 w 99"/>
                    <a:gd name="T23" fmla="*/ 15 h 57"/>
                    <a:gd name="T24" fmla="*/ 28 w 99"/>
                    <a:gd name="T25" fmla="*/ 7 h 57"/>
                    <a:gd name="T26" fmla="*/ 35 w 99"/>
                    <a:gd name="T27" fmla="*/ 7 h 57"/>
                    <a:gd name="T28" fmla="*/ 28 w 99"/>
                    <a:gd name="T29" fmla="*/ 7 h 57"/>
                    <a:gd name="T30" fmla="*/ 42 w 99"/>
                    <a:gd name="T31" fmla="*/ 0 h 57"/>
                    <a:gd name="T32" fmla="*/ 49 w 99"/>
                    <a:gd name="T33" fmla="*/ 7 h 57"/>
                    <a:gd name="T34" fmla="*/ 49 w 99"/>
                    <a:gd name="T35" fmla="*/ 22 h 57"/>
                    <a:gd name="T36" fmla="*/ 49 w 99"/>
                    <a:gd name="T37" fmla="*/ 15 h 57"/>
                    <a:gd name="T38" fmla="*/ 56 w 99"/>
                    <a:gd name="T39" fmla="*/ 15 h 57"/>
                    <a:gd name="T40" fmla="*/ 63 w 99"/>
                    <a:gd name="T41" fmla="*/ 15 h 57"/>
                    <a:gd name="T42" fmla="*/ 70 w 99"/>
                    <a:gd name="T43" fmla="*/ 15 h 57"/>
                    <a:gd name="T44" fmla="*/ 85 w 99"/>
                    <a:gd name="T45" fmla="*/ 22 h 57"/>
                    <a:gd name="T46" fmla="*/ 78 w 99"/>
                    <a:gd name="T47" fmla="*/ 22 h 57"/>
                    <a:gd name="T48" fmla="*/ 92 w 99"/>
                    <a:gd name="T49" fmla="*/ 29 h 57"/>
                    <a:gd name="T50" fmla="*/ 99 w 99"/>
                    <a:gd name="T51" fmla="*/ 29 h 57"/>
                    <a:gd name="T52" fmla="*/ 85 w 99"/>
                    <a:gd name="T53" fmla="*/ 36 h 57"/>
                    <a:gd name="T54" fmla="*/ 85 w 99"/>
                    <a:gd name="T55" fmla="*/ 43 h 57"/>
                    <a:gd name="T56" fmla="*/ 85 w 99"/>
                    <a:gd name="T57" fmla="*/ 36 h 57"/>
                    <a:gd name="T58" fmla="*/ 78 w 99"/>
                    <a:gd name="T59" fmla="*/ 43 h 57"/>
                    <a:gd name="T60" fmla="*/ 85 w 99"/>
                    <a:gd name="T61" fmla="*/ 43 h 57"/>
                    <a:gd name="T62" fmla="*/ 85 w 99"/>
                    <a:gd name="T63" fmla="*/ 50 h 57"/>
                    <a:gd name="T64" fmla="*/ 70 w 99"/>
                    <a:gd name="T65" fmla="*/ 43 h 57"/>
                    <a:gd name="T66" fmla="*/ 70 w 99"/>
                    <a:gd name="T67" fmla="*/ 50 h 57"/>
                    <a:gd name="T68" fmla="*/ 63 w 99"/>
                    <a:gd name="T69" fmla="*/ 50 h 57"/>
                    <a:gd name="T70" fmla="*/ 56 w 99"/>
                    <a:gd name="T71" fmla="*/ 50 h 57"/>
                    <a:gd name="T72" fmla="*/ 49 w 99"/>
                    <a:gd name="T73" fmla="*/ 50 h 57"/>
                    <a:gd name="T74" fmla="*/ 49 w 99"/>
                    <a:gd name="T75" fmla="*/ 57 h 57"/>
                    <a:gd name="T76" fmla="*/ 49 w 99"/>
                    <a:gd name="T77" fmla="*/ 50 h 57"/>
                    <a:gd name="T78" fmla="*/ 42 w 99"/>
                    <a:gd name="T79" fmla="*/ 50 h 57"/>
                    <a:gd name="T80" fmla="*/ 35 w 99"/>
                    <a:gd name="T81" fmla="*/ 50 h 57"/>
                    <a:gd name="T82" fmla="*/ 56 w 99"/>
                    <a:gd name="T83" fmla="*/ 50 h 57"/>
                    <a:gd name="T84" fmla="*/ 42 w 99"/>
                    <a:gd name="T85" fmla="*/ 43 h 57"/>
                    <a:gd name="T86" fmla="*/ 49 w 99"/>
                    <a:gd name="T87" fmla="*/ 43 h 57"/>
                    <a:gd name="T88" fmla="*/ 56 w 99"/>
                    <a:gd name="T89" fmla="*/ 50 h 57"/>
                    <a:gd name="T90" fmla="*/ 56 w 99"/>
                    <a:gd name="T91" fmla="*/ 43 h 57"/>
                    <a:gd name="T92" fmla="*/ 56 w 99"/>
                    <a:gd name="T93" fmla="*/ 36 h 57"/>
                    <a:gd name="T94" fmla="*/ 49 w 99"/>
                    <a:gd name="T95" fmla="*/ 36 h 57"/>
                    <a:gd name="T96" fmla="*/ 42 w 99"/>
                    <a:gd name="T97" fmla="*/ 36 h 57"/>
                    <a:gd name="T98" fmla="*/ 35 w 99"/>
                    <a:gd name="T99" fmla="*/ 29 h 57"/>
                    <a:gd name="T100" fmla="*/ 42 w 99"/>
                    <a:gd name="T101" fmla="*/ 43 h 57"/>
                    <a:gd name="T102" fmla="*/ 21 w 99"/>
                    <a:gd name="T103" fmla="*/ 43 h 57"/>
                    <a:gd name="T104" fmla="*/ 21 w 99"/>
                    <a:gd name="T105" fmla="*/ 36 h 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9"/>
                    <a:gd name="T160" fmla="*/ 0 h 57"/>
                    <a:gd name="T161" fmla="*/ 99 w 99"/>
                    <a:gd name="T162" fmla="*/ 57 h 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9" h="57">
                      <a:moveTo>
                        <a:pt x="21" y="36"/>
                      </a:moveTo>
                      <a:lnTo>
                        <a:pt x="28" y="36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14" y="29"/>
                      </a:lnTo>
                      <a:lnTo>
                        <a:pt x="7" y="29"/>
                      </a:lnTo>
                      <a:lnTo>
                        <a:pt x="0" y="29"/>
                      </a:lnTo>
                      <a:lnTo>
                        <a:pt x="7" y="29"/>
                      </a:lnTo>
                      <a:lnTo>
                        <a:pt x="7" y="22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7" y="22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21" y="15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21" y="22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5"/>
                      </a:lnTo>
                      <a:lnTo>
                        <a:pt x="28" y="15"/>
                      </a:lnTo>
                      <a:lnTo>
                        <a:pt x="21" y="15"/>
                      </a:lnTo>
                      <a:lnTo>
                        <a:pt x="28" y="15"/>
                      </a:lnTo>
                      <a:lnTo>
                        <a:pt x="28" y="7"/>
                      </a:lnTo>
                      <a:lnTo>
                        <a:pt x="28" y="15"/>
                      </a:lnTo>
                      <a:lnTo>
                        <a:pt x="28" y="7"/>
                      </a:lnTo>
                      <a:lnTo>
                        <a:pt x="28" y="15"/>
                      </a:lnTo>
                      <a:lnTo>
                        <a:pt x="35" y="15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42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2" y="15"/>
                      </a:lnTo>
                      <a:lnTo>
                        <a:pt x="49" y="15"/>
                      </a:lnTo>
                      <a:lnTo>
                        <a:pt x="49" y="22"/>
                      </a:lnTo>
                      <a:lnTo>
                        <a:pt x="49" y="15"/>
                      </a:lnTo>
                      <a:lnTo>
                        <a:pt x="56" y="15"/>
                      </a:lnTo>
                      <a:lnTo>
                        <a:pt x="49" y="15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56" y="15"/>
                      </a:lnTo>
                      <a:lnTo>
                        <a:pt x="63" y="15"/>
                      </a:lnTo>
                      <a:lnTo>
                        <a:pt x="63" y="22"/>
                      </a:lnTo>
                      <a:lnTo>
                        <a:pt x="63" y="15"/>
                      </a:lnTo>
                      <a:lnTo>
                        <a:pt x="63" y="22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78" y="15"/>
                      </a:lnTo>
                      <a:lnTo>
                        <a:pt x="78" y="22"/>
                      </a:lnTo>
                      <a:lnTo>
                        <a:pt x="85" y="22"/>
                      </a:lnTo>
                      <a:lnTo>
                        <a:pt x="78" y="22"/>
                      </a:lnTo>
                      <a:lnTo>
                        <a:pt x="78" y="29"/>
                      </a:lnTo>
                      <a:lnTo>
                        <a:pt x="78" y="22"/>
                      </a:lnTo>
                      <a:lnTo>
                        <a:pt x="85" y="22"/>
                      </a:lnTo>
                      <a:lnTo>
                        <a:pt x="85" y="29"/>
                      </a:lnTo>
                      <a:lnTo>
                        <a:pt x="92" y="29"/>
                      </a:lnTo>
                      <a:lnTo>
                        <a:pt x="85" y="29"/>
                      </a:lnTo>
                      <a:lnTo>
                        <a:pt x="92" y="29"/>
                      </a:lnTo>
                      <a:lnTo>
                        <a:pt x="99" y="29"/>
                      </a:lnTo>
                      <a:lnTo>
                        <a:pt x="99" y="36"/>
                      </a:lnTo>
                      <a:lnTo>
                        <a:pt x="92" y="36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85" y="36"/>
                      </a:lnTo>
                      <a:lnTo>
                        <a:pt x="85" y="43"/>
                      </a:lnTo>
                      <a:lnTo>
                        <a:pt x="85" y="36"/>
                      </a:lnTo>
                      <a:lnTo>
                        <a:pt x="85" y="43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85" y="43"/>
                      </a:lnTo>
                      <a:lnTo>
                        <a:pt x="78" y="43"/>
                      </a:lnTo>
                      <a:lnTo>
                        <a:pt x="85" y="43"/>
                      </a:lnTo>
                      <a:lnTo>
                        <a:pt x="85" y="50"/>
                      </a:lnTo>
                      <a:lnTo>
                        <a:pt x="85" y="43"/>
                      </a:lnTo>
                      <a:lnTo>
                        <a:pt x="85" y="50"/>
                      </a:lnTo>
                      <a:lnTo>
                        <a:pt x="78" y="50"/>
                      </a:lnTo>
                      <a:lnTo>
                        <a:pt x="85" y="50"/>
                      </a:lnTo>
                      <a:lnTo>
                        <a:pt x="78" y="50"/>
                      </a:lnTo>
                      <a:lnTo>
                        <a:pt x="78" y="43"/>
                      </a:lnTo>
                      <a:lnTo>
                        <a:pt x="70" y="43"/>
                      </a:lnTo>
                      <a:lnTo>
                        <a:pt x="78" y="43"/>
                      </a:lnTo>
                      <a:lnTo>
                        <a:pt x="70" y="43"/>
                      </a:lnTo>
                      <a:lnTo>
                        <a:pt x="70" y="50"/>
                      </a:lnTo>
                      <a:lnTo>
                        <a:pt x="63" y="50"/>
                      </a:lnTo>
                      <a:lnTo>
                        <a:pt x="70" y="50"/>
                      </a:lnTo>
                      <a:lnTo>
                        <a:pt x="63" y="50"/>
                      </a:lnTo>
                      <a:lnTo>
                        <a:pt x="63" y="43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49" y="50"/>
                      </a:lnTo>
                      <a:lnTo>
                        <a:pt x="56" y="50"/>
                      </a:lnTo>
                      <a:lnTo>
                        <a:pt x="56" y="57"/>
                      </a:lnTo>
                      <a:lnTo>
                        <a:pt x="49" y="57"/>
                      </a:lnTo>
                      <a:lnTo>
                        <a:pt x="49" y="50"/>
                      </a:lnTo>
                      <a:lnTo>
                        <a:pt x="49" y="57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35" y="50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56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42" y="43"/>
                      </a:lnTo>
                      <a:lnTo>
                        <a:pt x="49" y="43"/>
                      </a:lnTo>
                      <a:lnTo>
                        <a:pt x="49" y="50"/>
                      </a:lnTo>
                      <a:lnTo>
                        <a:pt x="49" y="43"/>
                      </a:lnTo>
                      <a:lnTo>
                        <a:pt x="56" y="50"/>
                      </a:lnTo>
                      <a:lnTo>
                        <a:pt x="56" y="43"/>
                      </a:lnTo>
                      <a:lnTo>
                        <a:pt x="56" y="50"/>
                      </a:lnTo>
                      <a:lnTo>
                        <a:pt x="56" y="43"/>
                      </a:lnTo>
                      <a:lnTo>
                        <a:pt x="49" y="43"/>
                      </a:lnTo>
                      <a:lnTo>
                        <a:pt x="56" y="43"/>
                      </a:lnTo>
                      <a:lnTo>
                        <a:pt x="49" y="43"/>
                      </a:lnTo>
                      <a:lnTo>
                        <a:pt x="56" y="43"/>
                      </a:lnTo>
                      <a:lnTo>
                        <a:pt x="56" y="36"/>
                      </a:lnTo>
                      <a:lnTo>
                        <a:pt x="63" y="36"/>
                      </a:lnTo>
                      <a:lnTo>
                        <a:pt x="56" y="36"/>
                      </a:lnTo>
                      <a:lnTo>
                        <a:pt x="49" y="36"/>
                      </a:lnTo>
                      <a:lnTo>
                        <a:pt x="56" y="36"/>
                      </a:lnTo>
                      <a:lnTo>
                        <a:pt x="49" y="36"/>
                      </a:lnTo>
                      <a:lnTo>
                        <a:pt x="42" y="36"/>
                      </a:lnTo>
                      <a:lnTo>
                        <a:pt x="35" y="36"/>
                      </a:lnTo>
                      <a:lnTo>
                        <a:pt x="42" y="36"/>
                      </a:lnTo>
                      <a:lnTo>
                        <a:pt x="35" y="29"/>
                      </a:lnTo>
                      <a:lnTo>
                        <a:pt x="35" y="36"/>
                      </a:lnTo>
                      <a:lnTo>
                        <a:pt x="35" y="43"/>
                      </a:lnTo>
                      <a:lnTo>
                        <a:pt x="42" y="43"/>
                      </a:lnTo>
                      <a:lnTo>
                        <a:pt x="35" y="50"/>
                      </a:lnTo>
                      <a:lnTo>
                        <a:pt x="28" y="43"/>
                      </a:lnTo>
                      <a:lnTo>
                        <a:pt x="21" y="43"/>
                      </a:lnTo>
                      <a:lnTo>
                        <a:pt x="28" y="43"/>
                      </a:lnTo>
                      <a:lnTo>
                        <a:pt x="21" y="43"/>
                      </a:lnTo>
                      <a:lnTo>
                        <a:pt x="21" y="36"/>
                      </a:lnTo>
                      <a:lnTo>
                        <a:pt x="28" y="36"/>
                      </a:lnTo>
                      <a:lnTo>
                        <a:pt x="21" y="36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4" name="Freeform 1534"/>
                <p:cNvSpPr>
                  <a:spLocks/>
                </p:cNvSpPr>
                <p:nvPr/>
              </p:nvSpPr>
              <p:spPr bwMode="auto">
                <a:xfrm>
                  <a:off x="1988" y="430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5" name="Freeform 1535"/>
                <p:cNvSpPr>
                  <a:spLocks/>
                </p:cNvSpPr>
                <p:nvPr/>
              </p:nvSpPr>
              <p:spPr bwMode="auto">
                <a:xfrm>
                  <a:off x="1988" y="43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6" name="Freeform 1536"/>
                <p:cNvSpPr>
                  <a:spLocks/>
                </p:cNvSpPr>
                <p:nvPr/>
              </p:nvSpPr>
              <p:spPr bwMode="auto">
                <a:xfrm>
                  <a:off x="1988" y="42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7" name="Freeform 1537"/>
                <p:cNvSpPr>
                  <a:spLocks/>
                </p:cNvSpPr>
                <p:nvPr/>
              </p:nvSpPr>
              <p:spPr bwMode="auto">
                <a:xfrm>
                  <a:off x="1988" y="38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8" name="Freeform 1538"/>
                <p:cNvSpPr>
                  <a:spLocks/>
                </p:cNvSpPr>
                <p:nvPr/>
              </p:nvSpPr>
              <p:spPr bwMode="auto">
                <a:xfrm>
                  <a:off x="1988" y="4270"/>
                  <a:ext cx="28" cy="21"/>
                </a:xfrm>
                <a:custGeom>
                  <a:avLst/>
                  <a:gdLst>
                    <a:gd name="T0" fmla="*/ 7 w 28"/>
                    <a:gd name="T1" fmla="*/ 7 h 21"/>
                    <a:gd name="T2" fmla="*/ 14 w 28"/>
                    <a:gd name="T3" fmla="*/ 7 h 21"/>
                    <a:gd name="T4" fmla="*/ 7 w 28"/>
                    <a:gd name="T5" fmla="*/ 7 h 21"/>
                    <a:gd name="T6" fmla="*/ 14 w 28"/>
                    <a:gd name="T7" fmla="*/ 7 h 21"/>
                    <a:gd name="T8" fmla="*/ 14 w 28"/>
                    <a:gd name="T9" fmla="*/ 14 h 21"/>
                    <a:gd name="T10" fmla="*/ 14 w 28"/>
                    <a:gd name="T11" fmla="*/ 7 h 21"/>
                    <a:gd name="T12" fmla="*/ 21 w 28"/>
                    <a:gd name="T13" fmla="*/ 7 h 21"/>
                    <a:gd name="T14" fmla="*/ 21 w 28"/>
                    <a:gd name="T15" fmla="*/ 14 h 21"/>
                    <a:gd name="T16" fmla="*/ 28 w 28"/>
                    <a:gd name="T17" fmla="*/ 14 h 21"/>
                    <a:gd name="T18" fmla="*/ 21 w 28"/>
                    <a:gd name="T19" fmla="*/ 14 h 21"/>
                    <a:gd name="T20" fmla="*/ 21 w 28"/>
                    <a:gd name="T21" fmla="*/ 21 h 21"/>
                    <a:gd name="T22" fmla="*/ 14 w 28"/>
                    <a:gd name="T23" fmla="*/ 21 h 21"/>
                    <a:gd name="T24" fmla="*/ 14 w 28"/>
                    <a:gd name="T25" fmla="*/ 14 h 21"/>
                    <a:gd name="T26" fmla="*/ 7 w 28"/>
                    <a:gd name="T27" fmla="*/ 14 h 21"/>
                    <a:gd name="T28" fmla="*/ 14 w 28"/>
                    <a:gd name="T29" fmla="*/ 14 h 21"/>
                    <a:gd name="T30" fmla="*/ 7 w 28"/>
                    <a:gd name="T31" fmla="*/ 14 h 21"/>
                    <a:gd name="T32" fmla="*/ 7 w 28"/>
                    <a:gd name="T33" fmla="*/ 7 h 21"/>
                    <a:gd name="T34" fmla="*/ 0 w 28"/>
                    <a:gd name="T35" fmla="*/ 7 h 21"/>
                    <a:gd name="T36" fmla="*/ 7 w 28"/>
                    <a:gd name="T37" fmla="*/ 7 h 21"/>
                    <a:gd name="T38" fmla="*/ 0 w 28"/>
                    <a:gd name="T39" fmla="*/ 7 h 21"/>
                    <a:gd name="T40" fmla="*/ 0 w 28"/>
                    <a:gd name="T41" fmla="*/ 0 h 21"/>
                    <a:gd name="T42" fmla="*/ 7 w 28"/>
                    <a:gd name="T43" fmla="*/ 7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8"/>
                    <a:gd name="T67" fmla="*/ 0 h 21"/>
                    <a:gd name="T68" fmla="*/ 28 w 28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8" h="21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09" name="Freeform 1539"/>
                <p:cNvSpPr>
                  <a:spLocks/>
                </p:cNvSpPr>
                <p:nvPr/>
              </p:nvSpPr>
              <p:spPr bwMode="auto">
                <a:xfrm>
                  <a:off x="1988" y="4043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0 w 14"/>
                    <a:gd name="T3" fmla="*/ 7 h 14"/>
                    <a:gd name="T4" fmla="*/ 0 w 14"/>
                    <a:gd name="T5" fmla="*/ 0 h 14"/>
                    <a:gd name="T6" fmla="*/ 0 w 14"/>
                    <a:gd name="T7" fmla="*/ 7 h 14"/>
                    <a:gd name="T8" fmla="*/ 7 w 14"/>
                    <a:gd name="T9" fmla="*/ 7 h 14"/>
                    <a:gd name="T10" fmla="*/ 14 w 14"/>
                    <a:gd name="T11" fmla="*/ 7 h 14"/>
                    <a:gd name="T12" fmla="*/ 14 w 14"/>
                    <a:gd name="T13" fmla="*/ 14 h 14"/>
                    <a:gd name="T14" fmla="*/ 7 w 14"/>
                    <a:gd name="T15" fmla="*/ 14 h 14"/>
                    <a:gd name="T16" fmla="*/ 0 w 14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0" name="Freeform 1540"/>
                <p:cNvSpPr>
                  <a:spLocks/>
                </p:cNvSpPr>
                <p:nvPr/>
              </p:nvSpPr>
              <p:spPr bwMode="auto">
                <a:xfrm>
                  <a:off x="1988" y="3838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0 h 7"/>
                    <a:gd name="T4" fmla="*/ 7 w 14"/>
                    <a:gd name="T5" fmla="*/ 0 h 7"/>
                    <a:gd name="T6" fmla="*/ 14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1" name="Freeform 1541"/>
                <p:cNvSpPr>
                  <a:spLocks/>
                </p:cNvSpPr>
                <p:nvPr/>
              </p:nvSpPr>
              <p:spPr bwMode="auto">
                <a:xfrm>
                  <a:off x="1988" y="4001"/>
                  <a:ext cx="7" cy="14"/>
                </a:xfrm>
                <a:custGeom>
                  <a:avLst/>
                  <a:gdLst>
                    <a:gd name="T0" fmla="*/ 0 w 7"/>
                    <a:gd name="T1" fmla="*/ 14 h 14"/>
                    <a:gd name="T2" fmla="*/ 0 w 7"/>
                    <a:gd name="T3" fmla="*/ 7 h 14"/>
                    <a:gd name="T4" fmla="*/ 7 w 7"/>
                    <a:gd name="T5" fmla="*/ 0 h 14"/>
                    <a:gd name="T6" fmla="*/ 7 w 7"/>
                    <a:gd name="T7" fmla="*/ 7 h 14"/>
                    <a:gd name="T8" fmla="*/ 0 w 7"/>
                    <a:gd name="T9" fmla="*/ 7 h 14"/>
                    <a:gd name="T10" fmla="*/ 0 w 7"/>
                    <a:gd name="T11" fmla="*/ 1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4"/>
                    <a:gd name="T20" fmla="*/ 7 w 7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2" name="Freeform 1542"/>
                <p:cNvSpPr>
                  <a:spLocks/>
                </p:cNvSpPr>
                <p:nvPr/>
              </p:nvSpPr>
              <p:spPr bwMode="auto">
                <a:xfrm>
                  <a:off x="1988" y="405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3" name="Freeform 1543"/>
                <p:cNvSpPr>
                  <a:spLocks/>
                </p:cNvSpPr>
                <p:nvPr/>
              </p:nvSpPr>
              <p:spPr bwMode="auto">
                <a:xfrm>
                  <a:off x="2045" y="36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4" name="Freeform 1544"/>
                <p:cNvSpPr>
                  <a:spLocks/>
                </p:cNvSpPr>
                <p:nvPr/>
              </p:nvSpPr>
              <p:spPr bwMode="auto">
                <a:xfrm>
                  <a:off x="1988" y="431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5" name="Freeform 1545"/>
                <p:cNvSpPr>
                  <a:spLocks/>
                </p:cNvSpPr>
                <p:nvPr/>
              </p:nvSpPr>
              <p:spPr bwMode="auto">
                <a:xfrm>
                  <a:off x="1988" y="38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6" name="Freeform 1546"/>
                <p:cNvSpPr>
                  <a:spLocks/>
                </p:cNvSpPr>
                <p:nvPr/>
              </p:nvSpPr>
              <p:spPr bwMode="auto">
                <a:xfrm>
                  <a:off x="1988" y="3795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14 w 14"/>
                    <a:gd name="T3" fmla="*/ 7 h 14"/>
                    <a:gd name="T4" fmla="*/ 7 w 14"/>
                    <a:gd name="T5" fmla="*/ 7 h 14"/>
                    <a:gd name="T6" fmla="*/ 7 w 14"/>
                    <a:gd name="T7" fmla="*/ 14 h 14"/>
                    <a:gd name="T8" fmla="*/ 7 w 14"/>
                    <a:gd name="T9" fmla="*/ 7 h 14"/>
                    <a:gd name="T10" fmla="*/ 0 w 14"/>
                    <a:gd name="T11" fmla="*/ 7 h 14"/>
                    <a:gd name="T12" fmla="*/ 0 w 14"/>
                    <a:gd name="T13" fmla="*/ 0 h 14"/>
                    <a:gd name="T14" fmla="*/ 7 w 14"/>
                    <a:gd name="T15" fmla="*/ 7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4"/>
                    <a:gd name="T26" fmla="*/ 14 w 1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7" name="Freeform 1547"/>
                <p:cNvSpPr>
                  <a:spLocks/>
                </p:cNvSpPr>
                <p:nvPr/>
              </p:nvSpPr>
              <p:spPr bwMode="auto">
                <a:xfrm>
                  <a:off x="1988" y="428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8" name="Freeform 1548"/>
                <p:cNvSpPr>
                  <a:spLocks/>
                </p:cNvSpPr>
                <p:nvPr/>
              </p:nvSpPr>
              <p:spPr bwMode="auto">
                <a:xfrm>
                  <a:off x="1988" y="423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19" name="Freeform 1549"/>
                <p:cNvSpPr>
                  <a:spLocks/>
                </p:cNvSpPr>
                <p:nvPr/>
              </p:nvSpPr>
              <p:spPr bwMode="auto">
                <a:xfrm>
                  <a:off x="1988" y="435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0" name="Freeform 1550"/>
                <p:cNvSpPr>
                  <a:spLocks/>
                </p:cNvSpPr>
                <p:nvPr/>
              </p:nvSpPr>
              <p:spPr bwMode="auto">
                <a:xfrm>
                  <a:off x="1981" y="427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1" name="Freeform 1551"/>
                <p:cNvSpPr>
                  <a:spLocks/>
                </p:cNvSpPr>
                <p:nvPr/>
              </p:nvSpPr>
              <p:spPr bwMode="auto">
                <a:xfrm>
                  <a:off x="2045" y="38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2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981" y="4192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3" name="Freeform 1553"/>
                <p:cNvSpPr>
                  <a:spLocks/>
                </p:cNvSpPr>
                <p:nvPr/>
              </p:nvSpPr>
              <p:spPr bwMode="auto">
                <a:xfrm>
                  <a:off x="1981" y="417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4" name="Freeform 1554"/>
                <p:cNvSpPr>
                  <a:spLocks/>
                </p:cNvSpPr>
                <p:nvPr/>
              </p:nvSpPr>
              <p:spPr bwMode="auto">
                <a:xfrm>
                  <a:off x="1981" y="427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5" name="Freeform 1555"/>
                <p:cNvSpPr>
                  <a:spLocks/>
                </p:cNvSpPr>
                <p:nvPr/>
              </p:nvSpPr>
              <p:spPr bwMode="auto">
                <a:xfrm>
                  <a:off x="1981" y="425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6" name="Freeform 1556"/>
                <p:cNvSpPr>
                  <a:spLocks/>
                </p:cNvSpPr>
                <p:nvPr/>
              </p:nvSpPr>
              <p:spPr bwMode="auto">
                <a:xfrm>
                  <a:off x="1981" y="40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7" name="Freeform 1557"/>
                <p:cNvSpPr>
                  <a:spLocks/>
                </p:cNvSpPr>
                <p:nvPr/>
              </p:nvSpPr>
              <p:spPr bwMode="auto">
                <a:xfrm>
                  <a:off x="1981" y="38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8" name="Freeform 1558"/>
                <p:cNvSpPr>
                  <a:spLocks/>
                </p:cNvSpPr>
                <p:nvPr/>
              </p:nvSpPr>
              <p:spPr bwMode="auto">
                <a:xfrm>
                  <a:off x="1981" y="43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29" name="Freeform 1559"/>
                <p:cNvSpPr>
                  <a:spLocks/>
                </p:cNvSpPr>
                <p:nvPr/>
              </p:nvSpPr>
              <p:spPr bwMode="auto">
                <a:xfrm>
                  <a:off x="1981" y="425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0" name="Freeform 1560"/>
                <p:cNvSpPr>
                  <a:spLocks/>
                </p:cNvSpPr>
                <p:nvPr/>
              </p:nvSpPr>
              <p:spPr bwMode="auto">
                <a:xfrm>
                  <a:off x="1981" y="3774"/>
                  <a:ext cx="28" cy="14"/>
                </a:xfrm>
                <a:custGeom>
                  <a:avLst/>
                  <a:gdLst>
                    <a:gd name="T0" fmla="*/ 14 w 28"/>
                    <a:gd name="T1" fmla="*/ 0 h 14"/>
                    <a:gd name="T2" fmla="*/ 21 w 28"/>
                    <a:gd name="T3" fmla="*/ 0 h 14"/>
                    <a:gd name="T4" fmla="*/ 28 w 28"/>
                    <a:gd name="T5" fmla="*/ 7 h 14"/>
                    <a:gd name="T6" fmla="*/ 21 w 28"/>
                    <a:gd name="T7" fmla="*/ 7 h 14"/>
                    <a:gd name="T8" fmla="*/ 14 w 28"/>
                    <a:gd name="T9" fmla="*/ 7 h 14"/>
                    <a:gd name="T10" fmla="*/ 7 w 28"/>
                    <a:gd name="T11" fmla="*/ 7 h 14"/>
                    <a:gd name="T12" fmla="*/ 14 w 28"/>
                    <a:gd name="T13" fmla="*/ 7 h 14"/>
                    <a:gd name="T14" fmla="*/ 14 w 28"/>
                    <a:gd name="T15" fmla="*/ 14 h 14"/>
                    <a:gd name="T16" fmla="*/ 7 w 28"/>
                    <a:gd name="T17" fmla="*/ 7 h 14"/>
                    <a:gd name="T18" fmla="*/ 0 w 28"/>
                    <a:gd name="T19" fmla="*/ 7 h 14"/>
                    <a:gd name="T20" fmla="*/ 7 w 28"/>
                    <a:gd name="T21" fmla="*/ 7 h 14"/>
                    <a:gd name="T22" fmla="*/ 7 w 28"/>
                    <a:gd name="T23" fmla="*/ 0 h 14"/>
                    <a:gd name="T24" fmla="*/ 14 w 28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14"/>
                    <a:gd name="T41" fmla="*/ 28 w 28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14">
                      <a:moveTo>
                        <a:pt x="14" y="0"/>
                      </a:moveTo>
                      <a:lnTo>
                        <a:pt x="21" y="0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1" name="Freeform 1561"/>
                <p:cNvSpPr>
                  <a:spLocks/>
                </p:cNvSpPr>
                <p:nvPr/>
              </p:nvSpPr>
              <p:spPr bwMode="auto">
                <a:xfrm>
                  <a:off x="1981" y="3845"/>
                  <a:ext cx="14" cy="14"/>
                </a:xfrm>
                <a:custGeom>
                  <a:avLst/>
                  <a:gdLst>
                    <a:gd name="T0" fmla="*/ 7 w 14"/>
                    <a:gd name="T1" fmla="*/ 14 h 14"/>
                    <a:gd name="T2" fmla="*/ 7 w 14"/>
                    <a:gd name="T3" fmla="*/ 7 h 14"/>
                    <a:gd name="T4" fmla="*/ 0 w 14"/>
                    <a:gd name="T5" fmla="*/ 7 h 14"/>
                    <a:gd name="T6" fmla="*/ 7 w 14"/>
                    <a:gd name="T7" fmla="*/ 7 h 14"/>
                    <a:gd name="T8" fmla="*/ 0 w 14"/>
                    <a:gd name="T9" fmla="*/ 7 h 14"/>
                    <a:gd name="T10" fmla="*/ 7 w 14"/>
                    <a:gd name="T11" fmla="*/ 7 h 14"/>
                    <a:gd name="T12" fmla="*/ 7 w 14"/>
                    <a:gd name="T13" fmla="*/ 0 h 14"/>
                    <a:gd name="T14" fmla="*/ 14 w 14"/>
                    <a:gd name="T15" fmla="*/ 0 h 14"/>
                    <a:gd name="T16" fmla="*/ 7 w 14"/>
                    <a:gd name="T17" fmla="*/ 0 h 14"/>
                    <a:gd name="T18" fmla="*/ 7 w 14"/>
                    <a:gd name="T19" fmla="*/ 7 h 14"/>
                    <a:gd name="T20" fmla="*/ 7 w 14"/>
                    <a:gd name="T21" fmla="*/ 14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4"/>
                    <a:gd name="T35" fmla="*/ 14 w 14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4">
                      <a:moveTo>
                        <a:pt x="7" y="14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2" name="Freeform 1562"/>
                <p:cNvSpPr>
                  <a:spLocks/>
                </p:cNvSpPr>
                <p:nvPr/>
              </p:nvSpPr>
              <p:spPr bwMode="auto">
                <a:xfrm>
                  <a:off x="1981" y="4312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8 h 8"/>
                    <a:gd name="T4" fmla="*/ 0 w 7"/>
                    <a:gd name="T5" fmla="*/ 8 h 8"/>
                    <a:gd name="T6" fmla="*/ 7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3" name="Freeform 1563"/>
                <p:cNvSpPr>
                  <a:spLocks/>
                </p:cNvSpPr>
                <p:nvPr/>
              </p:nvSpPr>
              <p:spPr bwMode="auto">
                <a:xfrm>
                  <a:off x="1981" y="3823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  <a:gd name="T6" fmla="*/ 7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4" name="Freeform 1564"/>
                <p:cNvSpPr>
                  <a:spLocks/>
                </p:cNvSpPr>
                <p:nvPr/>
              </p:nvSpPr>
              <p:spPr bwMode="auto">
                <a:xfrm>
                  <a:off x="1981" y="431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5" name="Rectangle 1565"/>
                <p:cNvSpPr>
                  <a:spLocks noChangeArrowheads="1"/>
                </p:cNvSpPr>
                <p:nvPr/>
              </p:nvSpPr>
              <p:spPr bwMode="auto">
                <a:xfrm>
                  <a:off x="1981" y="386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6" name="Freeform 1566"/>
                <p:cNvSpPr>
                  <a:spLocks/>
                </p:cNvSpPr>
                <p:nvPr/>
              </p:nvSpPr>
              <p:spPr bwMode="auto">
                <a:xfrm>
                  <a:off x="1981" y="429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7" name="Rectangle 1567"/>
                <p:cNvSpPr>
                  <a:spLocks noChangeArrowheads="1"/>
                </p:cNvSpPr>
                <p:nvPr/>
              </p:nvSpPr>
              <p:spPr bwMode="auto">
                <a:xfrm>
                  <a:off x="2045" y="377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8" name="Freeform 1568"/>
                <p:cNvSpPr>
                  <a:spLocks/>
                </p:cNvSpPr>
                <p:nvPr/>
              </p:nvSpPr>
              <p:spPr bwMode="auto">
                <a:xfrm>
                  <a:off x="1981" y="43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39" name="Freeform 1569"/>
                <p:cNvSpPr>
                  <a:spLocks/>
                </p:cNvSpPr>
                <p:nvPr/>
              </p:nvSpPr>
              <p:spPr bwMode="auto">
                <a:xfrm>
                  <a:off x="1981" y="38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0" name="Freeform 1570"/>
                <p:cNvSpPr>
                  <a:spLocks/>
                </p:cNvSpPr>
                <p:nvPr/>
              </p:nvSpPr>
              <p:spPr bwMode="auto">
                <a:xfrm>
                  <a:off x="1981" y="4227"/>
                  <a:ext cx="14" cy="15"/>
                </a:xfrm>
                <a:custGeom>
                  <a:avLst/>
                  <a:gdLst>
                    <a:gd name="T0" fmla="*/ 7 w 14"/>
                    <a:gd name="T1" fmla="*/ 0 h 15"/>
                    <a:gd name="T2" fmla="*/ 7 w 14"/>
                    <a:gd name="T3" fmla="*/ 8 h 15"/>
                    <a:gd name="T4" fmla="*/ 7 w 14"/>
                    <a:gd name="T5" fmla="*/ 0 h 15"/>
                    <a:gd name="T6" fmla="*/ 7 w 14"/>
                    <a:gd name="T7" fmla="*/ 8 h 15"/>
                    <a:gd name="T8" fmla="*/ 14 w 14"/>
                    <a:gd name="T9" fmla="*/ 8 h 15"/>
                    <a:gd name="T10" fmla="*/ 7 w 14"/>
                    <a:gd name="T11" fmla="*/ 8 h 15"/>
                    <a:gd name="T12" fmla="*/ 14 w 14"/>
                    <a:gd name="T13" fmla="*/ 15 h 15"/>
                    <a:gd name="T14" fmla="*/ 7 w 14"/>
                    <a:gd name="T15" fmla="*/ 15 h 15"/>
                    <a:gd name="T16" fmla="*/ 7 w 14"/>
                    <a:gd name="T17" fmla="*/ 8 h 15"/>
                    <a:gd name="T18" fmla="*/ 0 w 14"/>
                    <a:gd name="T19" fmla="*/ 8 h 15"/>
                    <a:gd name="T20" fmla="*/ 0 w 14"/>
                    <a:gd name="T21" fmla="*/ 0 h 15"/>
                    <a:gd name="T22" fmla="*/ 7 w 14"/>
                    <a:gd name="T23" fmla="*/ 0 h 15"/>
                    <a:gd name="T24" fmla="*/ 14 w 14"/>
                    <a:gd name="T25" fmla="*/ 0 h 15"/>
                    <a:gd name="T26" fmla="*/ 7 w 14"/>
                    <a:gd name="T27" fmla="*/ 0 h 1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5"/>
                    <a:gd name="T44" fmla="*/ 14 w 14"/>
                    <a:gd name="T45" fmla="*/ 15 h 1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5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1" name="Freeform 1571"/>
                <p:cNvSpPr>
                  <a:spLocks/>
                </p:cNvSpPr>
                <p:nvPr/>
              </p:nvSpPr>
              <p:spPr bwMode="auto">
                <a:xfrm>
                  <a:off x="1981" y="4029"/>
                  <a:ext cx="14" cy="14"/>
                </a:xfrm>
                <a:custGeom>
                  <a:avLst/>
                  <a:gdLst>
                    <a:gd name="T0" fmla="*/ 0 w 14"/>
                    <a:gd name="T1" fmla="*/ 0 h 14"/>
                    <a:gd name="T2" fmla="*/ 7 w 14"/>
                    <a:gd name="T3" fmla="*/ 0 h 14"/>
                    <a:gd name="T4" fmla="*/ 0 w 14"/>
                    <a:gd name="T5" fmla="*/ 0 h 14"/>
                    <a:gd name="T6" fmla="*/ 7 w 14"/>
                    <a:gd name="T7" fmla="*/ 0 h 14"/>
                    <a:gd name="T8" fmla="*/ 0 w 14"/>
                    <a:gd name="T9" fmla="*/ 0 h 14"/>
                    <a:gd name="T10" fmla="*/ 7 w 14"/>
                    <a:gd name="T11" fmla="*/ 0 h 14"/>
                    <a:gd name="T12" fmla="*/ 7 w 14"/>
                    <a:gd name="T13" fmla="*/ 7 h 14"/>
                    <a:gd name="T14" fmla="*/ 14 w 14"/>
                    <a:gd name="T15" fmla="*/ 7 h 14"/>
                    <a:gd name="T16" fmla="*/ 14 w 14"/>
                    <a:gd name="T17" fmla="*/ 14 h 14"/>
                    <a:gd name="T18" fmla="*/ 7 w 14"/>
                    <a:gd name="T19" fmla="*/ 14 h 14"/>
                    <a:gd name="T20" fmla="*/ 0 w 14"/>
                    <a:gd name="T21" fmla="*/ 14 h 14"/>
                    <a:gd name="T22" fmla="*/ 0 w 14"/>
                    <a:gd name="T23" fmla="*/ 7 h 14"/>
                    <a:gd name="T24" fmla="*/ 7 w 14"/>
                    <a:gd name="T25" fmla="*/ 7 h 14"/>
                    <a:gd name="T26" fmla="*/ 0 w 14"/>
                    <a:gd name="T27" fmla="*/ 7 h 14"/>
                    <a:gd name="T28" fmla="*/ 0 w 14"/>
                    <a:gd name="T29" fmla="*/ 0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2" name="Freeform 1572"/>
                <p:cNvSpPr>
                  <a:spLocks/>
                </p:cNvSpPr>
                <p:nvPr/>
              </p:nvSpPr>
              <p:spPr bwMode="auto">
                <a:xfrm>
                  <a:off x="1981" y="42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3" name="Freeform 1573"/>
                <p:cNvSpPr>
                  <a:spLocks/>
                </p:cNvSpPr>
                <p:nvPr/>
              </p:nvSpPr>
              <p:spPr bwMode="auto">
                <a:xfrm>
                  <a:off x="1981" y="42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4" name="Freeform 1574"/>
                <p:cNvSpPr>
                  <a:spLocks/>
                </p:cNvSpPr>
                <p:nvPr/>
              </p:nvSpPr>
              <p:spPr bwMode="auto">
                <a:xfrm>
                  <a:off x="1981" y="426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5" name="Freeform 1575"/>
                <p:cNvSpPr>
                  <a:spLocks/>
                </p:cNvSpPr>
                <p:nvPr/>
              </p:nvSpPr>
              <p:spPr bwMode="auto">
                <a:xfrm>
                  <a:off x="1981" y="43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6" name="Freeform 1576"/>
                <p:cNvSpPr>
                  <a:spLocks/>
                </p:cNvSpPr>
                <p:nvPr/>
              </p:nvSpPr>
              <p:spPr bwMode="auto">
                <a:xfrm>
                  <a:off x="1981" y="432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7" name="Freeform 1577"/>
                <p:cNvSpPr>
                  <a:spLocks/>
                </p:cNvSpPr>
                <p:nvPr/>
              </p:nvSpPr>
              <p:spPr bwMode="auto">
                <a:xfrm>
                  <a:off x="1981" y="417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8" name="Freeform 1578"/>
                <p:cNvSpPr>
                  <a:spLocks/>
                </p:cNvSpPr>
                <p:nvPr/>
              </p:nvSpPr>
              <p:spPr bwMode="auto">
                <a:xfrm>
                  <a:off x="1981" y="39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49" name="Freeform 1579"/>
                <p:cNvSpPr>
                  <a:spLocks/>
                </p:cNvSpPr>
                <p:nvPr/>
              </p:nvSpPr>
              <p:spPr bwMode="auto">
                <a:xfrm>
                  <a:off x="1981" y="43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0" name="Freeform 1580"/>
                <p:cNvSpPr>
                  <a:spLocks/>
                </p:cNvSpPr>
                <p:nvPr/>
              </p:nvSpPr>
              <p:spPr bwMode="auto">
                <a:xfrm>
                  <a:off x="1981" y="38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1" name="Freeform 1581"/>
                <p:cNvSpPr>
                  <a:spLocks/>
                </p:cNvSpPr>
                <p:nvPr/>
              </p:nvSpPr>
              <p:spPr bwMode="auto">
                <a:xfrm>
                  <a:off x="2038" y="38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2" name="Freeform 1582"/>
                <p:cNvSpPr>
                  <a:spLocks/>
                </p:cNvSpPr>
                <p:nvPr/>
              </p:nvSpPr>
              <p:spPr bwMode="auto">
                <a:xfrm>
                  <a:off x="1974" y="40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3" name="Freeform 1583"/>
                <p:cNvSpPr>
                  <a:spLocks/>
                </p:cNvSpPr>
                <p:nvPr/>
              </p:nvSpPr>
              <p:spPr bwMode="auto">
                <a:xfrm>
                  <a:off x="1974" y="400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4" name="Freeform 1584"/>
                <p:cNvSpPr>
                  <a:spLocks/>
                </p:cNvSpPr>
                <p:nvPr/>
              </p:nvSpPr>
              <p:spPr bwMode="auto">
                <a:xfrm>
                  <a:off x="1974" y="38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5" name="Freeform 1585"/>
                <p:cNvSpPr>
                  <a:spLocks/>
                </p:cNvSpPr>
                <p:nvPr/>
              </p:nvSpPr>
              <p:spPr bwMode="auto">
                <a:xfrm>
                  <a:off x="1974" y="4284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6" name="Freeform 1586"/>
                <p:cNvSpPr>
                  <a:spLocks/>
                </p:cNvSpPr>
                <p:nvPr/>
              </p:nvSpPr>
              <p:spPr bwMode="auto">
                <a:xfrm>
                  <a:off x="1974" y="383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7" name="Freeform 1587"/>
                <p:cNvSpPr>
                  <a:spLocks/>
                </p:cNvSpPr>
                <p:nvPr/>
              </p:nvSpPr>
              <p:spPr bwMode="auto">
                <a:xfrm>
                  <a:off x="1974" y="43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8" name="Freeform 1588"/>
                <p:cNvSpPr>
                  <a:spLocks/>
                </p:cNvSpPr>
                <p:nvPr/>
              </p:nvSpPr>
              <p:spPr bwMode="auto">
                <a:xfrm>
                  <a:off x="1974" y="42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59" name="Freeform 1589"/>
                <p:cNvSpPr>
                  <a:spLocks/>
                </p:cNvSpPr>
                <p:nvPr/>
              </p:nvSpPr>
              <p:spPr bwMode="auto">
                <a:xfrm>
                  <a:off x="1974" y="424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0" name="Freeform 1590"/>
                <p:cNvSpPr>
                  <a:spLocks/>
                </p:cNvSpPr>
                <p:nvPr/>
              </p:nvSpPr>
              <p:spPr bwMode="auto">
                <a:xfrm>
                  <a:off x="1974" y="3788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7 w 14"/>
                    <a:gd name="T7" fmla="*/ 7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1" name="Freeform 1591"/>
                <p:cNvSpPr>
                  <a:spLocks/>
                </p:cNvSpPr>
                <p:nvPr/>
              </p:nvSpPr>
              <p:spPr bwMode="auto">
                <a:xfrm>
                  <a:off x="1974" y="4185"/>
                  <a:ext cx="35" cy="28"/>
                </a:xfrm>
                <a:custGeom>
                  <a:avLst/>
                  <a:gdLst>
                    <a:gd name="T0" fmla="*/ 14 w 35"/>
                    <a:gd name="T1" fmla="*/ 21 h 28"/>
                    <a:gd name="T2" fmla="*/ 14 w 35"/>
                    <a:gd name="T3" fmla="*/ 14 h 28"/>
                    <a:gd name="T4" fmla="*/ 7 w 35"/>
                    <a:gd name="T5" fmla="*/ 21 h 28"/>
                    <a:gd name="T6" fmla="*/ 7 w 35"/>
                    <a:gd name="T7" fmla="*/ 14 h 28"/>
                    <a:gd name="T8" fmla="*/ 14 w 35"/>
                    <a:gd name="T9" fmla="*/ 14 h 28"/>
                    <a:gd name="T10" fmla="*/ 14 w 35"/>
                    <a:gd name="T11" fmla="*/ 7 h 28"/>
                    <a:gd name="T12" fmla="*/ 14 w 35"/>
                    <a:gd name="T13" fmla="*/ 14 h 28"/>
                    <a:gd name="T14" fmla="*/ 14 w 35"/>
                    <a:gd name="T15" fmla="*/ 7 h 28"/>
                    <a:gd name="T16" fmla="*/ 21 w 35"/>
                    <a:gd name="T17" fmla="*/ 14 h 28"/>
                    <a:gd name="T18" fmla="*/ 21 w 35"/>
                    <a:gd name="T19" fmla="*/ 7 h 28"/>
                    <a:gd name="T20" fmla="*/ 14 w 35"/>
                    <a:gd name="T21" fmla="*/ 7 h 28"/>
                    <a:gd name="T22" fmla="*/ 21 w 35"/>
                    <a:gd name="T23" fmla="*/ 7 h 28"/>
                    <a:gd name="T24" fmla="*/ 14 w 35"/>
                    <a:gd name="T25" fmla="*/ 7 h 28"/>
                    <a:gd name="T26" fmla="*/ 21 w 35"/>
                    <a:gd name="T27" fmla="*/ 7 h 28"/>
                    <a:gd name="T28" fmla="*/ 14 w 35"/>
                    <a:gd name="T29" fmla="*/ 7 h 28"/>
                    <a:gd name="T30" fmla="*/ 7 w 35"/>
                    <a:gd name="T31" fmla="*/ 7 h 28"/>
                    <a:gd name="T32" fmla="*/ 0 w 35"/>
                    <a:gd name="T33" fmla="*/ 7 h 28"/>
                    <a:gd name="T34" fmla="*/ 7 w 35"/>
                    <a:gd name="T35" fmla="*/ 0 h 28"/>
                    <a:gd name="T36" fmla="*/ 14 w 35"/>
                    <a:gd name="T37" fmla="*/ 0 h 28"/>
                    <a:gd name="T38" fmla="*/ 21 w 35"/>
                    <a:gd name="T39" fmla="*/ 7 h 28"/>
                    <a:gd name="T40" fmla="*/ 21 w 35"/>
                    <a:gd name="T41" fmla="*/ 0 h 28"/>
                    <a:gd name="T42" fmla="*/ 21 w 35"/>
                    <a:gd name="T43" fmla="*/ 7 h 28"/>
                    <a:gd name="T44" fmla="*/ 28 w 35"/>
                    <a:gd name="T45" fmla="*/ 7 h 28"/>
                    <a:gd name="T46" fmla="*/ 21 w 35"/>
                    <a:gd name="T47" fmla="*/ 7 h 28"/>
                    <a:gd name="T48" fmla="*/ 28 w 35"/>
                    <a:gd name="T49" fmla="*/ 14 h 28"/>
                    <a:gd name="T50" fmla="*/ 35 w 35"/>
                    <a:gd name="T51" fmla="*/ 21 h 28"/>
                    <a:gd name="T52" fmla="*/ 28 w 35"/>
                    <a:gd name="T53" fmla="*/ 21 h 28"/>
                    <a:gd name="T54" fmla="*/ 28 w 35"/>
                    <a:gd name="T55" fmla="*/ 14 h 28"/>
                    <a:gd name="T56" fmla="*/ 28 w 35"/>
                    <a:gd name="T57" fmla="*/ 21 h 28"/>
                    <a:gd name="T58" fmla="*/ 28 w 35"/>
                    <a:gd name="T59" fmla="*/ 14 h 28"/>
                    <a:gd name="T60" fmla="*/ 21 w 35"/>
                    <a:gd name="T61" fmla="*/ 14 h 28"/>
                    <a:gd name="T62" fmla="*/ 14 w 35"/>
                    <a:gd name="T63" fmla="*/ 14 h 28"/>
                    <a:gd name="T64" fmla="*/ 21 w 35"/>
                    <a:gd name="T65" fmla="*/ 14 h 28"/>
                    <a:gd name="T66" fmla="*/ 28 w 35"/>
                    <a:gd name="T67" fmla="*/ 21 h 28"/>
                    <a:gd name="T68" fmla="*/ 35 w 35"/>
                    <a:gd name="T69" fmla="*/ 21 h 28"/>
                    <a:gd name="T70" fmla="*/ 35 w 35"/>
                    <a:gd name="T71" fmla="*/ 28 h 28"/>
                    <a:gd name="T72" fmla="*/ 28 w 35"/>
                    <a:gd name="T73" fmla="*/ 28 h 28"/>
                    <a:gd name="T74" fmla="*/ 35 w 35"/>
                    <a:gd name="T75" fmla="*/ 28 h 28"/>
                    <a:gd name="T76" fmla="*/ 28 w 35"/>
                    <a:gd name="T77" fmla="*/ 28 h 28"/>
                    <a:gd name="T78" fmla="*/ 28 w 35"/>
                    <a:gd name="T79" fmla="*/ 21 h 28"/>
                    <a:gd name="T80" fmla="*/ 28 w 35"/>
                    <a:gd name="T81" fmla="*/ 28 h 28"/>
                    <a:gd name="T82" fmla="*/ 21 w 35"/>
                    <a:gd name="T83" fmla="*/ 21 h 28"/>
                    <a:gd name="T84" fmla="*/ 28 w 35"/>
                    <a:gd name="T85" fmla="*/ 28 h 28"/>
                    <a:gd name="T86" fmla="*/ 21 w 35"/>
                    <a:gd name="T87" fmla="*/ 28 h 28"/>
                    <a:gd name="T88" fmla="*/ 21 w 35"/>
                    <a:gd name="T89" fmla="*/ 21 h 28"/>
                    <a:gd name="T90" fmla="*/ 14 w 35"/>
                    <a:gd name="T91" fmla="*/ 21 h 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5"/>
                    <a:gd name="T139" fmla="*/ 0 h 28"/>
                    <a:gd name="T140" fmla="*/ 35 w 35"/>
                    <a:gd name="T141" fmla="*/ 28 h 2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5" h="28">
                      <a:moveTo>
                        <a:pt x="14" y="21"/>
                      </a:moveTo>
                      <a:lnTo>
                        <a:pt x="14" y="14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8" y="14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1" y="21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2" name="Freeform 1592"/>
                <p:cNvSpPr>
                  <a:spLocks/>
                </p:cNvSpPr>
                <p:nvPr/>
              </p:nvSpPr>
              <p:spPr bwMode="auto">
                <a:xfrm>
                  <a:off x="1974" y="3852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14 w 14"/>
                    <a:gd name="T3" fmla="*/ 7 h 14"/>
                    <a:gd name="T4" fmla="*/ 7 w 14"/>
                    <a:gd name="T5" fmla="*/ 14 h 14"/>
                    <a:gd name="T6" fmla="*/ 0 w 14"/>
                    <a:gd name="T7" fmla="*/ 14 h 14"/>
                    <a:gd name="T8" fmla="*/ 0 w 14"/>
                    <a:gd name="T9" fmla="*/ 7 h 14"/>
                    <a:gd name="T10" fmla="*/ 7 w 14"/>
                    <a:gd name="T11" fmla="*/ 7 h 14"/>
                    <a:gd name="T12" fmla="*/ 7 w 14"/>
                    <a:gd name="T13" fmla="*/ 0 h 14"/>
                    <a:gd name="T14" fmla="*/ 14 w 14"/>
                    <a:gd name="T15" fmla="*/ 0 h 14"/>
                    <a:gd name="T16" fmla="*/ 14 w 14"/>
                    <a:gd name="T17" fmla="*/ 7 h 14"/>
                    <a:gd name="T18" fmla="*/ 7 w 14"/>
                    <a:gd name="T19" fmla="*/ 7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3" name="Rectangle 1593"/>
                <p:cNvSpPr>
                  <a:spLocks noChangeArrowheads="1"/>
                </p:cNvSpPr>
                <p:nvPr/>
              </p:nvSpPr>
              <p:spPr bwMode="auto">
                <a:xfrm>
                  <a:off x="1974" y="4192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4" name="Rectangle 1594"/>
                <p:cNvSpPr>
                  <a:spLocks noChangeArrowheads="1"/>
                </p:cNvSpPr>
                <p:nvPr/>
              </p:nvSpPr>
              <p:spPr bwMode="auto">
                <a:xfrm>
                  <a:off x="1974" y="4312"/>
                  <a:ext cx="7" cy="8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5" name="Freeform 1595"/>
                <p:cNvSpPr>
                  <a:spLocks/>
                </p:cNvSpPr>
                <p:nvPr/>
              </p:nvSpPr>
              <p:spPr bwMode="auto">
                <a:xfrm>
                  <a:off x="1974" y="4284"/>
                  <a:ext cx="14" cy="14"/>
                </a:xfrm>
                <a:custGeom>
                  <a:avLst/>
                  <a:gdLst>
                    <a:gd name="T0" fmla="*/ 14 w 14"/>
                    <a:gd name="T1" fmla="*/ 7 h 14"/>
                    <a:gd name="T2" fmla="*/ 7 w 14"/>
                    <a:gd name="T3" fmla="*/ 14 h 14"/>
                    <a:gd name="T4" fmla="*/ 0 w 14"/>
                    <a:gd name="T5" fmla="*/ 14 h 14"/>
                    <a:gd name="T6" fmla="*/ 0 w 14"/>
                    <a:gd name="T7" fmla="*/ 7 h 14"/>
                    <a:gd name="T8" fmla="*/ 7 w 14"/>
                    <a:gd name="T9" fmla="*/ 7 h 14"/>
                    <a:gd name="T10" fmla="*/ 7 w 14"/>
                    <a:gd name="T11" fmla="*/ 0 h 14"/>
                    <a:gd name="T12" fmla="*/ 14 w 14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4"/>
                    <a:gd name="T23" fmla="*/ 14 w 14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4">
                      <a:moveTo>
                        <a:pt x="14" y="7"/>
                      </a:move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6" name="Freeform 1596"/>
                <p:cNvSpPr>
                  <a:spLocks/>
                </p:cNvSpPr>
                <p:nvPr/>
              </p:nvSpPr>
              <p:spPr bwMode="auto">
                <a:xfrm>
                  <a:off x="1974" y="400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7" name="Freeform 1597"/>
                <p:cNvSpPr>
                  <a:spLocks/>
                </p:cNvSpPr>
                <p:nvPr/>
              </p:nvSpPr>
              <p:spPr bwMode="auto">
                <a:xfrm>
                  <a:off x="1974" y="427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8" name="Freeform 1598"/>
                <p:cNvSpPr>
                  <a:spLocks/>
                </p:cNvSpPr>
                <p:nvPr/>
              </p:nvSpPr>
              <p:spPr bwMode="auto">
                <a:xfrm>
                  <a:off x="1974" y="42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69" name="Freeform 1599"/>
                <p:cNvSpPr>
                  <a:spLocks/>
                </p:cNvSpPr>
                <p:nvPr/>
              </p:nvSpPr>
              <p:spPr bwMode="auto">
                <a:xfrm>
                  <a:off x="1974" y="417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0" name="Freeform 1600"/>
                <p:cNvSpPr>
                  <a:spLocks/>
                </p:cNvSpPr>
                <p:nvPr/>
              </p:nvSpPr>
              <p:spPr bwMode="auto">
                <a:xfrm>
                  <a:off x="1974" y="4341"/>
                  <a:ext cx="106" cy="42"/>
                </a:xfrm>
                <a:custGeom>
                  <a:avLst/>
                  <a:gdLst>
                    <a:gd name="T0" fmla="*/ 56 w 106"/>
                    <a:gd name="T1" fmla="*/ 28 h 42"/>
                    <a:gd name="T2" fmla="*/ 56 w 106"/>
                    <a:gd name="T3" fmla="*/ 28 h 42"/>
                    <a:gd name="T4" fmla="*/ 49 w 106"/>
                    <a:gd name="T5" fmla="*/ 21 h 42"/>
                    <a:gd name="T6" fmla="*/ 56 w 106"/>
                    <a:gd name="T7" fmla="*/ 28 h 42"/>
                    <a:gd name="T8" fmla="*/ 42 w 106"/>
                    <a:gd name="T9" fmla="*/ 21 h 42"/>
                    <a:gd name="T10" fmla="*/ 35 w 106"/>
                    <a:gd name="T11" fmla="*/ 28 h 42"/>
                    <a:gd name="T12" fmla="*/ 35 w 106"/>
                    <a:gd name="T13" fmla="*/ 28 h 42"/>
                    <a:gd name="T14" fmla="*/ 28 w 106"/>
                    <a:gd name="T15" fmla="*/ 21 h 42"/>
                    <a:gd name="T16" fmla="*/ 21 w 106"/>
                    <a:gd name="T17" fmla="*/ 28 h 42"/>
                    <a:gd name="T18" fmla="*/ 28 w 106"/>
                    <a:gd name="T19" fmla="*/ 21 h 42"/>
                    <a:gd name="T20" fmla="*/ 28 w 106"/>
                    <a:gd name="T21" fmla="*/ 21 h 42"/>
                    <a:gd name="T22" fmla="*/ 14 w 106"/>
                    <a:gd name="T23" fmla="*/ 21 h 42"/>
                    <a:gd name="T24" fmla="*/ 14 w 106"/>
                    <a:gd name="T25" fmla="*/ 21 h 42"/>
                    <a:gd name="T26" fmla="*/ 7 w 106"/>
                    <a:gd name="T27" fmla="*/ 14 h 42"/>
                    <a:gd name="T28" fmla="*/ 0 w 106"/>
                    <a:gd name="T29" fmla="*/ 7 h 42"/>
                    <a:gd name="T30" fmla="*/ 7 w 106"/>
                    <a:gd name="T31" fmla="*/ 14 h 42"/>
                    <a:gd name="T32" fmla="*/ 0 w 106"/>
                    <a:gd name="T33" fmla="*/ 7 h 42"/>
                    <a:gd name="T34" fmla="*/ 0 w 106"/>
                    <a:gd name="T35" fmla="*/ 7 h 42"/>
                    <a:gd name="T36" fmla="*/ 0 w 106"/>
                    <a:gd name="T37" fmla="*/ 7 h 42"/>
                    <a:gd name="T38" fmla="*/ 7 w 106"/>
                    <a:gd name="T39" fmla="*/ 0 h 42"/>
                    <a:gd name="T40" fmla="*/ 14 w 106"/>
                    <a:gd name="T41" fmla="*/ 7 h 42"/>
                    <a:gd name="T42" fmla="*/ 14 w 106"/>
                    <a:gd name="T43" fmla="*/ 7 h 42"/>
                    <a:gd name="T44" fmla="*/ 21 w 106"/>
                    <a:gd name="T45" fmla="*/ 14 h 42"/>
                    <a:gd name="T46" fmla="*/ 21 w 106"/>
                    <a:gd name="T47" fmla="*/ 14 h 42"/>
                    <a:gd name="T48" fmla="*/ 21 w 106"/>
                    <a:gd name="T49" fmla="*/ 14 h 42"/>
                    <a:gd name="T50" fmla="*/ 21 w 106"/>
                    <a:gd name="T51" fmla="*/ 14 h 42"/>
                    <a:gd name="T52" fmla="*/ 28 w 106"/>
                    <a:gd name="T53" fmla="*/ 21 h 42"/>
                    <a:gd name="T54" fmla="*/ 35 w 106"/>
                    <a:gd name="T55" fmla="*/ 14 h 42"/>
                    <a:gd name="T56" fmla="*/ 35 w 106"/>
                    <a:gd name="T57" fmla="*/ 14 h 42"/>
                    <a:gd name="T58" fmla="*/ 42 w 106"/>
                    <a:gd name="T59" fmla="*/ 14 h 42"/>
                    <a:gd name="T60" fmla="*/ 42 w 106"/>
                    <a:gd name="T61" fmla="*/ 14 h 42"/>
                    <a:gd name="T62" fmla="*/ 42 w 106"/>
                    <a:gd name="T63" fmla="*/ 14 h 42"/>
                    <a:gd name="T64" fmla="*/ 42 w 106"/>
                    <a:gd name="T65" fmla="*/ 21 h 42"/>
                    <a:gd name="T66" fmla="*/ 56 w 106"/>
                    <a:gd name="T67" fmla="*/ 21 h 42"/>
                    <a:gd name="T68" fmla="*/ 56 w 106"/>
                    <a:gd name="T69" fmla="*/ 21 h 42"/>
                    <a:gd name="T70" fmla="*/ 64 w 106"/>
                    <a:gd name="T71" fmla="*/ 28 h 42"/>
                    <a:gd name="T72" fmla="*/ 64 w 106"/>
                    <a:gd name="T73" fmla="*/ 28 h 42"/>
                    <a:gd name="T74" fmla="*/ 64 w 106"/>
                    <a:gd name="T75" fmla="*/ 28 h 42"/>
                    <a:gd name="T76" fmla="*/ 71 w 106"/>
                    <a:gd name="T77" fmla="*/ 21 h 42"/>
                    <a:gd name="T78" fmla="*/ 78 w 106"/>
                    <a:gd name="T79" fmla="*/ 28 h 42"/>
                    <a:gd name="T80" fmla="*/ 78 w 106"/>
                    <a:gd name="T81" fmla="*/ 35 h 42"/>
                    <a:gd name="T82" fmla="*/ 78 w 106"/>
                    <a:gd name="T83" fmla="*/ 35 h 42"/>
                    <a:gd name="T84" fmla="*/ 85 w 106"/>
                    <a:gd name="T85" fmla="*/ 28 h 42"/>
                    <a:gd name="T86" fmla="*/ 92 w 106"/>
                    <a:gd name="T87" fmla="*/ 35 h 42"/>
                    <a:gd name="T88" fmla="*/ 92 w 106"/>
                    <a:gd name="T89" fmla="*/ 35 h 42"/>
                    <a:gd name="T90" fmla="*/ 92 w 106"/>
                    <a:gd name="T91" fmla="*/ 35 h 42"/>
                    <a:gd name="T92" fmla="*/ 92 w 106"/>
                    <a:gd name="T93" fmla="*/ 42 h 42"/>
                    <a:gd name="T94" fmla="*/ 106 w 106"/>
                    <a:gd name="T95" fmla="*/ 42 h 42"/>
                    <a:gd name="T96" fmla="*/ 92 w 106"/>
                    <a:gd name="T97" fmla="*/ 42 h 42"/>
                    <a:gd name="T98" fmla="*/ 78 w 106"/>
                    <a:gd name="T99" fmla="*/ 42 h 42"/>
                    <a:gd name="T100" fmla="*/ 71 w 106"/>
                    <a:gd name="T101" fmla="*/ 35 h 42"/>
                    <a:gd name="T102" fmla="*/ 78 w 106"/>
                    <a:gd name="T103" fmla="*/ 35 h 42"/>
                    <a:gd name="T104" fmla="*/ 71 w 106"/>
                    <a:gd name="T105" fmla="*/ 28 h 42"/>
                    <a:gd name="T106" fmla="*/ 64 w 106"/>
                    <a:gd name="T107" fmla="*/ 28 h 4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6"/>
                    <a:gd name="T163" fmla="*/ 0 h 42"/>
                    <a:gd name="T164" fmla="*/ 106 w 106"/>
                    <a:gd name="T165" fmla="*/ 42 h 4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6" h="42">
                      <a:moveTo>
                        <a:pt x="64" y="28"/>
                      </a:moveTo>
                      <a:lnTo>
                        <a:pt x="56" y="28"/>
                      </a:lnTo>
                      <a:lnTo>
                        <a:pt x="64" y="28"/>
                      </a:lnTo>
                      <a:lnTo>
                        <a:pt x="56" y="28"/>
                      </a:lnTo>
                      <a:lnTo>
                        <a:pt x="56" y="21"/>
                      </a:lnTo>
                      <a:lnTo>
                        <a:pt x="49" y="21"/>
                      </a:lnTo>
                      <a:lnTo>
                        <a:pt x="56" y="21"/>
                      </a:lnTo>
                      <a:lnTo>
                        <a:pt x="56" y="28"/>
                      </a:lnTo>
                      <a:lnTo>
                        <a:pt x="49" y="28"/>
                      </a:lnTo>
                      <a:lnTo>
                        <a:pt x="42" y="21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14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49" y="21"/>
                      </a:lnTo>
                      <a:lnTo>
                        <a:pt x="56" y="21"/>
                      </a:lnTo>
                      <a:lnTo>
                        <a:pt x="56" y="28"/>
                      </a:lnTo>
                      <a:lnTo>
                        <a:pt x="56" y="21"/>
                      </a:lnTo>
                      <a:lnTo>
                        <a:pt x="64" y="21"/>
                      </a:lnTo>
                      <a:lnTo>
                        <a:pt x="64" y="28"/>
                      </a:lnTo>
                      <a:lnTo>
                        <a:pt x="64" y="21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71" y="21"/>
                      </a:lnTo>
                      <a:lnTo>
                        <a:pt x="71" y="28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78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99" y="42"/>
                      </a:lnTo>
                      <a:lnTo>
                        <a:pt x="92" y="42"/>
                      </a:lnTo>
                      <a:lnTo>
                        <a:pt x="99" y="42"/>
                      </a:lnTo>
                      <a:lnTo>
                        <a:pt x="106" y="42"/>
                      </a:lnTo>
                      <a:lnTo>
                        <a:pt x="99" y="42"/>
                      </a:lnTo>
                      <a:lnTo>
                        <a:pt x="92" y="42"/>
                      </a:lnTo>
                      <a:lnTo>
                        <a:pt x="85" y="42"/>
                      </a:lnTo>
                      <a:lnTo>
                        <a:pt x="78" y="42"/>
                      </a:lnTo>
                      <a:lnTo>
                        <a:pt x="71" y="42"/>
                      </a:lnTo>
                      <a:lnTo>
                        <a:pt x="71" y="35"/>
                      </a:lnTo>
                      <a:lnTo>
                        <a:pt x="78" y="42"/>
                      </a:lnTo>
                      <a:lnTo>
                        <a:pt x="78" y="35"/>
                      </a:lnTo>
                      <a:lnTo>
                        <a:pt x="71" y="35"/>
                      </a:lnTo>
                      <a:lnTo>
                        <a:pt x="71" y="28"/>
                      </a:lnTo>
                      <a:lnTo>
                        <a:pt x="71" y="35"/>
                      </a:lnTo>
                      <a:lnTo>
                        <a:pt x="64" y="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CC"/>
                    </a:gs>
                    <a:gs pos="100000">
                      <a:srgbClr val="6C6C56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1" name="Freeform 1601"/>
                <p:cNvSpPr>
                  <a:spLocks/>
                </p:cNvSpPr>
                <p:nvPr/>
              </p:nvSpPr>
              <p:spPr bwMode="auto">
                <a:xfrm>
                  <a:off x="1967" y="423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2" name="Rectangle 1602"/>
                <p:cNvSpPr>
                  <a:spLocks noChangeArrowheads="1"/>
                </p:cNvSpPr>
                <p:nvPr/>
              </p:nvSpPr>
              <p:spPr bwMode="auto">
                <a:xfrm>
                  <a:off x="1570" y="304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3" name="Freeform 1603"/>
                <p:cNvSpPr>
                  <a:spLocks/>
                </p:cNvSpPr>
                <p:nvPr/>
              </p:nvSpPr>
              <p:spPr bwMode="auto">
                <a:xfrm>
                  <a:off x="1967" y="416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4" name="Freeform 1604"/>
                <p:cNvSpPr>
                  <a:spLocks/>
                </p:cNvSpPr>
                <p:nvPr/>
              </p:nvSpPr>
              <p:spPr bwMode="auto">
                <a:xfrm>
                  <a:off x="1967" y="4249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5" name="Freeform 1605"/>
                <p:cNvSpPr>
                  <a:spLocks/>
                </p:cNvSpPr>
                <p:nvPr/>
              </p:nvSpPr>
              <p:spPr bwMode="auto">
                <a:xfrm>
                  <a:off x="1967" y="399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6" name="Freeform 1606"/>
                <p:cNvSpPr>
                  <a:spLocks/>
                </p:cNvSpPr>
                <p:nvPr/>
              </p:nvSpPr>
              <p:spPr bwMode="auto">
                <a:xfrm>
                  <a:off x="1967" y="4227"/>
                  <a:ext cx="14" cy="8"/>
                </a:xfrm>
                <a:custGeom>
                  <a:avLst/>
                  <a:gdLst>
                    <a:gd name="T0" fmla="*/ 7 w 14"/>
                    <a:gd name="T1" fmla="*/ 8 h 8"/>
                    <a:gd name="T2" fmla="*/ 0 w 14"/>
                    <a:gd name="T3" fmla="*/ 8 h 8"/>
                    <a:gd name="T4" fmla="*/ 7 w 14"/>
                    <a:gd name="T5" fmla="*/ 8 h 8"/>
                    <a:gd name="T6" fmla="*/ 14 w 14"/>
                    <a:gd name="T7" fmla="*/ 8 h 8"/>
                    <a:gd name="T8" fmla="*/ 14 w 14"/>
                    <a:gd name="T9" fmla="*/ 0 h 8"/>
                    <a:gd name="T10" fmla="*/ 14 w 14"/>
                    <a:gd name="T11" fmla="*/ 8 h 8"/>
                    <a:gd name="T12" fmla="*/ 7 w 14"/>
                    <a:gd name="T13" fmla="*/ 8 h 8"/>
                    <a:gd name="T14" fmla="*/ 14 w 14"/>
                    <a:gd name="T15" fmla="*/ 8 h 8"/>
                    <a:gd name="T16" fmla="*/ 7 w 14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8"/>
                    <a:gd name="T29" fmla="*/ 14 w 14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7" name="Freeform 1607"/>
                <p:cNvSpPr>
                  <a:spLocks/>
                </p:cNvSpPr>
                <p:nvPr/>
              </p:nvSpPr>
              <p:spPr bwMode="auto">
                <a:xfrm>
                  <a:off x="1967" y="415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8" name="Freeform 1608"/>
                <p:cNvSpPr>
                  <a:spLocks/>
                </p:cNvSpPr>
                <p:nvPr/>
              </p:nvSpPr>
              <p:spPr bwMode="auto">
                <a:xfrm>
                  <a:off x="1967" y="426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79" name="Freeform 1609"/>
                <p:cNvSpPr>
                  <a:spLocks/>
                </p:cNvSpPr>
                <p:nvPr/>
              </p:nvSpPr>
              <p:spPr bwMode="auto">
                <a:xfrm>
                  <a:off x="1967" y="431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0" name="Freeform 1610"/>
                <p:cNvSpPr>
                  <a:spLocks/>
                </p:cNvSpPr>
                <p:nvPr/>
              </p:nvSpPr>
              <p:spPr bwMode="auto">
                <a:xfrm>
                  <a:off x="1967" y="40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1" name="Rectangle 1611"/>
                <p:cNvSpPr>
                  <a:spLocks noChangeArrowheads="1"/>
                </p:cNvSpPr>
                <p:nvPr/>
              </p:nvSpPr>
              <p:spPr bwMode="auto">
                <a:xfrm>
                  <a:off x="1967" y="4022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2" name="Freeform 1612"/>
                <p:cNvSpPr>
                  <a:spLocks/>
                </p:cNvSpPr>
                <p:nvPr/>
              </p:nvSpPr>
              <p:spPr bwMode="auto">
                <a:xfrm>
                  <a:off x="1967" y="4178"/>
                  <a:ext cx="21" cy="14"/>
                </a:xfrm>
                <a:custGeom>
                  <a:avLst/>
                  <a:gdLst>
                    <a:gd name="T0" fmla="*/ 7 w 21"/>
                    <a:gd name="T1" fmla="*/ 14 h 14"/>
                    <a:gd name="T2" fmla="*/ 0 w 21"/>
                    <a:gd name="T3" fmla="*/ 14 h 14"/>
                    <a:gd name="T4" fmla="*/ 0 w 21"/>
                    <a:gd name="T5" fmla="*/ 7 h 14"/>
                    <a:gd name="T6" fmla="*/ 7 w 21"/>
                    <a:gd name="T7" fmla="*/ 7 h 14"/>
                    <a:gd name="T8" fmla="*/ 0 w 21"/>
                    <a:gd name="T9" fmla="*/ 7 h 14"/>
                    <a:gd name="T10" fmla="*/ 7 w 21"/>
                    <a:gd name="T11" fmla="*/ 7 h 14"/>
                    <a:gd name="T12" fmla="*/ 7 w 21"/>
                    <a:gd name="T13" fmla="*/ 0 h 14"/>
                    <a:gd name="T14" fmla="*/ 14 w 21"/>
                    <a:gd name="T15" fmla="*/ 0 h 14"/>
                    <a:gd name="T16" fmla="*/ 14 w 21"/>
                    <a:gd name="T17" fmla="*/ 7 h 14"/>
                    <a:gd name="T18" fmla="*/ 14 w 21"/>
                    <a:gd name="T19" fmla="*/ 0 h 14"/>
                    <a:gd name="T20" fmla="*/ 14 w 21"/>
                    <a:gd name="T21" fmla="*/ 7 h 14"/>
                    <a:gd name="T22" fmla="*/ 21 w 21"/>
                    <a:gd name="T23" fmla="*/ 7 h 14"/>
                    <a:gd name="T24" fmla="*/ 14 w 21"/>
                    <a:gd name="T25" fmla="*/ 7 h 14"/>
                    <a:gd name="T26" fmla="*/ 7 w 21"/>
                    <a:gd name="T27" fmla="*/ 7 h 14"/>
                    <a:gd name="T28" fmla="*/ 7 w 21"/>
                    <a:gd name="T29" fmla="*/ 14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14"/>
                    <a:gd name="T47" fmla="*/ 21 w 21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14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3" name="Rectangle 1613"/>
                <p:cNvSpPr>
                  <a:spLocks noChangeArrowheads="1"/>
                </p:cNvSpPr>
                <p:nvPr/>
              </p:nvSpPr>
              <p:spPr bwMode="auto">
                <a:xfrm>
                  <a:off x="1967" y="4015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4" name="Freeform 1614"/>
                <p:cNvSpPr>
                  <a:spLocks/>
                </p:cNvSpPr>
                <p:nvPr/>
              </p:nvSpPr>
              <p:spPr bwMode="auto">
                <a:xfrm>
                  <a:off x="2038" y="439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5" name="Freeform 1615"/>
                <p:cNvSpPr>
                  <a:spLocks/>
                </p:cNvSpPr>
                <p:nvPr/>
              </p:nvSpPr>
              <p:spPr bwMode="auto">
                <a:xfrm>
                  <a:off x="1967" y="4298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0 w 14"/>
                    <a:gd name="T3" fmla="*/ 0 h 7"/>
                    <a:gd name="T4" fmla="*/ 7 w 14"/>
                    <a:gd name="T5" fmla="*/ 0 h 7"/>
                    <a:gd name="T6" fmla="*/ 0 w 14"/>
                    <a:gd name="T7" fmla="*/ 0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14 w 14"/>
                    <a:gd name="T15" fmla="*/ 0 h 7"/>
                    <a:gd name="T16" fmla="*/ 7 w 14"/>
                    <a:gd name="T17" fmla="*/ 0 h 7"/>
                    <a:gd name="T18" fmla="*/ 7 w 14"/>
                    <a:gd name="T19" fmla="*/ 7 h 7"/>
                    <a:gd name="T20" fmla="*/ 0 w 14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6" name="Freeform 1616"/>
                <p:cNvSpPr>
                  <a:spLocks/>
                </p:cNvSpPr>
                <p:nvPr/>
              </p:nvSpPr>
              <p:spPr bwMode="auto">
                <a:xfrm>
                  <a:off x="1967" y="424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0 w 7"/>
                    <a:gd name="T11" fmla="*/ 0 h 7"/>
                    <a:gd name="T12" fmla="*/ 0 w 7"/>
                    <a:gd name="T13" fmla="*/ 7 h 7"/>
                    <a:gd name="T14" fmla="*/ 0 w 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7" name="Freeform 1617"/>
                <p:cNvSpPr>
                  <a:spLocks/>
                </p:cNvSpPr>
                <p:nvPr/>
              </p:nvSpPr>
              <p:spPr bwMode="auto">
                <a:xfrm>
                  <a:off x="1967" y="423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8" name="Freeform 1618"/>
                <p:cNvSpPr>
                  <a:spLocks/>
                </p:cNvSpPr>
                <p:nvPr/>
              </p:nvSpPr>
              <p:spPr bwMode="auto">
                <a:xfrm>
                  <a:off x="1690" y="3037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14 w 14"/>
                    <a:gd name="T5" fmla="*/ 7 h 7"/>
                    <a:gd name="T6" fmla="*/ 7 w 14"/>
                    <a:gd name="T7" fmla="*/ 7 h 7"/>
                    <a:gd name="T8" fmla="*/ 0 w 14"/>
                    <a:gd name="T9" fmla="*/ 7 h 7"/>
                    <a:gd name="T10" fmla="*/ 7 w 14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89" name="Rectangle 1619"/>
                <p:cNvSpPr>
                  <a:spLocks noChangeArrowheads="1"/>
                </p:cNvSpPr>
                <p:nvPr/>
              </p:nvSpPr>
              <p:spPr bwMode="auto">
                <a:xfrm>
                  <a:off x="1967" y="378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0" name="Freeform 1620"/>
                <p:cNvSpPr>
                  <a:spLocks/>
                </p:cNvSpPr>
                <p:nvPr/>
              </p:nvSpPr>
              <p:spPr bwMode="auto">
                <a:xfrm>
                  <a:off x="2038" y="38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1" name="Freeform 1621"/>
                <p:cNvSpPr>
                  <a:spLocks/>
                </p:cNvSpPr>
                <p:nvPr/>
              </p:nvSpPr>
              <p:spPr bwMode="auto">
                <a:xfrm>
                  <a:off x="2038" y="43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2" name="Freeform 1622"/>
                <p:cNvSpPr>
                  <a:spLocks/>
                </p:cNvSpPr>
                <p:nvPr/>
              </p:nvSpPr>
              <p:spPr bwMode="auto">
                <a:xfrm>
                  <a:off x="1967" y="3717"/>
                  <a:ext cx="14" cy="7"/>
                </a:xfrm>
                <a:custGeom>
                  <a:avLst/>
                  <a:gdLst>
                    <a:gd name="T0" fmla="*/ 0 w 14"/>
                    <a:gd name="T1" fmla="*/ 0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14 w 14"/>
                    <a:gd name="T11" fmla="*/ 7 h 7"/>
                    <a:gd name="T12" fmla="*/ 7 w 14"/>
                    <a:gd name="T13" fmla="*/ 7 h 7"/>
                    <a:gd name="T14" fmla="*/ 0 w 14"/>
                    <a:gd name="T15" fmla="*/ 7 h 7"/>
                    <a:gd name="T16" fmla="*/ 0 w 14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93" name="Freeform 1623"/>
                <p:cNvSpPr>
                  <a:spLocks/>
                </p:cNvSpPr>
                <p:nvPr/>
              </p:nvSpPr>
              <p:spPr bwMode="auto">
                <a:xfrm>
                  <a:off x="1967" y="402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23548" name="Freeform 1624"/>
              <p:cNvSpPr>
                <a:spLocks/>
              </p:cNvSpPr>
              <p:nvPr/>
            </p:nvSpPr>
            <p:spPr bwMode="auto">
              <a:xfrm>
                <a:off x="1960" y="4199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49" name="Freeform 1625"/>
              <p:cNvSpPr>
                <a:spLocks/>
              </p:cNvSpPr>
              <p:nvPr/>
            </p:nvSpPr>
            <p:spPr bwMode="auto">
              <a:xfrm>
                <a:off x="1960" y="3859"/>
                <a:ext cx="14" cy="7"/>
              </a:xfrm>
              <a:custGeom>
                <a:avLst/>
                <a:gdLst>
                  <a:gd name="T0" fmla="*/ 14 w 14"/>
                  <a:gd name="T1" fmla="*/ 7 h 7"/>
                  <a:gd name="T2" fmla="*/ 7 w 14"/>
                  <a:gd name="T3" fmla="*/ 7 h 7"/>
                  <a:gd name="T4" fmla="*/ 7 w 14"/>
                  <a:gd name="T5" fmla="*/ 0 h 7"/>
                  <a:gd name="T6" fmla="*/ 0 w 14"/>
                  <a:gd name="T7" fmla="*/ 0 h 7"/>
                  <a:gd name="T8" fmla="*/ 7 w 14"/>
                  <a:gd name="T9" fmla="*/ 0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14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0" name="Freeform 1626"/>
              <p:cNvSpPr>
                <a:spLocks/>
              </p:cNvSpPr>
              <p:nvPr/>
            </p:nvSpPr>
            <p:spPr bwMode="auto">
              <a:xfrm>
                <a:off x="1960" y="427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1" name="Rectangle 1627"/>
              <p:cNvSpPr>
                <a:spLocks noChangeArrowheads="1"/>
              </p:cNvSpPr>
              <p:nvPr/>
            </p:nvSpPr>
            <p:spPr bwMode="auto">
              <a:xfrm>
                <a:off x="1960" y="4029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2" name="Freeform 1628"/>
              <p:cNvSpPr>
                <a:spLocks/>
              </p:cNvSpPr>
              <p:nvPr/>
            </p:nvSpPr>
            <p:spPr bwMode="auto">
              <a:xfrm>
                <a:off x="1960" y="419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3" name="Freeform 1629"/>
              <p:cNvSpPr>
                <a:spLocks/>
              </p:cNvSpPr>
              <p:nvPr/>
            </p:nvSpPr>
            <p:spPr bwMode="auto">
              <a:xfrm>
                <a:off x="1960" y="417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4" name="Freeform 1630"/>
              <p:cNvSpPr>
                <a:spLocks/>
              </p:cNvSpPr>
              <p:nvPr/>
            </p:nvSpPr>
            <p:spPr bwMode="auto">
              <a:xfrm>
                <a:off x="1960" y="414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5" name="Freeform 1631"/>
              <p:cNvSpPr>
                <a:spLocks/>
              </p:cNvSpPr>
              <p:nvPr/>
            </p:nvSpPr>
            <p:spPr bwMode="auto">
              <a:xfrm>
                <a:off x="1960" y="385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6" name="Freeform 1632"/>
              <p:cNvSpPr>
                <a:spLocks/>
              </p:cNvSpPr>
              <p:nvPr/>
            </p:nvSpPr>
            <p:spPr bwMode="auto">
              <a:xfrm>
                <a:off x="1960" y="4256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7" name="Rectangle 1633"/>
              <p:cNvSpPr>
                <a:spLocks noChangeArrowheads="1"/>
              </p:cNvSpPr>
              <p:nvPr/>
            </p:nvSpPr>
            <p:spPr bwMode="auto">
              <a:xfrm>
                <a:off x="2038" y="3795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8" name="Freeform 1634"/>
              <p:cNvSpPr>
                <a:spLocks/>
              </p:cNvSpPr>
              <p:nvPr/>
            </p:nvSpPr>
            <p:spPr bwMode="auto">
              <a:xfrm>
                <a:off x="1960" y="402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59" name="Freeform 1635"/>
              <p:cNvSpPr>
                <a:spLocks/>
              </p:cNvSpPr>
              <p:nvPr/>
            </p:nvSpPr>
            <p:spPr bwMode="auto">
              <a:xfrm>
                <a:off x="1960" y="4277"/>
                <a:ext cx="21" cy="28"/>
              </a:xfrm>
              <a:custGeom>
                <a:avLst/>
                <a:gdLst>
                  <a:gd name="T0" fmla="*/ 14 w 21"/>
                  <a:gd name="T1" fmla="*/ 7 h 28"/>
                  <a:gd name="T2" fmla="*/ 21 w 21"/>
                  <a:gd name="T3" fmla="*/ 7 h 28"/>
                  <a:gd name="T4" fmla="*/ 14 w 21"/>
                  <a:gd name="T5" fmla="*/ 7 h 28"/>
                  <a:gd name="T6" fmla="*/ 14 w 21"/>
                  <a:gd name="T7" fmla="*/ 14 h 28"/>
                  <a:gd name="T8" fmla="*/ 14 w 21"/>
                  <a:gd name="T9" fmla="*/ 21 h 28"/>
                  <a:gd name="T10" fmla="*/ 7 w 21"/>
                  <a:gd name="T11" fmla="*/ 21 h 28"/>
                  <a:gd name="T12" fmla="*/ 14 w 21"/>
                  <a:gd name="T13" fmla="*/ 21 h 28"/>
                  <a:gd name="T14" fmla="*/ 7 w 21"/>
                  <a:gd name="T15" fmla="*/ 21 h 28"/>
                  <a:gd name="T16" fmla="*/ 14 w 21"/>
                  <a:gd name="T17" fmla="*/ 21 h 28"/>
                  <a:gd name="T18" fmla="*/ 7 w 21"/>
                  <a:gd name="T19" fmla="*/ 21 h 28"/>
                  <a:gd name="T20" fmla="*/ 7 w 21"/>
                  <a:gd name="T21" fmla="*/ 28 h 28"/>
                  <a:gd name="T22" fmla="*/ 0 w 21"/>
                  <a:gd name="T23" fmla="*/ 28 h 28"/>
                  <a:gd name="T24" fmla="*/ 0 w 21"/>
                  <a:gd name="T25" fmla="*/ 21 h 28"/>
                  <a:gd name="T26" fmla="*/ 7 w 21"/>
                  <a:gd name="T27" fmla="*/ 21 h 28"/>
                  <a:gd name="T28" fmla="*/ 7 w 21"/>
                  <a:gd name="T29" fmla="*/ 14 h 28"/>
                  <a:gd name="T30" fmla="*/ 7 w 21"/>
                  <a:gd name="T31" fmla="*/ 21 h 28"/>
                  <a:gd name="T32" fmla="*/ 7 w 21"/>
                  <a:gd name="T33" fmla="*/ 14 h 28"/>
                  <a:gd name="T34" fmla="*/ 7 w 21"/>
                  <a:gd name="T35" fmla="*/ 7 h 28"/>
                  <a:gd name="T36" fmla="*/ 14 w 21"/>
                  <a:gd name="T37" fmla="*/ 0 h 28"/>
                  <a:gd name="T38" fmla="*/ 14 w 21"/>
                  <a:gd name="T39" fmla="*/ 7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"/>
                  <a:gd name="T61" fmla="*/ 0 h 28"/>
                  <a:gd name="T62" fmla="*/ 21 w 21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" h="28">
                    <a:moveTo>
                      <a:pt x="14" y="7"/>
                    </a:move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0" name="Freeform 1636"/>
              <p:cNvSpPr>
                <a:spLocks/>
              </p:cNvSpPr>
              <p:nvPr/>
            </p:nvSpPr>
            <p:spPr bwMode="auto">
              <a:xfrm>
                <a:off x="2038" y="40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1" name="Freeform 1637"/>
              <p:cNvSpPr>
                <a:spLocks/>
              </p:cNvSpPr>
              <p:nvPr/>
            </p:nvSpPr>
            <p:spPr bwMode="auto">
              <a:xfrm>
                <a:off x="1960" y="4305"/>
                <a:ext cx="21" cy="7"/>
              </a:xfrm>
              <a:custGeom>
                <a:avLst/>
                <a:gdLst>
                  <a:gd name="T0" fmla="*/ 14 w 21"/>
                  <a:gd name="T1" fmla="*/ 0 h 7"/>
                  <a:gd name="T2" fmla="*/ 21 w 21"/>
                  <a:gd name="T3" fmla="*/ 0 h 7"/>
                  <a:gd name="T4" fmla="*/ 21 w 21"/>
                  <a:gd name="T5" fmla="*/ 7 h 7"/>
                  <a:gd name="T6" fmla="*/ 14 w 21"/>
                  <a:gd name="T7" fmla="*/ 7 h 7"/>
                  <a:gd name="T8" fmla="*/ 21 w 21"/>
                  <a:gd name="T9" fmla="*/ 7 h 7"/>
                  <a:gd name="T10" fmla="*/ 14 w 21"/>
                  <a:gd name="T11" fmla="*/ 7 h 7"/>
                  <a:gd name="T12" fmla="*/ 7 w 21"/>
                  <a:gd name="T13" fmla="*/ 7 h 7"/>
                  <a:gd name="T14" fmla="*/ 0 w 21"/>
                  <a:gd name="T15" fmla="*/ 7 h 7"/>
                  <a:gd name="T16" fmla="*/ 0 w 21"/>
                  <a:gd name="T17" fmla="*/ 0 h 7"/>
                  <a:gd name="T18" fmla="*/ 7 w 21"/>
                  <a:gd name="T19" fmla="*/ 0 h 7"/>
                  <a:gd name="T20" fmla="*/ 7 w 21"/>
                  <a:gd name="T21" fmla="*/ 7 h 7"/>
                  <a:gd name="T22" fmla="*/ 7 w 21"/>
                  <a:gd name="T23" fmla="*/ 0 h 7"/>
                  <a:gd name="T24" fmla="*/ 14 w 21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7"/>
                  <a:gd name="T41" fmla="*/ 21 w 21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7">
                    <a:moveTo>
                      <a:pt x="14" y="0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2" name="Rectangle 1638"/>
              <p:cNvSpPr>
                <a:spLocks noChangeArrowheads="1"/>
              </p:cNvSpPr>
              <p:nvPr/>
            </p:nvSpPr>
            <p:spPr bwMode="auto">
              <a:xfrm>
                <a:off x="1960" y="4171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3" name="Freeform 1639"/>
              <p:cNvSpPr>
                <a:spLocks/>
              </p:cNvSpPr>
              <p:nvPr/>
            </p:nvSpPr>
            <p:spPr bwMode="auto">
              <a:xfrm>
                <a:off x="1960" y="431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4" name="Freeform 1640"/>
              <p:cNvSpPr>
                <a:spLocks/>
              </p:cNvSpPr>
              <p:nvPr/>
            </p:nvSpPr>
            <p:spPr bwMode="auto">
              <a:xfrm>
                <a:off x="1960" y="416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5" name="Freeform 1641"/>
              <p:cNvSpPr>
                <a:spLocks/>
              </p:cNvSpPr>
              <p:nvPr/>
            </p:nvSpPr>
            <p:spPr bwMode="auto">
              <a:xfrm>
                <a:off x="2038" y="376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6" name="Freeform 1642"/>
              <p:cNvSpPr>
                <a:spLocks/>
              </p:cNvSpPr>
              <p:nvPr/>
            </p:nvSpPr>
            <p:spPr bwMode="auto">
              <a:xfrm>
                <a:off x="1960" y="4199"/>
                <a:ext cx="21" cy="21"/>
              </a:xfrm>
              <a:custGeom>
                <a:avLst/>
                <a:gdLst>
                  <a:gd name="T0" fmla="*/ 14 w 21"/>
                  <a:gd name="T1" fmla="*/ 7 h 21"/>
                  <a:gd name="T2" fmla="*/ 7 w 21"/>
                  <a:gd name="T3" fmla="*/ 7 h 21"/>
                  <a:gd name="T4" fmla="*/ 14 w 21"/>
                  <a:gd name="T5" fmla="*/ 7 h 21"/>
                  <a:gd name="T6" fmla="*/ 7 w 21"/>
                  <a:gd name="T7" fmla="*/ 7 h 21"/>
                  <a:gd name="T8" fmla="*/ 14 w 21"/>
                  <a:gd name="T9" fmla="*/ 7 h 21"/>
                  <a:gd name="T10" fmla="*/ 7 w 21"/>
                  <a:gd name="T11" fmla="*/ 7 h 21"/>
                  <a:gd name="T12" fmla="*/ 14 w 21"/>
                  <a:gd name="T13" fmla="*/ 7 h 21"/>
                  <a:gd name="T14" fmla="*/ 14 w 21"/>
                  <a:gd name="T15" fmla="*/ 14 h 21"/>
                  <a:gd name="T16" fmla="*/ 14 w 21"/>
                  <a:gd name="T17" fmla="*/ 7 h 21"/>
                  <a:gd name="T18" fmla="*/ 14 w 21"/>
                  <a:gd name="T19" fmla="*/ 14 h 21"/>
                  <a:gd name="T20" fmla="*/ 7 w 21"/>
                  <a:gd name="T21" fmla="*/ 14 h 21"/>
                  <a:gd name="T22" fmla="*/ 14 w 21"/>
                  <a:gd name="T23" fmla="*/ 14 h 21"/>
                  <a:gd name="T24" fmla="*/ 21 w 21"/>
                  <a:gd name="T25" fmla="*/ 14 h 21"/>
                  <a:gd name="T26" fmla="*/ 14 w 21"/>
                  <a:gd name="T27" fmla="*/ 14 h 21"/>
                  <a:gd name="T28" fmla="*/ 21 w 21"/>
                  <a:gd name="T29" fmla="*/ 14 h 21"/>
                  <a:gd name="T30" fmla="*/ 14 w 21"/>
                  <a:gd name="T31" fmla="*/ 14 h 21"/>
                  <a:gd name="T32" fmla="*/ 14 w 21"/>
                  <a:gd name="T33" fmla="*/ 21 h 21"/>
                  <a:gd name="T34" fmla="*/ 7 w 21"/>
                  <a:gd name="T35" fmla="*/ 21 h 21"/>
                  <a:gd name="T36" fmla="*/ 7 w 21"/>
                  <a:gd name="T37" fmla="*/ 14 h 21"/>
                  <a:gd name="T38" fmla="*/ 0 w 21"/>
                  <a:gd name="T39" fmla="*/ 14 h 21"/>
                  <a:gd name="T40" fmla="*/ 7 w 21"/>
                  <a:gd name="T41" fmla="*/ 14 h 21"/>
                  <a:gd name="T42" fmla="*/ 0 w 21"/>
                  <a:gd name="T43" fmla="*/ 14 h 21"/>
                  <a:gd name="T44" fmla="*/ 7 w 21"/>
                  <a:gd name="T45" fmla="*/ 14 h 21"/>
                  <a:gd name="T46" fmla="*/ 0 w 21"/>
                  <a:gd name="T47" fmla="*/ 14 h 21"/>
                  <a:gd name="T48" fmla="*/ 7 w 21"/>
                  <a:gd name="T49" fmla="*/ 14 h 21"/>
                  <a:gd name="T50" fmla="*/ 0 w 21"/>
                  <a:gd name="T51" fmla="*/ 14 h 21"/>
                  <a:gd name="T52" fmla="*/ 0 w 21"/>
                  <a:gd name="T53" fmla="*/ 7 h 21"/>
                  <a:gd name="T54" fmla="*/ 7 w 21"/>
                  <a:gd name="T55" fmla="*/ 7 h 21"/>
                  <a:gd name="T56" fmla="*/ 0 w 21"/>
                  <a:gd name="T57" fmla="*/ 7 h 21"/>
                  <a:gd name="T58" fmla="*/ 7 w 21"/>
                  <a:gd name="T59" fmla="*/ 7 h 21"/>
                  <a:gd name="T60" fmla="*/ 0 w 21"/>
                  <a:gd name="T61" fmla="*/ 7 h 21"/>
                  <a:gd name="T62" fmla="*/ 0 w 21"/>
                  <a:gd name="T63" fmla="*/ 0 h 21"/>
                  <a:gd name="T64" fmla="*/ 0 w 21"/>
                  <a:gd name="T65" fmla="*/ 7 h 21"/>
                  <a:gd name="T66" fmla="*/ 0 w 21"/>
                  <a:gd name="T67" fmla="*/ 0 h 21"/>
                  <a:gd name="T68" fmla="*/ 7 w 21"/>
                  <a:gd name="T69" fmla="*/ 0 h 21"/>
                  <a:gd name="T70" fmla="*/ 0 w 21"/>
                  <a:gd name="T71" fmla="*/ 0 h 21"/>
                  <a:gd name="T72" fmla="*/ 7 w 21"/>
                  <a:gd name="T73" fmla="*/ 7 h 21"/>
                  <a:gd name="T74" fmla="*/ 7 w 21"/>
                  <a:gd name="T75" fmla="*/ 0 h 21"/>
                  <a:gd name="T76" fmla="*/ 7 w 21"/>
                  <a:gd name="T77" fmla="*/ 7 h 21"/>
                  <a:gd name="T78" fmla="*/ 7 w 21"/>
                  <a:gd name="T79" fmla="*/ 0 h 21"/>
                  <a:gd name="T80" fmla="*/ 14 w 21"/>
                  <a:gd name="T81" fmla="*/ 7 h 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21"/>
                  <a:gd name="T125" fmla="*/ 21 w 21"/>
                  <a:gd name="T126" fmla="*/ 21 h 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21">
                    <a:moveTo>
                      <a:pt x="14" y="7"/>
                    </a:move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7" name="Freeform 1643"/>
              <p:cNvSpPr>
                <a:spLocks/>
              </p:cNvSpPr>
              <p:nvPr/>
            </p:nvSpPr>
            <p:spPr bwMode="auto">
              <a:xfrm>
                <a:off x="1960" y="4206"/>
                <a:ext cx="35" cy="29"/>
              </a:xfrm>
              <a:custGeom>
                <a:avLst/>
                <a:gdLst>
                  <a:gd name="T0" fmla="*/ 7 w 35"/>
                  <a:gd name="T1" fmla="*/ 21 h 29"/>
                  <a:gd name="T2" fmla="*/ 14 w 35"/>
                  <a:gd name="T3" fmla="*/ 21 h 29"/>
                  <a:gd name="T4" fmla="*/ 7 w 35"/>
                  <a:gd name="T5" fmla="*/ 21 h 29"/>
                  <a:gd name="T6" fmla="*/ 14 w 35"/>
                  <a:gd name="T7" fmla="*/ 21 h 29"/>
                  <a:gd name="T8" fmla="*/ 21 w 35"/>
                  <a:gd name="T9" fmla="*/ 21 h 29"/>
                  <a:gd name="T10" fmla="*/ 21 w 35"/>
                  <a:gd name="T11" fmla="*/ 14 h 29"/>
                  <a:gd name="T12" fmla="*/ 21 w 35"/>
                  <a:gd name="T13" fmla="*/ 21 h 29"/>
                  <a:gd name="T14" fmla="*/ 14 w 35"/>
                  <a:gd name="T15" fmla="*/ 21 h 29"/>
                  <a:gd name="T16" fmla="*/ 14 w 35"/>
                  <a:gd name="T17" fmla="*/ 14 h 29"/>
                  <a:gd name="T18" fmla="*/ 14 w 35"/>
                  <a:gd name="T19" fmla="*/ 21 h 29"/>
                  <a:gd name="T20" fmla="*/ 14 w 35"/>
                  <a:gd name="T21" fmla="*/ 14 h 29"/>
                  <a:gd name="T22" fmla="*/ 7 w 35"/>
                  <a:gd name="T23" fmla="*/ 14 h 29"/>
                  <a:gd name="T24" fmla="*/ 14 w 35"/>
                  <a:gd name="T25" fmla="*/ 14 h 29"/>
                  <a:gd name="T26" fmla="*/ 14 w 35"/>
                  <a:gd name="T27" fmla="*/ 21 h 29"/>
                  <a:gd name="T28" fmla="*/ 7 w 35"/>
                  <a:gd name="T29" fmla="*/ 21 h 29"/>
                  <a:gd name="T30" fmla="*/ 0 w 35"/>
                  <a:gd name="T31" fmla="*/ 21 h 29"/>
                  <a:gd name="T32" fmla="*/ 7 w 35"/>
                  <a:gd name="T33" fmla="*/ 21 h 29"/>
                  <a:gd name="T34" fmla="*/ 7 w 35"/>
                  <a:gd name="T35" fmla="*/ 14 h 29"/>
                  <a:gd name="T36" fmla="*/ 0 w 35"/>
                  <a:gd name="T37" fmla="*/ 14 h 29"/>
                  <a:gd name="T38" fmla="*/ 7 w 35"/>
                  <a:gd name="T39" fmla="*/ 14 h 29"/>
                  <a:gd name="T40" fmla="*/ 0 w 35"/>
                  <a:gd name="T41" fmla="*/ 14 h 29"/>
                  <a:gd name="T42" fmla="*/ 7 w 35"/>
                  <a:gd name="T43" fmla="*/ 14 h 29"/>
                  <a:gd name="T44" fmla="*/ 0 w 35"/>
                  <a:gd name="T45" fmla="*/ 14 h 29"/>
                  <a:gd name="T46" fmla="*/ 0 w 35"/>
                  <a:gd name="T47" fmla="*/ 7 h 29"/>
                  <a:gd name="T48" fmla="*/ 7 w 35"/>
                  <a:gd name="T49" fmla="*/ 14 h 29"/>
                  <a:gd name="T50" fmla="*/ 0 w 35"/>
                  <a:gd name="T51" fmla="*/ 7 h 29"/>
                  <a:gd name="T52" fmla="*/ 7 w 35"/>
                  <a:gd name="T53" fmla="*/ 7 h 29"/>
                  <a:gd name="T54" fmla="*/ 7 w 35"/>
                  <a:gd name="T55" fmla="*/ 14 h 29"/>
                  <a:gd name="T56" fmla="*/ 14 w 35"/>
                  <a:gd name="T57" fmla="*/ 14 h 29"/>
                  <a:gd name="T58" fmla="*/ 21 w 35"/>
                  <a:gd name="T59" fmla="*/ 14 h 29"/>
                  <a:gd name="T60" fmla="*/ 28 w 35"/>
                  <a:gd name="T61" fmla="*/ 14 h 29"/>
                  <a:gd name="T62" fmla="*/ 21 w 35"/>
                  <a:gd name="T63" fmla="*/ 14 h 29"/>
                  <a:gd name="T64" fmla="*/ 21 w 35"/>
                  <a:gd name="T65" fmla="*/ 7 h 29"/>
                  <a:gd name="T66" fmla="*/ 21 w 35"/>
                  <a:gd name="T67" fmla="*/ 14 h 29"/>
                  <a:gd name="T68" fmla="*/ 14 w 35"/>
                  <a:gd name="T69" fmla="*/ 7 h 29"/>
                  <a:gd name="T70" fmla="*/ 21 w 35"/>
                  <a:gd name="T71" fmla="*/ 7 h 29"/>
                  <a:gd name="T72" fmla="*/ 28 w 35"/>
                  <a:gd name="T73" fmla="*/ 7 h 29"/>
                  <a:gd name="T74" fmla="*/ 21 w 35"/>
                  <a:gd name="T75" fmla="*/ 7 h 29"/>
                  <a:gd name="T76" fmla="*/ 21 w 35"/>
                  <a:gd name="T77" fmla="*/ 0 h 29"/>
                  <a:gd name="T78" fmla="*/ 14 w 35"/>
                  <a:gd name="T79" fmla="*/ 0 h 29"/>
                  <a:gd name="T80" fmla="*/ 21 w 35"/>
                  <a:gd name="T81" fmla="*/ 0 h 29"/>
                  <a:gd name="T82" fmla="*/ 28 w 35"/>
                  <a:gd name="T83" fmla="*/ 0 h 29"/>
                  <a:gd name="T84" fmla="*/ 28 w 35"/>
                  <a:gd name="T85" fmla="*/ 7 h 29"/>
                  <a:gd name="T86" fmla="*/ 35 w 35"/>
                  <a:gd name="T87" fmla="*/ 7 h 29"/>
                  <a:gd name="T88" fmla="*/ 28 w 35"/>
                  <a:gd name="T89" fmla="*/ 7 h 29"/>
                  <a:gd name="T90" fmla="*/ 35 w 35"/>
                  <a:gd name="T91" fmla="*/ 7 h 29"/>
                  <a:gd name="T92" fmla="*/ 35 w 35"/>
                  <a:gd name="T93" fmla="*/ 14 h 29"/>
                  <a:gd name="T94" fmla="*/ 35 w 35"/>
                  <a:gd name="T95" fmla="*/ 21 h 29"/>
                  <a:gd name="T96" fmla="*/ 28 w 35"/>
                  <a:gd name="T97" fmla="*/ 21 h 29"/>
                  <a:gd name="T98" fmla="*/ 28 w 35"/>
                  <a:gd name="T99" fmla="*/ 14 h 29"/>
                  <a:gd name="T100" fmla="*/ 28 w 35"/>
                  <a:gd name="T101" fmla="*/ 21 h 29"/>
                  <a:gd name="T102" fmla="*/ 21 w 35"/>
                  <a:gd name="T103" fmla="*/ 21 h 29"/>
                  <a:gd name="T104" fmla="*/ 14 w 35"/>
                  <a:gd name="T105" fmla="*/ 29 h 29"/>
                  <a:gd name="T106" fmla="*/ 14 w 35"/>
                  <a:gd name="T107" fmla="*/ 21 h 29"/>
                  <a:gd name="T108" fmla="*/ 21 w 35"/>
                  <a:gd name="T109" fmla="*/ 21 h 29"/>
                  <a:gd name="T110" fmla="*/ 14 w 35"/>
                  <a:gd name="T111" fmla="*/ 21 h 29"/>
                  <a:gd name="T112" fmla="*/ 14 w 35"/>
                  <a:gd name="T113" fmla="*/ 29 h 29"/>
                  <a:gd name="T114" fmla="*/ 14 w 35"/>
                  <a:gd name="T115" fmla="*/ 21 h 29"/>
                  <a:gd name="T116" fmla="*/ 14 w 35"/>
                  <a:gd name="T117" fmla="*/ 29 h 29"/>
                  <a:gd name="T118" fmla="*/ 14 w 35"/>
                  <a:gd name="T119" fmla="*/ 21 h 29"/>
                  <a:gd name="T120" fmla="*/ 7 w 35"/>
                  <a:gd name="T121" fmla="*/ 21 h 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"/>
                  <a:gd name="T184" fmla="*/ 0 h 29"/>
                  <a:gd name="T185" fmla="*/ 35 w 35"/>
                  <a:gd name="T186" fmla="*/ 29 h 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" h="29">
                    <a:moveTo>
                      <a:pt x="7" y="21"/>
                    </a:move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35" y="14"/>
                    </a:lnTo>
                    <a:lnTo>
                      <a:pt x="35" y="21"/>
                    </a:lnTo>
                    <a:lnTo>
                      <a:pt x="28" y="21"/>
                    </a:lnTo>
                    <a:lnTo>
                      <a:pt x="28" y="14"/>
                    </a:lnTo>
                    <a:lnTo>
                      <a:pt x="28" y="21"/>
                    </a:lnTo>
                    <a:lnTo>
                      <a:pt x="21" y="2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8" name="Freeform 1644"/>
              <p:cNvSpPr>
                <a:spLocks/>
              </p:cNvSpPr>
              <p:nvPr/>
            </p:nvSpPr>
            <p:spPr bwMode="auto">
              <a:xfrm>
                <a:off x="2038" y="438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69" name="Freeform 1645"/>
              <p:cNvSpPr>
                <a:spLocks/>
              </p:cNvSpPr>
              <p:nvPr/>
            </p:nvSpPr>
            <p:spPr bwMode="auto">
              <a:xfrm>
                <a:off x="1952" y="4220"/>
                <a:ext cx="15" cy="7"/>
              </a:xfrm>
              <a:custGeom>
                <a:avLst/>
                <a:gdLst>
                  <a:gd name="T0" fmla="*/ 8 w 15"/>
                  <a:gd name="T1" fmla="*/ 7 h 7"/>
                  <a:gd name="T2" fmla="*/ 8 w 15"/>
                  <a:gd name="T3" fmla="*/ 0 h 7"/>
                  <a:gd name="T4" fmla="*/ 15 w 15"/>
                  <a:gd name="T5" fmla="*/ 0 h 7"/>
                  <a:gd name="T6" fmla="*/ 15 w 15"/>
                  <a:gd name="T7" fmla="*/ 7 h 7"/>
                  <a:gd name="T8" fmla="*/ 8 w 15"/>
                  <a:gd name="T9" fmla="*/ 7 h 7"/>
                  <a:gd name="T10" fmla="*/ 0 w 15"/>
                  <a:gd name="T11" fmla="*/ 7 h 7"/>
                  <a:gd name="T12" fmla="*/ 8 w 15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7"/>
                  <a:gd name="T23" fmla="*/ 15 w 1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7">
                    <a:moveTo>
                      <a:pt x="8" y="7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0" name="Freeform 1646"/>
              <p:cNvSpPr>
                <a:spLocks/>
              </p:cNvSpPr>
              <p:nvPr/>
            </p:nvSpPr>
            <p:spPr bwMode="auto">
              <a:xfrm>
                <a:off x="1952" y="400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1" name="Freeform 1647"/>
              <p:cNvSpPr>
                <a:spLocks/>
              </p:cNvSpPr>
              <p:nvPr/>
            </p:nvSpPr>
            <p:spPr bwMode="auto">
              <a:xfrm>
                <a:off x="1952" y="4008"/>
                <a:ext cx="15" cy="14"/>
              </a:xfrm>
              <a:custGeom>
                <a:avLst/>
                <a:gdLst>
                  <a:gd name="T0" fmla="*/ 8 w 15"/>
                  <a:gd name="T1" fmla="*/ 7 h 14"/>
                  <a:gd name="T2" fmla="*/ 8 w 15"/>
                  <a:gd name="T3" fmla="*/ 0 h 14"/>
                  <a:gd name="T4" fmla="*/ 15 w 15"/>
                  <a:gd name="T5" fmla="*/ 0 h 14"/>
                  <a:gd name="T6" fmla="*/ 15 w 15"/>
                  <a:gd name="T7" fmla="*/ 7 h 14"/>
                  <a:gd name="T8" fmla="*/ 8 w 15"/>
                  <a:gd name="T9" fmla="*/ 7 h 14"/>
                  <a:gd name="T10" fmla="*/ 15 w 15"/>
                  <a:gd name="T11" fmla="*/ 7 h 14"/>
                  <a:gd name="T12" fmla="*/ 15 w 15"/>
                  <a:gd name="T13" fmla="*/ 14 h 14"/>
                  <a:gd name="T14" fmla="*/ 8 w 15"/>
                  <a:gd name="T15" fmla="*/ 14 h 14"/>
                  <a:gd name="T16" fmla="*/ 8 w 15"/>
                  <a:gd name="T17" fmla="*/ 7 h 14"/>
                  <a:gd name="T18" fmla="*/ 0 w 15"/>
                  <a:gd name="T19" fmla="*/ 7 h 14"/>
                  <a:gd name="T20" fmla="*/ 8 w 15"/>
                  <a:gd name="T21" fmla="*/ 7 h 14"/>
                  <a:gd name="T22" fmla="*/ 0 w 15"/>
                  <a:gd name="T23" fmla="*/ 7 h 14"/>
                  <a:gd name="T24" fmla="*/ 8 w 15"/>
                  <a:gd name="T25" fmla="*/ 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4"/>
                  <a:gd name="T41" fmla="*/ 15 w 1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4">
                    <a:moveTo>
                      <a:pt x="8" y="7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2" name="Freeform 1648"/>
              <p:cNvSpPr>
                <a:spLocks/>
              </p:cNvSpPr>
              <p:nvPr/>
            </p:nvSpPr>
            <p:spPr bwMode="auto">
              <a:xfrm>
                <a:off x="1952" y="418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3" name="Freeform 1649"/>
              <p:cNvSpPr>
                <a:spLocks/>
              </p:cNvSpPr>
              <p:nvPr/>
            </p:nvSpPr>
            <p:spPr bwMode="auto">
              <a:xfrm>
                <a:off x="1952" y="389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4" name="Rectangle 1650"/>
              <p:cNvSpPr>
                <a:spLocks noChangeArrowheads="1"/>
              </p:cNvSpPr>
              <p:nvPr/>
            </p:nvSpPr>
            <p:spPr bwMode="auto">
              <a:xfrm>
                <a:off x="1952" y="3866"/>
                <a:ext cx="8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5" name="Rectangle 1651"/>
              <p:cNvSpPr>
                <a:spLocks noChangeArrowheads="1"/>
              </p:cNvSpPr>
              <p:nvPr/>
            </p:nvSpPr>
            <p:spPr bwMode="auto">
              <a:xfrm>
                <a:off x="1952" y="4256"/>
                <a:ext cx="8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6" name="Freeform 1652"/>
              <p:cNvSpPr>
                <a:spLocks/>
              </p:cNvSpPr>
              <p:nvPr/>
            </p:nvSpPr>
            <p:spPr bwMode="auto">
              <a:xfrm>
                <a:off x="1952" y="400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7" name="Rectangle 1653"/>
              <p:cNvSpPr>
                <a:spLocks noChangeArrowheads="1"/>
              </p:cNvSpPr>
              <p:nvPr/>
            </p:nvSpPr>
            <p:spPr bwMode="auto">
              <a:xfrm>
                <a:off x="2342" y="4532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8" name="Freeform 1654"/>
              <p:cNvSpPr>
                <a:spLocks/>
              </p:cNvSpPr>
              <p:nvPr/>
            </p:nvSpPr>
            <p:spPr bwMode="auto">
              <a:xfrm>
                <a:off x="1952" y="4128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7 h 7"/>
                  <a:gd name="T4" fmla="*/ 8 w 8"/>
                  <a:gd name="T5" fmla="*/ 0 h 7"/>
                  <a:gd name="T6" fmla="*/ 8 w 8"/>
                  <a:gd name="T7" fmla="*/ 7 h 7"/>
                  <a:gd name="T8" fmla="*/ 0 w 8"/>
                  <a:gd name="T9" fmla="*/ 7 h 7"/>
                  <a:gd name="T10" fmla="*/ 8 w 8"/>
                  <a:gd name="T11" fmla="*/ 7 h 7"/>
                  <a:gd name="T12" fmla="*/ 0 w 8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7"/>
                    </a:move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79" name="Freeform 1655"/>
              <p:cNvSpPr>
                <a:spLocks/>
              </p:cNvSpPr>
              <p:nvPr/>
            </p:nvSpPr>
            <p:spPr bwMode="auto">
              <a:xfrm>
                <a:off x="1952" y="41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0" name="Freeform 1656"/>
              <p:cNvSpPr>
                <a:spLocks/>
              </p:cNvSpPr>
              <p:nvPr/>
            </p:nvSpPr>
            <p:spPr bwMode="auto">
              <a:xfrm>
                <a:off x="1952" y="4029"/>
                <a:ext cx="36" cy="43"/>
              </a:xfrm>
              <a:custGeom>
                <a:avLst/>
                <a:gdLst>
                  <a:gd name="T0" fmla="*/ 0 w 36"/>
                  <a:gd name="T1" fmla="*/ 21 h 43"/>
                  <a:gd name="T2" fmla="*/ 8 w 36"/>
                  <a:gd name="T3" fmla="*/ 21 h 43"/>
                  <a:gd name="T4" fmla="*/ 15 w 36"/>
                  <a:gd name="T5" fmla="*/ 21 h 43"/>
                  <a:gd name="T6" fmla="*/ 15 w 36"/>
                  <a:gd name="T7" fmla="*/ 28 h 43"/>
                  <a:gd name="T8" fmla="*/ 15 w 36"/>
                  <a:gd name="T9" fmla="*/ 21 h 43"/>
                  <a:gd name="T10" fmla="*/ 15 w 36"/>
                  <a:gd name="T11" fmla="*/ 28 h 43"/>
                  <a:gd name="T12" fmla="*/ 22 w 36"/>
                  <a:gd name="T13" fmla="*/ 28 h 43"/>
                  <a:gd name="T14" fmla="*/ 22 w 36"/>
                  <a:gd name="T15" fmla="*/ 21 h 43"/>
                  <a:gd name="T16" fmla="*/ 15 w 36"/>
                  <a:gd name="T17" fmla="*/ 21 h 43"/>
                  <a:gd name="T18" fmla="*/ 22 w 36"/>
                  <a:gd name="T19" fmla="*/ 21 h 43"/>
                  <a:gd name="T20" fmla="*/ 15 w 36"/>
                  <a:gd name="T21" fmla="*/ 21 h 43"/>
                  <a:gd name="T22" fmla="*/ 15 w 36"/>
                  <a:gd name="T23" fmla="*/ 14 h 43"/>
                  <a:gd name="T24" fmla="*/ 15 w 36"/>
                  <a:gd name="T25" fmla="*/ 7 h 43"/>
                  <a:gd name="T26" fmla="*/ 22 w 36"/>
                  <a:gd name="T27" fmla="*/ 7 h 43"/>
                  <a:gd name="T28" fmla="*/ 15 w 36"/>
                  <a:gd name="T29" fmla="*/ 7 h 43"/>
                  <a:gd name="T30" fmla="*/ 15 w 36"/>
                  <a:gd name="T31" fmla="*/ 0 h 43"/>
                  <a:gd name="T32" fmla="*/ 22 w 36"/>
                  <a:gd name="T33" fmla="*/ 0 h 43"/>
                  <a:gd name="T34" fmla="*/ 22 w 36"/>
                  <a:gd name="T35" fmla="*/ 7 h 43"/>
                  <a:gd name="T36" fmla="*/ 22 w 36"/>
                  <a:gd name="T37" fmla="*/ 14 h 43"/>
                  <a:gd name="T38" fmla="*/ 29 w 36"/>
                  <a:gd name="T39" fmla="*/ 14 h 43"/>
                  <a:gd name="T40" fmla="*/ 29 w 36"/>
                  <a:gd name="T41" fmla="*/ 21 h 43"/>
                  <a:gd name="T42" fmla="*/ 22 w 36"/>
                  <a:gd name="T43" fmla="*/ 21 h 43"/>
                  <a:gd name="T44" fmla="*/ 29 w 36"/>
                  <a:gd name="T45" fmla="*/ 21 h 43"/>
                  <a:gd name="T46" fmla="*/ 29 w 36"/>
                  <a:gd name="T47" fmla="*/ 28 h 43"/>
                  <a:gd name="T48" fmla="*/ 29 w 36"/>
                  <a:gd name="T49" fmla="*/ 35 h 43"/>
                  <a:gd name="T50" fmla="*/ 36 w 36"/>
                  <a:gd name="T51" fmla="*/ 35 h 43"/>
                  <a:gd name="T52" fmla="*/ 36 w 36"/>
                  <a:gd name="T53" fmla="*/ 28 h 43"/>
                  <a:gd name="T54" fmla="*/ 36 w 36"/>
                  <a:gd name="T55" fmla="*/ 35 h 43"/>
                  <a:gd name="T56" fmla="*/ 29 w 36"/>
                  <a:gd name="T57" fmla="*/ 35 h 43"/>
                  <a:gd name="T58" fmla="*/ 29 w 36"/>
                  <a:gd name="T59" fmla="*/ 43 h 43"/>
                  <a:gd name="T60" fmla="*/ 29 w 36"/>
                  <a:gd name="T61" fmla="*/ 35 h 43"/>
                  <a:gd name="T62" fmla="*/ 22 w 36"/>
                  <a:gd name="T63" fmla="*/ 35 h 43"/>
                  <a:gd name="T64" fmla="*/ 15 w 36"/>
                  <a:gd name="T65" fmla="*/ 35 h 43"/>
                  <a:gd name="T66" fmla="*/ 8 w 36"/>
                  <a:gd name="T67" fmla="*/ 35 h 43"/>
                  <a:gd name="T68" fmla="*/ 8 w 36"/>
                  <a:gd name="T69" fmla="*/ 28 h 43"/>
                  <a:gd name="T70" fmla="*/ 8 w 36"/>
                  <a:gd name="T71" fmla="*/ 35 h 43"/>
                  <a:gd name="T72" fmla="*/ 0 w 36"/>
                  <a:gd name="T73" fmla="*/ 28 h 43"/>
                  <a:gd name="T74" fmla="*/ 0 w 36"/>
                  <a:gd name="T75" fmla="*/ 21 h 4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"/>
                  <a:gd name="T115" fmla="*/ 0 h 43"/>
                  <a:gd name="T116" fmla="*/ 36 w 36"/>
                  <a:gd name="T117" fmla="*/ 43 h 4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" h="43">
                    <a:moveTo>
                      <a:pt x="0" y="21"/>
                    </a:moveTo>
                    <a:lnTo>
                      <a:pt x="8" y="21"/>
                    </a:lnTo>
                    <a:lnTo>
                      <a:pt x="15" y="21"/>
                    </a:lnTo>
                    <a:lnTo>
                      <a:pt x="15" y="28"/>
                    </a:lnTo>
                    <a:lnTo>
                      <a:pt x="15" y="21"/>
                    </a:lnTo>
                    <a:lnTo>
                      <a:pt x="15" y="28"/>
                    </a:lnTo>
                    <a:lnTo>
                      <a:pt x="22" y="28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9" y="21"/>
                    </a:lnTo>
                    <a:lnTo>
                      <a:pt x="22" y="21"/>
                    </a:lnTo>
                    <a:lnTo>
                      <a:pt x="29" y="21"/>
                    </a:lnTo>
                    <a:lnTo>
                      <a:pt x="29" y="28"/>
                    </a:lnTo>
                    <a:lnTo>
                      <a:pt x="29" y="35"/>
                    </a:lnTo>
                    <a:lnTo>
                      <a:pt x="36" y="35"/>
                    </a:lnTo>
                    <a:lnTo>
                      <a:pt x="36" y="28"/>
                    </a:lnTo>
                    <a:lnTo>
                      <a:pt x="36" y="35"/>
                    </a:lnTo>
                    <a:lnTo>
                      <a:pt x="29" y="35"/>
                    </a:lnTo>
                    <a:lnTo>
                      <a:pt x="29" y="43"/>
                    </a:lnTo>
                    <a:lnTo>
                      <a:pt x="29" y="35"/>
                    </a:lnTo>
                    <a:lnTo>
                      <a:pt x="22" y="35"/>
                    </a:lnTo>
                    <a:lnTo>
                      <a:pt x="15" y="35"/>
                    </a:lnTo>
                    <a:lnTo>
                      <a:pt x="8" y="35"/>
                    </a:lnTo>
                    <a:lnTo>
                      <a:pt x="8" y="28"/>
                    </a:lnTo>
                    <a:lnTo>
                      <a:pt x="8" y="35"/>
                    </a:lnTo>
                    <a:lnTo>
                      <a:pt x="0" y="2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1" name="Freeform 1657"/>
              <p:cNvSpPr>
                <a:spLocks/>
              </p:cNvSpPr>
              <p:nvPr/>
            </p:nvSpPr>
            <p:spPr bwMode="auto">
              <a:xfrm>
                <a:off x="2342" y="453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2" name="Freeform 1658"/>
              <p:cNvSpPr>
                <a:spLocks/>
              </p:cNvSpPr>
              <p:nvPr/>
            </p:nvSpPr>
            <p:spPr bwMode="auto">
              <a:xfrm>
                <a:off x="1952" y="4008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3" name="Freeform 1659"/>
              <p:cNvSpPr>
                <a:spLocks/>
              </p:cNvSpPr>
              <p:nvPr/>
            </p:nvSpPr>
            <p:spPr bwMode="auto">
              <a:xfrm>
                <a:off x="2342" y="45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4" name="Freeform 1660"/>
              <p:cNvSpPr>
                <a:spLocks/>
              </p:cNvSpPr>
              <p:nvPr/>
            </p:nvSpPr>
            <p:spPr bwMode="auto">
              <a:xfrm>
                <a:off x="1952" y="4227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8 w 15"/>
                  <a:gd name="T3" fmla="*/ 8 h 8"/>
                  <a:gd name="T4" fmla="*/ 8 w 15"/>
                  <a:gd name="T5" fmla="*/ 0 h 8"/>
                  <a:gd name="T6" fmla="*/ 8 w 15"/>
                  <a:gd name="T7" fmla="*/ 8 h 8"/>
                  <a:gd name="T8" fmla="*/ 8 w 15"/>
                  <a:gd name="T9" fmla="*/ 0 h 8"/>
                  <a:gd name="T10" fmla="*/ 8 w 15"/>
                  <a:gd name="T11" fmla="*/ 8 h 8"/>
                  <a:gd name="T12" fmla="*/ 15 w 15"/>
                  <a:gd name="T13" fmla="*/ 8 h 8"/>
                  <a:gd name="T14" fmla="*/ 8 w 15"/>
                  <a:gd name="T15" fmla="*/ 8 h 8"/>
                  <a:gd name="T16" fmla="*/ 0 w 15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8"/>
                  <a:gd name="T29" fmla="*/ 15 w 1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5" name="Freeform 1661"/>
              <p:cNvSpPr>
                <a:spLocks/>
              </p:cNvSpPr>
              <p:nvPr/>
            </p:nvSpPr>
            <p:spPr bwMode="auto">
              <a:xfrm>
                <a:off x="1952" y="4235"/>
                <a:ext cx="36" cy="21"/>
              </a:xfrm>
              <a:custGeom>
                <a:avLst/>
                <a:gdLst>
                  <a:gd name="T0" fmla="*/ 15 w 36"/>
                  <a:gd name="T1" fmla="*/ 21 h 21"/>
                  <a:gd name="T2" fmla="*/ 8 w 36"/>
                  <a:gd name="T3" fmla="*/ 21 h 21"/>
                  <a:gd name="T4" fmla="*/ 0 w 36"/>
                  <a:gd name="T5" fmla="*/ 21 h 21"/>
                  <a:gd name="T6" fmla="*/ 8 w 36"/>
                  <a:gd name="T7" fmla="*/ 14 h 21"/>
                  <a:gd name="T8" fmla="*/ 8 w 36"/>
                  <a:gd name="T9" fmla="*/ 21 h 21"/>
                  <a:gd name="T10" fmla="*/ 8 w 36"/>
                  <a:gd name="T11" fmla="*/ 14 h 21"/>
                  <a:gd name="T12" fmla="*/ 15 w 36"/>
                  <a:gd name="T13" fmla="*/ 14 h 21"/>
                  <a:gd name="T14" fmla="*/ 8 w 36"/>
                  <a:gd name="T15" fmla="*/ 14 h 21"/>
                  <a:gd name="T16" fmla="*/ 0 w 36"/>
                  <a:gd name="T17" fmla="*/ 14 h 21"/>
                  <a:gd name="T18" fmla="*/ 8 w 36"/>
                  <a:gd name="T19" fmla="*/ 14 h 21"/>
                  <a:gd name="T20" fmla="*/ 0 w 36"/>
                  <a:gd name="T21" fmla="*/ 14 h 21"/>
                  <a:gd name="T22" fmla="*/ 8 w 36"/>
                  <a:gd name="T23" fmla="*/ 14 h 21"/>
                  <a:gd name="T24" fmla="*/ 8 w 36"/>
                  <a:gd name="T25" fmla="*/ 7 h 21"/>
                  <a:gd name="T26" fmla="*/ 15 w 36"/>
                  <a:gd name="T27" fmla="*/ 7 h 21"/>
                  <a:gd name="T28" fmla="*/ 22 w 36"/>
                  <a:gd name="T29" fmla="*/ 7 h 21"/>
                  <a:gd name="T30" fmla="*/ 22 w 36"/>
                  <a:gd name="T31" fmla="*/ 0 h 21"/>
                  <a:gd name="T32" fmla="*/ 22 w 36"/>
                  <a:gd name="T33" fmla="*/ 7 h 21"/>
                  <a:gd name="T34" fmla="*/ 29 w 36"/>
                  <a:gd name="T35" fmla="*/ 7 h 21"/>
                  <a:gd name="T36" fmla="*/ 29 w 36"/>
                  <a:gd name="T37" fmla="*/ 0 h 21"/>
                  <a:gd name="T38" fmla="*/ 29 w 36"/>
                  <a:gd name="T39" fmla="*/ 7 h 21"/>
                  <a:gd name="T40" fmla="*/ 36 w 36"/>
                  <a:gd name="T41" fmla="*/ 7 h 21"/>
                  <a:gd name="T42" fmla="*/ 36 w 36"/>
                  <a:gd name="T43" fmla="*/ 14 h 21"/>
                  <a:gd name="T44" fmla="*/ 29 w 36"/>
                  <a:gd name="T45" fmla="*/ 7 h 21"/>
                  <a:gd name="T46" fmla="*/ 22 w 36"/>
                  <a:gd name="T47" fmla="*/ 7 h 21"/>
                  <a:gd name="T48" fmla="*/ 29 w 36"/>
                  <a:gd name="T49" fmla="*/ 7 h 21"/>
                  <a:gd name="T50" fmla="*/ 29 w 36"/>
                  <a:gd name="T51" fmla="*/ 14 h 21"/>
                  <a:gd name="T52" fmla="*/ 36 w 36"/>
                  <a:gd name="T53" fmla="*/ 14 h 21"/>
                  <a:gd name="T54" fmla="*/ 29 w 36"/>
                  <a:gd name="T55" fmla="*/ 14 h 21"/>
                  <a:gd name="T56" fmla="*/ 22 w 36"/>
                  <a:gd name="T57" fmla="*/ 14 h 21"/>
                  <a:gd name="T58" fmla="*/ 22 w 36"/>
                  <a:gd name="T59" fmla="*/ 7 h 21"/>
                  <a:gd name="T60" fmla="*/ 22 w 36"/>
                  <a:gd name="T61" fmla="*/ 14 h 21"/>
                  <a:gd name="T62" fmla="*/ 22 w 36"/>
                  <a:gd name="T63" fmla="*/ 7 h 21"/>
                  <a:gd name="T64" fmla="*/ 22 w 36"/>
                  <a:gd name="T65" fmla="*/ 14 h 21"/>
                  <a:gd name="T66" fmla="*/ 15 w 36"/>
                  <a:gd name="T67" fmla="*/ 14 h 21"/>
                  <a:gd name="T68" fmla="*/ 15 w 36"/>
                  <a:gd name="T69" fmla="*/ 21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6"/>
                  <a:gd name="T106" fmla="*/ 0 h 21"/>
                  <a:gd name="T107" fmla="*/ 36 w 36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6" h="21">
                    <a:moveTo>
                      <a:pt x="15" y="21"/>
                    </a:moveTo>
                    <a:lnTo>
                      <a:pt x="8" y="21"/>
                    </a:lnTo>
                    <a:lnTo>
                      <a:pt x="0" y="21"/>
                    </a:lnTo>
                    <a:lnTo>
                      <a:pt x="8" y="14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2" y="0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9" y="0"/>
                    </a:lnTo>
                    <a:lnTo>
                      <a:pt x="29" y="7"/>
                    </a:lnTo>
                    <a:lnTo>
                      <a:pt x="36" y="7"/>
                    </a:lnTo>
                    <a:lnTo>
                      <a:pt x="36" y="14"/>
                    </a:lnTo>
                    <a:lnTo>
                      <a:pt x="29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36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15" y="14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6" name="Freeform 1662"/>
              <p:cNvSpPr>
                <a:spLocks/>
              </p:cNvSpPr>
              <p:nvPr/>
            </p:nvSpPr>
            <p:spPr bwMode="auto">
              <a:xfrm>
                <a:off x="2342" y="452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7" name="Freeform 1663"/>
              <p:cNvSpPr>
                <a:spLocks/>
              </p:cNvSpPr>
              <p:nvPr/>
            </p:nvSpPr>
            <p:spPr bwMode="auto">
              <a:xfrm>
                <a:off x="1952" y="4235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0 h 7"/>
                  <a:gd name="T4" fmla="*/ 0 w 15"/>
                  <a:gd name="T5" fmla="*/ 7 h 7"/>
                  <a:gd name="T6" fmla="*/ 0 w 15"/>
                  <a:gd name="T7" fmla="*/ 0 h 7"/>
                  <a:gd name="T8" fmla="*/ 8 w 15"/>
                  <a:gd name="T9" fmla="*/ 0 h 7"/>
                  <a:gd name="T10" fmla="*/ 15 w 15"/>
                  <a:gd name="T11" fmla="*/ 0 h 7"/>
                  <a:gd name="T12" fmla="*/ 15 w 15"/>
                  <a:gd name="T13" fmla="*/ 7 h 7"/>
                  <a:gd name="T14" fmla="*/ 8 w 15"/>
                  <a:gd name="T15" fmla="*/ 7 h 7"/>
                  <a:gd name="T16" fmla="*/ 8 w 15"/>
                  <a:gd name="T17" fmla="*/ 0 h 7"/>
                  <a:gd name="T18" fmla="*/ 8 w 15"/>
                  <a:gd name="T19" fmla="*/ 7 h 7"/>
                  <a:gd name="T20" fmla="*/ 0 w 15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7"/>
                  <a:gd name="T35" fmla="*/ 15 w 15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8" name="Freeform 1664"/>
              <p:cNvSpPr>
                <a:spLocks/>
              </p:cNvSpPr>
              <p:nvPr/>
            </p:nvSpPr>
            <p:spPr bwMode="auto">
              <a:xfrm>
                <a:off x="2038" y="437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89" name="Freeform 1665"/>
              <p:cNvSpPr>
                <a:spLocks/>
              </p:cNvSpPr>
              <p:nvPr/>
            </p:nvSpPr>
            <p:spPr bwMode="auto">
              <a:xfrm>
                <a:off x="2038" y="400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0 w 7"/>
                  <a:gd name="T5" fmla="*/ 14 h 14"/>
                  <a:gd name="T6" fmla="*/ 0 w 7"/>
                  <a:gd name="T7" fmla="*/ 7 h 14"/>
                  <a:gd name="T8" fmla="*/ 0 w 7"/>
                  <a:gd name="T9" fmla="*/ 0 h 14"/>
                  <a:gd name="T10" fmla="*/ 0 w 7"/>
                  <a:gd name="T11" fmla="*/ 7 h 14"/>
                  <a:gd name="T12" fmla="*/ 7 w 7"/>
                  <a:gd name="T13" fmla="*/ 7 h 14"/>
                  <a:gd name="T14" fmla="*/ 0 w 7"/>
                  <a:gd name="T15" fmla="*/ 7 h 14"/>
                  <a:gd name="T16" fmla="*/ 7 w 7"/>
                  <a:gd name="T17" fmla="*/ 7 h 14"/>
                  <a:gd name="T18" fmla="*/ 7 w 7"/>
                  <a:gd name="T19" fmla="*/ 14 h 14"/>
                  <a:gd name="T20" fmla="*/ 0 w 7"/>
                  <a:gd name="T21" fmla="*/ 1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14"/>
                  <a:gd name="T35" fmla="*/ 7 w 7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0" name="Freeform 1666"/>
              <p:cNvSpPr>
                <a:spLocks/>
              </p:cNvSpPr>
              <p:nvPr/>
            </p:nvSpPr>
            <p:spPr bwMode="auto">
              <a:xfrm>
                <a:off x="2349" y="453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1" name="Freeform 1667"/>
              <p:cNvSpPr>
                <a:spLocks/>
              </p:cNvSpPr>
              <p:nvPr/>
            </p:nvSpPr>
            <p:spPr bwMode="auto">
              <a:xfrm>
                <a:off x="1952" y="4064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8 w 15"/>
                  <a:gd name="T3" fmla="*/ 0 h 8"/>
                  <a:gd name="T4" fmla="*/ 15 w 15"/>
                  <a:gd name="T5" fmla="*/ 0 h 8"/>
                  <a:gd name="T6" fmla="*/ 8 w 15"/>
                  <a:gd name="T7" fmla="*/ 8 h 8"/>
                  <a:gd name="T8" fmla="*/ 0 w 15"/>
                  <a:gd name="T9" fmla="*/ 8 h 8"/>
                  <a:gd name="T10" fmla="*/ 0 w 15"/>
                  <a:gd name="T11" fmla="*/ 0 h 8"/>
                  <a:gd name="T12" fmla="*/ 8 w 15"/>
                  <a:gd name="T13" fmla="*/ 0 h 8"/>
                  <a:gd name="T14" fmla="*/ 8 w 15"/>
                  <a:gd name="T15" fmla="*/ 8 h 8"/>
                  <a:gd name="T16" fmla="*/ 8 w 15"/>
                  <a:gd name="T17" fmla="*/ 0 h 8"/>
                  <a:gd name="T18" fmla="*/ 0 w 15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8"/>
                  <a:gd name="T32" fmla="*/ 15 w 1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8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2" name="Freeform 1668"/>
              <p:cNvSpPr>
                <a:spLocks/>
              </p:cNvSpPr>
              <p:nvPr/>
            </p:nvSpPr>
            <p:spPr bwMode="auto">
              <a:xfrm>
                <a:off x="1952" y="400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3" name="Freeform 1669"/>
              <p:cNvSpPr>
                <a:spLocks/>
              </p:cNvSpPr>
              <p:nvPr/>
            </p:nvSpPr>
            <p:spPr bwMode="auto">
              <a:xfrm>
                <a:off x="2356" y="453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4" name="Freeform 1670"/>
              <p:cNvSpPr>
                <a:spLocks/>
              </p:cNvSpPr>
              <p:nvPr/>
            </p:nvSpPr>
            <p:spPr bwMode="auto">
              <a:xfrm>
                <a:off x="2356" y="4504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5" name="Rectangle 1671"/>
              <p:cNvSpPr>
                <a:spLocks noChangeArrowheads="1"/>
              </p:cNvSpPr>
              <p:nvPr/>
            </p:nvSpPr>
            <p:spPr bwMode="auto">
              <a:xfrm>
                <a:off x="2364" y="450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6" name="Freeform 1672"/>
              <p:cNvSpPr>
                <a:spLocks/>
              </p:cNvSpPr>
              <p:nvPr/>
            </p:nvSpPr>
            <p:spPr bwMode="auto">
              <a:xfrm>
                <a:off x="2364" y="453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7" name="Freeform 1673"/>
              <p:cNvSpPr>
                <a:spLocks/>
              </p:cNvSpPr>
              <p:nvPr/>
            </p:nvSpPr>
            <p:spPr bwMode="auto">
              <a:xfrm>
                <a:off x="1952" y="4157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8" name="Freeform 1674"/>
              <p:cNvSpPr>
                <a:spLocks/>
              </p:cNvSpPr>
              <p:nvPr/>
            </p:nvSpPr>
            <p:spPr bwMode="auto">
              <a:xfrm>
                <a:off x="1952" y="424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0 h 7"/>
                  <a:gd name="T4" fmla="*/ 0 w 8"/>
                  <a:gd name="T5" fmla="*/ 0 h 7"/>
                  <a:gd name="T6" fmla="*/ 8 w 8"/>
                  <a:gd name="T7" fmla="*/ 0 h 7"/>
                  <a:gd name="T8" fmla="*/ 0 w 8"/>
                  <a:gd name="T9" fmla="*/ 0 h 7"/>
                  <a:gd name="T10" fmla="*/ 0 w 8"/>
                  <a:gd name="T11" fmla="*/ 7 h 7"/>
                  <a:gd name="T12" fmla="*/ 0 w 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99" name="Freeform 1675"/>
              <p:cNvSpPr>
                <a:spLocks/>
              </p:cNvSpPr>
              <p:nvPr/>
            </p:nvSpPr>
            <p:spPr bwMode="auto">
              <a:xfrm>
                <a:off x="2406" y="452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0" name="Freeform 1676"/>
              <p:cNvSpPr>
                <a:spLocks/>
              </p:cNvSpPr>
              <p:nvPr/>
            </p:nvSpPr>
            <p:spPr bwMode="auto">
              <a:xfrm>
                <a:off x="1952" y="4270"/>
                <a:ext cx="22" cy="28"/>
              </a:xfrm>
              <a:custGeom>
                <a:avLst/>
                <a:gdLst>
                  <a:gd name="T0" fmla="*/ 0 w 22"/>
                  <a:gd name="T1" fmla="*/ 14 h 28"/>
                  <a:gd name="T2" fmla="*/ 8 w 22"/>
                  <a:gd name="T3" fmla="*/ 14 h 28"/>
                  <a:gd name="T4" fmla="*/ 8 w 22"/>
                  <a:gd name="T5" fmla="*/ 7 h 28"/>
                  <a:gd name="T6" fmla="*/ 8 w 22"/>
                  <a:gd name="T7" fmla="*/ 14 h 28"/>
                  <a:gd name="T8" fmla="*/ 15 w 22"/>
                  <a:gd name="T9" fmla="*/ 14 h 28"/>
                  <a:gd name="T10" fmla="*/ 15 w 22"/>
                  <a:gd name="T11" fmla="*/ 7 h 28"/>
                  <a:gd name="T12" fmla="*/ 15 w 22"/>
                  <a:gd name="T13" fmla="*/ 14 h 28"/>
                  <a:gd name="T14" fmla="*/ 15 w 22"/>
                  <a:gd name="T15" fmla="*/ 7 h 28"/>
                  <a:gd name="T16" fmla="*/ 8 w 22"/>
                  <a:gd name="T17" fmla="*/ 7 h 28"/>
                  <a:gd name="T18" fmla="*/ 15 w 22"/>
                  <a:gd name="T19" fmla="*/ 7 h 28"/>
                  <a:gd name="T20" fmla="*/ 8 w 22"/>
                  <a:gd name="T21" fmla="*/ 0 h 28"/>
                  <a:gd name="T22" fmla="*/ 15 w 22"/>
                  <a:gd name="T23" fmla="*/ 0 h 28"/>
                  <a:gd name="T24" fmla="*/ 15 w 22"/>
                  <a:gd name="T25" fmla="*/ 7 h 28"/>
                  <a:gd name="T26" fmla="*/ 22 w 22"/>
                  <a:gd name="T27" fmla="*/ 7 h 28"/>
                  <a:gd name="T28" fmla="*/ 15 w 22"/>
                  <a:gd name="T29" fmla="*/ 7 h 28"/>
                  <a:gd name="T30" fmla="*/ 22 w 22"/>
                  <a:gd name="T31" fmla="*/ 7 h 28"/>
                  <a:gd name="T32" fmla="*/ 15 w 22"/>
                  <a:gd name="T33" fmla="*/ 7 h 28"/>
                  <a:gd name="T34" fmla="*/ 15 w 22"/>
                  <a:gd name="T35" fmla="*/ 14 h 28"/>
                  <a:gd name="T36" fmla="*/ 15 w 22"/>
                  <a:gd name="T37" fmla="*/ 21 h 28"/>
                  <a:gd name="T38" fmla="*/ 8 w 22"/>
                  <a:gd name="T39" fmla="*/ 21 h 28"/>
                  <a:gd name="T40" fmla="*/ 15 w 22"/>
                  <a:gd name="T41" fmla="*/ 21 h 28"/>
                  <a:gd name="T42" fmla="*/ 8 w 22"/>
                  <a:gd name="T43" fmla="*/ 21 h 28"/>
                  <a:gd name="T44" fmla="*/ 8 w 22"/>
                  <a:gd name="T45" fmla="*/ 28 h 28"/>
                  <a:gd name="T46" fmla="*/ 8 w 22"/>
                  <a:gd name="T47" fmla="*/ 21 h 28"/>
                  <a:gd name="T48" fmla="*/ 8 w 22"/>
                  <a:gd name="T49" fmla="*/ 28 h 28"/>
                  <a:gd name="T50" fmla="*/ 0 w 22"/>
                  <a:gd name="T51" fmla="*/ 28 h 28"/>
                  <a:gd name="T52" fmla="*/ 8 w 22"/>
                  <a:gd name="T53" fmla="*/ 28 h 28"/>
                  <a:gd name="T54" fmla="*/ 0 w 22"/>
                  <a:gd name="T55" fmla="*/ 28 h 28"/>
                  <a:gd name="T56" fmla="*/ 8 w 22"/>
                  <a:gd name="T57" fmla="*/ 28 h 28"/>
                  <a:gd name="T58" fmla="*/ 0 w 22"/>
                  <a:gd name="T59" fmla="*/ 28 h 28"/>
                  <a:gd name="T60" fmla="*/ 0 w 22"/>
                  <a:gd name="T61" fmla="*/ 21 h 28"/>
                  <a:gd name="T62" fmla="*/ 0 w 22"/>
                  <a:gd name="T63" fmla="*/ 28 h 28"/>
                  <a:gd name="T64" fmla="*/ 0 w 22"/>
                  <a:gd name="T65" fmla="*/ 21 h 28"/>
                  <a:gd name="T66" fmla="*/ 8 w 22"/>
                  <a:gd name="T67" fmla="*/ 21 h 28"/>
                  <a:gd name="T68" fmla="*/ 8 w 22"/>
                  <a:gd name="T69" fmla="*/ 14 h 28"/>
                  <a:gd name="T70" fmla="*/ 0 w 22"/>
                  <a:gd name="T71" fmla="*/ 21 h 28"/>
                  <a:gd name="T72" fmla="*/ 0 w 22"/>
                  <a:gd name="T73" fmla="*/ 14 h 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"/>
                  <a:gd name="T112" fmla="*/ 0 h 28"/>
                  <a:gd name="T113" fmla="*/ 22 w 22"/>
                  <a:gd name="T114" fmla="*/ 28 h 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" h="28">
                    <a:moveTo>
                      <a:pt x="0" y="14"/>
                    </a:moveTo>
                    <a:lnTo>
                      <a:pt x="8" y="14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5" y="21"/>
                    </a:lnTo>
                    <a:lnTo>
                      <a:pt x="8" y="21"/>
                    </a:lnTo>
                    <a:lnTo>
                      <a:pt x="15" y="21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8" y="14"/>
                    </a:lnTo>
                    <a:lnTo>
                      <a:pt x="0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1" name="Freeform 1677"/>
              <p:cNvSpPr>
                <a:spLocks/>
              </p:cNvSpPr>
              <p:nvPr/>
            </p:nvSpPr>
            <p:spPr bwMode="auto">
              <a:xfrm>
                <a:off x="1945" y="390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2" name="Freeform 1678"/>
              <p:cNvSpPr>
                <a:spLocks/>
              </p:cNvSpPr>
              <p:nvPr/>
            </p:nvSpPr>
            <p:spPr bwMode="auto">
              <a:xfrm>
                <a:off x="1945" y="408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3" name="Rectangle 1679"/>
              <p:cNvSpPr>
                <a:spLocks noChangeArrowheads="1"/>
              </p:cNvSpPr>
              <p:nvPr/>
            </p:nvSpPr>
            <p:spPr bwMode="auto">
              <a:xfrm>
                <a:off x="1945" y="4220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4" name="Freeform 1680"/>
              <p:cNvSpPr>
                <a:spLocks/>
              </p:cNvSpPr>
              <p:nvPr/>
            </p:nvSpPr>
            <p:spPr bwMode="auto">
              <a:xfrm>
                <a:off x="2371" y="453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5" name="Freeform 1681"/>
              <p:cNvSpPr>
                <a:spLocks/>
              </p:cNvSpPr>
              <p:nvPr/>
            </p:nvSpPr>
            <p:spPr bwMode="auto">
              <a:xfrm>
                <a:off x="1945" y="4008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0 w 7"/>
                  <a:gd name="T7" fmla="*/ 0 h 7"/>
                  <a:gd name="T8" fmla="*/ 7 w 7"/>
                  <a:gd name="T9" fmla="*/ 0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6" name="Freeform 1682"/>
              <p:cNvSpPr>
                <a:spLocks/>
              </p:cNvSpPr>
              <p:nvPr/>
            </p:nvSpPr>
            <p:spPr bwMode="auto">
              <a:xfrm>
                <a:off x="2371" y="450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7" name="Freeform 1683"/>
              <p:cNvSpPr>
                <a:spLocks/>
              </p:cNvSpPr>
              <p:nvPr/>
            </p:nvSpPr>
            <p:spPr bwMode="auto">
              <a:xfrm>
                <a:off x="1945" y="419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8" name="Freeform 1684"/>
              <p:cNvSpPr>
                <a:spLocks/>
              </p:cNvSpPr>
              <p:nvPr/>
            </p:nvSpPr>
            <p:spPr bwMode="auto">
              <a:xfrm>
                <a:off x="2030" y="4249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0 h 7"/>
                  <a:gd name="T4" fmla="*/ 0 w 8"/>
                  <a:gd name="T5" fmla="*/ 0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8" y="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09" name="Freeform 1685"/>
              <p:cNvSpPr>
                <a:spLocks/>
              </p:cNvSpPr>
              <p:nvPr/>
            </p:nvSpPr>
            <p:spPr bwMode="auto">
              <a:xfrm>
                <a:off x="2030" y="385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0" name="Freeform 1686"/>
              <p:cNvSpPr>
                <a:spLocks/>
              </p:cNvSpPr>
              <p:nvPr/>
            </p:nvSpPr>
            <p:spPr bwMode="auto">
              <a:xfrm>
                <a:off x="2030" y="3767"/>
                <a:ext cx="15" cy="7"/>
              </a:xfrm>
              <a:custGeom>
                <a:avLst/>
                <a:gdLst>
                  <a:gd name="T0" fmla="*/ 15 w 15"/>
                  <a:gd name="T1" fmla="*/ 7 h 7"/>
                  <a:gd name="T2" fmla="*/ 8 w 15"/>
                  <a:gd name="T3" fmla="*/ 7 h 7"/>
                  <a:gd name="T4" fmla="*/ 0 w 15"/>
                  <a:gd name="T5" fmla="*/ 7 h 7"/>
                  <a:gd name="T6" fmla="*/ 8 w 15"/>
                  <a:gd name="T7" fmla="*/ 7 h 7"/>
                  <a:gd name="T8" fmla="*/ 15 w 15"/>
                  <a:gd name="T9" fmla="*/ 7 h 7"/>
                  <a:gd name="T10" fmla="*/ 15 w 15"/>
                  <a:gd name="T11" fmla="*/ 0 h 7"/>
                  <a:gd name="T12" fmla="*/ 15 w 15"/>
                  <a:gd name="T13" fmla="*/ 7 h 7"/>
                  <a:gd name="T14" fmla="*/ 8 w 15"/>
                  <a:gd name="T15" fmla="*/ 7 h 7"/>
                  <a:gd name="T16" fmla="*/ 15 w 1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15" y="7"/>
                    </a:moveTo>
                    <a:lnTo>
                      <a:pt x="8" y="7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8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1" name="Freeform 1687"/>
              <p:cNvSpPr>
                <a:spLocks/>
              </p:cNvSpPr>
              <p:nvPr/>
            </p:nvSpPr>
            <p:spPr bwMode="auto">
              <a:xfrm>
                <a:off x="1945" y="414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2" name="Freeform 1688"/>
              <p:cNvSpPr>
                <a:spLocks/>
              </p:cNvSpPr>
              <p:nvPr/>
            </p:nvSpPr>
            <p:spPr bwMode="auto">
              <a:xfrm>
                <a:off x="1945" y="419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3" name="Freeform 1689"/>
              <p:cNvSpPr>
                <a:spLocks/>
              </p:cNvSpPr>
              <p:nvPr/>
            </p:nvSpPr>
            <p:spPr bwMode="auto">
              <a:xfrm>
                <a:off x="1945" y="4001"/>
                <a:ext cx="15" cy="7"/>
              </a:xfrm>
              <a:custGeom>
                <a:avLst/>
                <a:gdLst>
                  <a:gd name="T0" fmla="*/ 7 w 15"/>
                  <a:gd name="T1" fmla="*/ 0 h 7"/>
                  <a:gd name="T2" fmla="*/ 15 w 15"/>
                  <a:gd name="T3" fmla="*/ 0 h 7"/>
                  <a:gd name="T4" fmla="*/ 15 w 15"/>
                  <a:gd name="T5" fmla="*/ 7 h 7"/>
                  <a:gd name="T6" fmla="*/ 7 w 15"/>
                  <a:gd name="T7" fmla="*/ 7 h 7"/>
                  <a:gd name="T8" fmla="*/ 15 w 15"/>
                  <a:gd name="T9" fmla="*/ 7 h 7"/>
                  <a:gd name="T10" fmla="*/ 7 w 15"/>
                  <a:gd name="T11" fmla="*/ 7 h 7"/>
                  <a:gd name="T12" fmla="*/ 7 w 15"/>
                  <a:gd name="T13" fmla="*/ 0 h 7"/>
                  <a:gd name="T14" fmla="*/ 0 w 15"/>
                  <a:gd name="T15" fmla="*/ 0 h 7"/>
                  <a:gd name="T16" fmla="*/ 7 w 15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7" y="0"/>
                    </a:moveTo>
                    <a:lnTo>
                      <a:pt x="15" y="0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4" name="Freeform 1690"/>
              <p:cNvSpPr>
                <a:spLocks/>
              </p:cNvSpPr>
              <p:nvPr/>
            </p:nvSpPr>
            <p:spPr bwMode="auto">
              <a:xfrm>
                <a:off x="1945" y="4086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7 h 7"/>
                  <a:gd name="T4" fmla="*/ 0 w 7"/>
                  <a:gd name="T5" fmla="*/ 0 h 7"/>
                  <a:gd name="T6" fmla="*/ 7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0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5" name="Freeform 1691"/>
              <p:cNvSpPr>
                <a:spLocks/>
              </p:cNvSpPr>
              <p:nvPr/>
            </p:nvSpPr>
            <p:spPr bwMode="auto">
              <a:xfrm>
                <a:off x="1945" y="4157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6" name="Freeform 1692"/>
              <p:cNvSpPr>
                <a:spLocks/>
              </p:cNvSpPr>
              <p:nvPr/>
            </p:nvSpPr>
            <p:spPr bwMode="auto">
              <a:xfrm>
                <a:off x="2378" y="453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7" name="Freeform 1693"/>
              <p:cNvSpPr>
                <a:spLocks/>
              </p:cNvSpPr>
              <p:nvPr/>
            </p:nvSpPr>
            <p:spPr bwMode="auto">
              <a:xfrm>
                <a:off x="1945" y="4185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0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8" name="Rectangle 1694"/>
              <p:cNvSpPr>
                <a:spLocks noChangeArrowheads="1"/>
              </p:cNvSpPr>
              <p:nvPr/>
            </p:nvSpPr>
            <p:spPr bwMode="auto">
              <a:xfrm>
                <a:off x="1945" y="4256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19" name="Freeform 1695"/>
              <p:cNvSpPr>
                <a:spLocks/>
              </p:cNvSpPr>
              <p:nvPr/>
            </p:nvSpPr>
            <p:spPr bwMode="auto">
              <a:xfrm>
                <a:off x="1945" y="4149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0" name="Freeform 1696"/>
              <p:cNvSpPr>
                <a:spLocks/>
              </p:cNvSpPr>
              <p:nvPr/>
            </p:nvSpPr>
            <p:spPr bwMode="auto">
              <a:xfrm>
                <a:off x="1945" y="4199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15 w 15"/>
                  <a:gd name="T3" fmla="*/ 0 h 14"/>
                  <a:gd name="T4" fmla="*/ 7 w 15"/>
                  <a:gd name="T5" fmla="*/ 0 h 14"/>
                  <a:gd name="T6" fmla="*/ 7 w 15"/>
                  <a:gd name="T7" fmla="*/ 7 h 14"/>
                  <a:gd name="T8" fmla="*/ 7 w 15"/>
                  <a:gd name="T9" fmla="*/ 14 h 14"/>
                  <a:gd name="T10" fmla="*/ 7 w 15"/>
                  <a:gd name="T11" fmla="*/ 7 h 14"/>
                  <a:gd name="T12" fmla="*/ 0 w 15"/>
                  <a:gd name="T13" fmla="*/ 7 h 14"/>
                  <a:gd name="T14" fmla="*/ 7 w 15"/>
                  <a:gd name="T15" fmla="*/ 7 h 14"/>
                  <a:gd name="T16" fmla="*/ 7 w 15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4"/>
                  <a:gd name="T29" fmla="*/ 15 w 1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4">
                    <a:moveTo>
                      <a:pt x="7" y="0"/>
                    </a:moveTo>
                    <a:lnTo>
                      <a:pt x="15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1" name="Freeform 1697"/>
              <p:cNvSpPr>
                <a:spLocks/>
              </p:cNvSpPr>
              <p:nvPr/>
            </p:nvSpPr>
            <p:spPr bwMode="auto">
              <a:xfrm>
                <a:off x="1945" y="4178"/>
                <a:ext cx="15" cy="7"/>
              </a:xfrm>
              <a:custGeom>
                <a:avLst/>
                <a:gdLst>
                  <a:gd name="T0" fmla="*/ 7 w 15"/>
                  <a:gd name="T1" fmla="*/ 7 h 7"/>
                  <a:gd name="T2" fmla="*/ 0 w 15"/>
                  <a:gd name="T3" fmla="*/ 7 h 7"/>
                  <a:gd name="T4" fmla="*/ 0 w 15"/>
                  <a:gd name="T5" fmla="*/ 0 h 7"/>
                  <a:gd name="T6" fmla="*/ 7 w 15"/>
                  <a:gd name="T7" fmla="*/ 0 h 7"/>
                  <a:gd name="T8" fmla="*/ 7 w 15"/>
                  <a:gd name="T9" fmla="*/ 7 h 7"/>
                  <a:gd name="T10" fmla="*/ 15 w 15"/>
                  <a:gd name="T11" fmla="*/ 7 h 7"/>
                  <a:gd name="T12" fmla="*/ 7 w 15"/>
                  <a:gd name="T13" fmla="*/ 7 h 7"/>
                  <a:gd name="T14" fmla="*/ 15 w 15"/>
                  <a:gd name="T15" fmla="*/ 7 h 7"/>
                  <a:gd name="T16" fmla="*/ 7 w 15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2" name="Freeform 1698"/>
              <p:cNvSpPr>
                <a:spLocks/>
              </p:cNvSpPr>
              <p:nvPr/>
            </p:nvSpPr>
            <p:spPr bwMode="auto">
              <a:xfrm>
                <a:off x="2030" y="4383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3" name="Freeform 1699"/>
              <p:cNvSpPr>
                <a:spLocks/>
              </p:cNvSpPr>
              <p:nvPr/>
            </p:nvSpPr>
            <p:spPr bwMode="auto">
              <a:xfrm>
                <a:off x="1945" y="4270"/>
                <a:ext cx="15" cy="14"/>
              </a:xfrm>
              <a:custGeom>
                <a:avLst/>
                <a:gdLst>
                  <a:gd name="T0" fmla="*/ 7 w 15"/>
                  <a:gd name="T1" fmla="*/ 14 h 14"/>
                  <a:gd name="T2" fmla="*/ 0 w 15"/>
                  <a:gd name="T3" fmla="*/ 14 h 14"/>
                  <a:gd name="T4" fmla="*/ 7 w 15"/>
                  <a:gd name="T5" fmla="*/ 14 h 14"/>
                  <a:gd name="T6" fmla="*/ 0 w 15"/>
                  <a:gd name="T7" fmla="*/ 7 h 14"/>
                  <a:gd name="T8" fmla="*/ 7 w 15"/>
                  <a:gd name="T9" fmla="*/ 7 h 14"/>
                  <a:gd name="T10" fmla="*/ 0 w 15"/>
                  <a:gd name="T11" fmla="*/ 7 h 14"/>
                  <a:gd name="T12" fmla="*/ 7 w 15"/>
                  <a:gd name="T13" fmla="*/ 7 h 14"/>
                  <a:gd name="T14" fmla="*/ 7 w 15"/>
                  <a:gd name="T15" fmla="*/ 0 h 14"/>
                  <a:gd name="T16" fmla="*/ 15 w 15"/>
                  <a:gd name="T17" fmla="*/ 7 h 14"/>
                  <a:gd name="T18" fmla="*/ 7 w 15"/>
                  <a:gd name="T19" fmla="*/ 7 h 14"/>
                  <a:gd name="T20" fmla="*/ 15 w 15"/>
                  <a:gd name="T21" fmla="*/ 7 h 14"/>
                  <a:gd name="T22" fmla="*/ 7 w 15"/>
                  <a:gd name="T23" fmla="*/ 7 h 14"/>
                  <a:gd name="T24" fmla="*/ 7 w 15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4"/>
                  <a:gd name="T41" fmla="*/ 15 w 1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4">
                    <a:moveTo>
                      <a:pt x="7" y="14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15" y="7"/>
                    </a:lnTo>
                    <a:lnTo>
                      <a:pt x="7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4" name="Rectangle 1700"/>
              <p:cNvSpPr>
                <a:spLocks noChangeArrowheads="1"/>
              </p:cNvSpPr>
              <p:nvPr/>
            </p:nvSpPr>
            <p:spPr bwMode="auto">
              <a:xfrm>
                <a:off x="1945" y="3802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5" name="Freeform 1701"/>
              <p:cNvSpPr>
                <a:spLocks/>
              </p:cNvSpPr>
              <p:nvPr/>
            </p:nvSpPr>
            <p:spPr bwMode="auto">
              <a:xfrm>
                <a:off x="1945" y="410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6" name="Freeform 1702"/>
              <p:cNvSpPr>
                <a:spLocks/>
              </p:cNvSpPr>
              <p:nvPr/>
            </p:nvSpPr>
            <p:spPr bwMode="auto">
              <a:xfrm>
                <a:off x="2030" y="4284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0 h 7"/>
                  <a:gd name="T4" fmla="*/ 0 w 8"/>
                  <a:gd name="T5" fmla="*/ 0 h 7"/>
                  <a:gd name="T6" fmla="*/ 8 w 8"/>
                  <a:gd name="T7" fmla="*/ 0 h 7"/>
                  <a:gd name="T8" fmla="*/ 8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8" y="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7" name="Freeform 1703"/>
              <p:cNvSpPr>
                <a:spLocks/>
              </p:cNvSpPr>
              <p:nvPr/>
            </p:nvSpPr>
            <p:spPr bwMode="auto">
              <a:xfrm>
                <a:off x="2030" y="3703"/>
                <a:ext cx="15" cy="1"/>
              </a:xfrm>
              <a:custGeom>
                <a:avLst/>
                <a:gdLst>
                  <a:gd name="T0" fmla="*/ 8 w 15"/>
                  <a:gd name="T1" fmla="*/ 0 h 1"/>
                  <a:gd name="T2" fmla="*/ 0 w 15"/>
                  <a:gd name="T3" fmla="*/ 0 h 1"/>
                  <a:gd name="T4" fmla="*/ 8 w 15"/>
                  <a:gd name="T5" fmla="*/ 0 h 1"/>
                  <a:gd name="T6" fmla="*/ 15 w 15"/>
                  <a:gd name="T7" fmla="*/ 0 h 1"/>
                  <a:gd name="T8" fmla="*/ 8 w 1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"/>
                  <a:gd name="T17" fmla="*/ 15 w 1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FF99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8" name="Freeform 1704"/>
              <p:cNvSpPr>
                <a:spLocks/>
              </p:cNvSpPr>
              <p:nvPr/>
            </p:nvSpPr>
            <p:spPr bwMode="auto">
              <a:xfrm>
                <a:off x="1938" y="39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29" name="Freeform 1705"/>
              <p:cNvSpPr>
                <a:spLocks/>
              </p:cNvSpPr>
              <p:nvPr/>
            </p:nvSpPr>
            <p:spPr bwMode="auto">
              <a:xfrm>
                <a:off x="2030" y="3859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7 h 7"/>
                  <a:gd name="T4" fmla="*/ 0 w 8"/>
                  <a:gd name="T5" fmla="*/ 0 h 7"/>
                  <a:gd name="T6" fmla="*/ 8 w 8"/>
                  <a:gd name="T7" fmla="*/ 0 h 7"/>
                  <a:gd name="T8" fmla="*/ 8 w 8"/>
                  <a:gd name="T9" fmla="*/ 7 h 7"/>
                  <a:gd name="T10" fmla="*/ 8 w 8"/>
                  <a:gd name="T11" fmla="*/ 0 h 7"/>
                  <a:gd name="T12" fmla="*/ 8 w 8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0" name="Freeform 1706"/>
              <p:cNvSpPr>
                <a:spLocks/>
              </p:cNvSpPr>
              <p:nvPr/>
            </p:nvSpPr>
            <p:spPr bwMode="auto">
              <a:xfrm>
                <a:off x="1938" y="400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1" name="Freeform 1707"/>
              <p:cNvSpPr>
                <a:spLocks/>
              </p:cNvSpPr>
              <p:nvPr/>
            </p:nvSpPr>
            <p:spPr bwMode="auto">
              <a:xfrm>
                <a:off x="1938" y="418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2" name="Freeform 1708"/>
              <p:cNvSpPr>
                <a:spLocks/>
              </p:cNvSpPr>
              <p:nvPr/>
            </p:nvSpPr>
            <p:spPr bwMode="auto">
              <a:xfrm>
                <a:off x="1938" y="400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0 w 7"/>
                  <a:gd name="T5" fmla="*/ 7 h 7"/>
                  <a:gd name="T6" fmla="*/ 7 w 7"/>
                  <a:gd name="T7" fmla="*/ 7 h 7"/>
                  <a:gd name="T8" fmla="*/ 7 w 7"/>
                  <a:gd name="T9" fmla="*/ 0 h 7"/>
                  <a:gd name="T10" fmla="*/ 7 w 7"/>
                  <a:gd name="T11" fmla="*/ 7 h 7"/>
                  <a:gd name="T12" fmla="*/ 7 w 7"/>
                  <a:gd name="T13" fmla="*/ 0 h 7"/>
                  <a:gd name="T14" fmla="*/ 7 w 7"/>
                  <a:gd name="T15" fmla="*/ 7 h 7"/>
                  <a:gd name="T16" fmla="*/ 0 w 7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3" name="Freeform 1709"/>
              <p:cNvSpPr>
                <a:spLocks/>
              </p:cNvSpPr>
              <p:nvPr/>
            </p:nvSpPr>
            <p:spPr bwMode="auto">
              <a:xfrm>
                <a:off x="1938" y="4086"/>
                <a:ext cx="29" cy="21"/>
              </a:xfrm>
              <a:custGeom>
                <a:avLst/>
                <a:gdLst>
                  <a:gd name="T0" fmla="*/ 14 w 29"/>
                  <a:gd name="T1" fmla="*/ 14 h 21"/>
                  <a:gd name="T2" fmla="*/ 7 w 29"/>
                  <a:gd name="T3" fmla="*/ 14 h 21"/>
                  <a:gd name="T4" fmla="*/ 0 w 29"/>
                  <a:gd name="T5" fmla="*/ 14 h 21"/>
                  <a:gd name="T6" fmla="*/ 7 w 29"/>
                  <a:gd name="T7" fmla="*/ 14 h 21"/>
                  <a:gd name="T8" fmla="*/ 7 w 29"/>
                  <a:gd name="T9" fmla="*/ 7 h 21"/>
                  <a:gd name="T10" fmla="*/ 0 w 29"/>
                  <a:gd name="T11" fmla="*/ 14 h 21"/>
                  <a:gd name="T12" fmla="*/ 0 w 29"/>
                  <a:gd name="T13" fmla="*/ 7 h 21"/>
                  <a:gd name="T14" fmla="*/ 7 w 29"/>
                  <a:gd name="T15" fmla="*/ 7 h 21"/>
                  <a:gd name="T16" fmla="*/ 14 w 29"/>
                  <a:gd name="T17" fmla="*/ 7 h 21"/>
                  <a:gd name="T18" fmla="*/ 7 w 29"/>
                  <a:gd name="T19" fmla="*/ 7 h 21"/>
                  <a:gd name="T20" fmla="*/ 7 w 29"/>
                  <a:gd name="T21" fmla="*/ 0 h 21"/>
                  <a:gd name="T22" fmla="*/ 14 w 29"/>
                  <a:gd name="T23" fmla="*/ 7 h 21"/>
                  <a:gd name="T24" fmla="*/ 22 w 29"/>
                  <a:gd name="T25" fmla="*/ 7 h 21"/>
                  <a:gd name="T26" fmla="*/ 14 w 29"/>
                  <a:gd name="T27" fmla="*/ 7 h 21"/>
                  <a:gd name="T28" fmla="*/ 22 w 29"/>
                  <a:gd name="T29" fmla="*/ 7 h 21"/>
                  <a:gd name="T30" fmla="*/ 14 w 29"/>
                  <a:gd name="T31" fmla="*/ 7 h 21"/>
                  <a:gd name="T32" fmla="*/ 22 w 29"/>
                  <a:gd name="T33" fmla="*/ 7 h 21"/>
                  <a:gd name="T34" fmla="*/ 29 w 29"/>
                  <a:gd name="T35" fmla="*/ 7 h 21"/>
                  <a:gd name="T36" fmla="*/ 22 w 29"/>
                  <a:gd name="T37" fmla="*/ 14 h 21"/>
                  <a:gd name="T38" fmla="*/ 29 w 29"/>
                  <a:gd name="T39" fmla="*/ 14 h 21"/>
                  <a:gd name="T40" fmla="*/ 22 w 29"/>
                  <a:gd name="T41" fmla="*/ 14 h 21"/>
                  <a:gd name="T42" fmla="*/ 29 w 29"/>
                  <a:gd name="T43" fmla="*/ 14 h 21"/>
                  <a:gd name="T44" fmla="*/ 22 w 29"/>
                  <a:gd name="T45" fmla="*/ 14 h 21"/>
                  <a:gd name="T46" fmla="*/ 22 w 29"/>
                  <a:gd name="T47" fmla="*/ 21 h 21"/>
                  <a:gd name="T48" fmla="*/ 14 w 29"/>
                  <a:gd name="T49" fmla="*/ 21 h 21"/>
                  <a:gd name="T50" fmla="*/ 14 w 29"/>
                  <a:gd name="T51" fmla="*/ 14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"/>
                  <a:gd name="T79" fmla="*/ 0 h 21"/>
                  <a:gd name="T80" fmla="*/ 29 w 29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" h="21">
                    <a:moveTo>
                      <a:pt x="14" y="14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22" y="21"/>
                    </a:lnTo>
                    <a:lnTo>
                      <a:pt x="14" y="21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4" name="Freeform 1710"/>
              <p:cNvSpPr>
                <a:spLocks/>
              </p:cNvSpPr>
              <p:nvPr/>
            </p:nvSpPr>
            <p:spPr bwMode="auto">
              <a:xfrm>
                <a:off x="1938" y="409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5" name="Freeform 1711"/>
              <p:cNvSpPr>
                <a:spLocks/>
              </p:cNvSpPr>
              <p:nvPr/>
            </p:nvSpPr>
            <p:spPr bwMode="auto">
              <a:xfrm>
                <a:off x="1938" y="400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6" name="Freeform 1712"/>
              <p:cNvSpPr>
                <a:spLocks/>
              </p:cNvSpPr>
              <p:nvPr/>
            </p:nvSpPr>
            <p:spPr bwMode="auto">
              <a:xfrm>
                <a:off x="1938" y="4100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0 w 14"/>
                  <a:gd name="T3" fmla="*/ 7 h 7"/>
                  <a:gd name="T4" fmla="*/ 0 w 14"/>
                  <a:gd name="T5" fmla="*/ 0 h 7"/>
                  <a:gd name="T6" fmla="*/ 7 w 14"/>
                  <a:gd name="T7" fmla="*/ 0 h 7"/>
                  <a:gd name="T8" fmla="*/ 7 w 14"/>
                  <a:gd name="T9" fmla="*/ 7 h 7"/>
                  <a:gd name="T10" fmla="*/ 14 w 14"/>
                  <a:gd name="T11" fmla="*/ 7 h 7"/>
                  <a:gd name="T12" fmla="*/ 7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7" name="Freeform 1713"/>
              <p:cNvSpPr>
                <a:spLocks/>
              </p:cNvSpPr>
              <p:nvPr/>
            </p:nvSpPr>
            <p:spPr bwMode="auto">
              <a:xfrm>
                <a:off x="1938" y="39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8" name="Freeform 1714"/>
              <p:cNvSpPr>
                <a:spLocks/>
              </p:cNvSpPr>
              <p:nvPr/>
            </p:nvSpPr>
            <p:spPr bwMode="auto">
              <a:xfrm>
                <a:off x="1938" y="401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39" name="Freeform 1715"/>
              <p:cNvSpPr>
                <a:spLocks/>
              </p:cNvSpPr>
              <p:nvPr/>
            </p:nvSpPr>
            <p:spPr bwMode="auto">
              <a:xfrm>
                <a:off x="1938" y="410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0" name="Freeform 1716"/>
              <p:cNvSpPr>
                <a:spLocks/>
              </p:cNvSpPr>
              <p:nvPr/>
            </p:nvSpPr>
            <p:spPr bwMode="auto">
              <a:xfrm>
                <a:off x="1938" y="417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1" name="Freeform 1717"/>
              <p:cNvSpPr>
                <a:spLocks/>
              </p:cNvSpPr>
              <p:nvPr/>
            </p:nvSpPr>
            <p:spPr bwMode="auto">
              <a:xfrm>
                <a:off x="1938" y="4064"/>
                <a:ext cx="14" cy="15"/>
              </a:xfrm>
              <a:custGeom>
                <a:avLst/>
                <a:gdLst>
                  <a:gd name="T0" fmla="*/ 14 w 14"/>
                  <a:gd name="T1" fmla="*/ 8 h 15"/>
                  <a:gd name="T2" fmla="*/ 7 w 14"/>
                  <a:gd name="T3" fmla="*/ 15 h 15"/>
                  <a:gd name="T4" fmla="*/ 7 w 14"/>
                  <a:gd name="T5" fmla="*/ 8 h 15"/>
                  <a:gd name="T6" fmla="*/ 7 w 14"/>
                  <a:gd name="T7" fmla="*/ 15 h 15"/>
                  <a:gd name="T8" fmla="*/ 0 w 14"/>
                  <a:gd name="T9" fmla="*/ 8 h 15"/>
                  <a:gd name="T10" fmla="*/ 7 w 14"/>
                  <a:gd name="T11" fmla="*/ 8 h 15"/>
                  <a:gd name="T12" fmla="*/ 0 w 14"/>
                  <a:gd name="T13" fmla="*/ 8 h 15"/>
                  <a:gd name="T14" fmla="*/ 7 w 14"/>
                  <a:gd name="T15" fmla="*/ 0 h 15"/>
                  <a:gd name="T16" fmla="*/ 7 w 14"/>
                  <a:gd name="T17" fmla="*/ 8 h 15"/>
                  <a:gd name="T18" fmla="*/ 7 w 14"/>
                  <a:gd name="T19" fmla="*/ 0 h 15"/>
                  <a:gd name="T20" fmla="*/ 14 w 14"/>
                  <a:gd name="T21" fmla="*/ 0 h 15"/>
                  <a:gd name="T22" fmla="*/ 14 w 14"/>
                  <a:gd name="T23" fmla="*/ 8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5"/>
                  <a:gd name="T38" fmla="*/ 14 w 14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5">
                    <a:moveTo>
                      <a:pt x="14" y="8"/>
                    </a:moveTo>
                    <a:lnTo>
                      <a:pt x="7" y="15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2" name="Freeform 1718"/>
              <p:cNvSpPr>
                <a:spLocks/>
              </p:cNvSpPr>
              <p:nvPr/>
            </p:nvSpPr>
            <p:spPr bwMode="auto">
              <a:xfrm>
                <a:off x="1938" y="4022"/>
                <a:ext cx="29" cy="28"/>
              </a:xfrm>
              <a:custGeom>
                <a:avLst/>
                <a:gdLst>
                  <a:gd name="T0" fmla="*/ 14 w 29"/>
                  <a:gd name="T1" fmla="*/ 7 h 28"/>
                  <a:gd name="T2" fmla="*/ 22 w 29"/>
                  <a:gd name="T3" fmla="*/ 7 h 28"/>
                  <a:gd name="T4" fmla="*/ 14 w 29"/>
                  <a:gd name="T5" fmla="*/ 7 h 28"/>
                  <a:gd name="T6" fmla="*/ 22 w 29"/>
                  <a:gd name="T7" fmla="*/ 7 h 28"/>
                  <a:gd name="T8" fmla="*/ 22 w 29"/>
                  <a:gd name="T9" fmla="*/ 14 h 28"/>
                  <a:gd name="T10" fmla="*/ 14 w 29"/>
                  <a:gd name="T11" fmla="*/ 14 h 28"/>
                  <a:gd name="T12" fmla="*/ 22 w 29"/>
                  <a:gd name="T13" fmla="*/ 14 h 28"/>
                  <a:gd name="T14" fmla="*/ 29 w 29"/>
                  <a:gd name="T15" fmla="*/ 14 h 28"/>
                  <a:gd name="T16" fmla="*/ 29 w 29"/>
                  <a:gd name="T17" fmla="*/ 7 h 28"/>
                  <a:gd name="T18" fmla="*/ 29 w 29"/>
                  <a:gd name="T19" fmla="*/ 14 h 28"/>
                  <a:gd name="T20" fmla="*/ 22 w 29"/>
                  <a:gd name="T21" fmla="*/ 14 h 28"/>
                  <a:gd name="T22" fmla="*/ 22 w 29"/>
                  <a:gd name="T23" fmla="*/ 21 h 28"/>
                  <a:gd name="T24" fmla="*/ 22 w 29"/>
                  <a:gd name="T25" fmla="*/ 14 h 28"/>
                  <a:gd name="T26" fmla="*/ 29 w 29"/>
                  <a:gd name="T27" fmla="*/ 14 h 28"/>
                  <a:gd name="T28" fmla="*/ 29 w 29"/>
                  <a:gd name="T29" fmla="*/ 21 h 28"/>
                  <a:gd name="T30" fmla="*/ 22 w 29"/>
                  <a:gd name="T31" fmla="*/ 21 h 28"/>
                  <a:gd name="T32" fmla="*/ 22 w 29"/>
                  <a:gd name="T33" fmla="*/ 28 h 28"/>
                  <a:gd name="T34" fmla="*/ 14 w 29"/>
                  <a:gd name="T35" fmla="*/ 28 h 28"/>
                  <a:gd name="T36" fmla="*/ 7 w 29"/>
                  <a:gd name="T37" fmla="*/ 21 h 28"/>
                  <a:gd name="T38" fmla="*/ 7 w 29"/>
                  <a:gd name="T39" fmla="*/ 14 h 28"/>
                  <a:gd name="T40" fmla="*/ 14 w 29"/>
                  <a:gd name="T41" fmla="*/ 21 h 28"/>
                  <a:gd name="T42" fmla="*/ 14 w 29"/>
                  <a:gd name="T43" fmla="*/ 14 h 28"/>
                  <a:gd name="T44" fmla="*/ 7 w 29"/>
                  <a:gd name="T45" fmla="*/ 14 h 28"/>
                  <a:gd name="T46" fmla="*/ 0 w 29"/>
                  <a:gd name="T47" fmla="*/ 14 h 28"/>
                  <a:gd name="T48" fmla="*/ 7 w 29"/>
                  <a:gd name="T49" fmla="*/ 14 h 28"/>
                  <a:gd name="T50" fmla="*/ 0 w 29"/>
                  <a:gd name="T51" fmla="*/ 14 h 28"/>
                  <a:gd name="T52" fmla="*/ 7 w 29"/>
                  <a:gd name="T53" fmla="*/ 14 h 28"/>
                  <a:gd name="T54" fmla="*/ 7 w 29"/>
                  <a:gd name="T55" fmla="*/ 7 h 28"/>
                  <a:gd name="T56" fmla="*/ 7 w 29"/>
                  <a:gd name="T57" fmla="*/ 14 h 28"/>
                  <a:gd name="T58" fmla="*/ 0 w 29"/>
                  <a:gd name="T59" fmla="*/ 14 h 28"/>
                  <a:gd name="T60" fmla="*/ 0 w 29"/>
                  <a:gd name="T61" fmla="*/ 7 h 28"/>
                  <a:gd name="T62" fmla="*/ 7 w 29"/>
                  <a:gd name="T63" fmla="*/ 7 h 28"/>
                  <a:gd name="T64" fmla="*/ 0 w 29"/>
                  <a:gd name="T65" fmla="*/ 7 h 28"/>
                  <a:gd name="T66" fmla="*/ 0 w 29"/>
                  <a:gd name="T67" fmla="*/ 0 h 28"/>
                  <a:gd name="T68" fmla="*/ 0 w 29"/>
                  <a:gd name="T69" fmla="*/ 7 h 28"/>
                  <a:gd name="T70" fmla="*/ 0 w 29"/>
                  <a:gd name="T71" fmla="*/ 0 h 28"/>
                  <a:gd name="T72" fmla="*/ 0 w 29"/>
                  <a:gd name="T73" fmla="*/ 7 h 28"/>
                  <a:gd name="T74" fmla="*/ 7 w 29"/>
                  <a:gd name="T75" fmla="*/ 7 h 28"/>
                  <a:gd name="T76" fmla="*/ 14 w 29"/>
                  <a:gd name="T77" fmla="*/ 7 h 28"/>
                  <a:gd name="T78" fmla="*/ 7 w 29"/>
                  <a:gd name="T79" fmla="*/ 7 h 28"/>
                  <a:gd name="T80" fmla="*/ 14 w 29"/>
                  <a:gd name="T81" fmla="*/ 7 h 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"/>
                  <a:gd name="T124" fmla="*/ 0 h 28"/>
                  <a:gd name="T125" fmla="*/ 29 w 29"/>
                  <a:gd name="T126" fmla="*/ 28 h 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" h="28">
                    <a:moveTo>
                      <a:pt x="14" y="7"/>
                    </a:moveTo>
                    <a:lnTo>
                      <a:pt x="22" y="7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22" y="21"/>
                    </a:lnTo>
                    <a:lnTo>
                      <a:pt x="22" y="14"/>
                    </a:lnTo>
                    <a:lnTo>
                      <a:pt x="29" y="14"/>
                    </a:lnTo>
                    <a:lnTo>
                      <a:pt x="29" y="21"/>
                    </a:lnTo>
                    <a:lnTo>
                      <a:pt x="22" y="21"/>
                    </a:lnTo>
                    <a:lnTo>
                      <a:pt x="22" y="28"/>
                    </a:lnTo>
                    <a:lnTo>
                      <a:pt x="14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3" name="Freeform 1719"/>
              <p:cNvSpPr>
                <a:spLocks/>
              </p:cNvSpPr>
              <p:nvPr/>
            </p:nvSpPr>
            <p:spPr bwMode="auto">
              <a:xfrm>
                <a:off x="1938" y="402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4" name="Freeform 1720"/>
              <p:cNvSpPr>
                <a:spLocks/>
              </p:cNvSpPr>
              <p:nvPr/>
            </p:nvSpPr>
            <p:spPr bwMode="auto">
              <a:xfrm>
                <a:off x="1938" y="393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5" name="Freeform 1721"/>
              <p:cNvSpPr>
                <a:spLocks/>
              </p:cNvSpPr>
              <p:nvPr/>
            </p:nvSpPr>
            <p:spPr bwMode="auto">
              <a:xfrm>
                <a:off x="1938" y="4015"/>
                <a:ext cx="29" cy="14"/>
              </a:xfrm>
              <a:custGeom>
                <a:avLst/>
                <a:gdLst>
                  <a:gd name="T0" fmla="*/ 14 w 29"/>
                  <a:gd name="T1" fmla="*/ 7 h 14"/>
                  <a:gd name="T2" fmla="*/ 7 w 29"/>
                  <a:gd name="T3" fmla="*/ 7 h 14"/>
                  <a:gd name="T4" fmla="*/ 0 w 29"/>
                  <a:gd name="T5" fmla="*/ 7 h 14"/>
                  <a:gd name="T6" fmla="*/ 7 w 29"/>
                  <a:gd name="T7" fmla="*/ 7 h 14"/>
                  <a:gd name="T8" fmla="*/ 7 w 29"/>
                  <a:gd name="T9" fmla="*/ 0 h 14"/>
                  <a:gd name="T10" fmla="*/ 7 w 29"/>
                  <a:gd name="T11" fmla="*/ 7 h 14"/>
                  <a:gd name="T12" fmla="*/ 0 w 29"/>
                  <a:gd name="T13" fmla="*/ 7 h 14"/>
                  <a:gd name="T14" fmla="*/ 0 w 29"/>
                  <a:gd name="T15" fmla="*/ 0 h 14"/>
                  <a:gd name="T16" fmla="*/ 7 w 29"/>
                  <a:gd name="T17" fmla="*/ 0 h 14"/>
                  <a:gd name="T18" fmla="*/ 14 w 29"/>
                  <a:gd name="T19" fmla="*/ 0 h 14"/>
                  <a:gd name="T20" fmla="*/ 14 w 29"/>
                  <a:gd name="T21" fmla="*/ 7 h 14"/>
                  <a:gd name="T22" fmla="*/ 22 w 29"/>
                  <a:gd name="T23" fmla="*/ 7 h 14"/>
                  <a:gd name="T24" fmla="*/ 14 w 29"/>
                  <a:gd name="T25" fmla="*/ 7 h 14"/>
                  <a:gd name="T26" fmla="*/ 22 w 29"/>
                  <a:gd name="T27" fmla="*/ 7 h 14"/>
                  <a:gd name="T28" fmla="*/ 29 w 29"/>
                  <a:gd name="T29" fmla="*/ 7 h 14"/>
                  <a:gd name="T30" fmla="*/ 29 w 29"/>
                  <a:gd name="T31" fmla="*/ 14 h 14"/>
                  <a:gd name="T32" fmla="*/ 22 w 29"/>
                  <a:gd name="T33" fmla="*/ 14 h 14"/>
                  <a:gd name="T34" fmla="*/ 22 w 29"/>
                  <a:gd name="T35" fmla="*/ 7 h 14"/>
                  <a:gd name="T36" fmla="*/ 14 w 29"/>
                  <a:gd name="T37" fmla="*/ 7 h 14"/>
                  <a:gd name="T38" fmla="*/ 22 w 29"/>
                  <a:gd name="T39" fmla="*/ 7 h 14"/>
                  <a:gd name="T40" fmla="*/ 22 w 29"/>
                  <a:gd name="T41" fmla="*/ 14 h 14"/>
                  <a:gd name="T42" fmla="*/ 14 w 29"/>
                  <a:gd name="T43" fmla="*/ 14 h 14"/>
                  <a:gd name="T44" fmla="*/ 22 w 29"/>
                  <a:gd name="T45" fmla="*/ 14 h 14"/>
                  <a:gd name="T46" fmla="*/ 14 w 29"/>
                  <a:gd name="T47" fmla="*/ 14 h 14"/>
                  <a:gd name="T48" fmla="*/ 14 w 29"/>
                  <a:gd name="T49" fmla="*/ 7 h 14"/>
                  <a:gd name="T50" fmla="*/ 7 w 29"/>
                  <a:gd name="T51" fmla="*/ 7 h 14"/>
                  <a:gd name="T52" fmla="*/ 14 w 29"/>
                  <a:gd name="T53" fmla="*/ 7 h 14"/>
                  <a:gd name="T54" fmla="*/ 7 w 29"/>
                  <a:gd name="T55" fmla="*/ 7 h 14"/>
                  <a:gd name="T56" fmla="*/ 14 w 29"/>
                  <a:gd name="T57" fmla="*/ 7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9"/>
                  <a:gd name="T88" fmla="*/ 0 h 14"/>
                  <a:gd name="T89" fmla="*/ 29 w 29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9" h="14">
                    <a:moveTo>
                      <a:pt x="14" y="7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9" y="7"/>
                    </a:lnTo>
                    <a:lnTo>
                      <a:pt x="29" y="14"/>
                    </a:lnTo>
                    <a:lnTo>
                      <a:pt x="22" y="14"/>
                    </a:lnTo>
                    <a:lnTo>
                      <a:pt x="22" y="7"/>
                    </a:lnTo>
                    <a:lnTo>
                      <a:pt x="14" y="7"/>
                    </a:lnTo>
                    <a:lnTo>
                      <a:pt x="22" y="7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22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6" name="Freeform 1722"/>
              <p:cNvSpPr>
                <a:spLocks/>
              </p:cNvSpPr>
              <p:nvPr/>
            </p:nvSpPr>
            <p:spPr bwMode="auto">
              <a:xfrm>
                <a:off x="1938" y="401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7" name="Freeform 1723"/>
              <p:cNvSpPr>
                <a:spLocks/>
              </p:cNvSpPr>
              <p:nvPr/>
            </p:nvSpPr>
            <p:spPr bwMode="auto">
              <a:xfrm>
                <a:off x="1931" y="39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8" name="Freeform 1724"/>
              <p:cNvSpPr>
                <a:spLocks/>
              </p:cNvSpPr>
              <p:nvPr/>
            </p:nvSpPr>
            <p:spPr bwMode="auto">
              <a:xfrm>
                <a:off x="1931" y="4072"/>
                <a:ext cx="21" cy="14"/>
              </a:xfrm>
              <a:custGeom>
                <a:avLst/>
                <a:gdLst>
                  <a:gd name="T0" fmla="*/ 14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14 w 21"/>
                  <a:gd name="T7" fmla="*/ 7 h 14"/>
                  <a:gd name="T8" fmla="*/ 7 w 21"/>
                  <a:gd name="T9" fmla="*/ 7 h 14"/>
                  <a:gd name="T10" fmla="*/ 0 w 21"/>
                  <a:gd name="T11" fmla="*/ 0 h 14"/>
                  <a:gd name="T12" fmla="*/ 7 w 21"/>
                  <a:gd name="T13" fmla="*/ 0 h 14"/>
                  <a:gd name="T14" fmla="*/ 7 w 21"/>
                  <a:gd name="T15" fmla="*/ 7 h 14"/>
                  <a:gd name="T16" fmla="*/ 14 w 21"/>
                  <a:gd name="T17" fmla="*/ 7 h 14"/>
                  <a:gd name="T18" fmla="*/ 21 w 21"/>
                  <a:gd name="T19" fmla="*/ 7 h 14"/>
                  <a:gd name="T20" fmla="*/ 21 w 21"/>
                  <a:gd name="T21" fmla="*/ 14 h 14"/>
                  <a:gd name="T22" fmla="*/ 14 w 21"/>
                  <a:gd name="T23" fmla="*/ 7 h 14"/>
                  <a:gd name="T24" fmla="*/ 14 w 21"/>
                  <a:gd name="T25" fmla="*/ 14 h 14"/>
                  <a:gd name="T26" fmla="*/ 14 w 21"/>
                  <a:gd name="T27" fmla="*/ 7 h 14"/>
                  <a:gd name="T28" fmla="*/ 14 w 21"/>
                  <a:gd name="T29" fmla="*/ 14 h 14"/>
                  <a:gd name="T30" fmla="*/ 21 w 21"/>
                  <a:gd name="T31" fmla="*/ 14 h 14"/>
                  <a:gd name="T32" fmla="*/ 14 w 21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14"/>
                  <a:gd name="T53" fmla="*/ 21 w 2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14">
                    <a:moveTo>
                      <a:pt x="14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49" name="Rectangle 1725"/>
              <p:cNvSpPr>
                <a:spLocks noChangeArrowheads="1"/>
              </p:cNvSpPr>
              <p:nvPr/>
            </p:nvSpPr>
            <p:spPr bwMode="auto">
              <a:xfrm>
                <a:off x="2030" y="4284"/>
                <a:ext cx="8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0" name="Freeform 1726"/>
              <p:cNvSpPr>
                <a:spLocks/>
              </p:cNvSpPr>
              <p:nvPr/>
            </p:nvSpPr>
            <p:spPr bwMode="auto">
              <a:xfrm>
                <a:off x="1931" y="402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1" name="Freeform 1727"/>
              <p:cNvSpPr>
                <a:spLocks/>
              </p:cNvSpPr>
              <p:nvPr/>
            </p:nvSpPr>
            <p:spPr bwMode="auto">
              <a:xfrm>
                <a:off x="1931" y="393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2" name="Freeform 1728"/>
              <p:cNvSpPr>
                <a:spLocks/>
              </p:cNvSpPr>
              <p:nvPr/>
            </p:nvSpPr>
            <p:spPr bwMode="auto">
              <a:xfrm>
                <a:off x="1931" y="410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3" name="Freeform 1729"/>
              <p:cNvSpPr>
                <a:spLocks/>
              </p:cNvSpPr>
              <p:nvPr/>
            </p:nvSpPr>
            <p:spPr bwMode="auto">
              <a:xfrm>
                <a:off x="1931" y="407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4" name="Freeform 1730"/>
              <p:cNvSpPr>
                <a:spLocks/>
              </p:cNvSpPr>
              <p:nvPr/>
            </p:nvSpPr>
            <p:spPr bwMode="auto">
              <a:xfrm>
                <a:off x="1931" y="4242"/>
                <a:ext cx="21" cy="28"/>
              </a:xfrm>
              <a:custGeom>
                <a:avLst/>
                <a:gdLst>
                  <a:gd name="T0" fmla="*/ 21 w 21"/>
                  <a:gd name="T1" fmla="*/ 7 h 28"/>
                  <a:gd name="T2" fmla="*/ 21 w 21"/>
                  <a:gd name="T3" fmla="*/ 14 h 28"/>
                  <a:gd name="T4" fmla="*/ 21 w 21"/>
                  <a:gd name="T5" fmla="*/ 7 h 28"/>
                  <a:gd name="T6" fmla="*/ 21 w 21"/>
                  <a:gd name="T7" fmla="*/ 14 h 28"/>
                  <a:gd name="T8" fmla="*/ 21 w 21"/>
                  <a:gd name="T9" fmla="*/ 7 h 28"/>
                  <a:gd name="T10" fmla="*/ 14 w 21"/>
                  <a:gd name="T11" fmla="*/ 14 h 28"/>
                  <a:gd name="T12" fmla="*/ 21 w 21"/>
                  <a:gd name="T13" fmla="*/ 14 h 28"/>
                  <a:gd name="T14" fmla="*/ 14 w 21"/>
                  <a:gd name="T15" fmla="*/ 14 h 28"/>
                  <a:gd name="T16" fmla="*/ 14 w 21"/>
                  <a:gd name="T17" fmla="*/ 21 h 28"/>
                  <a:gd name="T18" fmla="*/ 7 w 21"/>
                  <a:gd name="T19" fmla="*/ 21 h 28"/>
                  <a:gd name="T20" fmla="*/ 14 w 21"/>
                  <a:gd name="T21" fmla="*/ 21 h 28"/>
                  <a:gd name="T22" fmla="*/ 7 w 21"/>
                  <a:gd name="T23" fmla="*/ 28 h 28"/>
                  <a:gd name="T24" fmla="*/ 0 w 21"/>
                  <a:gd name="T25" fmla="*/ 28 h 28"/>
                  <a:gd name="T26" fmla="*/ 0 w 21"/>
                  <a:gd name="T27" fmla="*/ 21 h 28"/>
                  <a:gd name="T28" fmla="*/ 7 w 21"/>
                  <a:gd name="T29" fmla="*/ 21 h 28"/>
                  <a:gd name="T30" fmla="*/ 7 w 21"/>
                  <a:gd name="T31" fmla="*/ 14 h 28"/>
                  <a:gd name="T32" fmla="*/ 7 w 21"/>
                  <a:gd name="T33" fmla="*/ 7 h 28"/>
                  <a:gd name="T34" fmla="*/ 14 w 21"/>
                  <a:gd name="T35" fmla="*/ 7 h 28"/>
                  <a:gd name="T36" fmla="*/ 7 w 21"/>
                  <a:gd name="T37" fmla="*/ 7 h 28"/>
                  <a:gd name="T38" fmla="*/ 7 w 21"/>
                  <a:gd name="T39" fmla="*/ 0 h 28"/>
                  <a:gd name="T40" fmla="*/ 14 w 21"/>
                  <a:gd name="T41" fmla="*/ 0 h 28"/>
                  <a:gd name="T42" fmla="*/ 14 w 21"/>
                  <a:gd name="T43" fmla="*/ 7 h 28"/>
                  <a:gd name="T44" fmla="*/ 14 w 21"/>
                  <a:gd name="T45" fmla="*/ 0 h 28"/>
                  <a:gd name="T46" fmla="*/ 14 w 21"/>
                  <a:gd name="T47" fmla="*/ 7 h 28"/>
                  <a:gd name="T48" fmla="*/ 14 w 21"/>
                  <a:gd name="T49" fmla="*/ 0 h 28"/>
                  <a:gd name="T50" fmla="*/ 21 w 21"/>
                  <a:gd name="T51" fmla="*/ 0 h 28"/>
                  <a:gd name="T52" fmla="*/ 21 w 21"/>
                  <a:gd name="T53" fmla="*/ 7 h 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28"/>
                  <a:gd name="T83" fmla="*/ 21 w 21"/>
                  <a:gd name="T84" fmla="*/ 28 h 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28">
                    <a:moveTo>
                      <a:pt x="21" y="7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5" name="Freeform 1731"/>
              <p:cNvSpPr>
                <a:spLocks/>
              </p:cNvSpPr>
              <p:nvPr/>
            </p:nvSpPr>
            <p:spPr bwMode="auto">
              <a:xfrm>
                <a:off x="1931" y="393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6" name="Freeform 1732"/>
              <p:cNvSpPr>
                <a:spLocks/>
              </p:cNvSpPr>
              <p:nvPr/>
            </p:nvSpPr>
            <p:spPr bwMode="auto">
              <a:xfrm>
                <a:off x="1931" y="402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7" name="Freeform 1733"/>
              <p:cNvSpPr>
                <a:spLocks/>
              </p:cNvSpPr>
              <p:nvPr/>
            </p:nvSpPr>
            <p:spPr bwMode="auto">
              <a:xfrm>
                <a:off x="1931" y="412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8" name="Freeform 1734"/>
              <p:cNvSpPr>
                <a:spLocks/>
              </p:cNvSpPr>
              <p:nvPr/>
            </p:nvSpPr>
            <p:spPr bwMode="auto">
              <a:xfrm>
                <a:off x="1931" y="407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59" name="Freeform 1735"/>
              <p:cNvSpPr>
                <a:spLocks/>
              </p:cNvSpPr>
              <p:nvPr/>
            </p:nvSpPr>
            <p:spPr bwMode="auto">
              <a:xfrm>
                <a:off x="1931" y="412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0" name="Freeform 1736"/>
              <p:cNvSpPr>
                <a:spLocks/>
              </p:cNvSpPr>
              <p:nvPr/>
            </p:nvSpPr>
            <p:spPr bwMode="auto">
              <a:xfrm>
                <a:off x="1931" y="417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1" name="Freeform 1737"/>
              <p:cNvSpPr>
                <a:spLocks/>
              </p:cNvSpPr>
              <p:nvPr/>
            </p:nvSpPr>
            <p:spPr bwMode="auto">
              <a:xfrm>
                <a:off x="1931" y="3994"/>
                <a:ext cx="21" cy="14"/>
              </a:xfrm>
              <a:custGeom>
                <a:avLst/>
                <a:gdLst>
                  <a:gd name="T0" fmla="*/ 7 w 21"/>
                  <a:gd name="T1" fmla="*/ 7 h 14"/>
                  <a:gd name="T2" fmla="*/ 14 w 21"/>
                  <a:gd name="T3" fmla="*/ 7 h 14"/>
                  <a:gd name="T4" fmla="*/ 14 w 21"/>
                  <a:gd name="T5" fmla="*/ 0 h 14"/>
                  <a:gd name="T6" fmla="*/ 14 w 21"/>
                  <a:gd name="T7" fmla="*/ 7 h 14"/>
                  <a:gd name="T8" fmla="*/ 14 w 21"/>
                  <a:gd name="T9" fmla="*/ 14 h 14"/>
                  <a:gd name="T10" fmla="*/ 21 w 21"/>
                  <a:gd name="T11" fmla="*/ 7 h 14"/>
                  <a:gd name="T12" fmla="*/ 21 w 21"/>
                  <a:gd name="T13" fmla="*/ 14 h 14"/>
                  <a:gd name="T14" fmla="*/ 14 w 21"/>
                  <a:gd name="T15" fmla="*/ 14 h 14"/>
                  <a:gd name="T16" fmla="*/ 7 w 21"/>
                  <a:gd name="T17" fmla="*/ 14 h 14"/>
                  <a:gd name="T18" fmla="*/ 14 w 21"/>
                  <a:gd name="T19" fmla="*/ 14 h 14"/>
                  <a:gd name="T20" fmla="*/ 7 w 21"/>
                  <a:gd name="T21" fmla="*/ 14 h 14"/>
                  <a:gd name="T22" fmla="*/ 0 w 21"/>
                  <a:gd name="T23" fmla="*/ 14 h 14"/>
                  <a:gd name="T24" fmla="*/ 0 w 21"/>
                  <a:gd name="T25" fmla="*/ 7 h 14"/>
                  <a:gd name="T26" fmla="*/ 0 w 21"/>
                  <a:gd name="T27" fmla="*/ 14 h 14"/>
                  <a:gd name="T28" fmla="*/ 0 w 21"/>
                  <a:gd name="T29" fmla="*/ 7 h 14"/>
                  <a:gd name="T30" fmla="*/ 7 w 21"/>
                  <a:gd name="T31" fmla="*/ 7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14"/>
                  <a:gd name="T50" fmla="*/ 21 w 21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14">
                    <a:moveTo>
                      <a:pt x="7" y="7"/>
                    </a:move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2" name="Freeform 1738"/>
              <p:cNvSpPr>
                <a:spLocks/>
              </p:cNvSpPr>
              <p:nvPr/>
            </p:nvSpPr>
            <p:spPr bwMode="auto">
              <a:xfrm>
                <a:off x="1924" y="4128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3" name="Freeform 1739"/>
              <p:cNvSpPr>
                <a:spLocks/>
              </p:cNvSpPr>
              <p:nvPr/>
            </p:nvSpPr>
            <p:spPr bwMode="auto">
              <a:xfrm>
                <a:off x="1924" y="418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4" name="Freeform 1740"/>
              <p:cNvSpPr>
                <a:spLocks/>
              </p:cNvSpPr>
              <p:nvPr/>
            </p:nvSpPr>
            <p:spPr bwMode="auto">
              <a:xfrm>
                <a:off x="1924" y="414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5" name="Freeform 1741"/>
              <p:cNvSpPr>
                <a:spLocks/>
              </p:cNvSpPr>
              <p:nvPr/>
            </p:nvSpPr>
            <p:spPr bwMode="auto">
              <a:xfrm>
                <a:off x="1924" y="412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6" name="Freeform 1742"/>
              <p:cNvSpPr>
                <a:spLocks/>
              </p:cNvSpPr>
              <p:nvPr/>
            </p:nvSpPr>
            <p:spPr bwMode="auto">
              <a:xfrm>
                <a:off x="1924" y="3930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7" name="Freeform 1743"/>
              <p:cNvSpPr>
                <a:spLocks/>
              </p:cNvSpPr>
              <p:nvPr/>
            </p:nvSpPr>
            <p:spPr bwMode="auto">
              <a:xfrm>
                <a:off x="1924" y="410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8" name="Freeform 1744"/>
              <p:cNvSpPr>
                <a:spLocks/>
              </p:cNvSpPr>
              <p:nvPr/>
            </p:nvSpPr>
            <p:spPr bwMode="auto">
              <a:xfrm>
                <a:off x="1924" y="412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69" name="Freeform 1745"/>
              <p:cNvSpPr>
                <a:spLocks/>
              </p:cNvSpPr>
              <p:nvPr/>
            </p:nvSpPr>
            <p:spPr bwMode="auto">
              <a:xfrm>
                <a:off x="1924" y="410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0" name="Freeform 1746"/>
              <p:cNvSpPr>
                <a:spLocks/>
              </p:cNvSpPr>
              <p:nvPr/>
            </p:nvSpPr>
            <p:spPr bwMode="auto">
              <a:xfrm>
                <a:off x="1924" y="412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7 w 7"/>
                  <a:gd name="T7" fmla="*/ 0 h 1"/>
                  <a:gd name="T8" fmla="*/ 0 w 7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1" name="Freeform 1747"/>
              <p:cNvSpPr>
                <a:spLocks/>
              </p:cNvSpPr>
              <p:nvPr/>
            </p:nvSpPr>
            <p:spPr bwMode="auto">
              <a:xfrm>
                <a:off x="1924" y="4157"/>
                <a:ext cx="43" cy="28"/>
              </a:xfrm>
              <a:custGeom>
                <a:avLst/>
                <a:gdLst>
                  <a:gd name="T0" fmla="*/ 0 w 43"/>
                  <a:gd name="T1" fmla="*/ 21 h 28"/>
                  <a:gd name="T2" fmla="*/ 0 w 43"/>
                  <a:gd name="T3" fmla="*/ 28 h 28"/>
                  <a:gd name="T4" fmla="*/ 0 w 43"/>
                  <a:gd name="T5" fmla="*/ 14 h 28"/>
                  <a:gd name="T6" fmla="*/ 7 w 43"/>
                  <a:gd name="T7" fmla="*/ 14 h 28"/>
                  <a:gd name="T8" fmla="*/ 7 w 43"/>
                  <a:gd name="T9" fmla="*/ 14 h 28"/>
                  <a:gd name="T10" fmla="*/ 7 w 43"/>
                  <a:gd name="T11" fmla="*/ 14 h 28"/>
                  <a:gd name="T12" fmla="*/ 7 w 43"/>
                  <a:gd name="T13" fmla="*/ 14 h 28"/>
                  <a:gd name="T14" fmla="*/ 7 w 43"/>
                  <a:gd name="T15" fmla="*/ 14 h 28"/>
                  <a:gd name="T16" fmla="*/ 14 w 43"/>
                  <a:gd name="T17" fmla="*/ 21 h 28"/>
                  <a:gd name="T18" fmla="*/ 21 w 43"/>
                  <a:gd name="T19" fmla="*/ 21 h 28"/>
                  <a:gd name="T20" fmla="*/ 21 w 43"/>
                  <a:gd name="T21" fmla="*/ 7 h 28"/>
                  <a:gd name="T22" fmla="*/ 14 w 43"/>
                  <a:gd name="T23" fmla="*/ 7 h 28"/>
                  <a:gd name="T24" fmla="*/ 14 w 43"/>
                  <a:gd name="T25" fmla="*/ 7 h 28"/>
                  <a:gd name="T26" fmla="*/ 7 w 43"/>
                  <a:gd name="T27" fmla="*/ 0 h 28"/>
                  <a:gd name="T28" fmla="*/ 7 w 43"/>
                  <a:gd name="T29" fmla="*/ 0 h 28"/>
                  <a:gd name="T30" fmla="*/ 14 w 43"/>
                  <a:gd name="T31" fmla="*/ 0 h 28"/>
                  <a:gd name="T32" fmla="*/ 14 w 43"/>
                  <a:gd name="T33" fmla="*/ 0 h 28"/>
                  <a:gd name="T34" fmla="*/ 14 w 43"/>
                  <a:gd name="T35" fmla="*/ 0 h 28"/>
                  <a:gd name="T36" fmla="*/ 21 w 43"/>
                  <a:gd name="T37" fmla="*/ 7 h 28"/>
                  <a:gd name="T38" fmla="*/ 36 w 43"/>
                  <a:gd name="T39" fmla="*/ 7 h 28"/>
                  <a:gd name="T40" fmla="*/ 28 w 43"/>
                  <a:gd name="T41" fmla="*/ 14 h 28"/>
                  <a:gd name="T42" fmla="*/ 36 w 43"/>
                  <a:gd name="T43" fmla="*/ 14 h 28"/>
                  <a:gd name="T44" fmla="*/ 43 w 43"/>
                  <a:gd name="T45" fmla="*/ 14 h 28"/>
                  <a:gd name="T46" fmla="*/ 36 w 43"/>
                  <a:gd name="T47" fmla="*/ 7 h 28"/>
                  <a:gd name="T48" fmla="*/ 36 w 43"/>
                  <a:gd name="T49" fmla="*/ 7 h 28"/>
                  <a:gd name="T50" fmla="*/ 43 w 43"/>
                  <a:gd name="T51" fmla="*/ 14 h 28"/>
                  <a:gd name="T52" fmla="*/ 43 w 43"/>
                  <a:gd name="T53" fmla="*/ 14 h 28"/>
                  <a:gd name="T54" fmla="*/ 36 w 43"/>
                  <a:gd name="T55" fmla="*/ 21 h 28"/>
                  <a:gd name="T56" fmla="*/ 21 w 43"/>
                  <a:gd name="T57" fmla="*/ 21 h 28"/>
                  <a:gd name="T58" fmla="*/ 21 w 43"/>
                  <a:gd name="T59" fmla="*/ 21 h 28"/>
                  <a:gd name="T60" fmla="*/ 14 w 43"/>
                  <a:gd name="T61" fmla="*/ 28 h 28"/>
                  <a:gd name="T62" fmla="*/ 14 w 43"/>
                  <a:gd name="T63" fmla="*/ 28 h 28"/>
                  <a:gd name="T64" fmla="*/ 21 w 43"/>
                  <a:gd name="T65" fmla="*/ 21 h 28"/>
                  <a:gd name="T66" fmla="*/ 7 w 43"/>
                  <a:gd name="T67" fmla="*/ 21 h 28"/>
                  <a:gd name="T68" fmla="*/ 7 w 43"/>
                  <a:gd name="T69" fmla="*/ 21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"/>
                  <a:gd name="T106" fmla="*/ 0 h 28"/>
                  <a:gd name="T107" fmla="*/ 43 w 43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" h="28">
                    <a:moveTo>
                      <a:pt x="7" y="21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36" y="7"/>
                    </a:lnTo>
                    <a:lnTo>
                      <a:pt x="28" y="7"/>
                    </a:lnTo>
                    <a:lnTo>
                      <a:pt x="28" y="14"/>
                    </a:lnTo>
                    <a:lnTo>
                      <a:pt x="36" y="7"/>
                    </a:lnTo>
                    <a:lnTo>
                      <a:pt x="36" y="14"/>
                    </a:lnTo>
                    <a:lnTo>
                      <a:pt x="36" y="7"/>
                    </a:lnTo>
                    <a:lnTo>
                      <a:pt x="43" y="14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43" y="7"/>
                    </a:lnTo>
                    <a:lnTo>
                      <a:pt x="36" y="7"/>
                    </a:lnTo>
                    <a:lnTo>
                      <a:pt x="43" y="7"/>
                    </a:lnTo>
                    <a:lnTo>
                      <a:pt x="43" y="14"/>
                    </a:lnTo>
                    <a:lnTo>
                      <a:pt x="36" y="14"/>
                    </a:lnTo>
                    <a:lnTo>
                      <a:pt x="43" y="14"/>
                    </a:lnTo>
                    <a:lnTo>
                      <a:pt x="36" y="14"/>
                    </a:lnTo>
                    <a:lnTo>
                      <a:pt x="36" y="21"/>
                    </a:lnTo>
                    <a:lnTo>
                      <a:pt x="28" y="21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2" name="Freeform 1748"/>
              <p:cNvSpPr>
                <a:spLocks/>
              </p:cNvSpPr>
              <p:nvPr/>
            </p:nvSpPr>
            <p:spPr bwMode="auto">
              <a:xfrm>
                <a:off x="1924" y="4064"/>
                <a:ext cx="71" cy="100"/>
              </a:xfrm>
              <a:custGeom>
                <a:avLst/>
                <a:gdLst>
                  <a:gd name="T0" fmla="*/ 50 w 71"/>
                  <a:gd name="T1" fmla="*/ 50 h 100"/>
                  <a:gd name="T2" fmla="*/ 57 w 71"/>
                  <a:gd name="T3" fmla="*/ 50 h 100"/>
                  <a:gd name="T4" fmla="*/ 43 w 71"/>
                  <a:gd name="T5" fmla="*/ 57 h 100"/>
                  <a:gd name="T6" fmla="*/ 36 w 71"/>
                  <a:gd name="T7" fmla="*/ 57 h 100"/>
                  <a:gd name="T8" fmla="*/ 28 w 71"/>
                  <a:gd name="T9" fmla="*/ 57 h 100"/>
                  <a:gd name="T10" fmla="*/ 28 w 71"/>
                  <a:gd name="T11" fmla="*/ 57 h 100"/>
                  <a:gd name="T12" fmla="*/ 36 w 71"/>
                  <a:gd name="T13" fmla="*/ 78 h 100"/>
                  <a:gd name="T14" fmla="*/ 21 w 71"/>
                  <a:gd name="T15" fmla="*/ 78 h 100"/>
                  <a:gd name="T16" fmla="*/ 21 w 71"/>
                  <a:gd name="T17" fmla="*/ 71 h 100"/>
                  <a:gd name="T18" fmla="*/ 21 w 71"/>
                  <a:gd name="T19" fmla="*/ 64 h 100"/>
                  <a:gd name="T20" fmla="*/ 7 w 71"/>
                  <a:gd name="T21" fmla="*/ 64 h 100"/>
                  <a:gd name="T22" fmla="*/ 21 w 71"/>
                  <a:gd name="T23" fmla="*/ 57 h 100"/>
                  <a:gd name="T24" fmla="*/ 7 w 71"/>
                  <a:gd name="T25" fmla="*/ 57 h 100"/>
                  <a:gd name="T26" fmla="*/ 0 w 71"/>
                  <a:gd name="T27" fmla="*/ 57 h 100"/>
                  <a:gd name="T28" fmla="*/ 0 w 71"/>
                  <a:gd name="T29" fmla="*/ 50 h 100"/>
                  <a:gd name="T30" fmla="*/ 7 w 71"/>
                  <a:gd name="T31" fmla="*/ 50 h 100"/>
                  <a:gd name="T32" fmla="*/ 21 w 71"/>
                  <a:gd name="T33" fmla="*/ 57 h 100"/>
                  <a:gd name="T34" fmla="*/ 21 w 71"/>
                  <a:gd name="T35" fmla="*/ 57 h 100"/>
                  <a:gd name="T36" fmla="*/ 28 w 71"/>
                  <a:gd name="T37" fmla="*/ 50 h 100"/>
                  <a:gd name="T38" fmla="*/ 7 w 71"/>
                  <a:gd name="T39" fmla="*/ 50 h 100"/>
                  <a:gd name="T40" fmla="*/ 7 w 71"/>
                  <a:gd name="T41" fmla="*/ 43 h 100"/>
                  <a:gd name="T42" fmla="*/ 21 w 71"/>
                  <a:gd name="T43" fmla="*/ 50 h 100"/>
                  <a:gd name="T44" fmla="*/ 21 w 71"/>
                  <a:gd name="T45" fmla="*/ 43 h 100"/>
                  <a:gd name="T46" fmla="*/ 21 w 71"/>
                  <a:gd name="T47" fmla="*/ 36 h 100"/>
                  <a:gd name="T48" fmla="*/ 43 w 71"/>
                  <a:gd name="T49" fmla="*/ 50 h 100"/>
                  <a:gd name="T50" fmla="*/ 43 w 71"/>
                  <a:gd name="T51" fmla="*/ 29 h 100"/>
                  <a:gd name="T52" fmla="*/ 43 w 71"/>
                  <a:gd name="T53" fmla="*/ 22 h 100"/>
                  <a:gd name="T54" fmla="*/ 28 w 71"/>
                  <a:gd name="T55" fmla="*/ 22 h 100"/>
                  <a:gd name="T56" fmla="*/ 28 w 71"/>
                  <a:gd name="T57" fmla="*/ 15 h 100"/>
                  <a:gd name="T58" fmla="*/ 28 w 71"/>
                  <a:gd name="T59" fmla="*/ 8 h 100"/>
                  <a:gd name="T60" fmla="*/ 36 w 71"/>
                  <a:gd name="T61" fmla="*/ 8 h 100"/>
                  <a:gd name="T62" fmla="*/ 43 w 71"/>
                  <a:gd name="T63" fmla="*/ 8 h 100"/>
                  <a:gd name="T64" fmla="*/ 57 w 71"/>
                  <a:gd name="T65" fmla="*/ 8 h 100"/>
                  <a:gd name="T66" fmla="*/ 64 w 71"/>
                  <a:gd name="T67" fmla="*/ 0 h 100"/>
                  <a:gd name="T68" fmla="*/ 64 w 71"/>
                  <a:gd name="T69" fmla="*/ 15 h 100"/>
                  <a:gd name="T70" fmla="*/ 71 w 71"/>
                  <a:gd name="T71" fmla="*/ 36 h 100"/>
                  <a:gd name="T72" fmla="*/ 71 w 71"/>
                  <a:gd name="T73" fmla="*/ 43 h 100"/>
                  <a:gd name="T74" fmla="*/ 64 w 71"/>
                  <a:gd name="T75" fmla="*/ 57 h 100"/>
                  <a:gd name="T76" fmla="*/ 64 w 71"/>
                  <a:gd name="T77" fmla="*/ 71 h 100"/>
                  <a:gd name="T78" fmla="*/ 64 w 71"/>
                  <a:gd name="T79" fmla="*/ 71 h 100"/>
                  <a:gd name="T80" fmla="*/ 71 w 71"/>
                  <a:gd name="T81" fmla="*/ 78 h 100"/>
                  <a:gd name="T82" fmla="*/ 64 w 71"/>
                  <a:gd name="T83" fmla="*/ 93 h 100"/>
                  <a:gd name="T84" fmla="*/ 57 w 71"/>
                  <a:gd name="T85" fmla="*/ 100 h 100"/>
                  <a:gd name="T86" fmla="*/ 50 w 71"/>
                  <a:gd name="T87" fmla="*/ 93 h 100"/>
                  <a:gd name="T88" fmla="*/ 43 w 71"/>
                  <a:gd name="T89" fmla="*/ 93 h 100"/>
                  <a:gd name="T90" fmla="*/ 57 w 71"/>
                  <a:gd name="T91" fmla="*/ 85 h 100"/>
                  <a:gd name="T92" fmla="*/ 43 w 71"/>
                  <a:gd name="T93" fmla="*/ 85 h 100"/>
                  <a:gd name="T94" fmla="*/ 43 w 71"/>
                  <a:gd name="T95" fmla="*/ 78 h 100"/>
                  <a:gd name="T96" fmla="*/ 50 w 71"/>
                  <a:gd name="T97" fmla="*/ 78 h 100"/>
                  <a:gd name="T98" fmla="*/ 36 w 71"/>
                  <a:gd name="T99" fmla="*/ 71 h 100"/>
                  <a:gd name="T100" fmla="*/ 36 w 71"/>
                  <a:gd name="T101" fmla="*/ 64 h 100"/>
                  <a:gd name="T102" fmla="*/ 43 w 71"/>
                  <a:gd name="T103" fmla="*/ 64 h 1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"/>
                  <a:gd name="T157" fmla="*/ 0 h 100"/>
                  <a:gd name="T158" fmla="*/ 71 w 71"/>
                  <a:gd name="T159" fmla="*/ 100 h 1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" h="100">
                    <a:moveTo>
                      <a:pt x="50" y="57"/>
                    </a:moveTo>
                    <a:lnTo>
                      <a:pt x="50" y="50"/>
                    </a:lnTo>
                    <a:lnTo>
                      <a:pt x="57" y="57"/>
                    </a:lnTo>
                    <a:lnTo>
                      <a:pt x="57" y="50"/>
                    </a:lnTo>
                    <a:lnTo>
                      <a:pt x="50" y="50"/>
                    </a:lnTo>
                    <a:lnTo>
                      <a:pt x="50" y="57"/>
                    </a:lnTo>
                    <a:lnTo>
                      <a:pt x="50" y="50"/>
                    </a:lnTo>
                    <a:lnTo>
                      <a:pt x="57" y="50"/>
                    </a:lnTo>
                    <a:lnTo>
                      <a:pt x="57" y="43"/>
                    </a:lnTo>
                    <a:lnTo>
                      <a:pt x="57" y="50"/>
                    </a:lnTo>
                    <a:lnTo>
                      <a:pt x="50" y="50"/>
                    </a:lnTo>
                    <a:lnTo>
                      <a:pt x="43" y="50"/>
                    </a:lnTo>
                    <a:lnTo>
                      <a:pt x="50" y="50"/>
                    </a:lnTo>
                    <a:lnTo>
                      <a:pt x="50" y="57"/>
                    </a:lnTo>
                    <a:lnTo>
                      <a:pt x="43" y="57"/>
                    </a:lnTo>
                    <a:lnTo>
                      <a:pt x="36" y="57"/>
                    </a:lnTo>
                    <a:lnTo>
                      <a:pt x="36" y="50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36" y="57"/>
                    </a:lnTo>
                    <a:lnTo>
                      <a:pt x="36" y="50"/>
                    </a:lnTo>
                    <a:lnTo>
                      <a:pt x="36" y="57"/>
                    </a:lnTo>
                    <a:lnTo>
                      <a:pt x="36" y="50"/>
                    </a:lnTo>
                    <a:lnTo>
                      <a:pt x="36" y="57"/>
                    </a:lnTo>
                    <a:lnTo>
                      <a:pt x="28" y="57"/>
                    </a:lnTo>
                    <a:lnTo>
                      <a:pt x="36" y="57"/>
                    </a:lnTo>
                    <a:lnTo>
                      <a:pt x="28" y="57"/>
                    </a:lnTo>
                    <a:lnTo>
                      <a:pt x="36" y="57"/>
                    </a:lnTo>
                    <a:lnTo>
                      <a:pt x="28" y="64"/>
                    </a:lnTo>
                    <a:lnTo>
                      <a:pt x="28" y="57"/>
                    </a:lnTo>
                    <a:lnTo>
                      <a:pt x="28" y="64"/>
                    </a:lnTo>
                    <a:lnTo>
                      <a:pt x="28" y="71"/>
                    </a:lnTo>
                    <a:lnTo>
                      <a:pt x="28" y="78"/>
                    </a:lnTo>
                    <a:lnTo>
                      <a:pt x="36" y="71"/>
                    </a:lnTo>
                    <a:lnTo>
                      <a:pt x="36" y="78"/>
                    </a:lnTo>
                    <a:lnTo>
                      <a:pt x="28" y="78"/>
                    </a:lnTo>
                    <a:lnTo>
                      <a:pt x="36" y="78"/>
                    </a:lnTo>
                    <a:lnTo>
                      <a:pt x="28" y="85"/>
                    </a:lnTo>
                    <a:lnTo>
                      <a:pt x="21" y="85"/>
                    </a:lnTo>
                    <a:lnTo>
                      <a:pt x="21" y="78"/>
                    </a:lnTo>
                    <a:lnTo>
                      <a:pt x="14" y="78"/>
                    </a:lnTo>
                    <a:lnTo>
                      <a:pt x="14" y="71"/>
                    </a:lnTo>
                    <a:lnTo>
                      <a:pt x="21" y="71"/>
                    </a:lnTo>
                    <a:lnTo>
                      <a:pt x="14" y="71"/>
                    </a:lnTo>
                    <a:lnTo>
                      <a:pt x="21" y="71"/>
                    </a:lnTo>
                    <a:lnTo>
                      <a:pt x="14" y="71"/>
                    </a:lnTo>
                    <a:lnTo>
                      <a:pt x="21" y="71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21" y="64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14" y="71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14" y="64"/>
                    </a:lnTo>
                    <a:lnTo>
                      <a:pt x="21" y="64"/>
                    </a:lnTo>
                    <a:lnTo>
                      <a:pt x="14" y="64"/>
                    </a:lnTo>
                    <a:lnTo>
                      <a:pt x="21" y="64"/>
                    </a:lnTo>
                    <a:lnTo>
                      <a:pt x="21" y="5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57"/>
                    </a:lnTo>
                    <a:lnTo>
                      <a:pt x="14" y="57"/>
                    </a:lnTo>
                    <a:lnTo>
                      <a:pt x="7" y="57"/>
                    </a:lnTo>
                    <a:lnTo>
                      <a:pt x="0" y="57"/>
                    </a:lnTo>
                    <a:lnTo>
                      <a:pt x="7" y="57"/>
                    </a:lnTo>
                    <a:lnTo>
                      <a:pt x="7" y="50"/>
                    </a:lnTo>
                    <a:lnTo>
                      <a:pt x="7" y="57"/>
                    </a:lnTo>
                    <a:lnTo>
                      <a:pt x="0" y="57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7" y="50"/>
                    </a:lnTo>
                    <a:lnTo>
                      <a:pt x="14" y="50"/>
                    </a:lnTo>
                    <a:lnTo>
                      <a:pt x="7" y="50"/>
                    </a:lnTo>
                    <a:lnTo>
                      <a:pt x="14" y="50"/>
                    </a:lnTo>
                    <a:lnTo>
                      <a:pt x="14" y="57"/>
                    </a:lnTo>
                    <a:lnTo>
                      <a:pt x="21" y="57"/>
                    </a:lnTo>
                    <a:lnTo>
                      <a:pt x="14" y="57"/>
                    </a:lnTo>
                    <a:lnTo>
                      <a:pt x="14" y="50"/>
                    </a:lnTo>
                    <a:lnTo>
                      <a:pt x="14" y="57"/>
                    </a:lnTo>
                    <a:lnTo>
                      <a:pt x="21" y="50"/>
                    </a:lnTo>
                    <a:lnTo>
                      <a:pt x="21" y="57"/>
                    </a:lnTo>
                    <a:lnTo>
                      <a:pt x="21" y="50"/>
                    </a:lnTo>
                    <a:lnTo>
                      <a:pt x="21" y="57"/>
                    </a:lnTo>
                    <a:lnTo>
                      <a:pt x="28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1" y="50"/>
                    </a:lnTo>
                    <a:lnTo>
                      <a:pt x="14" y="50"/>
                    </a:lnTo>
                    <a:lnTo>
                      <a:pt x="21" y="50"/>
                    </a:lnTo>
                    <a:lnTo>
                      <a:pt x="14" y="50"/>
                    </a:lnTo>
                    <a:lnTo>
                      <a:pt x="7" y="50"/>
                    </a:lnTo>
                    <a:lnTo>
                      <a:pt x="14" y="50"/>
                    </a:lnTo>
                    <a:lnTo>
                      <a:pt x="7" y="50"/>
                    </a:lnTo>
                    <a:lnTo>
                      <a:pt x="7" y="43"/>
                    </a:lnTo>
                    <a:lnTo>
                      <a:pt x="14" y="43"/>
                    </a:lnTo>
                    <a:lnTo>
                      <a:pt x="7" y="43"/>
                    </a:lnTo>
                    <a:lnTo>
                      <a:pt x="14" y="43"/>
                    </a:lnTo>
                    <a:lnTo>
                      <a:pt x="21" y="43"/>
                    </a:lnTo>
                    <a:lnTo>
                      <a:pt x="21" y="50"/>
                    </a:lnTo>
                    <a:lnTo>
                      <a:pt x="14" y="50"/>
                    </a:lnTo>
                    <a:lnTo>
                      <a:pt x="21" y="50"/>
                    </a:lnTo>
                    <a:lnTo>
                      <a:pt x="28" y="50"/>
                    </a:lnTo>
                    <a:lnTo>
                      <a:pt x="21" y="50"/>
                    </a:lnTo>
                    <a:lnTo>
                      <a:pt x="21" y="43"/>
                    </a:lnTo>
                    <a:lnTo>
                      <a:pt x="14" y="43"/>
                    </a:lnTo>
                    <a:lnTo>
                      <a:pt x="21" y="43"/>
                    </a:lnTo>
                    <a:lnTo>
                      <a:pt x="28" y="50"/>
                    </a:lnTo>
                    <a:lnTo>
                      <a:pt x="21" y="43"/>
                    </a:lnTo>
                    <a:lnTo>
                      <a:pt x="28" y="43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28" y="36"/>
                    </a:lnTo>
                    <a:lnTo>
                      <a:pt x="28" y="43"/>
                    </a:lnTo>
                    <a:lnTo>
                      <a:pt x="36" y="43"/>
                    </a:lnTo>
                    <a:lnTo>
                      <a:pt x="36" y="50"/>
                    </a:lnTo>
                    <a:lnTo>
                      <a:pt x="43" y="50"/>
                    </a:lnTo>
                    <a:lnTo>
                      <a:pt x="36" y="43"/>
                    </a:lnTo>
                    <a:lnTo>
                      <a:pt x="43" y="43"/>
                    </a:lnTo>
                    <a:lnTo>
                      <a:pt x="36" y="36"/>
                    </a:lnTo>
                    <a:lnTo>
                      <a:pt x="43" y="36"/>
                    </a:lnTo>
                    <a:lnTo>
                      <a:pt x="43" y="29"/>
                    </a:lnTo>
                    <a:lnTo>
                      <a:pt x="50" y="29"/>
                    </a:lnTo>
                    <a:lnTo>
                      <a:pt x="43" y="29"/>
                    </a:lnTo>
                    <a:lnTo>
                      <a:pt x="36" y="29"/>
                    </a:lnTo>
                    <a:lnTo>
                      <a:pt x="36" y="22"/>
                    </a:lnTo>
                    <a:lnTo>
                      <a:pt x="43" y="22"/>
                    </a:lnTo>
                    <a:lnTo>
                      <a:pt x="43" y="29"/>
                    </a:lnTo>
                    <a:lnTo>
                      <a:pt x="50" y="29"/>
                    </a:lnTo>
                    <a:lnTo>
                      <a:pt x="43" y="22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36" y="22"/>
                    </a:lnTo>
                    <a:lnTo>
                      <a:pt x="36" y="15"/>
                    </a:lnTo>
                    <a:lnTo>
                      <a:pt x="36" y="22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36" y="15"/>
                    </a:lnTo>
                    <a:lnTo>
                      <a:pt x="28" y="15"/>
                    </a:lnTo>
                    <a:lnTo>
                      <a:pt x="28" y="8"/>
                    </a:lnTo>
                    <a:lnTo>
                      <a:pt x="28" y="15"/>
                    </a:lnTo>
                    <a:lnTo>
                      <a:pt x="36" y="15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43" y="8"/>
                    </a:lnTo>
                    <a:lnTo>
                      <a:pt x="43" y="0"/>
                    </a:lnTo>
                    <a:lnTo>
                      <a:pt x="43" y="8"/>
                    </a:lnTo>
                    <a:lnTo>
                      <a:pt x="43" y="0"/>
                    </a:lnTo>
                    <a:lnTo>
                      <a:pt x="43" y="8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7" y="8"/>
                    </a:lnTo>
                    <a:lnTo>
                      <a:pt x="50" y="8"/>
                    </a:lnTo>
                    <a:lnTo>
                      <a:pt x="57" y="8"/>
                    </a:lnTo>
                    <a:lnTo>
                      <a:pt x="57" y="15"/>
                    </a:lnTo>
                    <a:lnTo>
                      <a:pt x="50" y="15"/>
                    </a:lnTo>
                    <a:lnTo>
                      <a:pt x="57" y="15"/>
                    </a:lnTo>
                    <a:lnTo>
                      <a:pt x="57" y="8"/>
                    </a:lnTo>
                    <a:lnTo>
                      <a:pt x="64" y="0"/>
                    </a:lnTo>
                    <a:lnTo>
                      <a:pt x="64" y="8"/>
                    </a:lnTo>
                    <a:lnTo>
                      <a:pt x="64" y="15"/>
                    </a:lnTo>
                    <a:lnTo>
                      <a:pt x="57" y="15"/>
                    </a:lnTo>
                    <a:lnTo>
                      <a:pt x="57" y="22"/>
                    </a:lnTo>
                    <a:lnTo>
                      <a:pt x="64" y="15"/>
                    </a:lnTo>
                    <a:lnTo>
                      <a:pt x="64" y="22"/>
                    </a:lnTo>
                    <a:lnTo>
                      <a:pt x="64" y="29"/>
                    </a:lnTo>
                    <a:lnTo>
                      <a:pt x="57" y="29"/>
                    </a:lnTo>
                    <a:lnTo>
                      <a:pt x="64" y="29"/>
                    </a:lnTo>
                    <a:lnTo>
                      <a:pt x="71" y="36"/>
                    </a:lnTo>
                    <a:lnTo>
                      <a:pt x="64" y="36"/>
                    </a:lnTo>
                    <a:lnTo>
                      <a:pt x="71" y="36"/>
                    </a:lnTo>
                    <a:lnTo>
                      <a:pt x="71" y="43"/>
                    </a:lnTo>
                    <a:lnTo>
                      <a:pt x="64" y="43"/>
                    </a:lnTo>
                    <a:lnTo>
                      <a:pt x="71" y="43"/>
                    </a:lnTo>
                    <a:lnTo>
                      <a:pt x="71" y="50"/>
                    </a:lnTo>
                    <a:lnTo>
                      <a:pt x="64" y="50"/>
                    </a:lnTo>
                    <a:lnTo>
                      <a:pt x="64" y="57"/>
                    </a:lnTo>
                    <a:lnTo>
                      <a:pt x="57" y="57"/>
                    </a:lnTo>
                    <a:lnTo>
                      <a:pt x="64" y="57"/>
                    </a:lnTo>
                    <a:lnTo>
                      <a:pt x="64" y="64"/>
                    </a:lnTo>
                    <a:lnTo>
                      <a:pt x="57" y="64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64" y="71"/>
                    </a:lnTo>
                    <a:lnTo>
                      <a:pt x="64" y="64"/>
                    </a:lnTo>
                    <a:lnTo>
                      <a:pt x="71" y="71"/>
                    </a:lnTo>
                    <a:lnTo>
                      <a:pt x="71" y="78"/>
                    </a:lnTo>
                    <a:lnTo>
                      <a:pt x="64" y="78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64" y="78"/>
                    </a:lnTo>
                    <a:lnTo>
                      <a:pt x="64" y="71"/>
                    </a:lnTo>
                    <a:lnTo>
                      <a:pt x="64" y="78"/>
                    </a:lnTo>
                    <a:lnTo>
                      <a:pt x="71" y="78"/>
                    </a:lnTo>
                    <a:lnTo>
                      <a:pt x="71" y="85"/>
                    </a:lnTo>
                    <a:lnTo>
                      <a:pt x="64" y="85"/>
                    </a:lnTo>
                    <a:lnTo>
                      <a:pt x="64" y="78"/>
                    </a:lnTo>
                    <a:lnTo>
                      <a:pt x="64" y="85"/>
                    </a:lnTo>
                    <a:lnTo>
                      <a:pt x="64" y="93"/>
                    </a:lnTo>
                    <a:lnTo>
                      <a:pt x="64" y="85"/>
                    </a:lnTo>
                    <a:lnTo>
                      <a:pt x="57" y="85"/>
                    </a:lnTo>
                    <a:lnTo>
                      <a:pt x="57" y="93"/>
                    </a:lnTo>
                    <a:lnTo>
                      <a:pt x="64" y="93"/>
                    </a:lnTo>
                    <a:lnTo>
                      <a:pt x="57" y="100"/>
                    </a:lnTo>
                    <a:lnTo>
                      <a:pt x="50" y="93"/>
                    </a:lnTo>
                    <a:lnTo>
                      <a:pt x="57" y="93"/>
                    </a:lnTo>
                    <a:lnTo>
                      <a:pt x="50" y="93"/>
                    </a:lnTo>
                    <a:lnTo>
                      <a:pt x="57" y="93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50" y="93"/>
                    </a:lnTo>
                    <a:lnTo>
                      <a:pt x="43" y="93"/>
                    </a:lnTo>
                    <a:lnTo>
                      <a:pt x="36" y="93"/>
                    </a:lnTo>
                    <a:lnTo>
                      <a:pt x="43" y="93"/>
                    </a:lnTo>
                    <a:lnTo>
                      <a:pt x="36" y="93"/>
                    </a:lnTo>
                    <a:lnTo>
                      <a:pt x="43" y="93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7" y="85"/>
                    </a:lnTo>
                    <a:lnTo>
                      <a:pt x="50" y="85"/>
                    </a:lnTo>
                    <a:lnTo>
                      <a:pt x="43" y="85"/>
                    </a:lnTo>
                    <a:lnTo>
                      <a:pt x="36" y="93"/>
                    </a:lnTo>
                    <a:lnTo>
                      <a:pt x="36" y="85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7" y="78"/>
                    </a:lnTo>
                    <a:lnTo>
                      <a:pt x="50" y="78"/>
                    </a:lnTo>
                    <a:lnTo>
                      <a:pt x="43" y="85"/>
                    </a:lnTo>
                    <a:lnTo>
                      <a:pt x="43" y="78"/>
                    </a:lnTo>
                    <a:lnTo>
                      <a:pt x="50" y="78"/>
                    </a:lnTo>
                    <a:lnTo>
                      <a:pt x="43" y="78"/>
                    </a:lnTo>
                    <a:lnTo>
                      <a:pt x="50" y="78"/>
                    </a:lnTo>
                    <a:lnTo>
                      <a:pt x="50" y="71"/>
                    </a:lnTo>
                    <a:lnTo>
                      <a:pt x="50" y="78"/>
                    </a:lnTo>
                    <a:lnTo>
                      <a:pt x="43" y="78"/>
                    </a:lnTo>
                    <a:lnTo>
                      <a:pt x="36" y="78"/>
                    </a:lnTo>
                    <a:lnTo>
                      <a:pt x="43" y="78"/>
                    </a:lnTo>
                    <a:lnTo>
                      <a:pt x="36" y="78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36" y="71"/>
                    </a:lnTo>
                    <a:lnTo>
                      <a:pt x="43" y="71"/>
                    </a:lnTo>
                    <a:lnTo>
                      <a:pt x="36" y="71"/>
                    </a:lnTo>
                    <a:lnTo>
                      <a:pt x="36" y="64"/>
                    </a:lnTo>
                    <a:lnTo>
                      <a:pt x="43" y="64"/>
                    </a:lnTo>
                    <a:lnTo>
                      <a:pt x="50" y="64"/>
                    </a:lnTo>
                    <a:lnTo>
                      <a:pt x="43" y="64"/>
                    </a:lnTo>
                    <a:lnTo>
                      <a:pt x="50" y="64"/>
                    </a:lnTo>
                    <a:lnTo>
                      <a:pt x="43" y="64"/>
                    </a:lnTo>
                    <a:lnTo>
                      <a:pt x="36" y="64"/>
                    </a:lnTo>
                    <a:lnTo>
                      <a:pt x="43" y="57"/>
                    </a:lnTo>
                    <a:lnTo>
                      <a:pt x="50" y="5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3" name="Freeform 1749"/>
              <p:cNvSpPr>
                <a:spLocks/>
              </p:cNvSpPr>
              <p:nvPr/>
            </p:nvSpPr>
            <p:spPr bwMode="auto">
              <a:xfrm>
                <a:off x="1924" y="4178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7 h 7"/>
                  <a:gd name="T4" fmla="*/ 0 w 7"/>
                  <a:gd name="T5" fmla="*/ 7 h 7"/>
                  <a:gd name="T6" fmla="*/ 7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0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4" name="Freeform 1750"/>
              <p:cNvSpPr>
                <a:spLocks/>
              </p:cNvSpPr>
              <p:nvPr/>
            </p:nvSpPr>
            <p:spPr bwMode="auto">
              <a:xfrm>
                <a:off x="1924" y="407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0 h 7"/>
                  <a:gd name="T8" fmla="*/ 0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5" name="Freeform 1751"/>
              <p:cNvSpPr>
                <a:spLocks/>
              </p:cNvSpPr>
              <p:nvPr/>
            </p:nvSpPr>
            <p:spPr bwMode="auto">
              <a:xfrm>
                <a:off x="1917" y="4128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6" name="Freeform 1752"/>
              <p:cNvSpPr>
                <a:spLocks/>
              </p:cNvSpPr>
              <p:nvPr/>
            </p:nvSpPr>
            <p:spPr bwMode="auto">
              <a:xfrm>
                <a:off x="1917" y="4185"/>
                <a:ext cx="35" cy="28"/>
              </a:xfrm>
              <a:custGeom>
                <a:avLst/>
                <a:gdLst>
                  <a:gd name="T0" fmla="*/ 7 w 35"/>
                  <a:gd name="T1" fmla="*/ 7 h 28"/>
                  <a:gd name="T2" fmla="*/ 7 w 35"/>
                  <a:gd name="T3" fmla="*/ 0 h 28"/>
                  <a:gd name="T4" fmla="*/ 14 w 35"/>
                  <a:gd name="T5" fmla="*/ 0 h 28"/>
                  <a:gd name="T6" fmla="*/ 14 w 35"/>
                  <a:gd name="T7" fmla="*/ 7 h 28"/>
                  <a:gd name="T8" fmla="*/ 21 w 35"/>
                  <a:gd name="T9" fmla="*/ 7 h 28"/>
                  <a:gd name="T10" fmla="*/ 14 w 35"/>
                  <a:gd name="T11" fmla="*/ 7 h 28"/>
                  <a:gd name="T12" fmla="*/ 21 w 35"/>
                  <a:gd name="T13" fmla="*/ 7 h 28"/>
                  <a:gd name="T14" fmla="*/ 28 w 35"/>
                  <a:gd name="T15" fmla="*/ 7 h 28"/>
                  <a:gd name="T16" fmla="*/ 35 w 35"/>
                  <a:gd name="T17" fmla="*/ 7 h 28"/>
                  <a:gd name="T18" fmla="*/ 28 w 35"/>
                  <a:gd name="T19" fmla="*/ 7 h 28"/>
                  <a:gd name="T20" fmla="*/ 21 w 35"/>
                  <a:gd name="T21" fmla="*/ 7 h 28"/>
                  <a:gd name="T22" fmla="*/ 28 w 35"/>
                  <a:gd name="T23" fmla="*/ 14 h 28"/>
                  <a:gd name="T24" fmla="*/ 21 w 35"/>
                  <a:gd name="T25" fmla="*/ 14 h 28"/>
                  <a:gd name="T26" fmla="*/ 21 w 35"/>
                  <a:gd name="T27" fmla="*/ 7 h 28"/>
                  <a:gd name="T28" fmla="*/ 14 w 35"/>
                  <a:gd name="T29" fmla="*/ 7 h 28"/>
                  <a:gd name="T30" fmla="*/ 14 w 35"/>
                  <a:gd name="T31" fmla="*/ 14 h 28"/>
                  <a:gd name="T32" fmla="*/ 21 w 35"/>
                  <a:gd name="T33" fmla="*/ 14 h 28"/>
                  <a:gd name="T34" fmla="*/ 14 w 35"/>
                  <a:gd name="T35" fmla="*/ 14 h 28"/>
                  <a:gd name="T36" fmla="*/ 21 w 35"/>
                  <a:gd name="T37" fmla="*/ 14 h 28"/>
                  <a:gd name="T38" fmla="*/ 21 w 35"/>
                  <a:gd name="T39" fmla="*/ 21 h 28"/>
                  <a:gd name="T40" fmla="*/ 14 w 35"/>
                  <a:gd name="T41" fmla="*/ 21 h 28"/>
                  <a:gd name="T42" fmla="*/ 21 w 35"/>
                  <a:gd name="T43" fmla="*/ 21 h 28"/>
                  <a:gd name="T44" fmla="*/ 21 w 35"/>
                  <a:gd name="T45" fmla="*/ 28 h 28"/>
                  <a:gd name="T46" fmla="*/ 14 w 35"/>
                  <a:gd name="T47" fmla="*/ 21 h 28"/>
                  <a:gd name="T48" fmla="*/ 14 w 35"/>
                  <a:gd name="T49" fmla="*/ 28 h 28"/>
                  <a:gd name="T50" fmla="*/ 14 w 35"/>
                  <a:gd name="T51" fmla="*/ 21 h 28"/>
                  <a:gd name="T52" fmla="*/ 7 w 35"/>
                  <a:gd name="T53" fmla="*/ 28 h 28"/>
                  <a:gd name="T54" fmla="*/ 7 w 35"/>
                  <a:gd name="T55" fmla="*/ 21 h 28"/>
                  <a:gd name="T56" fmla="*/ 14 w 35"/>
                  <a:gd name="T57" fmla="*/ 21 h 28"/>
                  <a:gd name="T58" fmla="*/ 14 w 35"/>
                  <a:gd name="T59" fmla="*/ 14 h 28"/>
                  <a:gd name="T60" fmla="*/ 14 w 35"/>
                  <a:gd name="T61" fmla="*/ 21 h 28"/>
                  <a:gd name="T62" fmla="*/ 14 w 35"/>
                  <a:gd name="T63" fmla="*/ 14 h 28"/>
                  <a:gd name="T64" fmla="*/ 7 w 35"/>
                  <a:gd name="T65" fmla="*/ 14 h 28"/>
                  <a:gd name="T66" fmla="*/ 0 w 35"/>
                  <a:gd name="T67" fmla="*/ 14 h 28"/>
                  <a:gd name="T68" fmla="*/ 7 w 35"/>
                  <a:gd name="T69" fmla="*/ 14 h 28"/>
                  <a:gd name="T70" fmla="*/ 14 w 35"/>
                  <a:gd name="T71" fmla="*/ 14 h 28"/>
                  <a:gd name="T72" fmla="*/ 14 w 35"/>
                  <a:gd name="T73" fmla="*/ 7 h 28"/>
                  <a:gd name="T74" fmla="*/ 7 w 35"/>
                  <a:gd name="T75" fmla="*/ 7 h 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"/>
                  <a:gd name="T115" fmla="*/ 0 h 28"/>
                  <a:gd name="T116" fmla="*/ 35 w 35"/>
                  <a:gd name="T117" fmla="*/ 28 h 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" h="28">
                    <a:moveTo>
                      <a:pt x="7" y="7"/>
                    </a:move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28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7" name="Freeform 1753"/>
              <p:cNvSpPr>
                <a:spLocks/>
              </p:cNvSpPr>
              <p:nvPr/>
            </p:nvSpPr>
            <p:spPr bwMode="auto">
              <a:xfrm>
                <a:off x="1917" y="402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8" name="Freeform 1754"/>
              <p:cNvSpPr>
                <a:spLocks/>
              </p:cNvSpPr>
              <p:nvPr/>
            </p:nvSpPr>
            <p:spPr bwMode="auto">
              <a:xfrm>
                <a:off x="1917" y="412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0 h 7"/>
                  <a:gd name="T4" fmla="*/ 0 w 7"/>
                  <a:gd name="T5" fmla="*/ 0 h 7"/>
                  <a:gd name="T6" fmla="*/ 7 w 7"/>
                  <a:gd name="T7" fmla="*/ 0 h 7"/>
                  <a:gd name="T8" fmla="*/ 0 w 7"/>
                  <a:gd name="T9" fmla="*/ 0 h 7"/>
                  <a:gd name="T10" fmla="*/ 7 w 7"/>
                  <a:gd name="T11" fmla="*/ 0 h 7"/>
                  <a:gd name="T12" fmla="*/ 7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7" y="7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79" name="Rectangle 1755"/>
              <p:cNvSpPr>
                <a:spLocks noChangeArrowheads="1"/>
              </p:cNvSpPr>
              <p:nvPr/>
            </p:nvSpPr>
            <p:spPr bwMode="auto">
              <a:xfrm>
                <a:off x="1917" y="4114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0" name="Freeform 1756"/>
              <p:cNvSpPr>
                <a:spLocks/>
              </p:cNvSpPr>
              <p:nvPr/>
            </p:nvSpPr>
            <p:spPr bwMode="auto">
              <a:xfrm>
                <a:off x="1917" y="4022"/>
                <a:ext cx="35" cy="50"/>
              </a:xfrm>
              <a:custGeom>
                <a:avLst/>
                <a:gdLst>
                  <a:gd name="T0" fmla="*/ 14 w 35"/>
                  <a:gd name="T1" fmla="*/ 35 h 50"/>
                  <a:gd name="T2" fmla="*/ 21 w 35"/>
                  <a:gd name="T3" fmla="*/ 28 h 50"/>
                  <a:gd name="T4" fmla="*/ 14 w 35"/>
                  <a:gd name="T5" fmla="*/ 21 h 50"/>
                  <a:gd name="T6" fmla="*/ 14 w 35"/>
                  <a:gd name="T7" fmla="*/ 21 h 50"/>
                  <a:gd name="T8" fmla="*/ 7 w 35"/>
                  <a:gd name="T9" fmla="*/ 28 h 50"/>
                  <a:gd name="T10" fmla="*/ 0 w 35"/>
                  <a:gd name="T11" fmla="*/ 21 h 50"/>
                  <a:gd name="T12" fmla="*/ 14 w 35"/>
                  <a:gd name="T13" fmla="*/ 21 h 50"/>
                  <a:gd name="T14" fmla="*/ 14 w 35"/>
                  <a:gd name="T15" fmla="*/ 21 h 50"/>
                  <a:gd name="T16" fmla="*/ 7 w 35"/>
                  <a:gd name="T17" fmla="*/ 21 h 50"/>
                  <a:gd name="T18" fmla="*/ 7 w 35"/>
                  <a:gd name="T19" fmla="*/ 21 h 50"/>
                  <a:gd name="T20" fmla="*/ 7 w 35"/>
                  <a:gd name="T21" fmla="*/ 21 h 50"/>
                  <a:gd name="T22" fmla="*/ 7 w 35"/>
                  <a:gd name="T23" fmla="*/ 14 h 50"/>
                  <a:gd name="T24" fmla="*/ 7 w 35"/>
                  <a:gd name="T25" fmla="*/ 14 h 50"/>
                  <a:gd name="T26" fmla="*/ 0 w 35"/>
                  <a:gd name="T27" fmla="*/ 7 h 50"/>
                  <a:gd name="T28" fmla="*/ 0 w 35"/>
                  <a:gd name="T29" fmla="*/ 7 h 50"/>
                  <a:gd name="T30" fmla="*/ 7 w 35"/>
                  <a:gd name="T31" fmla="*/ 0 h 50"/>
                  <a:gd name="T32" fmla="*/ 7 w 35"/>
                  <a:gd name="T33" fmla="*/ 0 h 50"/>
                  <a:gd name="T34" fmla="*/ 7 w 35"/>
                  <a:gd name="T35" fmla="*/ 0 h 50"/>
                  <a:gd name="T36" fmla="*/ 14 w 35"/>
                  <a:gd name="T37" fmla="*/ 7 h 50"/>
                  <a:gd name="T38" fmla="*/ 14 w 35"/>
                  <a:gd name="T39" fmla="*/ 7 h 50"/>
                  <a:gd name="T40" fmla="*/ 14 w 35"/>
                  <a:gd name="T41" fmla="*/ 14 h 50"/>
                  <a:gd name="T42" fmla="*/ 21 w 35"/>
                  <a:gd name="T43" fmla="*/ 7 h 50"/>
                  <a:gd name="T44" fmla="*/ 14 w 35"/>
                  <a:gd name="T45" fmla="*/ 14 h 50"/>
                  <a:gd name="T46" fmla="*/ 14 w 35"/>
                  <a:gd name="T47" fmla="*/ 14 h 50"/>
                  <a:gd name="T48" fmla="*/ 21 w 35"/>
                  <a:gd name="T49" fmla="*/ 21 h 50"/>
                  <a:gd name="T50" fmla="*/ 28 w 35"/>
                  <a:gd name="T51" fmla="*/ 28 h 50"/>
                  <a:gd name="T52" fmla="*/ 28 w 35"/>
                  <a:gd name="T53" fmla="*/ 28 h 50"/>
                  <a:gd name="T54" fmla="*/ 28 w 35"/>
                  <a:gd name="T55" fmla="*/ 28 h 50"/>
                  <a:gd name="T56" fmla="*/ 28 w 35"/>
                  <a:gd name="T57" fmla="*/ 28 h 50"/>
                  <a:gd name="T58" fmla="*/ 21 w 35"/>
                  <a:gd name="T59" fmla="*/ 35 h 50"/>
                  <a:gd name="T60" fmla="*/ 28 w 35"/>
                  <a:gd name="T61" fmla="*/ 35 h 50"/>
                  <a:gd name="T62" fmla="*/ 35 w 35"/>
                  <a:gd name="T63" fmla="*/ 35 h 50"/>
                  <a:gd name="T64" fmla="*/ 35 w 35"/>
                  <a:gd name="T65" fmla="*/ 35 h 50"/>
                  <a:gd name="T66" fmla="*/ 28 w 35"/>
                  <a:gd name="T67" fmla="*/ 42 h 50"/>
                  <a:gd name="T68" fmla="*/ 21 w 35"/>
                  <a:gd name="T69" fmla="*/ 42 h 50"/>
                  <a:gd name="T70" fmla="*/ 21 w 35"/>
                  <a:gd name="T71" fmla="*/ 42 h 50"/>
                  <a:gd name="T72" fmla="*/ 21 w 35"/>
                  <a:gd name="T73" fmla="*/ 42 h 50"/>
                  <a:gd name="T74" fmla="*/ 21 w 35"/>
                  <a:gd name="T75" fmla="*/ 42 h 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"/>
                  <a:gd name="T115" fmla="*/ 0 h 50"/>
                  <a:gd name="T116" fmla="*/ 35 w 35"/>
                  <a:gd name="T117" fmla="*/ 50 h 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" h="50">
                    <a:moveTo>
                      <a:pt x="21" y="35"/>
                    </a:moveTo>
                    <a:lnTo>
                      <a:pt x="14" y="35"/>
                    </a:lnTo>
                    <a:lnTo>
                      <a:pt x="14" y="28"/>
                    </a:lnTo>
                    <a:lnTo>
                      <a:pt x="21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14" y="14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28" y="21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28" y="28"/>
                    </a:lnTo>
                    <a:lnTo>
                      <a:pt x="35" y="28"/>
                    </a:lnTo>
                    <a:lnTo>
                      <a:pt x="28" y="28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1" y="28"/>
                    </a:lnTo>
                    <a:lnTo>
                      <a:pt x="28" y="35"/>
                    </a:lnTo>
                    <a:lnTo>
                      <a:pt x="28" y="28"/>
                    </a:lnTo>
                    <a:lnTo>
                      <a:pt x="35" y="35"/>
                    </a:lnTo>
                    <a:lnTo>
                      <a:pt x="28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28" y="42"/>
                    </a:lnTo>
                    <a:lnTo>
                      <a:pt x="21" y="50"/>
                    </a:lnTo>
                    <a:lnTo>
                      <a:pt x="21" y="42"/>
                    </a:lnTo>
                    <a:lnTo>
                      <a:pt x="21" y="50"/>
                    </a:lnTo>
                    <a:lnTo>
                      <a:pt x="21" y="42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21" y="35"/>
                    </a:lnTo>
                    <a:lnTo>
                      <a:pt x="21" y="42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1" name="Freeform 1757"/>
              <p:cNvSpPr>
                <a:spLocks/>
              </p:cNvSpPr>
              <p:nvPr/>
            </p:nvSpPr>
            <p:spPr bwMode="auto">
              <a:xfrm>
                <a:off x="1917" y="409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2" name="Freeform 1758"/>
              <p:cNvSpPr>
                <a:spLocks/>
              </p:cNvSpPr>
              <p:nvPr/>
            </p:nvSpPr>
            <p:spPr bwMode="auto">
              <a:xfrm>
                <a:off x="1917" y="4128"/>
                <a:ext cx="28" cy="21"/>
              </a:xfrm>
              <a:custGeom>
                <a:avLst/>
                <a:gdLst>
                  <a:gd name="T0" fmla="*/ 7 w 28"/>
                  <a:gd name="T1" fmla="*/ 7 h 21"/>
                  <a:gd name="T2" fmla="*/ 0 w 28"/>
                  <a:gd name="T3" fmla="*/ 7 h 21"/>
                  <a:gd name="T4" fmla="*/ 0 w 28"/>
                  <a:gd name="T5" fmla="*/ 0 h 21"/>
                  <a:gd name="T6" fmla="*/ 7 w 28"/>
                  <a:gd name="T7" fmla="*/ 0 h 21"/>
                  <a:gd name="T8" fmla="*/ 14 w 28"/>
                  <a:gd name="T9" fmla="*/ 0 h 21"/>
                  <a:gd name="T10" fmla="*/ 14 w 28"/>
                  <a:gd name="T11" fmla="*/ 7 h 21"/>
                  <a:gd name="T12" fmla="*/ 14 w 28"/>
                  <a:gd name="T13" fmla="*/ 0 h 21"/>
                  <a:gd name="T14" fmla="*/ 21 w 28"/>
                  <a:gd name="T15" fmla="*/ 7 h 21"/>
                  <a:gd name="T16" fmla="*/ 21 w 28"/>
                  <a:gd name="T17" fmla="*/ 14 h 21"/>
                  <a:gd name="T18" fmla="*/ 28 w 28"/>
                  <a:gd name="T19" fmla="*/ 14 h 21"/>
                  <a:gd name="T20" fmla="*/ 28 w 28"/>
                  <a:gd name="T21" fmla="*/ 21 h 21"/>
                  <a:gd name="T22" fmla="*/ 21 w 28"/>
                  <a:gd name="T23" fmla="*/ 21 h 21"/>
                  <a:gd name="T24" fmla="*/ 21 w 28"/>
                  <a:gd name="T25" fmla="*/ 14 h 21"/>
                  <a:gd name="T26" fmla="*/ 21 w 28"/>
                  <a:gd name="T27" fmla="*/ 21 h 21"/>
                  <a:gd name="T28" fmla="*/ 14 w 28"/>
                  <a:gd name="T29" fmla="*/ 21 h 21"/>
                  <a:gd name="T30" fmla="*/ 14 w 28"/>
                  <a:gd name="T31" fmla="*/ 14 h 21"/>
                  <a:gd name="T32" fmla="*/ 14 w 28"/>
                  <a:gd name="T33" fmla="*/ 7 h 21"/>
                  <a:gd name="T34" fmla="*/ 14 w 28"/>
                  <a:gd name="T35" fmla="*/ 14 h 21"/>
                  <a:gd name="T36" fmla="*/ 7 w 28"/>
                  <a:gd name="T37" fmla="*/ 14 h 21"/>
                  <a:gd name="T38" fmla="*/ 0 w 28"/>
                  <a:gd name="T39" fmla="*/ 14 h 21"/>
                  <a:gd name="T40" fmla="*/ 7 w 28"/>
                  <a:gd name="T41" fmla="*/ 14 h 21"/>
                  <a:gd name="T42" fmla="*/ 7 w 28"/>
                  <a:gd name="T43" fmla="*/ 7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"/>
                  <a:gd name="T67" fmla="*/ 0 h 21"/>
                  <a:gd name="T68" fmla="*/ 28 w 2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" h="21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8" y="14"/>
                    </a:lnTo>
                    <a:lnTo>
                      <a:pt x="28" y="21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3" name="Freeform 1759"/>
              <p:cNvSpPr>
                <a:spLocks/>
              </p:cNvSpPr>
              <p:nvPr/>
            </p:nvSpPr>
            <p:spPr bwMode="auto">
              <a:xfrm>
                <a:off x="1910" y="404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4" name="Freeform 1760"/>
              <p:cNvSpPr>
                <a:spLocks/>
              </p:cNvSpPr>
              <p:nvPr/>
            </p:nvSpPr>
            <p:spPr bwMode="auto">
              <a:xfrm>
                <a:off x="1910" y="408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5" name="Freeform 1761"/>
              <p:cNvSpPr>
                <a:spLocks/>
              </p:cNvSpPr>
              <p:nvPr/>
            </p:nvSpPr>
            <p:spPr bwMode="auto">
              <a:xfrm>
                <a:off x="1910" y="409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7 h 7"/>
                  <a:gd name="T4" fmla="*/ 0 w 7"/>
                  <a:gd name="T5" fmla="*/ 0 h 7"/>
                  <a:gd name="T6" fmla="*/ 7 w 7"/>
                  <a:gd name="T7" fmla="*/ 0 h 7"/>
                  <a:gd name="T8" fmla="*/ 7 w 7"/>
                  <a:gd name="T9" fmla="*/ 7 h 7"/>
                  <a:gd name="T10" fmla="*/ 0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7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6" name="Freeform 1762"/>
              <p:cNvSpPr>
                <a:spLocks/>
              </p:cNvSpPr>
              <p:nvPr/>
            </p:nvSpPr>
            <p:spPr bwMode="auto">
              <a:xfrm>
                <a:off x="1910" y="4086"/>
                <a:ext cx="28" cy="21"/>
              </a:xfrm>
              <a:custGeom>
                <a:avLst/>
                <a:gdLst>
                  <a:gd name="T0" fmla="*/ 14 w 28"/>
                  <a:gd name="T1" fmla="*/ 21 h 21"/>
                  <a:gd name="T2" fmla="*/ 7 w 28"/>
                  <a:gd name="T3" fmla="*/ 21 h 21"/>
                  <a:gd name="T4" fmla="*/ 0 w 28"/>
                  <a:gd name="T5" fmla="*/ 21 h 21"/>
                  <a:gd name="T6" fmla="*/ 0 w 28"/>
                  <a:gd name="T7" fmla="*/ 14 h 21"/>
                  <a:gd name="T8" fmla="*/ 7 w 28"/>
                  <a:gd name="T9" fmla="*/ 14 h 21"/>
                  <a:gd name="T10" fmla="*/ 7 w 28"/>
                  <a:gd name="T11" fmla="*/ 21 h 21"/>
                  <a:gd name="T12" fmla="*/ 7 w 28"/>
                  <a:gd name="T13" fmla="*/ 14 h 21"/>
                  <a:gd name="T14" fmla="*/ 7 w 28"/>
                  <a:gd name="T15" fmla="*/ 7 h 21"/>
                  <a:gd name="T16" fmla="*/ 7 w 28"/>
                  <a:gd name="T17" fmla="*/ 14 h 21"/>
                  <a:gd name="T18" fmla="*/ 14 w 28"/>
                  <a:gd name="T19" fmla="*/ 14 h 21"/>
                  <a:gd name="T20" fmla="*/ 7 w 28"/>
                  <a:gd name="T21" fmla="*/ 14 h 21"/>
                  <a:gd name="T22" fmla="*/ 7 w 28"/>
                  <a:gd name="T23" fmla="*/ 7 h 21"/>
                  <a:gd name="T24" fmla="*/ 14 w 28"/>
                  <a:gd name="T25" fmla="*/ 7 h 21"/>
                  <a:gd name="T26" fmla="*/ 21 w 28"/>
                  <a:gd name="T27" fmla="*/ 7 h 21"/>
                  <a:gd name="T28" fmla="*/ 14 w 28"/>
                  <a:gd name="T29" fmla="*/ 7 h 21"/>
                  <a:gd name="T30" fmla="*/ 21 w 28"/>
                  <a:gd name="T31" fmla="*/ 0 h 21"/>
                  <a:gd name="T32" fmla="*/ 21 w 28"/>
                  <a:gd name="T33" fmla="*/ 7 h 21"/>
                  <a:gd name="T34" fmla="*/ 28 w 28"/>
                  <a:gd name="T35" fmla="*/ 7 h 21"/>
                  <a:gd name="T36" fmla="*/ 21 w 28"/>
                  <a:gd name="T37" fmla="*/ 14 h 21"/>
                  <a:gd name="T38" fmla="*/ 21 w 28"/>
                  <a:gd name="T39" fmla="*/ 7 h 21"/>
                  <a:gd name="T40" fmla="*/ 21 w 28"/>
                  <a:gd name="T41" fmla="*/ 14 h 21"/>
                  <a:gd name="T42" fmla="*/ 14 w 28"/>
                  <a:gd name="T43" fmla="*/ 14 h 21"/>
                  <a:gd name="T44" fmla="*/ 21 w 28"/>
                  <a:gd name="T45" fmla="*/ 14 h 21"/>
                  <a:gd name="T46" fmla="*/ 21 w 28"/>
                  <a:gd name="T47" fmla="*/ 7 h 21"/>
                  <a:gd name="T48" fmla="*/ 14 w 28"/>
                  <a:gd name="T49" fmla="*/ 14 h 21"/>
                  <a:gd name="T50" fmla="*/ 14 w 28"/>
                  <a:gd name="T51" fmla="*/ 21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8"/>
                  <a:gd name="T79" fmla="*/ 0 h 21"/>
                  <a:gd name="T80" fmla="*/ 28 w 28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8" h="21">
                    <a:moveTo>
                      <a:pt x="14" y="21"/>
                    </a:moveTo>
                    <a:lnTo>
                      <a:pt x="7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7" name="Freeform 1763"/>
              <p:cNvSpPr>
                <a:spLocks/>
              </p:cNvSpPr>
              <p:nvPr/>
            </p:nvSpPr>
            <p:spPr bwMode="auto">
              <a:xfrm>
                <a:off x="1910" y="4064"/>
                <a:ext cx="28" cy="15"/>
              </a:xfrm>
              <a:custGeom>
                <a:avLst/>
                <a:gdLst>
                  <a:gd name="T0" fmla="*/ 14 w 28"/>
                  <a:gd name="T1" fmla="*/ 0 h 15"/>
                  <a:gd name="T2" fmla="*/ 21 w 28"/>
                  <a:gd name="T3" fmla="*/ 0 h 15"/>
                  <a:gd name="T4" fmla="*/ 28 w 28"/>
                  <a:gd name="T5" fmla="*/ 0 h 15"/>
                  <a:gd name="T6" fmla="*/ 28 w 28"/>
                  <a:gd name="T7" fmla="*/ 8 h 15"/>
                  <a:gd name="T8" fmla="*/ 21 w 28"/>
                  <a:gd name="T9" fmla="*/ 8 h 15"/>
                  <a:gd name="T10" fmla="*/ 21 w 28"/>
                  <a:gd name="T11" fmla="*/ 0 h 15"/>
                  <a:gd name="T12" fmla="*/ 21 w 28"/>
                  <a:gd name="T13" fmla="*/ 8 h 15"/>
                  <a:gd name="T14" fmla="*/ 14 w 28"/>
                  <a:gd name="T15" fmla="*/ 8 h 15"/>
                  <a:gd name="T16" fmla="*/ 7 w 28"/>
                  <a:gd name="T17" fmla="*/ 8 h 15"/>
                  <a:gd name="T18" fmla="*/ 7 w 28"/>
                  <a:gd name="T19" fmla="*/ 15 h 15"/>
                  <a:gd name="T20" fmla="*/ 7 w 28"/>
                  <a:gd name="T21" fmla="*/ 8 h 15"/>
                  <a:gd name="T22" fmla="*/ 0 w 28"/>
                  <a:gd name="T23" fmla="*/ 8 h 15"/>
                  <a:gd name="T24" fmla="*/ 0 w 28"/>
                  <a:gd name="T25" fmla="*/ 0 h 15"/>
                  <a:gd name="T26" fmla="*/ 7 w 28"/>
                  <a:gd name="T27" fmla="*/ 0 h 15"/>
                  <a:gd name="T28" fmla="*/ 7 w 28"/>
                  <a:gd name="T29" fmla="*/ 8 h 15"/>
                  <a:gd name="T30" fmla="*/ 14 w 28"/>
                  <a:gd name="T31" fmla="*/ 8 h 15"/>
                  <a:gd name="T32" fmla="*/ 14 w 2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14" y="0"/>
                    </a:moveTo>
                    <a:lnTo>
                      <a:pt x="21" y="0"/>
                    </a:lnTo>
                    <a:lnTo>
                      <a:pt x="28" y="0"/>
                    </a:lnTo>
                    <a:lnTo>
                      <a:pt x="28" y="8"/>
                    </a:lnTo>
                    <a:lnTo>
                      <a:pt x="21" y="8"/>
                    </a:lnTo>
                    <a:lnTo>
                      <a:pt x="21" y="0"/>
                    </a:lnTo>
                    <a:lnTo>
                      <a:pt x="21" y="8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8" name="Freeform 1764"/>
              <p:cNvSpPr>
                <a:spLocks/>
              </p:cNvSpPr>
              <p:nvPr/>
            </p:nvSpPr>
            <p:spPr bwMode="auto">
              <a:xfrm>
                <a:off x="1910" y="4079"/>
                <a:ext cx="35" cy="14"/>
              </a:xfrm>
              <a:custGeom>
                <a:avLst/>
                <a:gdLst>
                  <a:gd name="T0" fmla="*/ 14 w 35"/>
                  <a:gd name="T1" fmla="*/ 14 h 14"/>
                  <a:gd name="T2" fmla="*/ 7 w 35"/>
                  <a:gd name="T3" fmla="*/ 14 h 14"/>
                  <a:gd name="T4" fmla="*/ 7 w 35"/>
                  <a:gd name="T5" fmla="*/ 7 h 14"/>
                  <a:gd name="T6" fmla="*/ 14 w 35"/>
                  <a:gd name="T7" fmla="*/ 7 h 14"/>
                  <a:gd name="T8" fmla="*/ 7 w 35"/>
                  <a:gd name="T9" fmla="*/ 7 h 14"/>
                  <a:gd name="T10" fmla="*/ 0 w 35"/>
                  <a:gd name="T11" fmla="*/ 7 h 14"/>
                  <a:gd name="T12" fmla="*/ 0 w 35"/>
                  <a:gd name="T13" fmla="*/ 0 h 14"/>
                  <a:gd name="T14" fmla="*/ 7 w 35"/>
                  <a:gd name="T15" fmla="*/ 0 h 14"/>
                  <a:gd name="T16" fmla="*/ 14 w 35"/>
                  <a:gd name="T17" fmla="*/ 0 h 14"/>
                  <a:gd name="T18" fmla="*/ 7 w 35"/>
                  <a:gd name="T19" fmla="*/ 0 h 14"/>
                  <a:gd name="T20" fmla="*/ 7 w 35"/>
                  <a:gd name="T21" fmla="*/ 7 h 14"/>
                  <a:gd name="T22" fmla="*/ 7 w 35"/>
                  <a:gd name="T23" fmla="*/ 0 h 14"/>
                  <a:gd name="T24" fmla="*/ 14 w 35"/>
                  <a:gd name="T25" fmla="*/ 0 h 14"/>
                  <a:gd name="T26" fmla="*/ 21 w 35"/>
                  <a:gd name="T27" fmla="*/ 0 h 14"/>
                  <a:gd name="T28" fmla="*/ 14 w 35"/>
                  <a:gd name="T29" fmla="*/ 0 h 14"/>
                  <a:gd name="T30" fmla="*/ 21 w 35"/>
                  <a:gd name="T31" fmla="*/ 0 h 14"/>
                  <a:gd name="T32" fmla="*/ 21 w 35"/>
                  <a:gd name="T33" fmla="*/ 7 h 14"/>
                  <a:gd name="T34" fmla="*/ 21 w 35"/>
                  <a:gd name="T35" fmla="*/ 0 h 14"/>
                  <a:gd name="T36" fmla="*/ 21 w 35"/>
                  <a:gd name="T37" fmla="*/ 7 h 14"/>
                  <a:gd name="T38" fmla="*/ 21 w 35"/>
                  <a:gd name="T39" fmla="*/ 0 h 14"/>
                  <a:gd name="T40" fmla="*/ 28 w 35"/>
                  <a:gd name="T41" fmla="*/ 0 h 14"/>
                  <a:gd name="T42" fmla="*/ 28 w 35"/>
                  <a:gd name="T43" fmla="*/ 7 h 14"/>
                  <a:gd name="T44" fmla="*/ 35 w 35"/>
                  <a:gd name="T45" fmla="*/ 14 h 14"/>
                  <a:gd name="T46" fmla="*/ 28 w 35"/>
                  <a:gd name="T47" fmla="*/ 14 h 14"/>
                  <a:gd name="T48" fmla="*/ 28 w 35"/>
                  <a:gd name="T49" fmla="*/ 7 h 14"/>
                  <a:gd name="T50" fmla="*/ 21 w 35"/>
                  <a:gd name="T51" fmla="*/ 7 h 14"/>
                  <a:gd name="T52" fmla="*/ 28 w 35"/>
                  <a:gd name="T53" fmla="*/ 7 h 14"/>
                  <a:gd name="T54" fmla="*/ 21 w 35"/>
                  <a:gd name="T55" fmla="*/ 7 h 14"/>
                  <a:gd name="T56" fmla="*/ 14 w 35"/>
                  <a:gd name="T57" fmla="*/ 7 h 14"/>
                  <a:gd name="T58" fmla="*/ 14 w 35"/>
                  <a:gd name="T59" fmla="*/ 14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"/>
                  <a:gd name="T91" fmla="*/ 0 h 14"/>
                  <a:gd name="T92" fmla="*/ 35 w 35"/>
                  <a:gd name="T93" fmla="*/ 14 h 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" h="14">
                    <a:moveTo>
                      <a:pt x="14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7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89" name="Freeform 1765"/>
              <p:cNvSpPr>
                <a:spLocks/>
              </p:cNvSpPr>
              <p:nvPr/>
            </p:nvSpPr>
            <p:spPr bwMode="auto">
              <a:xfrm>
                <a:off x="1910" y="4050"/>
                <a:ext cx="28" cy="22"/>
              </a:xfrm>
              <a:custGeom>
                <a:avLst/>
                <a:gdLst>
                  <a:gd name="T0" fmla="*/ 14 w 28"/>
                  <a:gd name="T1" fmla="*/ 0 h 22"/>
                  <a:gd name="T2" fmla="*/ 21 w 28"/>
                  <a:gd name="T3" fmla="*/ 0 h 22"/>
                  <a:gd name="T4" fmla="*/ 21 w 28"/>
                  <a:gd name="T5" fmla="*/ 7 h 22"/>
                  <a:gd name="T6" fmla="*/ 14 w 28"/>
                  <a:gd name="T7" fmla="*/ 7 h 22"/>
                  <a:gd name="T8" fmla="*/ 21 w 28"/>
                  <a:gd name="T9" fmla="*/ 7 h 22"/>
                  <a:gd name="T10" fmla="*/ 21 w 28"/>
                  <a:gd name="T11" fmla="*/ 0 h 22"/>
                  <a:gd name="T12" fmla="*/ 21 w 28"/>
                  <a:gd name="T13" fmla="*/ 7 h 22"/>
                  <a:gd name="T14" fmla="*/ 28 w 28"/>
                  <a:gd name="T15" fmla="*/ 7 h 22"/>
                  <a:gd name="T16" fmla="*/ 21 w 28"/>
                  <a:gd name="T17" fmla="*/ 7 h 22"/>
                  <a:gd name="T18" fmla="*/ 28 w 28"/>
                  <a:gd name="T19" fmla="*/ 14 h 22"/>
                  <a:gd name="T20" fmla="*/ 21 w 28"/>
                  <a:gd name="T21" fmla="*/ 7 h 22"/>
                  <a:gd name="T22" fmla="*/ 21 w 28"/>
                  <a:gd name="T23" fmla="*/ 14 h 22"/>
                  <a:gd name="T24" fmla="*/ 14 w 28"/>
                  <a:gd name="T25" fmla="*/ 14 h 22"/>
                  <a:gd name="T26" fmla="*/ 14 w 28"/>
                  <a:gd name="T27" fmla="*/ 22 h 22"/>
                  <a:gd name="T28" fmla="*/ 7 w 28"/>
                  <a:gd name="T29" fmla="*/ 22 h 22"/>
                  <a:gd name="T30" fmla="*/ 7 w 28"/>
                  <a:gd name="T31" fmla="*/ 14 h 22"/>
                  <a:gd name="T32" fmla="*/ 0 w 28"/>
                  <a:gd name="T33" fmla="*/ 14 h 22"/>
                  <a:gd name="T34" fmla="*/ 7 w 28"/>
                  <a:gd name="T35" fmla="*/ 14 h 22"/>
                  <a:gd name="T36" fmla="*/ 14 w 28"/>
                  <a:gd name="T37" fmla="*/ 14 h 22"/>
                  <a:gd name="T38" fmla="*/ 21 w 28"/>
                  <a:gd name="T39" fmla="*/ 7 h 22"/>
                  <a:gd name="T40" fmla="*/ 14 w 28"/>
                  <a:gd name="T41" fmla="*/ 7 h 22"/>
                  <a:gd name="T42" fmla="*/ 14 w 28"/>
                  <a:gd name="T43" fmla="*/ 14 h 22"/>
                  <a:gd name="T44" fmla="*/ 7 w 28"/>
                  <a:gd name="T45" fmla="*/ 14 h 22"/>
                  <a:gd name="T46" fmla="*/ 14 w 28"/>
                  <a:gd name="T47" fmla="*/ 14 h 22"/>
                  <a:gd name="T48" fmla="*/ 14 w 28"/>
                  <a:gd name="T49" fmla="*/ 7 h 22"/>
                  <a:gd name="T50" fmla="*/ 14 w 28"/>
                  <a:gd name="T51" fmla="*/ 14 h 22"/>
                  <a:gd name="T52" fmla="*/ 7 w 28"/>
                  <a:gd name="T53" fmla="*/ 14 h 22"/>
                  <a:gd name="T54" fmla="*/ 0 w 28"/>
                  <a:gd name="T55" fmla="*/ 14 h 22"/>
                  <a:gd name="T56" fmla="*/ 0 w 28"/>
                  <a:gd name="T57" fmla="*/ 7 h 22"/>
                  <a:gd name="T58" fmla="*/ 0 w 28"/>
                  <a:gd name="T59" fmla="*/ 0 h 22"/>
                  <a:gd name="T60" fmla="*/ 7 w 28"/>
                  <a:gd name="T61" fmla="*/ 0 h 22"/>
                  <a:gd name="T62" fmla="*/ 0 w 28"/>
                  <a:gd name="T63" fmla="*/ 0 h 22"/>
                  <a:gd name="T64" fmla="*/ 7 w 28"/>
                  <a:gd name="T65" fmla="*/ 0 h 22"/>
                  <a:gd name="T66" fmla="*/ 0 w 28"/>
                  <a:gd name="T67" fmla="*/ 0 h 22"/>
                  <a:gd name="T68" fmla="*/ 7 w 28"/>
                  <a:gd name="T69" fmla="*/ 0 h 22"/>
                  <a:gd name="T70" fmla="*/ 14 w 28"/>
                  <a:gd name="T71" fmla="*/ 0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22"/>
                  <a:gd name="T110" fmla="*/ 28 w 28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22">
                    <a:moveTo>
                      <a:pt x="14" y="0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28" y="14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14" y="14"/>
                    </a:lnTo>
                    <a:lnTo>
                      <a:pt x="14" y="22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90" name="Freeform 1766"/>
              <p:cNvSpPr>
                <a:spLocks/>
              </p:cNvSpPr>
              <p:nvPr/>
            </p:nvSpPr>
            <p:spPr bwMode="auto">
              <a:xfrm>
                <a:off x="2030" y="3866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0 h 7"/>
                  <a:gd name="T4" fmla="*/ 0 w 8"/>
                  <a:gd name="T5" fmla="*/ 7 h 7"/>
                  <a:gd name="T6" fmla="*/ 8 w 8"/>
                  <a:gd name="T7" fmla="*/ 7 h 7"/>
                  <a:gd name="T8" fmla="*/ 0 w 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91" name="Freeform 1767"/>
              <p:cNvSpPr>
                <a:spLocks/>
              </p:cNvSpPr>
              <p:nvPr/>
            </p:nvSpPr>
            <p:spPr bwMode="auto">
              <a:xfrm>
                <a:off x="1910" y="410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92" name="Freeform 1768"/>
              <p:cNvSpPr>
                <a:spLocks/>
              </p:cNvSpPr>
              <p:nvPr/>
            </p:nvSpPr>
            <p:spPr bwMode="auto">
              <a:xfrm>
                <a:off x="1910" y="4086"/>
                <a:ext cx="14" cy="7"/>
              </a:xfrm>
              <a:custGeom>
                <a:avLst/>
                <a:gdLst>
                  <a:gd name="T0" fmla="*/ 7 w 14"/>
                  <a:gd name="T1" fmla="*/ 7 h 7"/>
                  <a:gd name="T2" fmla="*/ 0 w 14"/>
                  <a:gd name="T3" fmla="*/ 7 h 7"/>
                  <a:gd name="T4" fmla="*/ 0 w 14"/>
                  <a:gd name="T5" fmla="*/ 0 h 7"/>
                  <a:gd name="T6" fmla="*/ 7 w 14"/>
                  <a:gd name="T7" fmla="*/ 0 h 7"/>
                  <a:gd name="T8" fmla="*/ 7 w 14"/>
                  <a:gd name="T9" fmla="*/ 7 h 7"/>
                  <a:gd name="T10" fmla="*/ 14 w 14"/>
                  <a:gd name="T11" fmla="*/ 7 h 7"/>
                  <a:gd name="T12" fmla="*/ 7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693" name="Freeform 1769"/>
              <p:cNvSpPr>
                <a:spLocks/>
              </p:cNvSpPr>
              <p:nvPr/>
            </p:nvSpPr>
            <p:spPr bwMode="auto">
              <a:xfrm>
                <a:off x="2186" y="448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3543" name="Rectangle 1770"/>
            <p:cNvSpPr>
              <a:spLocks noChangeArrowheads="1"/>
            </p:cNvSpPr>
            <p:nvPr/>
          </p:nvSpPr>
          <p:spPr bwMode="auto">
            <a:xfrm rot="-4256268">
              <a:off x="1842" y="317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28" name="Group 1771"/>
          <p:cNvGrpSpPr>
            <a:grpSpLocks/>
          </p:cNvGrpSpPr>
          <p:nvPr/>
        </p:nvGrpSpPr>
        <p:grpSpPr bwMode="auto">
          <a:xfrm>
            <a:off x="2797175" y="3319463"/>
            <a:ext cx="368300" cy="382587"/>
            <a:chOff x="1623" y="1876"/>
            <a:chExt cx="232" cy="241"/>
          </a:xfrm>
        </p:grpSpPr>
        <p:grpSp>
          <p:nvGrpSpPr>
            <p:cNvPr id="23477" name="Group 1772"/>
            <p:cNvGrpSpPr>
              <a:grpSpLocks noChangeAspect="1"/>
            </p:cNvGrpSpPr>
            <p:nvPr/>
          </p:nvGrpSpPr>
          <p:grpSpPr bwMode="auto">
            <a:xfrm>
              <a:off x="1623" y="2018"/>
              <a:ext cx="193" cy="99"/>
              <a:chOff x="902" y="-23"/>
              <a:chExt cx="998" cy="499"/>
            </a:xfrm>
          </p:grpSpPr>
          <p:sp>
            <p:nvSpPr>
              <p:cNvPr id="23479" name="AutoShape 1773"/>
              <p:cNvSpPr>
                <a:spLocks noChangeAspect="1" noChangeArrowheads="1" noTextEdit="1"/>
              </p:cNvSpPr>
              <p:nvPr/>
            </p:nvSpPr>
            <p:spPr bwMode="auto">
              <a:xfrm>
                <a:off x="902" y="-23"/>
                <a:ext cx="998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0" name="Freeform 1774"/>
              <p:cNvSpPr>
                <a:spLocks/>
              </p:cNvSpPr>
              <p:nvPr/>
            </p:nvSpPr>
            <p:spPr bwMode="auto">
              <a:xfrm>
                <a:off x="962" y="13"/>
                <a:ext cx="892" cy="396"/>
              </a:xfrm>
              <a:custGeom>
                <a:avLst/>
                <a:gdLst>
                  <a:gd name="T0" fmla="*/ 99 w 892"/>
                  <a:gd name="T1" fmla="*/ 63 h 396"/>
                  <a:gd name="T2" fmla="*/ 127 w 892"/>
                  <a:gd name="T3" fmla="*/ 70 h 396"/>
                  <a:gd name="T4" fmla="*/ 141 w 892"/>
                  <a:gd name="T5" fmla="*/ 113 h 396"/>
                  <a:gd name="T6" fmla="*/ 191 w 892"/>
                  <a:gd name="T7" fmla="*/ 113 h 396"/>
                  <a:gd name="T8" fmla="*/ 184 w 892"/>
                  <a:gd name="T9" fmla="*/ 85 h 396"/>
                  <a:gd name="T10" fmla="*/ 240 w 892"/>
                  <a:gd name="T11" fmla="*/ 134 h 396"/>
                  <a:gd name="T12" fmla="*/ 340 w 892"/>
                  <a:gd name="T13" fmla="*/ 120 h 396"/>
                  <a:gd name="T14" fmla="*/ 411 w 892"/>
                  <a:gd name="T15" fmla="*/ 85 h 396"/>
                  <a:gd name="T16" fmla="*/ 489 w 892"/>
                  <a:gd name="T17" fmla="*/ 42 h 396"/>
                  <a:gd name="T18" fmla="*/ 531 w 892"/>
                  <a:gd name="T19" fmla="*/ 0 h 396"/>
                  <a:gd name="T20" fmla="*/ 559 w 892"/>
                  <a:gd name="T21" fmla="*/ 14 h 396"/>
                  <a:gd name="T22" fmla="*/ 616 w 892"/>
                  <a:gd name="T23" fmla="*/ 21 h 396"/>
                  <a:gd name="T24" fmla="*/ 659 w 892"/>
                  <a:gd name="T25" fmla="*/ 35 h 396"/>
                  <a:gd name="T26" fmla="*/ 744 w 892"/>
                  <a:gd name="T27" fmla="*/ 63 h 396"/>
                  <a:gd name="T28" fmla="*/ 786 w 892"/>
                  <a:gd name="T29" fmla="*/ 92 h 396"/>
                  <a:gd name="T30" fmla="*/ 822 w 892"/>
                  <a:gd name="T31" fmla="*/ 127 h 396"/>
                  <a:gd name="T32" fmla="*/ 857 w 892"/>
                  <a:gd name="T33" fmla="*/ 184 h 396"/>
                  <a:gd name="T34" fmla="*/ 885 w 892"/>
                  <a:gd name="T35" fmla="*/ 262 h 396"/>
                  <a:gd name="T36" fmla="*/ 850 w 892"/>
                  <a:gd name="T37" fmla="*/ 318 h 396"/>
                  <a:gd name="T38" fmla="*/ 807 w 892"/>
                  <a:gd name="T39" fmla="*/ 318 h 396"/>
                  <a:gd name="T40" fmla="*/ 758 w 892"/>
                  <a:gd name="T41" fmla="*/ 361 h 396"/>
                  <a:gd name="T42" fmla="*/ 729 w 892"/>
                  <a:gd name="T43" fmla="*/ 318 h 396"/>
                  <a:gd name="T44" fmla="*/ 701 w 892"/>
                  <a:gd name="T45" fmla="*/ 255 h 396"/>
                  <a:gd name="T46" fmla="*/ 737 w 892"/>
                  <a:gd name="T47" fmla="*/ 219 h 396"/>
                  <a:gd name="T48" fmla="*/ 786 w 892"/>
                  <a:gd name="T49" fmla="*/ 233 h 396"/>
                  <a:gd name="T50" fmla="*/ 793 w 892"/>
                  <a:gd name="T51" fmla="*/ 241 h 396"/>
                  <a:gd name="T52" fmla="*/ 758 w 892"/>
                  <a:gd name="T53" fmla="*/ 198 h 396"/>
                  <a:gd name="T54" fmla="*/ 729 w 892"/>
                  <a:gd name="T55" fmla="*/ 191 h 396"/>
                  <a:gd name="T56" fmla="*/ 722 w 892"/>
                  <a:gd name="T57" fmla="*/ 191 h 396"/>
                  <a:gd name="T58" fmla="*/ 708 w 892"/>
                  <a:gd name="T59" fmla="*/ 198 h 396"/>
                  <a:gd name="T60" fmla="*/ 687 w 892"/>
                  <a:gd name="T61" fmla="*/ 184 h 396"/>
                  <a:gd name="T62" fmla="*/ 666 w 892"/>
                  <a:gd name="T63" fmla="*/ 148 h 396"/>
                  <a:gd name="T64" fmla="*/ 623 w 892"/>
                  <a:gd name="T65" fmla="*/ 113 h 396"/>
                  <a:gd name="T66" fmla="*/ 559 w 892"/>
                  <a:gd name="T67" fmla="*/ 99 h 396"/>
                  <a:gd name="T68" fmla="*/ 517 w 892"/>
                  <a:gd name="T69" fmla="*/ 127 h 396"/>
                  <a:gd name="T70" fmla="*/ 503 w 892"/>
                  <a:gd name="T71" fmla="*/ 155 h 396"/>
                  <a:gd name="T72" fmla="*/ 460 w 892"/>
                  <a:gd name="T73" fmla="*/ 198 h 396"/>
                  <a:gd name="T74" fmla="*/ 403 w 892"/>
                  <a:gd name="T75" fmla="*/ 262 h 396"/>
                  <a:gd name="T76" fmla="*/ 446 w 892"/>
                  <a:gd name="T77" fmla="*/ 318 h 396"/>
                  <a:gd name="T78" fmla="*/ 425 w 892"/>
                  <a:gd name="T79" fmla="*/ 354 h 396"/>
                  <a:gd name="T80" fmla="*/ 403 w 892"/>
                  <a:gd name="T81" fmla="*/ 382 h 396"/>
                  <a:gd name="T82" fmla="*/ 333 w 892"/>
                  <a:gd name="T83" fmla="*/ 396 h 396"/>
                  <a:gd name="T84" fmla="*/ 318 w 892"/>
                  <a:gd name="T85" fmla="*/ 347 h 396"/>
                  <a:gd name="T86" fmla="*/ 297 w 892"/>
                  <a:gd name="T87" fmla="*/ 297 h 396"/>
                  <a:gd name="T88" fmla="*/ 297 w 892"/>
                  <a:gd name="T89" fmla="*/ 290 h 396"/>
                  <a:gd name="T90" fmla="*/ 276 w 892"/>
                  <a:gd name="T91" fmla="*/ 290 h 396"/>
                  <a:gd name="T92" fmla="*/ 269 w 892"/>
                  <a:gd name="T93" fmla="*/ 311 h 396"/>
                  <a:gd name="T94" fmla="*/ 233 w 892"/>
                  <a:gd name="T95" fmla="*/ 311 h 396"/>
                  <a:gd name="T96" fmla="*/ 212 w 892"/>
                  <a:gd name="T97" fmla="*/ 269 h 396"/>
                  <a:gd name="T98" fmla="*/ 198 w 892"/>
                  <a:gd name="T99" fmla="*/ 255 h 396"/>
                  <a:gd name="T100" fmla="*/ 170 w 892"/>
                  <a:gd name="T101" fmla="*/ 226 h 396"/>
                  <a:gd name="T102" fmla="*/ 134 w 892"/>
                  <a:gd name="T103" fmla="*/ 233 h 396"/>
                  <a:gd name="T104" fmla="*/ 120 w 892"/>
                  <a:gd name="T105" fmla="*/ 219 h 396"/>
                  <a:gd name="T106" fmla="*/ 92 w 892"/>
                  <a:gd name="T107" fmla="*/ 219 h 396"/>
                  <a:gd name="T108" fmla="*/ 49 w 892"/>
                  <a:gd name="T109" fmla="*/ 212 h 396"/>
                  <a:gd name="T110" fmla="*/ 14 w 892"/>
                  <a:gd name="T111" fmla="*/ 219 h 396"/>
                  <a:gd name="T112" fmla="*/ 21 w 892"/>
                  <a:gd name="T113" fmla="*/ 148 h 396"/>
                  <a:gd name="T114" fmla="*/ 35 w 892"/>
                  <a:gd name="T115" fmla="*/ 99 h 396"/>
                  <a:gd name="T116" fmla="*/ 49 w 892"/>
                  <a:gd name="T117" fmla="*/ 14 h 396"/>
                  <a:gd name="T118" fmla="*/ 70 w 892"/>
                  <a:gd name="T119" fmla="*/ 14 h 3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92"/>
                  <a:gd name="T181" fmla="*/ 0 h 396"/>
                  <a:gd name="T182" fmla="*/ 892 w 892"/>
                  <a:gd name="T183" fmla="*/ 396 h 3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92" h="396">
                    <a:moveTo>
                      <a:pt x="70" y="14"/>
                    </a:moveTo>
                    <a:lnTo>
                      <a:pt x="77" y="21"/>
                    </a:lnTo>
                    <a:lnTo>
                      <a:pt x="85" y="21"/>
                    </a:lnTo>
                    <a:lnTo>
                      <a:pt x="92" y="28"/>
                    </a:lnTo>
                    <a:lnTo>
                      <a:pt x="99" y="35"/>
                    </a:lnTo>
                    <a:lnTo>
                      <a:pt x="106" y="35"/>
                    </a:lnTo>
                    <a:lnTo>
                      <a:pt x="106" y="42"/>
                    </a:lnTo>
                    <a:lnTo>
                      <a:pt x="106" y="49"/>
                    </a:lnTo>
                    <a:lnTo>
                      <a:pt x="99" y="49"/>
                    </a:lnTo>
                    <a:lnTo>
                      <a:pt x="106" y="56"/>
                    </a:lnTo>
                    <a:lnTo>
                      <a:pt x="106" y="63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106" y="63"/>
                    </a:lnTo>
                    <a:lnTo>
                      <a:pt x="106" y="70"/>
                    </a:lnTo>
                    <a:lnTo>
                      <a:pt x="106" y="78"/>
                    </a:lnTo>
                    <a:lnTo>
                      <a:pt x="113" y="78"/>
                    </a:lnTo>
                    <a:lnTo>
                      <a:pt x="113" y="70"/>
                    </a:lnTo>
                    <a:lnTo>
                      <a:pt x="113" y="78"/>
                    </a:lnTo>
                    <a:lnTo>
                      <a:pt x="113" y="70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7" y="78"/>
                    </a:lnTo>
                    <a:lnTo>
                      <a:pt x="127" y="70"/>
                    </a:lnTo>
                    <a:lnTo>
                      <a:pt x="127" y="78"/>
                    </a:lnTo>
                    <a:lnTo>
                      <a:pt x="134" y="78"/>
                    </a:lnTo>
                    <a:lnTo>
                      <a:pt x="134" y="85"/>
                    </a:lnTo>
                    <a:lnTo>
                      <a:pt x="127" y="78"/>
                    </a:lnTo>
                    <a:lnTo>
                      <a:pt x="120" y="78"/>
                    </a:lnTo>
                    <a:lnTo>
                      <a:pt x="120" y="85"/>
                    </a:lnTo>
                    <a:lnTo>
                      <a:pt x="120" y="92"/>
                    </a:lnTo>
                    <a:lnTo>
                      <a:pt x="120" y="99"/>
                    </a:lnTo>
                    <a:lnTo>
                      <a:pt x="120" y="106"/>
                    </a:lnTo>
                    <a:lnTo>
                      <a:pt x="127" y="106"/>
                    </a:lnTo>
                    <a:lnTo>
                      <a:pt x="134" y="106"/>
                    </a:lnTo>
                    <a:lnTo>
                      <a:pt x="141" y="106"/>
                    </a:lnTo>
                    <a:lnTo>
                      <a:pt x="141" y="113"/>
                    </a:lnTo>
                    <a:lnTo>
                      <a:pt x="141" y="120"/>
                    </a:lnTo>
                    <a:lnTo>
                      <a:pt x="148" y="120"/>
                    </a:lnTo>
                    <a:lnTo>
                      <a:pt x="148" y="113"/>
                    </a:lnTo>
                    <a:lnTo>
                      <a:pt x="155" y="113"/>
                    </a:lnTo>
                    <a:lnTo>
                      <a:pt x="163" y="113"/>
                    </a:lnTo>
                    <a:lnTo>
                      <a:pt x="163" y="120"/>
                    </a:lnTo>
                    <a:lnTo>
                      <a:pt x="163" y="113"/>
                    </a:lnTo>
                    <a:lnTo>
                      <a:pt x="170" y="113"/>
                    </a:lnTo>
                    <a:lnTo>
                      <a:pt x="170" y="106"/>
                    </a:lnTo>
                    <a:lnTo>
                      <a:pt x="177" y="106"/>
                    </a:lnTo>
                    <a:lnTo>
                      <a:pt x="177" y="113"/>
                    </a:lnTo>
                    <a:lnTo>
                      <a:pt x="184" y="113"/>
                    </a:lnTo>
                    <a:lnTo>
                      <a:pt x="191" y="113"/>
                    </a:lnTo>
                    <a:lnTo>
                      <a:pt x="184" y="113"/>
                    </a:lnTo>
                    <a:lnTo>
                      <a:pt x="191" y="113"/>
                    </a:lnTo>
                    <a:lnTo>
                      <a:pt x="191" y="106"/>
                    </a:lnTo>
                    <a:lnTo>
                      <a:pt x="184" y="99"/>
                    </a:lnTo>
                    <a:lnTo>
                      <a:pt x="177" y="92"/>
                    </a:lnTo>
                    <a:lnTo>
                      <a:pt x="170" y="85"/>
                    </a:lnTo>
                    <a:lnTo>
                      <a:pt x="170" y="78"/>
                    </a:lnTo>
                    <a:lnTo>
                      <a:pt x="170" y="85"/>
                    </a:lnTo>
                    <a:lnTo>
                      <a:pt x="177" y="85"/>
                    </a:lnTo>
                    <a:lnTo>
                      <a:pt x="177" y="78"/>
                    </a:lnTo>
                    <a:lnTo>
                      <a:pt x="170" y="78"/>
                    </a:lnTo>
                    <a:lnTo>
                      <a:pt x="177" y="78"/>
                    </a:lnTo>
                    <a:lnTo>
                      <a:pt x="184" y="85"/>
                    </a:lnTo>
                    <a:lnTo>
                      <a:pt x="191" y="85"/>
                    </a:lnTo>
                    <a:lnTo>
                      <a:pt x="184" y="85"/>
                    </a:lnTo>
                    <a:lnTo>
                      <a:pt x="184" y="92"/>
                    </a:lnTo>
                    <a:lnTo>
                      <a:pt x="191" y="92"/>
                    </a:lnTo>
                    <a:lnTo>
                      <a:pt x="198" y="92"/>
                    </a:lnTo>
                    <a:lnTo>
                      <a:pt x="198" y="99"/>
                    </a:lnTo>
                    <a:lnTo>
                      <a:pt x="205" y="99"/>
                    </a:lnTo>
                    <a:lnTo>
                      <a:pt x="205" y="106"/>
                    </a:lnTo>
                    <a:lnTo>
                      <a:pt x="212" y="113"/>
                    </a:lnTo>
                    <a:lnTo>
                      <a:pt x="226" y="127"/>
                    </a:lnTo>
                    <a:lnTo>
                      <a:pt x="233" y="134"/>
                    </a:lnTo>
                    <a:lnTo>
                      <a:pt x="233" y="141"/>
                    </a:lnTo>
                    <a:lnTo>
                      <a:pt x="240" y="134"/>
                    </a:lnTo>
                    <a:lnTo>
                      <a:pt x="248" y="141"/>
                    </a:lnTo>
                    <a:lnTo>
                      <a:pt x="255" y="141"/>
                    </a:lnTo>
                    <a:lnTo>
                      <a:pt x="262" y="141"/>
                    </a:lnTo>
                    <a:lnTo>
                      <a:pt x="269" y="141"/>
                    </a:lnTo>
                    <a:lnTo>
                      <a:pt x="276" y="141"/>
                    </a:lnTo>
                    <a:lnTo>
                      <a:pt x="283" y="141"/>
                    </a:lnTo>
                    <a:lnTo>
                      <a:pt x="297" y="134"/>
                    </a:lnTo>
                    <a:lnTo>
                      <a:pt x="304" y="134"/>
                    </a:lnTo>
                    <a:lnTo>
                      <a:pt x="318" y="134"/>
                    </a:lnTo>
                    <a:lnTo>
                      <a:pt x="318" y="127"/>
                    </a:lnTo>
                    <a:lnTo>
                      <a:pt x="326" y="127"/>
                    </a:lnTo>
                    <a:lnTo>
                      <a:pt x="340" y="127"/>
                    </a:lnTo>
                    <a:lnTo>
                      <a:pt x="340" y="120"/>
                    </a:lnTo>
                    <a:lnTo>
                      <a:pt x="340" y="113"/>
                    </a:lnTo>
                    <a:lnTo>
                      <a:pt x="347" y="113"/>
                    </a:lnTo>
                    <a:lnTo>
                      <a:pt x="347" y="106"/>
                    </a:lnTo>
                    <a:lnTo>
                      <a:pt x="354" y="106"/>
                    </a:lnTo>
                    <a:lnTo>
                      <a:pt x="354" y="99"/>
                    </a:lnTo>
                    <a:lnTo>
                      <a:pt x="361" y="99"/>
                    </a:lnTo>
                    <a:lnTo>
                      <a:pt x="368" y="99"/>
                    </a:lnTo>
                    <a:lnTo>
                      <a:pt x="382" y="92"/>
                    </a:lnTo>
                    <a:lnTo>
                      <a:pt x="382" y="85"/>
                    </a:lnTo>
                    <a:lnTo>
                      <a:pt x="389" y="85"/>
                    </a:lnTo>
                    <a:lnTo>
                      <a:pt x="396" y="85"/>
                    </a:lnTo>
                    <a:lnTo>
                      <a:pt x="403" y="85"/>
                    </a:lnTo>
                    <a:lnTo>
                      <a:pt x="411" y="85"/>
                    </a:lnTo>
                    <a:lnTo>
                      <a:pt x="411" y="78"/>
                    </a:lnTo>
                    <a:lnTo>
                      <a:pt x="418" y="78"/>
                    </a:lnTo>
                    <a:lnTo>
                      <a:pt x="425" y="78"/>
                    </a:lnTo>
                    <a:lnTo>
                      <a:pt x="432" y="78"/>
                    </a:lnTo>
                    <a:lnTo>
                      <a:pt x="432" y="70"/>
                    </a:lnTo>
                    <a:lnTo>
                      <a:pt x="446" y="70"/>
                    </a:lnTo>
                    <a:lnTo>
                      <a:pt x="453" y="63"/>
                    </a:lnTo>
                    <a:lnTo>
                      <a:pt x="460" y="56"/>
                    </a:lnTo>
                    <a:lnTo>
                      <a:pt x="467" y="49"/>
                    </a:lnTo>
                    <a:lnTo>
                      <a:pt x="467" y="42"/>
                    </a:lnTo>
                    <a:lnTo>
                      <a:pt x="474" y="42"/>
                    </a:lnTo>
                    <a:lnTo>
                      <a:pt x="481" y="42"/>
                    </a:lnTo>
                    <a:lnTo>
                      <a:pt x="489" y="42"/>
                    </a:lnTo>
                    <a:lnTo>
                      <a:pt x="496" y="42"/>
                    </a:lnTo>
                    <a:lnTo>
                      <a:pt x="489" y="42"/>
                    </a:lnTo>
                    <a:lnTo>
                      <a:pt x="496" y="35"/>
                    </a:lnTo>
                    <a:lnTo>
                      <a:pt x="503" y="35"/>
                    </a:lnTo>
                    <a:lnTo>
                      <a:pt x="503" y="28"/>
                    </a:lnTo>
                    <a:lnTo>
                      <a:pt x="510" y="28"/>
                    </a:lnTo>
                    <a:lnTo>
                      <a:pt x="510" y="21"/>
                    </a:lnTo>
                    <a:lnTo>
                      <a:pt x="510" y="14"/>
                    </a:lnTo>
                    <a:lnTo>
                      <a:pt x="517" y="14"/>
                    </a:lnTo>
                    <a:lnTo>
                      <a:pt x="510" y="14"/>
                    </a:lnTo>
                    <a:lnTo>
                      <a:pt x="517" y="7"/>
                    </a:lnTo>
                    <a:lnTo>
                      <a:pt x="524" y="7"/>
                    </a:lnTo>
                    <a:lnTo>
                      <a:pt x="531" y="0"/>
                    </a:lnTo>
                    <a:lnTo>
                      <a:pt x="531" y="7"/>
                    </a:lnTo>
                    <a:lnTo>
                      <a:pt x="538" y="7"/>
                    </a:lnTo>
                    <a:lnTo>
                      <a:pt x="531" y="7"/>
                    </a:lnTo>
                    <a:lnTo>
                      <a:pt x="538" y="7"/>
                    </a:lnTo>
                    <a:lnTo>
                      <a:pt x="538" y="14"/>
                    </a:lnTo>
                    <a:lnTo>
                      <a:pt x="538" y="7"/>
                    </a:lnTo>
                    <a:lnTo>
                      <a:pt x="538" y="14"/>
                    </a:lnTo>
                    <a:lnTo>
                      <a:pt x="545" y="7"/>
                    </a:lnTo>
                    <a:lnTo>
                      <a:pt x="545" y="14"/>
                    </a:lnTo>
                    <a:lnTo>
                      <a:pt x="545" y="7"/>
                    </a:lnTo>
                    <a:lnTo>
                      <a:pt x="552" y="7"/>
                    </a:lnTo>
                    <a:lnTo>
                      <a:pt x="552" y="14"/>
                    </a:lnTo>
                    <a:lnTo>
                      <a:pt x="559" y="14"/>
                    </a:lnTo>
                    <a:lnTo>
                      <a:pt x="566" y="14"/>
                    </a:lnTo>
                    <a:lnTo>
                      <a:pt x="574" y="14"/>
                    </a:lnTo>
                    <a:lnTo>
                      <a:pt x="581" y="14"/>
                    </a:lnTo>
                    <a:lnTo>
                      <a:pt x="588" y="21"/>
                    </a:lnTo>
                    <a:lnTo>
                      <a:pt x="588" y="14"/>
                    </a:lnTo>
                    <a:lnTo>
                      <a:pt x="588" y="21"/>
                    </a:lnTo>
                    <a:lnTo>
                      <a:pt x="595" y="14"/>
                    </a:lnTo>
                    <a:lnTo>
                      <a:pt x="609" y="14"/>
                    </a:lnTo>
                    <a:lnTo>
                      <a:pt x="616" y="14"/>
                    </a:lnTo>
                    <a:lnTo>
                      <a:pt x="623" y="14"/>
                    </a:lnTo>
                    <a:lnTo>
                      <a:pt x="616" y="21"/>
                    </a:lnTo>
                    <a:lnTo>
                      <a:pt x="616" y="14"/>
                    </a:lnTo>
                    <a:lnTo>
                      <a:pt x="616" y="21"/>
                    </a:lnTo>
                    <a:lnTo>
                      <a:pt x="609" y="21"/>
                    </a:lnTo>
                    <a:lnTo>
                      <a:pt x="602" y="21"/>
                    </a:lnTo>
                    <a:lnTo>
                      <a:pt x="602" y="28"/>
                    </a:lnTo>
                    <a:lnTo>
                      <a:pt x="609" y="28"/>
                    </a:lnTo>
                    <a:lnTo>
                      <a:pt x="602" y="35"/>
                    </a:lnTo>
                    <a:lnTo>
                      <a:pt x="609" y="35"/>
                    </a:lnTo>
                    <a:lnTo>
                      <a:pt x="616" y="35"/>
                    </a:lnTo>
                    <a:lnTo>
                      <a:pt x="623" y="35"/>
                    </a:lnTo>
                    <a:lnTo>
                      <a:pt x="630" y="35"/>
                    </a:lnTo>
                    <a:lnTo>
                      <a:pt x="637" y="35"/>
                    </a:lnTo>
                    <a:lnTo>
                      <a:pt x="644" y="35"/>
                    </a:lnTo>
                    <a:lnTo>
                      <a:pt x="652" y="35"/>
                    </a:lnTo>
                    <a:lnTo>
                      <a:pt x="659" y="35"/>
                    </a:lnTo>
                    <a:lnTo>
                      <a:pt x="666" y="35"/>
                    </a:lnTo>
                    <a:lnTo>
                      <a:pt x="673" y="35"/>
                    </a:lnTo>
                    <a:lnTo>
                      <a:pt x="680" y="35"/>
                    </a:lnTo>
                    <a:lnTo>
                      <a:pt x="687" y="35"/>
                    </a:lnTo>
                    <a:lnTo>
                      <a:pt x="694" y="42"/>
                    </a:lnTo>
                    <a:lnTo>
                      <a:pt x="701" y="42"/>
                    </a:lnTo>
                    <a:lnTo>
                      <a:pt x="701" y="49"/>
                    </a:lnTo>
                    <a:lnTo>
                      <a:pt x="708" y="49"/>
                    </a:lnTo>
                    <a:lnTo>
                      <a:pt x="715" y="49"/>
                    </a:lnTo>
                    <a:lnTo>
                      <a:pt x="722" y="56"/>
                    </a:lnTo>
                    <a:lnTo>
                      <a:pt x="729" y="56"/>
                    </a:lnTo>
                    <a:lnTo>
                      <a:pt x="737" y="63"/>
                    </a:lnTo>
                    <a:lnTo>
                      <a:pt x="744" y="63"/>
                    </a:lnTo>
                    <a:lnTo>
                      <a:pt x="751" y="63"/>
                    </a:lnTo>
                    <a:lnTo>
                      <a:pt x="758" y="63"/>
                    </a:lnTo>
                    <a:lnTo>
                      <a:pt x="758" y="70"/>
                    </a:lnTo>
                    <a:lnTo>
                      <a:pt x="765" y="70"/>
                    </a:lnTo>
                    <a:lnTo>
                      <a:pt x="765" y="78"/>
                    </a:lnTo>
                    <a:lnTo>
                      <a:pt x="772" y="78"/>
                    </a:lnTo>
                    <a:lnTo>
                      <a:pt x="772" y="85"/>
                    </a:lnTo>
                    <a:lnTo>
                      <a:pt x="779" y="85"/>
                    </a:lnTo>
                    <a:lnTo>
                      <a:pt x="786" y="92"/>
                    </a:lnTo>
                    <a:lnTo>
                      <a:pt x="786" y="99"/>
                    </a:lnTo>
                    <a:lnTo>
                      <a:pt x="786" y="92"/>
                    </a:lnTo>
                    <a:lnTo>
                      <a:pt x="786" y="85"/>
                    </a:lnTo>
                    <a:lnTo>
                      <a:pt x="786" y="92"/>
                    </a:lnTo>
                    <a:lnTo>
                      <a:pt x="793" y="92"/>
                    </a:lnTo>
                    <a:lnTo>
                      <a:pt x="793" y="99"/>
                    </a:lnTo>
                    <a:lnTo>
                      <a:pt x="800" y="106"/>
                    </a:lnTo>
                    <a:lnTo>
                      <a:pt x="807" y="106"/>
                    </a:lnTo>
                    <a:lnTo>
                      <a:pt x="800" y="113"/>
                    </a:lnTo>
                    <a:lnTo>
                      <a:pt x="807" y="106"/>
                    </a:lnTo>
                    <a:lnTo>
                      <a:pt x="807" y="113"/>
                    </a:lnTo>
                    <a:lnTo>
                      <a:pt x="800" y="113"/>
                    </a:lnTo>
                    <a:lnTo>
                      <a:pt x="807" y="113"/>
                    </a:lnTo>
                    <a:lnTo>
                      <a:pt x="807" y="120"/>
                    </a:lnTo>
                    <a:lnTo>
                      <a:pt x="815" y="127"/>
                    </a:lnTo>
                    <a:lnTo>
                      <a:pt x="822" y="134"/>
                    </a:lnTo>
                    <a:lnTo>
                      <a:pt x="822" y="127"/>
                    </a:lnTo>
                    <a:lnTo>
                      <a:pt x="829" y="134"/>
                    </a:lnTo>
                    <a:lnTo>
                      <a:pt x="829" y="141"/>
                    </a:lnTo>
                    <a:lnTo>
                      <a:pt x="836" y="141"/>
                    </a:lnTo>
                    <a:lnTo>
                      <a:pt x="836" y="148"/>
                    </a:lnTo>
                    <a:lnTo>
                      <a:pt x="836" y="155"/>
                    </a:lnTo>
                    <a:lnTo>
                      <a:pt x="850" y="163"/>
                    </a:lnTo>
                    <a:lnTo>
                      <a:pt x="857" y="155"/>
                    </a:lnTo>
                    <a:lnTo>
                      <a:pt x="864" y="155"/>
                    </a:lnTo>
                    <a:lnTo>
                      <a:pt x="864" y="163"/>
                    </a:lnTo>
                    <a:lnTo>
                      <a:pt x="857" y="163"/>
                    </a:lnTo>
                    <a:lnTo>
                      <a:pt x="857" y="170"/>
                    </a:lnTo>
                    <a:lnTo>
                      <a:pt x="850" y="184"/>
                    </a:lnTo>
                    <a:lnTo>
                      <a:pt x="857" y="184"/>
                    </a:lnTo>
                    <a:lnTo>
                      <a:pt x="850" y="191"/>
                    </a:lnTo>
                    <a:lnTo>
                      <a:pt x="857" y="191"/>
                    </a:lnTo>
                    <a:lnTo>
                      <a:pt x="864" y="198"/>
                    </a:lnTo>
                    <a:lnTo>
                      <a:pt x="871" y="205"/>
                    </a:lnTo>
                    <a:lnTo>
                      <a:pt x="864" y="212"/>
                    </a:lnTo>
                    <a:lnTo>
                      <a:pt x="871" y="212"/>
                    </a:lnTo>
                    <a:lnTo>
                      <a:pt x="871" y="219"/>
                    </a:lnTo>
                    <a:lnTo>
                      <a:pt x="871" y="226"/>
                    </a:lnTo>
                    <a:lnTo>
                      <a:pt x="878" y="233"/>
                    </a:lnTo>
                    <a:lnTo>
                      <a:pt x="885" y="241"/>
                    </a:lnTo>
                    <a:lnTo>
                      <a:pt x="885" y="248"/>
                    </a:lnTo>
                    <a:lnTo>
                      <a:pt x="885" y="255"/>
                    </a:lnTo>
                    <a:lnTo>
                      <a:pt x="885" y="262"/>
                    </a:lnTo>
                    <a:lnTo>
                      <a:pt x="892" y="269"/>
                    </a:lnTo>
                    <a:lnTo>
                      <a:pt x="892" y="276"/>
                    </a:lnTo>
                    <a:lnTo>
                      <a:pt x="885" y="276"/>
                    </a:lnTo>
                    <a:lnTo>
                      <a:pt x="878" y="276"/>
                    </a:lnTo>
                    <a:lnTo>
                      <a:pt x="871" y="283"/>
                    </a:lnTo>
                    <a:lnTo>
                      <a:pt x="864" y="283"/>
                    </a:lnTo>
                    <a:lnTo>
                      <a:pt x="864" y="290"/>
                    </a:lnTo>
                    <a:lnTo>
                      <a:pt x="871" y="304"/>
                    </a:lnTo>
                    <a:lnTo>
                      <a:pt x="871" y="311"/>
                    </a:lnTo>
                    <a:lnTo>
                      <a:pt x="864" y="311"/>
                    </a:lnTo>
                    <a:lnTo>
                      <a:pt x="857" y="311"/>
                    </a:lnTo>
                    <a:lnTo>
                      <a:pt x="850" y="311"/>
                    </a:lnTo>
                    <a:lnTo>
                      <a:pt x="850" y="318"/>
                    </a:lnTo>
                    <a:lnTo>
                      <a:pt x="843" y="318"/>
                    </a:lnTo>
                    <a:lnTo>
                      <a:pt x="843" y="326"/>
                    </a:lnTo>
                    <a:lnTo>
                      <a:pt x="843" y="333"/>
                    </a:lnTo>
                    <a:lnTo>
                      <a:pt x="836" y="333"/>
                    </a:lnTo>
                    <a:lnTo>
                      <a:pt x="836" y="340"/>
                    </a:lnTo>
                    <a:lnTo>
                      <a:pt x="829" y="347"/>
                    </a:lnTo>
                    <a:lnTo>
                      <a:pt x="829" y="340"/>
                    </a:lnTo>
                    <a:lnTo>
                      <a:pt x="822" y="340"/>
                    </a:lnTo>
                    <a:lnTo>
                      <a:pt x="822" y="333"/>
                    </a:lnTo>
                    <a:lnTo>
                      <a:pt x="822" y="318"/>
                    </a:lnTo>
                    <a:lnTo>
                      <a:pt x="815" y="318"/>
                    </a:lnTo>
                    <a:lnTo>
                      <a:pt x="807" y="311"/>
                    </a:lnTo>
                    <a:lnTo>
                      <a:pt x="807" y="318"/>
                    </a:lnTo>
                    <a:lnTo>
                      <a:pt x="800" y="326"/>
                    </a:lnTo>
                    <a:lnTo>
                      <a:pt x="807" y="333"/>
                    </a:lnTo>
                    <a:lnTo>
                      <a:pt x="807" y="340"/>
                    </a:lnTo>
                    <a:lnTo>
                      <a:pt x="807" y="347"/>
                    </a:lnTo>
                    <a:lnTo>
                      <a:pt x="800" y="354"/>
                    </a:lnTo>
                    <a:lnTo>
                      <a:pt x="793" y="354"/>
                    </a:lnTo>
                    <a:lnTo>
                      <a:pt x="786" y="389"/>
                    </a:lnTo>
                    <a:lnTo>
                      <a:pt x="779" y="382"/>
                    </a:lnTo>
                    <a:lnTo>
                      <a:pt x="772" y="382"/>
                    </a:lnTo>
                    <a:lnTo>
                      <a:pt x="765" y="375"/>
                    </a:lnTo>
                    <a:lnTo>
                      <a:pt x="765" y="368"/>
                    </a:lnTo>
                    <a:lnTo>
                      <a:pt x="765" y="361"/>
                    </a:lnTo>
                    <a:lnTo>
                      <a:pt x="758" y="361"/>
                    </a:lnTo>
                    <a:lnTo>
                      <a:pt x="758" y="354"/>
                    </a:lnTo>
                    <a:lnTo>
                      <a:pt x="758" y="361"/>
                    </a:lnTo>
                    <a:lnTo>
                      <a:pt x="751" y="354"/>
                    </a:lnTo>
                    <a:lnTo>
                      <a:pt x="744" y="347"/>
                    </a:lnTo>
                    <a:lnTo>
                      <a:pt x="744" y="340"/>
                    </a:lnTo>
                    <a:lnTo>
                      <a:pt x="737" y="347"/>
                    </a:lnTo>
                    <a:lnTo>
                      <a:pt x="737" y="340"/>
                    </a:lnTo>
                    <a:lnTo>
                      <a:pt x="737" y="333"/>
                    </a:lnTo>
                    <a:lnTo>
                      <a:pt x="737" y="340"/>
                    </a:lnTo>
                    <a:lnTo>
                      <a:pt x="737" y="333"/>
                    </a:lnTo>
                    <a:lnTo>
                      <a:pt x="737" y="326"/>
                    </a:lnTo>
                    <a:lnTo>
                      <a:pt x="729" y="326"/>
                    </a:lnTo>
                    <a:lnTo>
                      <a:pt x="729" y="318"/>
                    </a:lnTo>
                    <a:lnTo>
                      <a:pt x="722" y="318"/>
                    </a:lnTo>
                    <a:lnTo>
                      <a:pt x="722" y="311"/>
                    </a:lnTo>
                    <a:lnTo>
                      <a:pt x="722" y="304"/>
                    </a:lnTo>
                    <a:lnTo>
                      <a:pt x="715" y="297"/>
                    </a:lnTo>
                    <a:lnTo>
                      <a:pt x="715" y="283"/>
                    </a:lnTo>
                    <a:lnTo>
                      <a:pt x="708" y="276"/>
                    </a:lnTo>
                    <a:lnTo>
                      <a:pt x="701" y="269"/>
                    </a:lnTo>
                    <a:lnTo>
                      <a:pt x="701" y="262"/>
                    </a:lnTo>
                    <a:lnTo>
                      <a:pt x="701" y="255"/>
                    </a:lnTo>
                    <a:lnTo>
                      <a:pt x="701" y="248"/>
                    </a:lnTo>
                    <a:lnTo>
                      <a:pt x="708" y="248"/>
                    </a:lnTo>
                    <a:lnTo>
                      <a:pt x="708" y="255"/>
                    </a:lnTo>
                    <a:lnTo>
                      <a:pt x="701" y="255"/>
                    </a:lnTo>
                    <a:lnTo>
                      <a:pt x="708" y="255"/>
                    </a:lnTo>
                    <a:lnTo>
                      <a:pt x="715" y="255"/>
                    </a:lnTo>
                    <a:lnTo>
                      <a:pt x="722" y="255"/>
                    </a:lnTo>
                    <a:lnTo>
                      <a:pt x="722" y="248"/>
                    </a:lnTo>
                    <a:lnTo>
                      <a:pt x="729" y="248"/>
                    </a:lnTo>
                    <a:lnTo>
                      <a:pt x="729" y="241"/>
                    </a:lnTo>
                    <a:lnTo>
                      <a:pt x="729" y="233"/>
                    </a:lnTo>
                    <a:lnTo>
                      <a:pt x="722" y="233"/>
                    </a:lnTo>
                    <a:lnTo>
                      <a:pt x="722" y="226"/>
                    </a:lnTo>
                    <a:lnTo>
                      <a:pt x="729" y="219"/>
                    </a:lnTo>
                    <a:lnTo>
                      <a:pt x="722" y="219"/>
                    </a:lnTo>
                    <a:lnTo>
                      <a:pt x="729" y="219"/>
                    </a:lnTo>
                    <a:lnTo>
                      <a:pt x="737" y="219"/>
                    </a:lnTo>
                    <a:lnTo>
                      <a:pt x="737" y="212"/>
                    </a:lnTo>
                    <a:lnTo>
                      <a:pt x="744" y="212"/>
                    </a:lnTo>
                    <a:lnTo>
                      <a:pt x="737" y="212"/>
                    </a:lnTo>
                    <a:lnTo>
                      <a:pt x="744" y="205"/>
                    </a:lnTo>
                    <a:lnTo>
                      <a:pt x="744" y="198"/>
                    </a:lnTo>
                    <a:lnTo>
                      <a:pt x="751" y="205"/>
                    </a:lnTo>
                    <a:lnTo>
                      <a:pt x="751" y="212"/>
                    </a:lnTo>
                    <a:lnTo>
                      <a:pt x="758" y="212"/>
                    </a:lnTo>
                    <a:lnTo>
                      <a:pt x="758" y="219"/>
                    </a:lnTo>
                    <a:lnTo>
                      <a:pt x="765" y="226"/>
                    </a:lnTo>
                    <a:lnTo>
                      <a:pt x="772" y="226"/>
                    </a:lnTo>
                    <a:lnTo>
                      <a:pt x="779" y="233"/>
                    </a:lnTo>
                    <a:lnTo>
                      <a:pt x="786" y="233"/>
                    </a:lnTo>
                    <a:lnTo>
                      <a:pt x="779" y="233"/>
                    </a:lnTo>
                    <a:lnTo>
                      <a:pt x="772" y="233"/>
                    </a:lnTo>
                    <a:lnTo>
                      <a:pt x="772" y="226"/>
                    </a:lnTo>
                    <a:lnTo>
                      <a:pt x="779" y="226"/>
                    </a:lnTo>
                    <a:lnTo>
                      <a:pt x="786" y="233"/>
                    </a:lnTo>
                    <a:lnTo>
                      <a:pt x="793" y="241"/>
                    </a:lnTo>
                    <a:lnTo>
                      <a:pt x="800" y="241"/>
                    </a:lnTo>
                    <a:lnTo>
                      <a:pt x="800" y="248"/>
                    </a:lnTo>
                    <a:lnTo>
                      <a:pt x="807" y="248"/>
                    </a:lnTo>
                    <a:lnTo>
                      <a:pt x="807" y="241"/>
                    </a:lnTo>
                    <a:lnTo>
                      <a:pt x="800" y="248"/>
                    </a:lnTo>
                    <a:lnTo>
                      <a:pt x="800" y="241"/>
                    </a:lnTo>
                    <a:lnTo>
                      <a:pt x="793" y="241"/>
                    </a:lnTo>
                    <a:lnTo>
                      <a:pt x="793" y="233"/>
                    </a:lnTo>
                    <a:lnTo>
                      <a:pt x="786" y="233"/>
                    </a:lnTo>
                    <a:lnTo>
                      <a:pt x="772" y="226"/>
                    </a:lnTo>
                    <a:lnTo>
                      <a:pt x="765" y="226"/>
                    </a:lnTo>
                    <a:lnTo>
                      <a:pt x="765" y="212"/>
                    </a:lnTo>
                    <a:lnTo>
                      <a:pt x="758" y="212"/>
                    </a:lnTo>
                    <a:lnTo>
                      <a:pt x="758" y="205"/>
                    </a:lnTo>
                    <a:lnTo>
                      <a:pt x="758" y="198"/>
                    </a:lnTo>
                    <a:lnTo>
                      <a:pt x="758" y="205"/>
                    </a:lnTo>
                    <a:lnTo>
                      <a:pt x="758" y="198"/>
                    </a:lnTo>
                    <a:lnTo>
                      <a:pt x="751" y="198"/>
                    </a:lnTo>
                    <a:lnTo>
                      <a:pt x="751" y="191"/>
                    </a:lnTo>
                    <a:lnTo>
                      <a:pt x="758" y="198"/>
                    </a:lnTo>
                    <a:lnTo>
                      <a:pt x="758" y="191"/>
                    </a:lnTo>
                    <a:lnTo>
                      <a:pt x="751" y="191"/>
                    </a:lnTo>
                    <a:lnTo>
                      <a:pt x="751" y="198"/>
                    </a:lnTo>
                    <a:lnTo>
                      <a:pt x="751" y="191"/>
                    </a:lnTo>
                    <a:lnTo>
                      <a:pt x="744" y="191"/>
                    </a:lnTo>
                    <a:lnTo>
                      <a:pt x="737" y="191"/>
                    </a:lnTo>
                    <a:lnTo>
                      <a:pt x="737" y="198"/>
                    </a:lnTo>
                    <a:lnTo>
                      <a:pt x="737" y="205"/>
                    </a:lnTo>
                    <a:lnTo>
                      <a:pt x="729" y="205"/>
                    </a:lnTo>
                    <a:lnTo>
                      <a:pt x="729" y="198"/>
                    </a:lnTo>
                    <a:lnTo>
                      <a:pt x="737" y="198"/>
                    </a:lnTo>
                    <a:lnTo>
                      <a:pt x="737" y="191"/>
                    </a:lnTo>
                    <a:lnTo>
                      <a:pt x="729" y="191"/>
                    </a:lnTo>
                    <a:lnTo>
                      <a:pt x="737" y="191"/>
                    </a:lnTo>
                    <a:lnTo>
                      <a:pt x="737" y="184"/>
                    </a:lnTo>
                    <a:lnTo>
                      <a:pt x="737" y="177"/>
                    </a:lnTo>
                    <a:lnTo>
                      <a:pt x="737" y="184"/>
                    </a:lnTo>
                    <a:lnTo>
                      <a:pt x="729" y="177"/>
                    </a:lnTo>
                    <a:lnTo>
                      <a:pt x="729" y="184"/>
                    </a:lnTo>
                    <a:lnTo>
                      <a:pt x="737" y="184"/>
                    </a:lnTo>
                    <a:lnTo>
                      <a:pt x="729" y="191"/>
                    </a:lnTo>
                    <a:lnTo>
                      <a:pt x="729" y="184"/>
                    </a:lnTo>
                    <a:lnTo>
                      <a:pt x="722" y="184"/>
                    </a:lnTo>
                    <a:lnTo>
                      <a:pt x="729" y="184"/>
                    </a:lnTo>
                    <a:lnTo>
                      <a:pt x="729" y="191"/>
                    </a:lnTo>
                    <a:lnTo>
                      <a:pt x="722" y="191"/>
                    </a:lnTo>
                    <a:lnTo>
                      <a:pt x="722" y="198"/>
                    </a:lnTo>
                    <a:lnTo>
                      <a:pt x="722" y="191"/>
                    </a:lnTo>
                    <a:lnTo>
                      <a:pt x="715" y="191"/>
                    </a:lnTo>
                    <a:lnTo>
                      <a:pt x="715" y="184"/>
                    </a:lnTo>
                    <a:lnTo>
                      <a:pt x="715" y="191"/>
                    </a:lnTo>
                    <a:lnTo>
                      <a:pt x="715" y="198"/>
                    </a:lnTo>
                    <a:lnTo>
                      <a:pt x="708" y="198"/>
                    </a:lnTo>
                    <a:lnTo>
                      <a:pt x="708" y="191"/>
                    </a:lnTo>
                    <a:lnTo>
                      <a:pt x="708" y="184"/>
                    </a:lnTo>
                    <a:lnTo>
                      <a:pt x="708" y="177"/>
                    </a:lnTo>
                    <a:lnTo>
                      <a:pt x="701" y="177"/>
                    </a:lnTo>
                    <a:lnTo>
                      <a:pt x="708" y="191"/>
                    </a:lnTo>
                    <a:lnTo>
                      <a:pt x="708" y="198"/>
                    </a:lnTo>
                    <a:lnTo>
                      <a:pt x="708" y="205"/>
                    </a:lnTo>
                    <a:lnTo>
                      <a:pt x="708" y="212"/>
                    </a:lnTo>
                    <a:lnTo>
                      <a:pt x="701" y="212"/>
                    </a:lnTo>
                    <a:lnTo>
                      <a:pt x="701" y="205"/>
                    </a:lnTo>
                    <a:lnTo>
                      <a:pt x="701" y="198"/>
                    </a:lnTo>
                    <a:lnTo>
                      <a:pt x="694" y="198"/>
                    </a:lnTo>
                    <a:lnTo>
                      <a:pt x="701" y="198"/>
                    </a:lnTo>
                    <a:lnTo>
                      <a:pt x="701" y="191"/>
                    </a:lnTo>
                    <a:lnTo>
                      <a:pt x="694" y="191"/>
                    </a:lnTo>
                    <a:lnTo>
                      <a:pt x="694" y="198"/>
                    </a:lnTo>
                    <a:lnTo>
                      <a:pt x="694" y="191"/>
                    </a:lnTo>
                    <a:lnTo>
                      <a:pt x="694" y="184"/>
                    </a:lnTo>
                    <a:lnTo>
                      <a:pt x="687" y="184"/>
                    </a:lnTo>
                    <a:lnTo>
                      <a:pt x="687" y="177"/>
                    </a:lnTo>
                    <a:lnTo>
                      <a:pt x="687" y="170"/>
                    </a:lnTo>
                    <a:lnTo>
                      <a:pt x="687" y="177"/>
                    </a:lnTo>
                    <a:lnTo>
                      <a:pt x="694" y="177"/>
                    </a:lnTo>
                    <a:lnTo>
                      <a:pt x="687" y="170"/>
                    </a:lnTo>
                    <a:lnTo>
                      <a:pt x="687" y="163"/>
                    </a:lnTo>
                    <a:lnTo>
                      <a:pt x="680" y="163"/>
                    </a:lnTo>
                    <a:lnTo>
                      <a:pt x="680" y="155"/>
                    </a:lnTo>
                    <a:lnTo>
                      <a:pt x="673" y="155"/>
                    </a:lnTo>
                    <a:lnTo>
                      <a:pt x="673" y="148"/>
                    </a:lnTo>
                    <a:lnTo>
                      <a:pt x="673" y="141"/>
                    </a:lnTo>
                    <a:lnTo>
                      <a:pt x="673" y="148"/>
                    </a:lnTo>
                    <a:lnTo>
                      <a:pt x="666" y="148"/>
                    </a:lnTo>
                    <a:lnTo>
                      <a:pt x="666" y="155"/>
                    </a:lnTo>
                    <a:lnTo>
                      <a:pt x="666" y="148"/>
                    </a:lnTo>
                    <a:lnTo>
                      <a:pt x="659" y="148"/>
                    </a:lnTo>
                    <a:lnTo>
                      <a:pt x="659" y="141"/>
                    </a:lnTo>
                    <a:lnTo>
                      <a:pt x="659" y="148"/>
                    </a:lnTo>
                    <a:lnTo>
                      <a:pt x="652" y="141"/>
                    </a:lnTo>
                    <a:lnTo>
                      <a:pt x="652" y="134"/>
                    </a:lnTo>
                    <a:lnTo>
                      <a:pt x="644" y="134"/>
                    </a:lnTo>
                    <a:lnTo>
                      <a:pt x="644" y="127"/>
                    </a:lnTo>
                    <a:lnTo>
                      <a:pt x="644" y="134"/>
                    </a:lnTo>
                    <a:lnTo>
                      <a:pt x="637" y="134"/>
                    </a:lnTo>
                    <a:lnTo>
                      <a:pt x="630" y="120"/>
                    </a:lnTo>
                    <a:lnTo>
                      <a:pt x="623" y="113"/>
                    </a:lnTo>
                    <a:lnTo>
                      <a:pt x="616" y="113"/>
                    </a:lnTo>
                    <a:lnTo>
                      <a:pt x="609" y="113"/>
                    </a:lnTo>
                    <a:lnTo>
                      <a:pt x="609" y="106"/>
                    </a:lnTo>
                    <a:lnTo>
                      <a:pt x="602" y="106"/>
                    </a:lnTo>
                    <a:lnTo>
                      <a:pt x="609" y="106"/>
                    </a:lnTo>
                    <a:lnTo>
                      <a:pt x="609" y="113"/>
                    </a:lnTo>
                    <a:lnTo>
                      <a:pt x="602" y="106"/>
                    </a:lnTo>
                    <a:lnTo>
                      <a:pt x="595" y="106"/>
                    </a:lnTo>
                    <a:lnTo>
                      <a:pt x="588" y="106"/>
                    </a:lnTo>
                    <a:lnTo>
                      <a:pt x="588" y="99"/>
                    </a:lnTo>
                    <a:lnTo>
                      <a:pt x="588" y="106"/>
                    </a:lnTo>
                    <a:lnTo>
                      <a:pt x="574" y="99"/>
                    </a:lnTo>
                    <a:lnTo>
                      <a:pt x="559" y="99"/>
                    </a:lnTo>
                    <a:lnTo>
                      <a:pt x="552" y="99"/>
                    </a:lnTo>
                    <a:lnTo>
                      <a:pt x="552" y="106"/>
                    </a:lnTo>
                    <a:lnTo>
                      <a:pt x="545" y="106"/>
                    </a:lnTo>
                    <a:lnTo>
                      <a:pt x="538" y="106"/>
                    </a:lnTo>
                    <a:lnTo>
                      <a:pt x="538" y="113"/>
                    </a:lnTo>
                    <a:lnTo>
                      <a:pt x="531" y="113"/>
                    </a:lnTo>
                    <a:lnTo>
                      <a:pt x="538" y="113"/>
                    </a:lnTo>
                    <a:lnTo>
                      <a:pt x="531" y="113"/>
                    </a:lnTo>
                    <a:lnTo>
                      <a:pt x="531" y="120"/>
                    </a:lnTo>
                    <a:lnTo>
                      <a:pt x="531" y="113"/>
                    </a:lnTo>
                    <a:lnTo>
                      <a:pt x="531" y="120"/>
                    </a:lnTo>
                    <a:lnTo>
                      <a:pt x="524" y="120"/>
                    </a:lnTo>
                    <a:lnTo>
                      <a:pt x="517" y="127"/>
                    </a:lnTo>
                    <a:lnTo>
                      <a:pt x="517" y="120"/>
                    </a:lnTo>
                    <a:lnTo>
                      <a:pt x="517" y="127"/>
                    </a:lnTo>
                    <a:lnTo>
                      <a:pt x="510" y="127"/>
                    </a:lnTo>
                    <a:lnTo>
                      <a:pt x="510" y="120"/>
                    </a:lnTo>
                    <a:lnTo>
                      <a:pt x="503" y="120"/>
                    </a:lnTo>
                    <a:lnTo>
                      <a:pt x="510" y="120"/>
                    </a:lnTo>
                    <a:lnTo>
                      <a:pt x="510" y="127"/>
                    </a:lnTo>
                    <a:lnTo>
                      <a:pt x="503" y="127"/>
                    </a:lnTo>
                    <a:lnTo>
                      <a:pt x="503" y="134"/>
                    </a:lnTo>
                    <a:lnTo>
                      <a:pt x="496" y="141"/>
                    </a:lnTo>
                    <a:lnTo>
                      <a:pt x="503" y="141"/>
                    </a:lnTo>
                    <a:lnTo>
                      <a:pt x="503" y="148"/>
                    </a:lnTo>
                    <a:lnTo>
                      <a:pt x="503" y="155"/>
                    </a:lnTo>
                    <a:lnTo>
                      <a:pt x="496" y="155"/>
                    </a:lnTo>
                    <a:lnTo>
                      <a:pt x="496" y="163"/>
                    </a:lnTo>
                    <a:lnTo>
                      <a:pt x="489" y="163"/>
                    </a:lnTo>
                    <a:lnTo>
                      <a:pt x="496" y="170"/>
                    </a:lnTo>
                    <a:lnTo>
                      <a:pt x="503" y="170"/>
                    </a:lnTo>
                    <a:lnTo>
                      <a:pt x="510" y="163"/>
                    </a:lnTo>
                    <a:lnTo>
                      <a:pt x="503" y="170"/>
                    </a:lnTo>
                    <a:lnTo>
                      <a:pt x="489" y="177"/>
                    </a:lnTo>
                    <a:lnTo>
                      <a:pt x="481" y="177"/>
                    </a:lnTo>
                    <a:lnTo>
                      <a:pt x="481" y="184"/>
                    </a:lnTo>
                    <a:lnTo>
                      <a:pt x="474" y="184"/>
                    </a:lnTo>
                    <a:lnTo>
                      <a:pt x="467" y="191"/>
                    </a:lnTo>
                    <a:lnTo>
                      <a:pt x="460" y="198"/>
                    </a:lnTo>
                    <a:lnTo>
                      <a:pt x="439" y="212"/>
                    </a:lnTo>
                    <a:lnTo>
                      <a:pt x="425" y="219"/>
                    </a:lnTo>
                    <a:lnTo>
                      <a:pt x="418" y="219"/>
                    </a:lnTo>
                    <a:lnTo>
                      <a:pt x="411" y="219"/>
                    </a:lnTo>
                    <a:lnTo>
                      <a:pt x="403" y="219"/>
                    </a:lnTo>
                    <a:lnTo>
                      <a:pt x="396" y="219"/>
                    </a:lnTo>
                    <a:lnTo>
                      <a:pt x="396" y="226"/>
                    </a:lnTo>
                    <a:lnTo>
                      <a:pt x="389" y="233"/>
                    </a:lnTo>
                    <a:lnTo>
                      <a:pt x="389" y="241"/>
                    </a:lnTo>
                    <a:lnTo>
                      <a:pt x="389" y="248"/>
                    </a:lnTo>
                    <a:lnTo>
                      <a:pt x="389" y="255"/>
                    </a:lnTo>
                    <a:lnTo>
                      <a:pt x="396" y="262"/>
                    </a:lnTo>
                    <a:lnTo>
                      <a:pt x="403" y="262"/>
                    </a:lnTo>
                    <a:lnTo>
                      <a:pt x="403" y="269"/>
                    </a:lnTo>
                    <a:lnTo>
                      <a:pt x="411" y="269"/>
                    </a:lnTo>
                    <a:lnTo>
                      <a:pt x="411" y="276"/>
                    </a:lnTo>
                    <a:lnTo>
                      <a:pt x="418" y="283"/>
                    </a:lnTo>
                    <a:lnTo>
                      <a:pt x="411" y="276"/>
                    </a:lnTo>
                    <a:lnTo>
                      <a:pt x="411" y="283"/>
                    </a:lnTo>
                    <a:lnTo>
                      <a:pt x="418" y="283"/>
                    </a:lnTo>
                    <a:lnTo>
                      <a:pt x="425" y="290"/>
                    </a:lnTo>
                    <a:lnTo>
                      <a:pt x="432" y="297"/>
                    </a:lnTo>
                    <a:lnTo>
                      <a:pt x="432" y="304"/>
                    </a:lnTo>
                    <a:lnTo>
                      <a:pt x="439" y="304"/>
                    </a:lnTo>
                    <a:lnTo>
                      <a:pt x="446" y="311"/>
                    </a:lnTo>
                    <a:lnTo>
                      <a:pt x="446" y="318"/>
                    </a:lnTo>
                    <a:lnTo>
                      <a:pt x="453" y="318"/>
                    </a:lnTo>
                    <a:lnTo>
                      <a:pt x="453" y="326"/>
                    </a:lnTo>
                    <a:lnTo>
                      <a:pt x="460" y="333"/>
                    </a:lnTo>
                    <a:lnTo>
                      <a:pt x="460" y="340"/>
                    </a:lnTo>
                    <a:lnTo>
                      <a:pt x="467" y="347"/>
                    </a:lnTo>
                    <a:lnTo>
                      <a:pt x="460" y="347"/>
                    </a:lnTo>
                    <a:lnTo>
                      <a:pt x="460" y="354"/>
                    </a:lnTo>
                    <a:lnTo>
                      <a:pt x="453" y="354"/>
                    </a:lnTo>
                    <a:lnTo>
                      <a:pt x="446" y="361"/>
                    </a:lnTo>
                    <a:lnTo>
                      <a:pt x="439" y="361"/>
                    </a:lnTo>
                    <a:lnTo>
                      <a:pt x="432" y="361"/>
                    </a:lnTo>
                    <a:lnTo>
                      <a:pt x="425" y="361"/>
                    </a:lnTo>
                    <a:lnTo>
                      <a:pt x="425" y="354"/>
                    </a:lnTo>
                    <a:lnTo>
                      <a:pt x="418" y="354"/>
                    </a:lnTo>
                    <a:lnTo>
                      <a:pt x="411" y="361"/>
                    </a:lnTo>
                    <a:lnTo>
                      <a:pt x="425" y="361"/>
                    </a:lnTo>
                    <a:lnTo>
                      <a:pt x="418" y="361"/>
                    </a:lnTo>
                    <a:lnTo>
                      <a:pt x="411" y="361"/>
                    </a:lnTo>
                    <a:lnTo>
                      <a:pt x="411" y="368"/>
                    </a:lnTo>
                    <a:lnTo>
                      <a:pt x="411" y="361"/>
                    </a:lnTo>
                    <a:lnTo>
                      <a:pt x="411" y="368"/>
                    </a:lnTo>
                    <a:lnTo>
                      <a:pt x="403" y="368"/>
                    </a:lnTo>
                    <a:lnTo>
                      <a:pt x="411" y="368"/>
                    </a:lnTo>
                    <a:lnTo>
                      <a:pt x="411" y="375"/>
                    </a:lnTo>
                    <a:lnTo>
                      <a:pt x="403" y="375"/>
                    </a:lnTo>
                    <a:lnTo>
                      <a:pt x="403" y="382"/>
                    </a:lnTo>
                    <a:lnTo>
                      <a:pt x="396" y="382"/>
                    </a:lnTo>
                    <a:lnTo>
                      <a:pt x="396" y="389"/>
                    </a:lnTo>
                    <a:lnTo>
                      <a:pt x="389" y="389"/>
                    </a:lnTo>
                    <a:lnTo>
                      <a:pt x="382" y="389"/>
                    </a:lnTo>
                    <a:lnTo>
                      <a:pt x="375" y="389"/>
                    </a:lnTo>
                    <a:lnTo>
                      <a:pt x="368" y="389"/>
                    </a:lnTo>
                    <a:lnTo>
                      <a:pt x="361" y="389"/>
                    </a:lnTo>
                    <a:lnTo>
                      <a:pt x="354" y="389"/>
                    </a:lnTo>
                    <a:lnTo>
                      <a:pt x="347" y="389"/>
                    </a:lnTo>
                    <a:lnTo>
                      <a:pt x="340" y="396"/>
                    </a:lnTo>
                    <a:lnTo>
                      <a:pt x="340" y="389"/>
                    </a:lnTo>
                    <a:lnTo>
                      <a:pt x="333" y="389"/>
                    </a:lnTo>
                    <a:lnTo>
                      <a:pt x="333" y="396"/>
                    </a:lnTo>
                    <a:lnTo>
                      <a:pt x="326" y="396"/>
                    </a:lnTo>
                    <a:lnTo>
                      <a:pt x="326" y="389"/>
                    </a:lnTo>
                    <a:lnTo>
                      <a:pt x="318" y="389"/>
                    </a:lnTo>
                    <a:lnTo>
                      <a:pt x="318" y="382"/>
                    </a:lnTo>
                    <a:lnTo>
                      <a:pt x="326" y="382"/>
                    </a:lnTo>
                    <a:lnTo>
                      <a:pt x="326" y="375"/>
                    </a:lnTo>
                    <a:lnTo>
                      <a:pt x="326" y="368"/>
                    </a:lnTo>
                    <a:lnTo>
                      <a:pt x="326" y="361"/>
                    </a:lnTo>
                    <a:lnTo>
                      <a:pt x="318" y="361"/>
                    </a:lnTo>
                    <a:lnTo>
                      <a:pt x="326" y="361"/>
                    </a:lnTo>
                    <a:lnTo>
                      <a:pt x="326" y="354"/>
                    </a:lnTo>
                    <a:lnTo>
                      <a:pt x="318" y="354"/>
                    </a:lnTo>
                    <a:lnTo>
                      <a:pt x="318" y="347"/>
                    </a:lnTo>
                    <a:lnTo>
                      <a:pt x="318" y="340"/>
                    </a:lnTo>
                    <a:lnTo>
                      <a:pt x="311" y="333"/>
                    </a:lnTo>
                    <a:lnTo>
                      <a:pt x="311" y="326"/>
                    </a:lnTo>
                    <a:lnTo>
                      <a:pt x="304" y="318"/>
                    </a:lnTo>
                    <a:lnTo>
                      <a:pt x="311" y="318"/>
                    </a:lnTo>
                    <a:lnTo>
                      <a:pt x="304" y="311"/>
                    </a:lnTo>
                    <a:lnTo>
                      <a:pt x="311" y="311"/>
                    </a:lnTo>
                    <a:lnTo>
                      <a:pt x="304" y="311"/>
                    </a:lnTo>
                    <a:lnTo>
                      <a:pt x="304" y="304"/>
                    </a:lnTo>
                    <a:lnTo>
                      <a:pt x="304" y="311"/>
                    </a:lnTo>
                    <a:lnTo>
                      <a:pt x="304" y="304"/>
                    </a:lnTo>
                    <a:lnTo>
                      <a:pt x="297" y="304"/>
                    </a:lnTo>
                    <a:lnTo>
                      <a:pt x="297" y="297"/>
                    </a:lnTo>
                    <a:lnTo>
                      <a:pt x="304" y="297"/>
                    </a:lnTo>
                    <a:lnTo>
                      <a:pt x="311" y="297"/>
                    </a:lnTo>
                    <a:lnTo>
                      <a:pt x="311" y="290"/>
                    </a:lnTo>
                    <a:lnTo>
                      <a:pt x="304" y="290"/>
                    </a:lnTo>
                    <a:lnTo>
                      <a:pt x="304" y="297"/>
                    </a:lnTo>
                    <a:lnTo>
                      <a:pt x="304" y="290"/>
                    </a:lnTo>
                    <a:lnTo>
                      <a:pt x="304" y="283"/>
                    </a:lnTo>
                    <a:lnTo>
                      <a:pt x="304" y="276"/>
                    </a:lnTo>
                    <a:lnTo>
                      <a:pt x="304" y="283"/>
                    </a:lnTo>
                    <a:lnTo>
                      <a:pt x="297" y="283"/>
                    </a:lnTo>
                    <a:lnTo>
                      <a:pt x="297" y="290"/>
                    </a:lnTo>
                    <a:lnTo>
                      <a:pt x="297" y="283"/>
                    </a:lnTo>
                    <a:lnTo>
                      <a:pt x="297" y="290"/>
                    </a:lnTo>
                    <a:lnTo>
                      <a:pt x="297" y="283"/>
                    </a:lnTo>
                    <a:lnTo>
                      <a:pt x="297" y="276"/>
                    </a:lnTo>
                    <a:lnTo>
                      <a:pt x="290" y="283"/>
                    </a:lnTo>
                    <a:lnTo>
                      <a:pt x="297" y="290"/>
                    </a:lnTo>
                    <a:lnTo>
                      <a:pt x="290" y="290"/>
                    </a:lnTo>
                    <a:lnTo>
                      <a:pt x="283" y="283"/>
                    </a:lnTo>
                    <a:lnTo>
                      <a:pt x="276" y="290"/>
                    </a:lnTo>
                    <a:lnTo>
                      <a:pt x="276" y="283"/>
                    </a:lnTo>
                    <a:lnTo>
                      <a:pt x="283" y="283"/>
                    </a:lnTo>
                    <a:lnTo>
                      <a:pt x="276" y="283"/>
                    </a:lnTo>
                    <a:lnTo>
                      <a:pt x="283" y="283"/>
                    </a:lnTo>
                    <a:lnTo>
                      <a:pt x="276" y="283"/>
                    </a:lnTo>
                    <a:lnTo>
                      <a:pt x="276" y="290"/>
                    </a:lnTo>
                    <a:lnTo>
                      <a:pt x="283" y="290"/>
                    </a:lnTo>
                    <a:lnTo>
                      <a:pt x="276" y="290"/>
                    </a:lnTo>
                    <a:lnTo>
                      <a:pt x="283" y="290"/>
                    </a:lnTo>
                    <a:lnTo>
                      <a:pt x="283" y="297"/>
                    </a:lnTo>
                    <a:lnTo>
                      <a:pt x="283" y="304"/>
                    </a:lnTo>
                    <a:lnTo>
                      <a:pt x="276" y="304"/>
                    </a:lnTo>
                    <a:lnTo>
                      <a:pt x="283" y="304"/>
                    </a:lnTo>
                    <a:lnTo>
                      <a:pt x="276" y="311"/>
                    </a:lnTo>
                    <a:lnTo>
                      <a:pt x="276" y="304"/>
                    </a:lnTo>
                    <a:lnTo>
                      <a:pt x="269" y="304"/>
                    </a:lnTo>
                    <a:lnTo>
                      <a:pt x="276" y="304"/>
                    </a:lnTo>
                    <a:lnTo>
                      <a:pt x="276" y="311"/>
                    </a:lnTo>
                    <a:lnTo>
                      <a:pt x="269" y="311"/>
                    </a:lnTo>
                    <a:lnTo>
                      <a:pt x="276" y="311"/>
                    </a:lnTo>
                    <a:lnTo>
                      <a:pt x="283" y="311"/>
                    </a:lnTo>
                    <a:lnTo>
                      <a:pt x="283" y="318"/>
                    </a:lnTo>
                    <a:lnTo>
                      <a:pt x="283" y="326"/>
                    </a:lnTo>
                    <a:lnTo>
                      <a:pt x="276" y="326"/>
                    </a:lnTo>
                    <a:lnTo>
                      <a:pt x="269" y="326"/>
                    </a:lnTo>
                    <a:lnTo>
                      <a:pt x="269" y="318"/>
                    </a:lnTo>
                    <a:lnTo>
                      <a:pt x="262" y="318"/>
                    </a:lnTo>
                    <a:lnTo>
                      <a:pt x="262" y="326"/>
                    </a:lnTo>
                    <a:lnTo>
                      <a:pt x="255" y="318"/>
                    </a:lnTo>
                    <a:lnTo>
                      <a:pt x="248" y="318"/>
                    </a:lnTo>
                    <a:lnTo>
                      <a:pt x="240" y="311"/>
                    </a:lnTo>
                    <a:lnTo>
                      <a:pt x="233" y="311"/>
                    </a:lnTo>
                    <a:lnTo>
                      <a:pt x="226" y="311"/>
                    </a:lnTo>
                    <a:lnTo>
                      <a:pt x="233" y="311"/>
                    </a:lnTo>
                    <a:lnTo>
                      <a:pt x="233" y="304"/>
                    </a:lnTo>
                    <a:lnTo>
                      <a:pt x="226" y="304"/>
                    </a:lnTo>
                    <a:lnTo>
                      <a:pt x="226" y="297"/>
                    </a:lnTo>
                    <a:lnTo>
                      <a:pt x="219" y="297"/>
                    </a:lnTo>
                    <a:lnTo>
                      <a:pt x="219" y="290"/>
                    </a:lnTo>
                    <a:lnTo>
                      <a:pt x="226" y="290"/>
                    </a:lnTo>
                    <a:lnTo>
                      <a:pt x="219" y="290"/>
                    </a:lnTo>
                    <a:lnTo>
                      <a:pt x="219" y="283"/>
                    </a:lnTo>
                    <a:lnTo>
                      <a:pt x="219" y="276"/>
                    </a:lnTo>
                    <a:lnTo>
                      <a:pt x="219" y="269"/>
                    </a:lnTo>
                    <a:lnTo>
                      <a:pt x="212" y="269"/>
                    </a:lnTo>
                    <a:lnTo>
                      <a:pt x="219" y="276"/>
                    </a:lnTo>
                    <a:lnTo>
                      <a:pt x="212" y="276"/>
                    </a:lnTo>
                    <a:lnTo>
                      <a:pt x="212" y="269"/>
                    </a:lnTo>
                    <a:lnTo>
                      <a:pt x="205" y="262"/>
                    </a:lnTo>
                    <a:lnTo>
                      <a:pt x="212" y="262"/>
                    </a:lnTo>
                    <a:lnTo>
                      <a:pt x="205" y="262"/>
                    </a:lnTo>
                    <a:lnTo>
                      <a:pt x="212" y="262"/>
                    </a:lnTo>
                    <a:lnTo>
                      <a:pt x="205" y="255"/>
                    </a:lnTo>
                    <a:lnTo>
                      <a:pt x="205" y="262"/>
                    </a:lnTo>
                    <a:lnTo>
                      <a:pt x="205" y="255"/>
                    </a:lnTo>
                    <a:lnTo>
                      <a:pt x="205" y="262"/>
                    </a:lnTo>
                    <a:lnTo>
                      <a:pt x="205" y="255"/>
                    </a:lnTo>
                    <a:lnTo>
                      <a:pt x="198" y="255"/>
                    </a:lnTo>
                    <a:lnTo>
                      <a:pt x="205" y="255"/>
                    </a:lnTo>
                    <a:lnTo>
                      <a:pt x="205" y="248"/>
                    </a:lnTo>
                    <a:lnTo>
                      <a:pt x="198" y="241"/>
                    </a:lnTo>
                    <a:lnTo>
                      <a:pt x="198" y="233"/>
                    </a:lnTo>
                    <a:lnTo>
                      <a:pt x="191" y="233"/>
                    </a:lnTo>
                    <a:lnTo>
                      <a:pt x="198" y="241"/>
                    </a:lnTo>
                    <a:lnTo>
                      <a:pt x="191" y="241"/>
                    </a:lnTo>
                    <a:lnTo>
                      <a:pt x="198" y="241"/>
                    </a:lnTo>
                    <a:lnTo>
                      <a:pt x="191" y="241"/>
                    </a:lnTo>
                    <a:lnTo>
                      <a:pt x="184" y="241"/>
                    </a:lnTo>
                    <a:lnTo>
                      <a:pt x="177" y="233"/>
                    </a:lnTo>
                    <a:lnTo>
                      <a:pt x="163" y="233"/>
                    </a:lnTo>
                    <a:lnTo>
                      <a:pt x="170" y="226"/>
                    </a:lnTo>
                    <a:lnTo>
                      <a:pt x="163" y="233"/>
                    </a:lnTo>
                    <a:lnTo>
                      <a:pt x="155" y="233"/>
                    </a:lnTo>
                    <a:lnTo>
                      <a:pt x="155" y="226"/>
                    </a:lnTo>
                    <a:lnTo>
                      <a:pt x="155" y="233"/>
                    </a:lnTo>
                    <a:lnTo>
                      <a:pt x="148" y="233"/>
                    </a:lnTo>
                    <a:lnTo>
                      <a:pt x="141" y="233"/>
                    </a:lnTo>
                    <a:lnTo>
                      <a:pt x="141" y="226"/>
                    </a:lnTo>
                    <a:lnTo>
                      <a:pt x="134" y="226"/>
                    </a:lnTo>
                    <a:lnTo>
                      <a:pt x="141" y="226"/>
                    </a:lnTo>
                    <a:lnTo>
                      <a:pt x="141" y="233"/>
                    </a:lnTo>
                    <a:lnTo>
                      <a:pt x="134" y="233"/>
                    </a:lnTo>
                    <a:lnTo>
                      <a:pt x="134" y="241"/>
                    </a:lnTo>
                    <a:lnTo>
                      <a:pt x="134" y="233"/>
                    </a:lnTo>
                    <a:lnTo>
                      <a:pt x="127" y="233"/>
                    </a:lnTo>
                    <a:lnTo>
                      <a:pt x="127" y="226"/>
                    </a:lnTo>
                    <a:lnTo>
                      <a:pt x="134" y="226"/>
                    </a:lnTo>
                    <a:lnTo>
                      <a:pt x="127" y="226"/>
                    </a:lnTo>
                    <a:lnTo>
                      <a:pt x="127" y="219"/>
                    </a:lnTo>
                    <a:lnTo>
                      <a:pt x="127" y="212"/>
                    </a:lnTo>
                    <a:lnTo>
                      <a:pt x="134" y="212"/>
                    </a:lnTo>
                    <a:lnTo>
                      <a:pt x="127" y="212"/>
                    </a:lnTo>
                    <a:lnTo>
                      <a:pt x="127" y="205"/>
                    </a:lnTo>
                    <a:lnTo>
                      <a:pt x="120" y="205"/>
                    </a:lnTo>
                    <a:lnTo>
                      <a:pt x="127" y="212"/>
                    </a:lnTo>
                    <a:lnTo>
                      <a:pt x="120" y="212"/>
                    </a:lnTo>
                    <a:lnTo>
                      <a:pt x="120" y="219"/>
                    </a:lnTo>
                    <a:lnTo>
                      <a:pt x="113" y="219"/>
                    </a:lnTo>
                    <a:lnTo>
                      <a:pt x="120" y="212"/>
                    </a:lnTo>
                    <a:lnTo>
                      <a:pt x="113" y="219"/>
                    </a:lnTo>
                    <a:lnTo>
                      <a:pt x="113" y="212"/>
                    </a:lnTo>
                    <a:lnTo>
                      <a:pt x="120" y="212"/>
                    </a:lnTo>
                    <a:lnTo>
                      <a:pt x="120" y="205"/>
                    </a:lnTo>
                    <a:lnTo>
                      <a:pt x="120" y="212"/>
                    </a:lnTo>
                    <a:lnTo>
                      <a:pt x="113" y="212"/>
                    </a:lnTo>
                    <a:lnTo>
                      <a:pt x="106" y="212"/>
                    </a:lnTo>
                    <a:lnTo>
                      <a:pt x="99" y="212"/>
                    </a:lnTo>
                    <a:lnTo>
                      <a:pt x="106" y="219"/>
                    </a:lnTo>
                    <a:lnTo>
                      <a:pt x="99" y="219"/>
                    </a:lnTo>
                    <a:lnTo>
                      <a:pt x="92" y="219"/>
                    </a:lnTo>
                    <a:lnTo>
                      <a:pt x="92" y="212"/>
                    </a:lnTo>
                    <a:lnTo>
                      <a:pt x="92" y="219"/>
                    </a:lnTo>
                    <a:lnTo>
                      <a:pt x="92" y="212"/>
                    </a:lnTo>
                    <a:lnTo>
                      <a:pt x="92" y="219"/>
                    </a:lnTo>
                    <a:lnTo>
                      <a:pt x="92" y="212"/>
                    </a:lnTo>
                    <a:lnTo>
                      <a:pt x="85" y="219"/>
                    </a:lnTo>
                    <a:lnTo>
                      <a:pt x="77" y="219"/>
                    </a:lnTo>
                    <a:lnTo>
                      <a:pt x="85" y="219"/>
                    </a:lnTo>
                    <a:lnTo>
                      <a:pt x="92" y="219"/>
                    </a:lnTo>
                    <a:lnTo>
                      <a:pt x="85" y="219"/>
                    </a:lnTo>
                    <a:lnTo>
                      <a:pt x="70" y="219"/>
                    </a:lnTo>
                    <a:lnTo>
                      <a:pt x="56" y="212"/>
                    </a:lnTo>
                    <a:lnTo>
                      <a:pt x="49" y="212"/>
                    </a:lnTo>
                    <a:lnTo>
                      <a:pt x="35" y="219"/>
                    </a:lnTo>
                    <a:lnTo>
                      <a:pt x="28" y="219"/>
                    </a:lnTo>
                    <a:lnTo>
                      <a:pt x="28" y="226"/>
                    </a:lnTo>
                    <a:lnTo>
                      <a:pt x="28" y="248"/>
                    </a:lnTo>
                    <a:lnTo>
                      <a:pt x="28" y="255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21" y="255"/>
                    </a:lnTo>
                    <a:lnTo>
                      <a:pt x="21" y="248"/>
                    </a:lnTo>
                    <a:lnTo>
                      <a:pt x="21" y="241"/>
                    </a:lnTo>
                    <a:lnTo>
                      <a:pt x="21" y="233"/>
                    </a:lnTo>
                    <a:lnTo>
                      <a:pt x="21" y="226"/>
                    </a:lnTo>
                    <a:lnTo>
                      <a:pt x="14" y="219"/>
                    </a:lnTo>
                    <a:lnTo>
                      <a:pt x="7" y="219"/>
                    </a:lnTo>
                    <a:lnTo>
                      <a:pt x="0" y="212"/>
                    </a:lnTo>
                    <a:lnTo>
                      <a:pt x="7" y="205"/>
                    </a:lnTo>
                    <a:lnTo>
                      <a:pt x="21" y="198"/>
                    </a:lnTo>
                    <a:lnTo>
                      <a:pt x="28" y="198"/>
                    </a:lnTo>
                    <a:lnTo>
                      <a:pt x="28" y="191"/>
                    </a:lnTo>
                    <a:lnTo>
                      <a:pt x="35" y="184"/>
                    </a:lnTo>
                    <a:lnTo>
                      <a:pt x="35" y="177"/>
                    </a:lnTo>
                    <a:lnTo>
                      <a:pt x="35" y="170"/>
                    </a:lnTo>
                    <a:lnTo>
                      <a:pt x="35" y="163"/>
                    </a:lnTo>
                    <a:lnTo>
                      <a:pt x="28" y="163"/>
                    </a:lnTo>
                    <a:lnTo>
                      <a:pt x="28" y="155"/>
                    </a:lnTo>
                    <a:lnTo>
                      <a:pt x="21" y="148"/>
                    </a:lnTo>
                    <a:lnTo>
                      <a:pt x="21" y="141"/>
                    </a:lnTo>
                    <a:lnTo>
                      <a:pt x="28" y="141"/>
                    </a:lnTo>
                    <a:lnTo>
                      <a:pt x="28" y="134"/>
                    </a:lnTo>
                    <a:lnTo>
                      <a:pt x="28" y="127"/>
                    </a:lnTo>
                    <a:lnTo>
                      <a:pt x="35" y="127"/>
                    </a:lnTo>
                    <a:lnTo>
                      <a:pt x="42" y="127"/>
                    </a:lnTo>
                    <a:lnTo>
                      <a:pt x="42" y="120"/>
                    </a:lnTo>
                    <a:lnTo>
                      <a:pt x="49" y="120"/>
                    </a:lnTo>
                    <a:lnTo>
                      <a:pt x="49" y="113"/>
                    </a:lnTo>
                    <a:lnTo>
                      <a:pt x="49" y="106"/>
                    </a:lnTo>
                    <a:lnTo>
                      <a:pt x="42" y="106"/>
                    </a:lnTo>
                    <a:lnTo>
                      <a:pt x="35" y="106"/>
                    </a:lnTo>
                    <a:lnTo>
                      <a:pt x="35" y="99"/>
                    </a:lnTo>
                    <a:lnTo>
                      <a:pt x="28" y="99"/>
                    </a:lnTo>
                    <a:lnTo>
                      <a:pt x="28" y="92"/>
                    </a:lnTo>
                    <a:lnTo>
                      <a:pt x="21" y="92"/>
                    </a:lnTo>
                    <a:lnTo>
                      <a:pt x="14" y="92"/>
                    </a:lnTo>
                    <a:lnTo>
                      <a:pt x="14" y="28"/>
                    </a:lnTo>
                    <a:lnTo>
                      <a:pt x="28" y="28"/>
                    </a:lnTo>
                    <a:lnTo>
                      <a:pt x="28" y="21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2" y="14"/>
                    </a:lnTo>
                    <a:lnTo>
                      <a:pt x="49" y="14"/>
                    </a:lnTo>
                    <a:lnTo>
                      <a:pt x="49" y="21"/>
                    </a:lnTo>
                    <a:lnTo>
                      <a:pt x="49" y="14"/>
                    </a:lnTo>
                    <a:lnTo>
                      <a:pt x="56" y="21"/>
                    </a:lnTo>
                    <a:lnTo>
                      <a:pt x="49" y="21"/>
                    </a:lnTo>
                    <a:lnTo>
                      <a:pt x="56" y="21"/>
                    </a:lnTo>
                    <a:lnTo>
                      <a:pt x="56" y="28"/>
                    </a:lnTo>
                    <a:lnTo>
                      <a:pt x="56" y="21"/>
                    </a:lnTo>
                    <a:lnTo>
                      <a:pt x="63" y="28"/>
                    </a:lnTo>
                    <a:lnTo>
                      <a:pt x="70" y="21"/>
                    </a:lnTo>
                    <a:lnTo>
                      <a:pt x="70" y="14"/>
                    </a:lnTo>
                    <a:lnTo>
                      <a:pt x="70" y="21"/>
                    </a:lnTo>
                    <a:lnTo>
                      <a:pt x="77" y="21"/>
                    </a:lnTo>
                    <a:lnTo>
                      <a:pt x="70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1" name="Freeform 1775"/>
              <p:cNvSpPr>
                <a:spLocks/>
              </p:cNvSpPr>
              <p:nvPr/>
            </p:nvSpPr>
            <p:spPr bwMode="auto">
              <a:xfrm>
                <a:off x="962" y="20"/>
                <a:ext cx="892" cy="389"/>
              </a:xfrm>
              <a:custGeom>
                <a:avLst/>
                <a:gdLst>
                  <a:gd name="T0" fmla="*/ 786 w 892"/>
                  <a:gd name="T1" fmla="*/ 85 h 389"/>
                  <a:gd name="T2" fmla="*/ 807 w 892"/>
                  <a:gd name="T3" fmla="*/ 99 h 389"/>
                  <a:gd name="T4" fmla="*/ 836 w 892"/>
                  <a:gd name="T5" fmla="*/ 134 h 389"/>
                  <a:gd name="T6" fmla="*/ 857 w 892"/>
                  <a:gd name="T7" fmla="*/ 177 h 389"/>
                  <a:gd name="T8" fmla="*/ 885 w 892"/>
                  <a:gd name="T9" fmla="*/ 234 h 389"/>
                  <a:gd name="T10" fmla="*/ 864 w 892"/>
                  <a:gd name="T11" fmla="*/ 283 h 389"/>
                  <a:gd name="T12" fmla="*/ 836 w 892"/>
                  <a:gd name="T13" fmla="*/ 326 h 389"/>
                  <a:gd name="T14" fmla="*/ 800 w 892"/>
                  <a:gd name="T15" fmla="*/ 319 h 389"/>
                  <a:gd name="T16" fmla="*/ 765 w 892"/>
                  <a:gd name="T17" fmla="*/ 361 h 389"/>
                  <a:gd name="T18" fmla="*/ 737 w 892"/>
                  <a:gd name="T19" fmla="*/ 326 h 389"/>
                  <a:gd name="T20" fmla="*/ 715 w 892"/>
                  <a:gd name="T21" fmla="*/ 276 h 389"/>
                  <a:gd name="T22" fmla="*/ 715 w 892"/>
                  <a:gd name="T23" fmla="*/ 248 h 389"/>
                  <a:gd name="T24" fmla="*/ 729 w 892"/>
                  <a:gd name="T25" fmla="*/ 212 h 389"/>
                  <a:gd name="T26" fmla="*/ 758 w 892"/>
                  <a:gd name="T27" fmla="*/ 212 h 389"/>
                  <a:gd name="T28" fmla="*/ 793 w 892"/>
                  <a:gd name="T29" fmla="*/ 234 h 389"/>
                  <a:gd name="T30" fmla="*/ 772 w 892"/>
                  <a:gd name="T31" fmla="*/ 219 h 389"/>
                  <a:gd name="T32" fmla="*/ 758 w 892"/>
                  <a:gd name="T33" fmla="*/ 191 h 389"/>
                  <a:gd name="T34" fmla="*/ 729 w 892"/>
                  <a:gd name="T35" fmla="*/ 191 h 389"/>
                  <a:gd name="T36" fmla="*/ 737 w 892"/>
                  <a:gd name="T37" fmla="*/ 177 h 389"/>
                  <a:gd name="T38" fmla="*/ 715 w 892"/>
                  <a:gd name="T39" fmla="*/ 177 h 389"/>
                  <a:gd name="T40" fmla="*/ 708 w 892"/>
                  <a:gd name="T41" fmla="*/ 198 h 389"/>
                  <a:gd name="T42" fmla="*/ 694 w 892"/>
                  <a:gd name="T43" fmla="*/ 184 h 389"/>
                  <a:gd name="T44" fmla="*/ 680 w 892"/>
                  <a:gd name="T45" fmla="*/ 148 h 389"/>
                  <a:gd name="T46" fmla="*/ 659 w 892"/>
                  <a:gd name="T47" fmla="*/ 141 h 389"/>
                  <a:gd name="T48" fmla="*/ 609 w 892"/>
                  <a:gd name="T49" fmla="*/ 106 h 389"/>
                  <a:gd name="T50" fmla="*/ 574 w 892"/>
                  <a:gd name="T51" fmla="*/ 92 h 389"/>
                  <a:gd name="T52" fmla="*/ 531 w 892"/>
                  <a:gd name="T53" fmla="*/ 113 h 389"/>
                  <a:gd name="T54" fmla="*/ 510 w 892"/>
                  <a:gd name="T55" fmla="*/ 113 h 389"/>
                  <a:gd name="T56" fmla="*/ 489 w 892"/>
                  <a:gd name="T57" fmla="*/ 156 h 389"/>
                  <a:gd name="T58" fmla="*/ 460 w 892"/>
                  <a:gd name="T59" fmla="*/ 191 h 389"/>
                  <a:gd name="T60" fmla="*/ 389 w 892"/>
                  <a:gd name="T61" fmla="*/ 241 h 389"/>
                  <a:gd name="T62" fmla="*/ 418 w 892"/>
                  <a:gd name="T63" fmla="*/ 276 h 389"/>
                  <a:gd name="T64" fmla="*/ 460 w 892"/>
                  <a:gd name="T65" fmla="*/ 333 h 389"/>
                  <a:gd name="T66" fmla="*/ 418 w 892"/>
                  <a:gd name="T67" fmla="*/ 347 h 389"/>
                  <a:gd name="T68" fmla="*/ 411 w 892"/>
                  <a:gd name="T69" fmla="*/ 368 h 389"/>
                  <a:gd name="T70" fmla="*/ 354 w 892"/>
                  <a:gd name="T71" fmla="*/ 382 h 389"/>
                  <a:gd name="T72" fmla="*/ 326 w 892"/>
                  <a:gd name="T73" fmla="*/ 375 h 389"/>
                  <a:gd name="T74" fmla="*/ 311 w 892"/>
                  <a:gd name="T75" fmla="*/ 326 h 389"/>
                  <a:gd name="T76" fmla="*/ 297 w 892"/>
                  <a:gd name="T77" fmla="*/ 297 h 389"/>
                  <a:gd name="T78" fmla="*/ 304 w 892"/>
                  <a:gd name="T79" fmla="*/ 276 h 389"/>
                  <a:gd name="T80" fmla="*/ 283 w 892"/>
                  <a:gd name="T81" fmla="*/ 276 h 389"/>
                  <a:gd name="T82" fmla="*/ 283 w 892"/>
                  <a:gd name="T83" fmla="*/ 283 h 389"/>
                  <a:gd name="T84" fmla="*/ 269 w 892"/>
                  <a:gd name="T85" fmla="*/ 304 h 389"/>
                  <a:gd name="T86" fmla="*/ 255 w 892"/>
                  <a:gd name="T87" fmla="*/ 311 h 389"/>
                  <a:gd name="T88" fmla="*/ 219 w 892"/>
                  <a:gd name="T89" fmla="*/ 283 h 389"/>
                  <a:gd name="T90" fmla="*/ 205 w 892"/>
                  <a:gd name="T91" fmla="*/ 255 h 389"/>
                  <a:gd name="T92" fmla="*/ 205 w 892"/>
                  <a:gd name="T93" fmla="*/ 248 h 389"/>
                  <a:gd name="T94" fmla="*/ 177 w 892"/>
                  <a:gd name="T95" fmla="*/ 226 h 389"/>
                  <a:gd name="T96" fmla="*/ 134 w 892"/>
                  <a:gd name="T97" fmla="*/ 219 h 389"/>
                  <a:gd name="T98" fmla="*/ 127 w 892"/>
                  <a:gd name="T99" fmla="*/ 212 h 389"/>
                  <a:gd name="T100" fmla="*/ 120 w 892"/>
                  <a:gd name="T101" fmla="*/ 205 h 389"/>
                  <a:gd name="T102" fmla="*/ 99 w 892"/>
                  <a:gd name="T103" fmla="*/ 212 h 389"/>
                  <a:gd name="T104" fmla="*/ 92 w 892"/>
                  <a:gd name="T105" fmla="*/ 212 h 389"/>
                  <a:gd name="T106" fmla="*/ 28 w 892"/>
                  <a:gd name="T107" fmla="*/ 255 h 389"/>
                  <a:gd name="T108" fmla="*/ 7 w 892"/>
                  <a:gd name="T109" fmla="*/ 198 h 389"/>
                  <a:gd name="T110" fmla="*/ 21 w 892"/>
                  <a:gd name="T111" fmla="*/ 141 h 389"/>
                  <a:gd name="T112" fmla="*/ 49 w 892"/>
                  <a:gd name="T113" fmla="*/ 99 h 389"/>
                  <a:gd name="T114" fmla="*/ 28 w 892"/>
                  <a:gd name="T115" fmla="*/ 14 h 389"/>
                  <a:gd name="T116" fmla="*/ 49 w 892"/>
                  <a:gd name="T117" fmla="*/ 14 h 3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92"/>
                  <a:gd name="T178" fmla="*/ 0 h 389"/>
                  <a:gd name="T179" fmla="*/ 892 w 892"/>
                  <a:gd name="T180" fmla="*/ 389 h 38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92" h="389">
                    <a:moveTo>
                      <a:pt x="744" y="56"/>
                    </a:moveTo>
                    <a:lnTo>
                      <a:pt x="751" y="56"/>
                    </a:lnTo>
                    <a:lnTo>
                      <a:pt x="758" y="56"/>
                    </a:lnTo>
                    <a:lnTo>
                      <a:pt x="758" y="63"/>
                    </a:lnTo>
                    <a:lnTo>
                      <a:pt x="765" y="63"/>
                    </a:lnTo>
                    <a:lnTo>
                      <a:pt x="765" y="71"/>
                    </a:lnTo>
                    <a:lnTo>
                      <a:pt x="772" y="71"/>
                    </a:lnTo>
                    <a:lnTo>
                      <a:pt x="772" y="78"/>
                    </a:lnTo>
                    <a:lnTo>
                      <a:pt x="779" y="78"/>
                    </a:lnTo>
                    <a:lnTo>
                      <a:pt x="786" y="85"/>
                    </a:lnTo>
                    <a:lnTo>
                      <a:pt x="786" y="92"/>
                    </a:lnTo>
                    <a:lnTo>
                      <a:pt x="786" y="85"/>
                    </a:lnTo>
                    <a:lnTo>
                      <a:pt x="786" y="78"/>
                    </a:lnTo>
                    <a:lnTo>
                      <a:pt x="786" y="85"/>
                    </a:lnTo>
                    <a:lnTo>
                      <a:pt x="793" y="85"/>
                    </a:lnTo>
                    <a:lnTo>
                      <a:pt x="793" y="92"/>
                    </a:lnTo>
                    <a:lnTo>
                      <a:pt x="800" y="99"/>
                    </a:lnTo>
                    <a:lnTo>
                      <a:pt x="807" y="99"/>
                    </a:lnTo>
                    <a:lnTo>
                      <a:pt x="800" y="106"/>
                    </a:lnTo>
                    <a:lnTo>
                      <a:pt x="807" y="99"/>
                    </a:lnTo>
                    <a:lnTo>
                      <a:pt x="807" y="106"/>
                    </a:lnTo>
                    <a:lnTo>
                      <a:pt x="800" y="106"/>
                    </a:lnTo>
                    <a:lnTo>
                      <a:pt x="807" y="106"/>
                    </a:lnTo>
                    <a:lnTo>
                      <a:pt x="807" y="113"/>
                    </a:lnTo>
                    <a:lnTo>
                      <a:pt x="815" y="120"/>
                    </a:lnTo>
                    <a:lnTo>
                      <a:pt x="822" y="127"/>
                    </a:lnTo>
                    <a:lnTo>
                      <a:pt x="822" y="120"/>
                    </a:lnTo>
                    <a:lnTo>
                      <a:pt x="829" y="127"/>
                    </a:lnTo>
                    <a:lnTo>
                      <a:pt x="829" y="134"/>
                    </a:lnTo>
                    <a:lnTo>
                      <a:pt x="836" y="134"/>
                    </a:lnTo>
                    <a:lnTo>
                      <a:pt x="836" y="141"/>
                    </a:lnTo>
                    <a:lnTo>
                      <a:pt x="836" y="148"/>
                    </a:lnTo>
                    <a:lnTo>
                      <a:pt x="850" y="156"/>
                    </a:lnTo>
                    <a:lnTo>
                      <a:pt x="857" y="148"/>
                    </a:lnTo>
                    <a:lnTo>
                      <a:pt x="864" y="148"/>
                    </a:lnTo>
                    <a:lnTo>
                      <a:pt x="864" y="156"/>
                    </a:lnTo>
                    <a:lnTo>
                      <a:pt x="857" y="156"/>
                    </a:lnTo>
                    <a:lnTo>
                      <a:pt x="857" y="163"/>
                    </a:lnTo>
                    <a:lnTo>
                      <a:pt x="850" y="177"/>
                    </a:lnTo>
                    <a:lnTo>
                      <a:pt x="857" y="177"/>
                    </a:lnTo>
                    <a:lnTo>
                      <a:pt x="850" y="184"/>
                    </a:lnTo>
                    <a:lnTo>
                      <a:pt x="857" y="184"/>
                    </a:lnTo>
                    <a:lnTo>
                      <a:pt x="864" y="191"/>
                    </a:lnTo>
                    <a:lnTo>
                      <a:pt x="871" y="198"/>
                    </a:lnTo>
                    <a:lnTo>
                      <a:pt x="864" y="205"/>
                    </a:lnTo>
                    <a:lnTo>
                      <a:pt x="871" y="205"/>
                    </a:lnTo>
                    <a:lnTo>
                      <a:pt x="871" y="212"/>
                    </a:lnTo>
                    <a:lnTo>
                      <a:pt x="871" y="219"/>
                    </a:lnTo>
                    <a:lnTo>
                      <a:pt x="878" y="226"/>
                    </a:lnTo>
                    <a:lnTo>
                      <a:pt x="885" y="234"/>
                    </a:lnTo>
                    <a:lnTo>
                      <a:pt x="885" y="241"/>
                    </a:lnTo>
                    <a:lnTo>
                      <a:pt x="885" y="248"/>
                    </a:lnTo>
                    <a:lnTo>
                      <a:pt x="885" y="255"/>
                    </a:lnTo>
                    <a:lnTo>
                      <a:pt x="892" y="262"/>
                    </a:lnTo>
                    <a:lnTo>
                      <a:pt x="892" y="269"/>
                    </a:lnTo>
                    <a:lnTo>
                      <a:pt x="885" y="269"/>
                    </a:lnTo>
                    <a:lnTo>
                      <a:pt x="878" y="269"/>
                    </a:lnTo>
                    <a:lnTo>
                      <a:pt x="871" y="276"/>
                    </a:lnTo>
                    <a:lnTo>
                      <a:pt x="864" y="276"/>
                    </a:lnTo>
                    <a:lnTo>
                      <a:pt x="864" y="283"/>
                    </a:lnTo>
                    <a:lnTo>
                      <a:pt x="871" y="297"/>
                    </a:lnTo>
                    <a:lnTo>
                      <a:pt x="871" y="304"/>
                    </a:lnTo>
                    <a:lnTo>
                      <a:pt x="864" y="304"/>
                    </a:lnTo>
                    <a:lnTo>
                      <a:pt x="857" y="304"/>
                    </a:lnTo>
                    <a:lnTo>
                      <a:pt x="850" y="304"/>
                    </a:lnTo>
                    <a:lnTo>
                      <a:pt x="850" y="311"/>
                    </a:lnTo>
                    <a:lnTo>
                      <a:pt x="843" y="311"/>
                    </a:lnTo>
                    <a:lnTo>
                      <a:pt x="843" y="319"/>
                    </a:lnTo>
                    <a:lnTo>
                      <a:pt x="843" y="326"/>
                    </a:lnTo>
                    <a:lnTo>
                      <a:pt x="836" y="326"/>
                    </a:lnTo>
                    <a:lnTo>
                      <a:pt x="836" y="333"/>
                    </a:lnTo>
                    <a:lnTo>
                      <a:pt x="829" y="340"/>
                    </a:lnTo>
                    <a:lnTo>
                      <a:pt x="829" y="333"/>
                    </a:lnTo>
                    <a:lnTo>
                      <a:pt x="822" y="333"/>
                    </a:lnTo>
                    <a:lnTo>
                      <a:pt x="822" y="326"/>
                    </a:lnTo>
                    <a:lnTo>
                      <a:pt x="822" y="311"/>
                    </a:lnTo>
                    <a:lnTo>
                      <a:pt x="815" y="311"/>
                    </a:lnTo>
                    <a:lnTo>
                      <a:pt x="807" y="304"/>
                    </a:lnTo>
                    <a:lnTo>
                      <a:pt x="807" y="311"/>
                    </a:lnTo>
                    <a:lnTo>
                      <a:pt x="800" y="319"/>
                    </a:lnTo>
                    <a:lnTo>
                      <a:pt x="807" y="326"/>
                    </a:lnTo>
                    <a:lnTo>
                      <a:pt x="807" y="333"/>
                    </a:lnTo>
                    <a:lnTo>
                      <a:pt x="807" y="340"/>
                    </a:lnTo>
                    <a:lnTo>
                      <a:pt x="800" y="347"/>
                    </a:lnTo>
                    <a:lnTo>
                      <a:pt x="793" y="347"/>
                    </a:lnTo>
                    <a:lnTo>
                      <a:pt x="786" y="382"/>
                    </a:lnTo>
                    <a:lnTo>
                      <a:pt x="779" y="375"/>
                    </a:lnTo>
                    <a:lnTo>
                      <a:pt x="772" y="375"/>
                    </a:lnTo>
                    <a:lnTo>
                      <a:pt x="765" y="368"/>
                    </a:lnTo>
                    <a:lnTo>
                      <a:pt x="765" y="361"/>
                    </a:lnTo>
                    <a:lnTo>
                      <a:pt x="765" y="354"/>
                    </a:lnTo>
                    <a:lnTo>
                      <a:pt x="758" y="354"/>
                    </a:lnTo>
                    <a:lnTo>
                      <a:pt x="758" y="347"/>
                    </a:lnTo>
                    <a:lnTo>
                      <a:pt x="758" y="354"/>
                    </a:lnTo>
                    <a:lnTo>
                      <a:pt x="751" y="347"/>
                    </a:lnTo>
                    <a:lnTo>
                      <a:pt x="744" y="340"/>
                    </a:lnTo>
                    <a:lnTo>
                      <a:pt x="744" y="333"/>
                    </a:lnTo>
                    <a:lnTo>
                      <a:pt x="737" y="340"/>
                    </a:lnTo>
                    <a:lnTo>
                      <a:pt x="737" y="333"/>
                    </a:lnTo>
                    <a:lnTo>
                      <a:pt x="737" y="326"/>
                    </a:lnTo>
                    <a:lnTo>
                      <a:pt x="737" y="333"/>
                    </a:lnTo>
                    <a:lnTo>
                      <a:pt x="737" y="326"/>
                    </a:lnTo>
                    <a:lnTo>
                      <a:pt x="737" y="319"/>
                    </a:lnTo>
                    <a:lnTo>
                      <a:pt x="729" y="319"/>
                    </a:lnTo>
                    <a:lnTo>
                      <a:pt x="729" y="311"/>
                    </a:lnTo>
                    <a:lnTo>
                      <a:pt x="722" y="311"/>
                    </a:lnTo>
                    <a:lnTo>
                      <a:pt x="722" y="304"/>
                    </a:lnTo>
                    <a:lnTo>
                      <a:pt x="722" y="297"/>
                    </a:lnTo>
                    <a:lnTo>
                      <a:pt x="715" y="290"/>
                    </a:lnTo>
                    <a:lnTo>
                      <a:pt x="715" y="276"/>
                    </a:lnTo>
                    <a:lnTo>
                      <a:pt x="708" y="269"/>
                    </a:lnTo>
                    <a:lnTo>
                      <a:pt x="701" y="262"/>
                    </a:lnTo>
                    <a:lnTo>
                      <a:pt x="701" y="255"/>
                    </a:lnTo>
                    <a:lnTo>
                      <a:pt x="701" y="248"/>
                    </a:lnTo>
                    <a:lnTo>
                      <a:pt x="701" y="241"/>
                    </a:lnTo>
                    <a:lnTo>
                      <a:pt x="708" y="241"/>
                    </a:lnTo>
                    <a:lnTo>
                      <a:pt x="708" y="248"/>
                    </a:lnTo>
                    <a:lnTo>
                      <a:pt x="701" y="248"/>
                    </a:lnTo>
                    <a:lnTo>
                      <a:pt x="708" y="248"/>
                    </a:lnTo>
                    <a:lnTo>
                      <a:pt x="715" y="248"/>
                    </a:lnTo>
                    <a:lnTo>
                      <a:pt x="722" y="248"/>
                    </a:lnTo>
                    <a:lnTo>
                      <a:pt x="722" y="241"/>
                    </a:lnTo>
                    <a:lnTo>
                      <a:pt x="729" y="241"/>
                    </a:lnTo>
                    <a:lnTo>
                      <a:pt x="729" y="234"/>
                    </a:lnTo>
                    <a:lnTo>
                      <a:pt x="729" y="226"/>
                    </a:lnTo>
                    <a:lnTo>
                      <a:pt x="722" y="226"/>
                    </a:lnTo>
                    <a:lnTo>
                      <a:pt x="722" y="219"/>
                    </a:lnTo>
                    <a:lnTo>
                      <a:pt x="729" y="212"/>
                    </a:lnTo>
                    <a:lnTo>
                      <a:pt x="722" y="212"/>
                    </a:lnTo>
                    <a:lnTo>
                      <a:pt x="729" y="212"/>
                    </a:lnTo>
                    <a:lnTo>
                      <a:pt x="737" y="212"/>
                    </a:lnTo>
                    <a:lnTo>
                      <a:pt x="737" y="205"/>
                    </a:lnTo>
                    <a:lnTo>
                      <a:pt x="744" y="205"/>
                    </a:lnTo>
                    <a:lnTo>
                      <a:pt x="737" y="205"/>
                    </a:lnTo>
                    <a:lnTo>
                      <a:pt x="744" y="198"/>
                    </a:lnTo>
                    <a:lnTo>
                      <a:pt x="744" y="191"/>
                    </a:lnTo>
                    <a:lnTo>
                      <a:pt x="751" y="198"/>
                    </a:lnTo>
                    <a:lnTo>
                      <a:pt x="751" y="205"/>
                    </a:lnTo>
                    <a:lnTo>
                      <a:pt x="758" y="205"/>
                    </a:lnTo>
                    <a:lnTo>
                      <a:pt x="758" y="212"/>
                    </a:lnTo>
                    <a:lnTo>
                      <a:pt x="765" y="219"/>
                    </a:lnTo>
                    <a:lnTo>
                      <a:pt x="772" y="219"/>
                    </a:lnTo>
                    <a:lnTo>
                      <a:pt x="779" y="226"/>
                    </a:lnTo>
                    <a:lnTo>
                      <a:pt x="786" y="226"/>
                    </a:lnTo>
                    <a:lnTo>
                      <a:pt x="779" y="226"/>
                    </a:lnTo>
                    <a:lnTo>
                      <a:pt x="772" y="226"/>
                    </a:lnTo>
                    <a:lnTo>
                      <a:pt x="772" y="219"/>
                    </a:lnTo>
                    <a:lnTo>
                      <a:pt x="779" y="219"/>
                    </a:lnTo>
                    <a:lnTo>
                      <a:pt x="786" y="226"/>
                    </a:lnTo>
                    <a:lnTo>
                      <a:pt x="793" y="234"/>
                    </a:lnTo>
                    <a:lnTo>
                      <a:pt x="800" y="234"/>
                    </a:lnTo>
                    <a:lnTo>
                      <a:pt x="800" y="241"/>
                    </a:lnTo>
                    <a:lnTo>
                      <a:pt x="807" y="241"/>
                    </a:lnTo>
                    <a:lnTo>
                      <a:pt x="807" y="234"/>
                    </a:lnTo>
                    <a:lnTo>
                      <a:pt x="800" y="241"/>
                    </a:lnTo>
                    <a:lnTo>
                      <a:pt x="800" y="234"/>
                    </a:lnTo>
                    <a:lnTo>
                      <a:pt x="793" y="234"/>
                    </a:lnTo>
                    <a:lnTo>
                      <a:pt x="793" y="226"/>
                    </a:lnTo>
                    <a:lnTo>
                      <a:pt x="786" y="226"/>
                    </a:lnTo>
                    <a:lnTo>
                      <a:pt x="772" y="219"/>
                    </a:lnTo>
                    <a:lnTo>
                      <a:pt x="765" y="219"/>
                    </a:lnTo>
                    <a:lnTo>
                      <a:pt x="765" y="205"/>
                    </a:lnTo>
                    <a:lnTo>
                      <a:pt x="758" y="205"/>
                    </a:lnTo>
                    <a:lnTo>
                      <a:pt x="758" y="198"/>
                    </a:lnTo>
                    <a:lnTo>
                      <a:pt x="758" y="191"/>
                    </a:lnTo>
                    <a:lnTo>
                      <a:pt x="758" y="198"/>
                    </a:lnTo>
                    <a:lnTo>
                      <a:pt x="758" y="191"/>
                    </a:lnTo>
                    <a:lnTo>
                      <a:pt x="751" y="191"/>
                    </a:lnTo>
                    <a:lnTo>
                      <a:pt x="751" y="184"/>
                    </a:lnTo>
                    <a:lnTo>
                      <a:pt x="758" y="191"/>
                    </a:lnTo>
                    <a:lnTo>
                      <a:pt x="758" y="184"/>
                    </a:lnTo>
                    <a:lnTo>
                      <a:pt x="751" y="184"/>
                    </a:lnTo>
                    <a:lnTo>
                      <a:pt x="751" y="191"/>
                    </a:lnTo>
                    <a:lnTo>
                      <a:pt x="751" y="184"/>
                    </a:lnTo>
                    <a:lnTo>
                      <a:pt x="744" y="184"/>
                    </a:lnTo>
                    <a:lnTo>
                      <a:pt x="737" y="184"/>
                    </a:lnTo>
                    <a:lnTo>
                      <a:pt x="737" y="191"/>
                    </a:lnTo>
                    <a:lnTo>
                      <a:pt x="737" y="198"/>
                    </a:lnTo>
                    <a:lnTo>
                      <a:pt x="729" y="198"/>
                    </a:lnTo>
                    <a:lnTo>
                      <a:pt x="729" y="191"/>
                    </a:lnTo>
                    <a:lnTo>
                      <a:pt x="737" y="191"/>
                    </a:lnTo>
                    <a:lnTo>
                      <a:pt x="737" y="184"/>
                    </a:lnTo>
                    <a:lnTo>
                      <a:pt x="729" y="184"/>
                    </a:lnTo>
                    <a:lnTo>
                      <a:pt x="737" y="184"/>
                    </a:lnTo>
                    <a:lnTo>
                      <a:pt x="737" y="177"/>
                    </a:lnTo>
                    <a:lnTo>
                      <a:pt x="737" y="170"/>
                    </a:lnTo>
                    <a:lnTo>
                      <a:pt x="737" y="177"/>
                    </a:lnTo>
                    <a:lnTo>
                      <a:pt x="729" y="170"/>
                    </a:lnTo>
                    <a:lnTo>
                      <a:pt x="729" y="177"/>
                    </a:lnTo>
                    <a:lnTo>
                      <a:pt x="737" y="177"/>
                    </a:lnTo>
                    <a:lnTo>
                      <a:pt x="729" y="184"/>
                    </a:lnTo>
                    <a:lnTo>
                      <a:pt x="729" y="177"/>
                    </a:lnTo>
                    <a:lnTo>
                      <a:pt x="722" y="177"/>
                    </a:lnTo>
                    <a:lnTo>
                      <a:pt x="729" y="177"/>
                    </a:lnTo>
                    <a:lnTo>
                      <a:pt x="729" y="184"/>
                    </a:lnTo>
                    <a:lnTo>
                      <a:pt x="722" y="184"/>
                    </a:lnTo>
                    <a:lnTo>
                      <a:pt x="722" y="191"/>
                    </a:lnTo>
                    <a:lnTo>
                      <a:pt x="722" y="184"/>
                    </a:lnTo>
                    <a:lnTo>
                      <a:pt x="715" y="184"/>
                    </a:lnTo>
                    <a:lnTo>
                      <a:pt x="715" y="177"/>
                    </a:lnTo>
                    <a:lnTo>
                      <a:pt x="715" y="184"/>
                    </a:lnTo>
                    <a:lnTo>
                      <a:pt x="715" y="191"/>
                    </a:lnTo>
                    <a:lnTo>
                      <a:pt x="708" y="191"/>
                    </a:lnTo>
                    <a:lnTo>
                      <a:pt x="708" y="184"/>
                    </a:lnTo>
                    <a:lnTo>
                      <a:pt x="708" y="177"/>
                    </a:lnTo>
                    <a:lnTo>
                      <a:pt x="708" y="170"/>
                    </a:lnTo>
                    <a:lnTo>
                      <a:pt x="701" y="170"/>
                    </a:lnTo>
                    <a:lnTo>
                      <a:pt x="708" y="184"/>
                    </a:lnTo>
                    <a:lnTo>
                      <a:pt x="708" y="191"/>
                    </a:lnTo>
                    <a:lnTo>
                      <a:pt x="708" y="198"/>
                    </a:lnTo>
                    <a:lnTo>
                      <a:pt x="708" y="205"/>
                    </a:lnTo>
                    <a:lnTo>
                      <a:pt x="701" y="205"/>
                    </a:lnTo>
                    <a:lnTo>
                      <a:pt x="701" y="198"/>
                    </a:lnTo>
                    <a:lnTo>
                      <a:pt x="701" y="191"/>
                    </a:lnTo>
                    <a:lnTo>
                      <a:pt x="694" y="191"/>
                    </a:lnTo>
                    <a:lnTo>
                      <a:pt x="701" y="191"/>
                    </a:lnTo>
                    <a:lnTo>
                      <a:pt x="701" y="184"/>
                    </a:lnTo>
                    <a:lnTo>
                      <a:pt x="694" y="184"/>
                    </a:lnTo>
                    <a:lnTo>
                      <a:pt x="694" y="191"/>
                    </a:lnTo>
                    <a:lnTo>
                      <a:pt x="694" y="184"/>
                    </a:lnTo>
                    <a:lnTo>
                      <a:pt x="694" y="177"/>
                    </a:lnTo>
                    <a:lnTo>
                      <a:pt x="687" y="177"/>
                    </a:lnTo>
                    <a:lnTo>
                      <a:pt x="687" y="170"/>
                    </a:lnTo>
                    <a:lnTo>
                      <a:pt x="687" y="163"/>
                    </a:lnTo>
                    <a:lnTo>
                      <a:pt x="687" y="170"/>
                    </a:lnTo>
                    <a:lnTo>
                      <a:pt x="694" y="170"/>
                    </a:lnTo>
                    <a:lnTo>
                      <a:pt x="687" y="163"/>
                    </a:lnTo>
                    <a:lnTo>
                      <a:pt x="687" y="156"/>
                    </a:lnTo>
                    <a:lnTo>
                      <a:pt x="680" y="156"/>
                    </a:lnTo>
                    <a:lnTo>
                      <a:pt x="680" y="148"/>
                    </a:lnTo>
                    <a:lnTo>
                      <a:pt x="673" y="148"/>
                    </a:lnTo>
                    <a:lnTo>
                      <a:pt x="673" y="141"/>
                    </a:lnTo>
                    <a:lnTo>
                      <a:pt x="673" y="134"/>
                    </a:lnTo>
                    <a:lnTo>
                      <a:pt x="673" y="141"/>
                    </a:lnTo>
                    <a:lnTo>
                      <a:pt x="666" y="141"/>
                    </a:lnTo>
                    <a:lnTo>
                      <a:pt x="666" y="148"/>
                    </a:lnTo>
                    <a:lnTo>
                      <a:pt x="666" y="141"/>
                    </a:lnTo>
                    <a:lnTo>
                      <a:pt x="659" y="141"/>
                    </a:lnTo>
                    <a:lnTo>
                      <a:pt x="659" y="134"/>
                    </a:lnTo>
                    <a:lnTo>
                      <a:pt x="659" y="141"/>
                    </a:lnTo>
                    <a:lnTo>
                      <a:pt x="652" y="134"/>
                    </a:lnTo>
                    <a:lnTo>
                      <a:pt x="652" y="127"/>
                    </a:lnTo>
                    <a:lnTo>
                      <a:pt x="644" y="127"/>
                    </a:lnTo>
                    <a:lnTo>
                      <a:pt x="644" y="120"/>
                    </a:lnTo>
                    <a:lnTo>
                      <a:pt x="644" y="127"/>
                    </a:lnTo>
                    <a:lnTo>
                      <a:pt x="637" y="127"/>
                    </a:lnTo>
                    <a:lnTo>
                      <a:pt x="630" y="113"/>
                    </a:lnTo>
                    <a:lnTo>
                      <a:pt x="623" y="106"/>
                    </a:lnTo>
                    <a:lnTo>
                      <a:pt x="616" y="106"/>
                    </a:lnTo>
                    <a:lnTo>
                      <a:pt x="609" y="106"/>
                    </a:lnTo>
                    <a:lnTo>
                      <a:pt x="609" y="99"/>
                    </a:lnTo>
                    <a:lnTo>
                      <a:pt x="602" y="99"/>
                    </a:lnTo>
                    <a:lnTo>
                      <a:pt x="609" y="99"/>
                    </a:lnTo>
                    <a:lnTo>
                      <a:pt x="609" y="106"/>
                    </a:lnTo>
                    <a:lnTo>
                      <a:pt x="602" y="99"/>
                    </a:lnTo>
                    <a:lnTo>
                      <a:pt x="595" y="99"/>
                    </a:lnTo>
                    <a:lnTo>
                      <a:pt x="588" y="99"/>
                    </a:lnTo>
                    <a:lnTo>
                      <a:pt x="588" y="92"/>
                    </a:lnTo>
                    <a:lnTo>
                      <a:pt x="588" y="99"/>
                    </a:lnTo>
                    <a:lnTo>
                      <a:pt x="574" y="92"/>
                    </a:lnTo>
                    <a:lnTo>
                      <a:pt x="559" y="92"/>
                    </a:lnTo>
                    <a:lnTo>
                      <a:pt x="552" y="92"/>
                    </a:lnTo>
                    <a:lnTo>
                      <a:pt x="552" y="99"/>
                    </a:lnTo>
                    <a:lnTo>
                      <a:pt x="545" y="99"/>
                    </a:lnTo>
                    <a:lnTo>
                      <a:pt x="538" y="99"/>
                    </a:lnTo>
                    <a:lnTo>
                      <a:pt x="538" y="106"/>
                    </a:lnTo>
                    <a:lnTo>
                      <a:pt x="531" y="106"/>
                    </a:lnTo>
                    <a:lnTo>
                      <a:pt x="538" y="106"/>
                    </a:lnTo>
                    <a:lnTo>
                      <a:pt x="531" y="106"/>
                    </a:lnTo>
                    <a:lnTo>
                      <a:pt x="531" y="113"/>
                    </a:lnTo>
                    <a:lnTo>
                      <a:pt x="531" y="106"/>
                    </a:lnTo>
                    <a:lnTo>
                      <a:pt x="531" y="113"/>
                    </a:lnTo>
                    <a:lnTo>
                      <a:pt x="524" y="113"/>
                    </a:lnTo>
                    <a:lnTo>
                      <a:pt x="517" y="120"/>
                    </a:lnTo>
                    <a:lnTo>
                      <a:pt x="517" y="113"/>
                    </a:lnTo>
                    <a:lnTo>
                      <a:pt x="517" y="120"/>
                    </a:lnTo>
                    <a:lnTo>
                      <a:pt x="510" y="120"/>
                    </a:lnTo>
                    <a:lnTo>
                      <a:pt x="510" y="113"/>
                    </a:lnTo>
                    <a:lnTo>
                      <a:pt x="503" y="113"/>
                    </a:lnTo>
                    <a:lnTo>
                      <a:pt x="510" y="113"/>
                    </a:lnTo>
                    <a:lnTo>
                      <a:pt x="510" y="120"/>
                    </a:lnTo>
                    <a:lnTo>
                      <a:pt x="503" y="120"/>
                    </a:lnTo>
                    <a:lnTo>
                      <a:pt x="503" y="127"/>
                    </a:lnTo>
                    <a:lnTo>
                      <a:pt x="496" y="134"/>
                    </a:lnTo>
                    <a:lnTo>
                      <a:pt x="503" y="134"/>
                    </a:lnTo>
                    <a:lnTo>
                      <a:pt x="503" y="141"/>
                    </a:lnTo>
                    <a:lnTo>
                      <a:pt x="503" y="148"/>
                    </a:lnTo>
                    <a:lnTo>
                      <a:pt x="496" y="148"/>
                    </a:lnTo>
                    <a:lnTo>
                      <a:pt x="496" y="156"/>
                    </a:lnTo>
                    <a:lnTo>
                      <a:pt x="489" y="156"/>
                    </a:lnTo>
                    <a:lnTo>
                      <a:pt x="496" y="163"/>
                    </a:lnTo>
                    <a:lnTo>
                      <a:pt x="503" y="163"/>
                    </a:lnTo>
                    <a:lnTo>
                      <a:pt x="510" y="156"/>
                    </a:lnTo>
                    <a:lnTo>
                      <a:pt x="503" y="163"/>
                    </a:lnTo>
                    <a:lnTo>
                      <a:pt x="489" y="170"/>
                    </a:lnTo>
                    <a:lnTo>
                      <a:pt x="481" y="170"/>
                    </a:lnTo>
                    <a:lnTo>
                      <a:pt x="481" y="177"/>
                    </a:lnTo>
                    <a:lnTo>
                      <a:pt x="474" y="177"/>
                    </a:lnTo>
                    <a:lnTo>
                      <a:pt x="467" y="184"/>
                    </a:lnTo>
                    <a:lnTo>
                      <a:pt x="460" y="191"/>
                    </a:lnTo>
                    <a:lnTo>
                      <a:pt x="439" y="205"/>
                    </a:lnTo>
                    <a:lnTo>
                      <a:pt x="425" y="212"/>
                    </a:lnTo>
                    <a:lnTo>
                      <a:pt x="418" y="212"/>
                    </a:lnTo>
                    <a:lnTo>
                      <a:pt x="411" y="212"/>
                    </a:lnTo>
                    <a:lnTo>
                      <a:pt x="403" y="212"/>
                    </a:lnTo>
                    <a:lnTo>
                      <a:pt x="396" y="212"/>
                    </a:lnTo>
                    <a:lnTo>
                      <a:pt x="396" y="219"/>
                    </a:lnTo>
                    <a:lnTo>
                      <a:pt x="389" y="226"/>
                    </a:lnTo>
                    <a:lnTo>
                      <a:pt x="389" y="234"/>
                    </a:lnTo>
                    <a:lnTo>
                      <a:pt x="389" y="241"/>
                    </a:lnTo>
                    <a:lnTo>
                      <a:pt x="389" y="248"/>
                    </a:lnTo>
                    <a:lnTo>
                      <a:pt x="396" y="255"/>
                    </a:lnTo>
                    <a:lnTo>
                      <a:pt x="403" y="255"/>
                    </a:lnTo>
                    <a:lnTo>
                      <a:pt x="403" y="262"/>
                    </a:lnTo>
                    <a:lnTo>
                      <a:pt x="411" y="262"/>
                    </a:lnTo>
                    <a:lnTo>
                      <a:pt x="411" y="269"/>
                    </a:lnTo>
                    <a:lnTo>
                      <a:pt x="418" y="276"/>
                    </a:lnTo>
                    <a:lnTo>
                      <a:pt x="411" y="269"/>
                    </a:lnTo>
                    <a:lnTo>
                      <a:pt x="411" y="276"/>
                    </a:lnTo>
                    <a:lnTo>
                      <a:pt x="418" y="276"/>
                    </a:lnTo>
                    <a:lnTo>
                      <a:pt x="425" y="283"/>
                    </a:lnTo>
                    <a:lnTo>
                      <a:pt x="432" y="290"/>
                    </a:lnTo>
                    <a:lnTo>
                      <a:pt x="432" y="297"/>
                    </a:lnTo>
                    <a:lnTo>
                      <a:pt x="439" y="297"/>
                    </a:lnTo>
                    <a:lnTo>
                      <a:pt x="446" y="304"/>
                    </a:lnTo>
                    <a:lnTo>
                      <a:pt x="446" y="311"/>
                    </a:lnTo>
                    <a:lnTo>
                      <a:pt x="453" y="311"/>
                    </a:lnTo>
                    <a:lnTo>
                      <a:pt x="453" y="319"/>
                    </a:lnTo>
                    <a:lnTo>
                      <a:pt x="460" y="326"/>
                    </a:lnTo>
                    <a:lnTo>
                      <a:pt x="460" y="333"/>
                    </a:lnTo>
                    <a:lnTo>
                      <a:pt x="467" y="340"/>
                    </a:lnTo>
                    <a:lnTo>
                      <a:pt x="460" y="340"/>
                    </a:lnTo>
                    <a:lnTo>
                      <a:pt x="460" y="347"/>
                    </a:lnTo>
                    <a:lnTo>
                      <a:pt x="453" y="347"/>
                    </a:lnTo>
                    <a:lnTo>
                      <a:pt x="446" y="354"/>
                    </a:lnTo>
                    <a:lnTo>
                      <a:pt x="439" y="354"/>
                    </a:lnTo>
                    <a:lnTo>
                      <a:pt x="432" y="354"/>
                    </a:lnTo>
                    <a:lnTo>
                      <a:pt x="425" y="354"/>
                    </a:lnTo>
                    <a:lnTo>
                      <a:pt x="425" y="347"/>
                    </a:lnTo>
                    <a:lnTo>
                      <a:pt x="418" y="347"/>
                    </a:lnTo>
                    <a:lnTo>
                      <a:pt x="411" y="354"/>
                    </a:lnTo>
                    <a:lnTo>
                      <a:pt x="425" y="354"/>
                    </a:lnTo>
                    <a:lnTo>
                      <a:pt x="418" y="354"/>
                    </a:lnTo>
                    <a:lnTo>
                      <a:pt x="411" y="354"/>
                    </a:lnTo>
                    <a:lnTo>
                      <a:pt x="411" y="361"/>
                    </a:lnTo>
                    <a:lnTo>
                      <a:pt x="411" y="354"/>
                    </a:lnTo>
                    <a:lnTo>
                      <a:pt x="411" y="361"/>
                    </a:lnTo>
                    <a:lnTo>
                      <a:pt x="403" y="361"/>
                    </a:lnTo>
                    <a:lnTo>
                      <a:pt x="411" y="361"/>
                    </a:lnTo>
                    <a:lnTo>
                      <a:pt x="411" y="368"/>
                    </a:lnTo>
                    <a:lnTo>
                      <a:pt x="403" y="368"/>
                    </a:lnTo>
                    <a:lnTo>
                      <a:pt x="403" y="375"/>
                    </a:lnTo>
                    <a:lnTo>
                      <a:pt x="396" y="375"/>
                    </a:lnTo>
                    <a:lnTo>
                      <a:pt x="396" y="382"/>
                    </a:lnTo>
                    <a:lnTo>
                      <a:pt x="389" y="382"/>
                    </a:lnTo>
                    <a:lnTo>
                      <a:pt x="382" y="382"/>
                    </a:lnTo>
                    <a:lnTo>
                      <a:pt x="375" y="382"/>
                    </a:lnTo>
                    <a:lnTo>
                      <a:pt x="368" y="382"/>
                    </a:lnTo>
                    <a:lnTo>
                      <a:pt x="361" y="382"/>
                    </a:lnTo>
                    <a:lnTo>
                      <a:pt x="354" y="382"/>
                    </a:lnTo>
                    <a:lnTo>
                      <a:pt x="347" y="382"/>
                    </a:lnTo>
                    <a:lnTo>
                      <a:pt x="340" y="389"/>
                    </a:lnTo>
                    <a:lnTo>
                      <a:pt x="340" y="382"/>
                    </a:lnTo>
                    <a:lnTo>
                      <a:pt x="333" y="382"/>
                    </a:lnTo>
                    <a:lnTo>
                      <a:pt x="333" y="389"/>
                    </a:lnTo>
                    <a:lnTo>
                      <a:pt x="326" y="389"/>
                    </a:lnTo>
                    <a:lnTo>
                      <a:pt x="326" y="382"/>
                    </a:lnTo>
                    <a:lnTo>
                      <a:pt x="318" y="382"/>
                    </a:lnTo>
                    <a:lnTo>
                      <a:pt x="318" y="375"/>
                    </a:lnTo>
                    <a:lnTo>
                      <a:pt x="326" y="375"/>
                    </a:lnTo>
                    <a:lnTo>
                      <a:pt x="326" y="368"/>
                    </a:lnTo>
                    <a:lnTo>
                      <a:pt x="326" y="361"/>
                    </a:lnTo>
                    <a:lnTo>
                      <a:pt x="326" y="354"/>
                    </a:lnTo>
                    <a:lnTo>
                      <a:pt x="318" y="354"/>
                    </a:lnTo>
                    <a:lnTo>
                      <a:pt x="326" y="354"/>
                    </a:lnTo>
                    <a:lnTo>
                      <a:pt x="326" y="347"/>
                    </a:lnTo>
                    <a:lnTo>
                      <a:pt x="318" y="347"/>
                    </a:lnTo>
                    <a:lnTo>
                      <a:pt x="318" y="340"/>
                    </a:lnTo>
                    <a:lnTo>
                      <a:pt x="318" y="333"/>
                    </a:lnTo>
                    <a:lnTo>
                      <a:pt x="311" y="326"/>
                    </a:lnTo>
                    <a:lnTo>
                      <a:pt x="311" y="319"/>
                    </a:lnTo>
                    <a:lnTo>
                      <a:pt x="304" y="311"/>
                    </a:lnTo>
                    <a:lnTo>
                      <a:pt x="311" y="311"/>
                    </a:lnTo>
                    <a:lnTo>
                      <a:pt x="304" y="304"/>
                    </a:lnTo>
                    <a:lnTo>
                      <a:pt x="311" y="304"/>
                    </a:lnTo>
                    <a:lnTo>
                      <a:pt x="304" y="304"/>
                    </a:lnTo>
                    <a:lnTo>
                      <a:pt x="304" y="297"/>
                    </a:lnTo>
                    <a:lnTo>
                      <a:pt x="304" y="304"/>
                    </a:lnTo>
                    <a:lnTo>
                      <a:pt x="304" y="297"/>
                    </a:lnTo>
                    <a:lnTo>
                      <a:pt x="297" y="297"/>
                    </a:lnTo>
                    <a:lnTo>
                      <a:pt x="297" y="290"/>
                    </a:lnTo>
                    <a:lnTo>
                      <a:pt x="304" y="290"/>
                    </a:lnTo>
                    <a:lnTo>
                      <a:pt x="311" y="290"/>
                    </a:lnTo>
                    <a:lnTo>
                      <a:pt x="311" y="283"/>
                    </a:lnTo>
                    <a:lnTo>
                      <a:pt x="304" y="283"/>
                    </a:lnTo>
                    <a:lnTo>
                      <a:pt x="304" y="290"/>
                    </a:lnTo>
                    <a:lnTo>
                      <a:pt x="304" y="283"/>
                    </a:lnTo>
                    <a:lnTo>
                      <a:pt x="304" y="276"/>
                    </a:lnTo>
                    <a:lnTo>
                      <a:pt x="304" y="269"/>
                    </a:lnTo>
                    <a:lnTo>
                      <a:pt x="304" y="276"/>
                    </a:lnTo>
                    <a:lnTo>
                      <a:pt x="297" y="276"/>
                    </a:lnTo>
                    <a:lnTo>
                      <a:pt x="297" y="283"/>
                    </a:lnTo>
                    <a:lnTo>
                      <a:pt x="297" y="276"/>
                    </a:lnTo>
                    <a:lnTo>
                      <a:pt x="297" y="283"/>
                    </a:lnTo>
                    <a:lnTo>
                      <a:pt x="297" y="276"/>
                    </a:lnTo>
                    <a:lnTo>
                      <a:pt x="297" y="269"/>
                    </a:lnTo>
                    <a:lnTo>
                      <a:pt x="290" y="276"/>
                    </a:lnTo>
                    <a:lnTo>
                      <a:pt x="297" y="283"/>
                    </a:lnTo>
                    <a:lnTo>
                      <a:pt x="290" y="283"/>
                    </a:lnTo>
                    <a:lnTo>
                      <a:pt x="283" y="276"/>
                    </a:lnTo>
                    <a:lnTo>
                      <a:pt x="276" y="283"/>
                    </a:lnTo>
                    <a:lnTo>
                      <a:pt x="276" y="276"/>
                    </a:lnTo>
                    <a:lnTo>
                      <a:pt x="283" y="276"/>
                    </a:lnTo>
                    <a:lnTo>
                      <a:pt x="276" y="276"/>
                    </a:lnTo>
                    <a:lnTo>
                      <a:pt x="283" y="276"/>
                    </a:lnTo>
                    <a:lnTo>
                      <a:pt x="276" y="276"/>
                    </a:lnTo>
                    <a:lnTo>
                      <a:pt x="276" y="283"/>
                    </a:lnTo>
                    <a:lnTo>
                      <a:pt x="283" y="283"/>
                    </a:lnTo>
                    <a:lnTo>
                      <a:pt x="276" y="283"/>
                    </a:lnTo>
                    <a:lnTo>
                      <a:pt x="283" y="283"/>
                    </a:lnTo>
                    <a:lnTo>
                      <a:pt x="283" y="290"/>
                    </a:lnTo>
                    <a:lnTo>
                      <a:pt x="283" y="297"/>
                    </a:lnTo>
                    <a:lnTo>
                      <a:pt x="276" y="297"/>
                    </a:lnTo>
                    <a:lnTo>
                      <a:pt x="283" y="297"/>
                    </a:lnTo>
                    <a:lnTo>
                      <a:pt x="276" y="304"/>
                    </a:lnTo>
                    <a:lnTo>
                      <a:pt x="276" y="297"/>
                    </a:lnTo>
                    <a:lnTo>
                      <a:pt x="269" y="297"/>
                    </a:lnTo>
                    <a:lnTo>
                      <a:pt x="276" y="297"/>
                    </a:lnTo>
                    <a:lnTo>
                      <a:pt x="276" y="304"/>
                    </a:lnTo>
                    <a:lnTo>
                      <a:pt x="269" y="304"/>
                    </a:lnTo>
                    <a:lnTo>
                      <a:pt x="276" y="304"/>
                    </a:lnTo>
                    <a:lnTo>
                      <a:pt x="283" y="304"/>
                    </a:lnTo>
                    <a:lnTo>
                      <a:pt x="283" y="311"/>
                    </a:lnTo>
                    <a:lnTo>
                      <a:pt x="283" y="319"/>
                    </a:lnTo>
                    <a:lnTo>
                      <a:pt x="276" y="319"/>
                    </a:lnTo>
                    <a:lnTo>
                      <a:pt x="269" y="319"/>
                    </a:lnTo>
                    <a:lnTo>
                      <a:pt x="269" y="311"/>
                    </a:lnTo>
                    <a:lnTo>
                      <a:pt x="262" y="311"/>
                    </a:lnTo>
                    <a:lnTo>
                      <a:pt x="262" y="319"/>
                    </a:lnTo>
                    <a:lnTo>
                      <a:pt x="255" y="311"/>
                    </a:lnTo>
                    <a:lnTo>
                      <a:pt x="248" y="311"/>
                    </a:lnTo>
                    <a:lnTo>
                      <a:pt x="240" y="304"/>
                    </a:lnTo>
                    <a:lnTo>
                      <a:pt x="233" y="304"/>
                    </a:lnTo>
                    <a:lnTo>
                      <a:pt x="226" y="304"/>
                    </a:lnTo>
                    <a:lnTo>
                      <a:pt x="233" y="304"/>
                    </a:lnTo>
                    <a:lnTo>
                      <a:pt x="233" y="297"/>
                    </a:lnTo>
                    <a:lnTo>
                      <a:pt x="226" y="297"/>
                    </a:lnTo>
                    <a:lnTo>
                      <a:pt x="226" y="290"/>
                    </a:lnTo>
                    <a:lnTo>
                      <a:pt x="219" y="290"/>
                    </a:lnTo>
                    <a:lnTo>
                      <a:pt x="219" y="283"/>
                    </a:lnTo>
                    <a:lnTo>
                      <a:pt x="226" y="283"/>
                    </a:lnTo>
                    <a:lnTo>
                      <a:pt x="219" y="283"/>
                    </a:lnTo>
                    <a:lnTo>
                      <a:pt x="219" y="276"/>
                    </a:lnTo>
                    <a:lnTo>
                      <a:pt x="219" y="269"/>
                    </a:lnTo>
                    <a:lnTo>
                      <a:pt x="219" y="262"/>
                    </a:lnTo>
                    <a:lnTo>
                      <a:pt x="212" y="262"/>
                    </a:lnTo>
                    <a:lnTo>
                      <a:pt x="219" y="269"/>
                    </a:lnTo>
                    <a:lnTo>
                      <a:pt x="212" y="269"/>
                    </a:lnTo>
                    <a:lnTo>
                      <a:pt x="212" y="262"/>
                    </a:lnTo>
                    <a:lnTo>
                      <a:pt x="205" y="255"/>
                    </a:lnTo>
                    <a:lnTo>
                      <a:pt x="212" y="255"/>
                    </a:lnTo>
                    <a:lnTo>
                      <a:pt x="205" y="255"/>
                    </a:lnTo>
                    <a:lnTo>
                      <a:pt x="212" y="255"/>
                    </a:lnTo>
                    <a:lnTo>
                      <a:pt x="205" y="248"/>
                    </a:lnTo>
                    <a:lnTo>
                      <a:pt x="205" y="255"/>
                    </a:lnTo>
                    <a:lnTo>
                      <a:pt x="205" y="248"/>
                    </a:lnTo>
                    <a:lnTo>
                      <a:pt x="205" y="255"/>
                    </a:lnTo>
                    <a:lnTo>
                      <a:pt x="205" y="248"/>
                    </a:lnTo>
                    <a:lnTo>
                      <a:pt x="198" y="248"/>
                    </a:lnTo>
                    <a:lnTo>
                      <a:pt x="205" y="248"/>
                    </a:lnTo>
                    <a:lnTo>
                      <a:pt x="205" y="241"/>
                    </a:lnTo>
                    <a:lnTo>
                      <a:pt x="198" y="234"/>
                    </a:lnTo>
                    <a:lnTo>
                      <a:pt x="198" y="226"/>
                    </a:lnTo>
                    <a:lnTo>
                      <a:pt x="191" y="226"/>
                    </a:lnTo>
                    <a:lnTo>
                      <a:pt x="198" y="234"/>
                    </a:lnTo>
                    <a:lnTo>
                      <a:pt x="191" y="234"/>
                    </a:lnTo>
                    <a:lnTo>
                      <a:pt x="198" y="234"/>
                    </a:lnTo>
                    <a:lnTo>
                      <a:pt x="191" y="234"/>
                    </a:lnTo>
                    <a:lnTo>
                      <a:pt x="184" y="234"/>
                    </a:lnTo>
                    <a:lnTo>
                      <a:pt x="177" y="226"/>
                    </a:lnTo>
                    <a:lnTo>
                      <a:pt x="163" y="226"/>
                    </a:lnTo>
                    <a:lnTo>
                      <a:pt x="170" y="219"/>
                    </a:lnTo>
                    <a:lnTo>
                      <a:pt x="163" y="226"/>
                    </a:lnTo>
                    <a:lnTo>
                      <a:pt x="155" y="226"/>
                    </a:lnTo>
                    <a:lnTo>
                      <a:pt x="155" y="219"/>
                    </a:lnTo>
                    <a:lnTo>
                      <a:pt x="155" y="226"/>
                    </a:lnTo>
                    <a:lnTo>
                      <a:pt x="148" y="226"/>
                    </a:lnTo>
                    <a:lnTo>
                      <a:pt x="141" y="226"/>
                    </a:lnTo>
                    <a:lnTo>
                      <a:pt x="141" y="219"/>
                    </a:lnTo>
                    <a:lnTo>
                      <a:pt x="134" y="219"/>
                    </a:lnTo>
                    <a:lnTo>
                      <a:pt x="141" y="219"/>
                    </a:lnTo>
                    <a:lnTo>
                      <a:pt x="141" y="226"/>
                    </a:lnTo>
                    <a:lnTo>
                      <a:pt x="134" y="226"/>
                    </a:lnTo>
                    <a:lnTo>
                      <a:pt x="134" y="234"/>
                    </a:lnTo>
                    <a:lnTo>
                      <a:pt x="134" y="226"/>
                    </a:lnTo>
                    <a:lnTo>
                      <a:pt x="127" y="226"/>
                    </a:lnTo>
                    <a:lnTo>
                      <a:pt x="127" y="219"/>
                    </a:lnTo>
                    <a:lnTo>
                      <a:pt x="134" y="219"/>
                    </a:lnTo>
                    <a:lnTo>
                      <a:pt x="127" y="219"/>
                    </a:lnTo>
                    <a:lnTo>
                      <a:pt x="127" y="212"/>
                    </a:lnTo>
                    <a:lnTo>
                      <a:pt x="127" y="205"/>
                    </a:lnTo>
                    <a:lnTo>
                      <a:pt x="134" y="205"/>
                    </a:lnTo>
                    <a:lnTo>
                      <a:pt x="127" y="205"/>
                    </a:lnTo>
                    <a:lnTo>
                      <a:pt x="127" y="198"/>
                    </a:lnTo>
                    <a:lnTo>
                      <a:pt x="120" y="198"/>
                    </a:lnTo>
                    <a:lnTo>
                      <a:pt x="127" y="205"/>
                    </a:lnTo>
                    <a:lnTo>
                      <a:pt x="120" y="205"/>
                    </a:lnTo>
                    <a:lnTo>
                      <a:pt x="120" y="212"/>
                    </a:lnTo>
                    <a:lnTo>
                      <a:pt x="113" y="212"/>
                    </a:lnTo>
                    <a:lnTo>
                      <a:pt x="120" y="205"/>
                    </a:lnTo>
                    <a:lnTo>
                      <a:pt x="113" y="212"/>
                    </a:lnTo>
                    <a:lnTo>
                      <a:pt x="113" y="205"/>
                    </a:lnTo>
                    <a:lnTo>
                      <a:pt x="120" y="205"/>
                    </a:lnTo>
                    <a:lnTo>
                      <a:pt x="120" y="198"/>
                    </a:lnTo>
                    <a:lnTo>
                      <a:pt x="120" y="205"/>
                    </a:lnTo>
                    <a:lnTo>
                      <a:pt x="113" y="205"/>
                    </a:lnTo>
                    <a:lnTo>
                      <a:pt x="106" y="205"/>
                    </a:lnTo>
                    <a:lnTo>
                      <a:pt x="99" y="205"/>
                    </a:lnTo>
                    <a:lnTo>
                      <a:pt x="106" y="212"/>
                    </a:lnTo>
                    <a:lnTo>
                      <a:pt x="99" y="212"/>
                    </a:lnTo>
                    <a:lnTo>
                      <a:pt x="92" y="212"/>
                    </a:lnTo>
                    <a:lnTo>
                      <a:pt x="92" y="205"/>
                    </a:lnTo>
                    <a:lnTo>
                      <a:pt x="92" y="212"/>
                    </a:lnTo>
                    <a:lnTo>
                      <a:pt x="92" y="205"/>
                    </a:lnTo>
                    <a:lnTo>
                      <a:pt x="92" y="212"/>
                    </a:lnTo>
                    <a:lnTo>
                      <a:pt x="92" y="205"/>
                    </a:lnTo>
                    <a:lnTo>
                      <a:pt x="85" y="212"/>
                    </a:lnTo>
                    <a:lnTo>
                      <a:pt x="77" y="212"/>
                    </a:lnTo>
                    <a:lnTo>
                      <a:pt x="85" y="212"/>
                    </a:lnTo>
                    <a:lnTo>
                      <a:pt x="92" y="212"/>
                    </a:lnTo>
                    <a:lnTo>
                      <a:pt x="85" y="212"/>
                    </a:lnTo>
                    <a:lnTo>
                      <a:pt x="70" y="212"/>
                    </a:lnTo>
                    <a:lnTo>
                      <a:pt x="56" y="205"/>
                    </a:lnTo>
                    <a:lnTo>
                      <a:pt x="49" y="205"/>
                    </a:lnTo>
                    <a:lnTo>
                      <a:pt x="35" y="212"/>
                    </a:lnTo>
                    <a:lnTo>
                      <a:pt x="28" y="212"/>
                    </a:lnTo>
                    <a:lnTo>
                      <a:pt x="28" y="219"/>
                    </a:lnTo>
                    <a:lnTo>
                      <a:pt x="28" y="241"/>
                    </a:lnTo>
                    <a:lnTo>
                      <a:pt x="28" y="248"/>
                    </a:lnTo>
                    <a:lnTo>
                      <a:pt x="28" y="255"/>
                    </a:lnTo>
                    <a:lnTo>
                      <a:pt x="21" y="255"/>
                    </a:lnTo>
                    <a:lnTo>
                      <a:pt x="21" y="248"/>
                    </a:lnTo>
                    <a:lnTo>
                      <a:pt x="21" y="241"/>
                    </a:lnTo>
                    <a:lnTo>
                      <a:pt x="21" y="234"/>
                    </a:lnTo>
                    <a:lnTo>
                      <a:pt x="21" y="226"/>
                    </a:lnTo>
                    <a:lnTo>
                      <a:pt x="21" y="219"/>
                    </a:lnTo>
                    <a:lnTo>
                      <a:pt x="14" y="212"/>
                    </a:lnTo>
                    <a:lnTo>
                      <a:pt x="7" y="212"/>
                    </a:lnTo>
                    <a:lnTo>
                      <a:pt x="0" y="205"/>
                    </a:lnTo>
                    <a:lnTo>
                      <a:pt x="7" y="198"/>
                    </a:lnTo>
                    <a:lnTo>
                      <a:pt x="21" y="191"/>
                    </a:lnTo>
                    <a:lnTo>
                      <a:pt x="28" y="191"/>
                    </a:lnTo>
                    <a:lnTo>
                      <a:pt x="28" y="184"/>
                    </a:lnTo>
                    <a:lnTo>
                      <a:pt x="35" y="177"/>
                    </a:lnTo>
                    <a:lnTo>
                      <a:pt x="35" y="170"/>
                    </a:lnTo>
                    <a:lnTo>
                      <a:pt x="35" y="163"/>
                    </a:lnTo>
                    <a:lnTo>
                      <a:pt x="35" y="156"/>
                    </a:lnTo>
                    <a:lnTo>
                      <a:pt x="28" y="156"/>
                    </a:lnTo>
                    <a:lnTo>
                      <a:pt x="28" y="148"/>
                    </a:lnTo>
                    <a:lnTo>
                      <a:pt x="21" y="141"/>
                    </a:lnTo>
                    <a:lnTo>
                      <a:pt x="21" y="134"/>
                    </a:lnTo>
                    <a:lnTo>
                      <a:pt x="28" y="134"/>
                    </a:lnTo>
                    <a:lnTo>
                      <a:pt x="28" y="127"/>
                    </a:lnTo>
                    <a:lnTo>
                      <a:pt x="28" y="120"/>
                    </a:lnTo>
                    <a:lnTo>
                      <a:pt x="35" y="120"/>
                    </a:lnTo>
                    <a:lnTo>
                      <a:pt x="42" y="120"/>
                    </a:lnTo>
                    <a:lnTo>
                      <a:pt x="42" y="113"/>
                    </a:lnTo>
                    <a:lnTo>
                      <a:pt x="49" y="113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2" y="99"/>
                    </a:lnTo>
                    <a:lnTo>
                      <a:pt x="35" y="99"/>
                    </a:lnTo>
                    <a:lnTo>
                      <a:pt x="35" y="92"/>
                    </a:lnTo>
                    <a:lnTo>
                      <a:pt x="28" y="92"/>
                    </a:lnTo>
                    <a:lnTo>
                      <a:pt x="28" y="85"/>
                    </a:lnTo>
                    <a:lnTo>
                      <a:pt x="21" y="85"/>
                    </a:lnTo>
                    <a:lnTo>
                      <a:pt x="14" y="85"/>
                    </a:lnTo>
                    <a:lnTo>
                      <a:pt x="14" y="21"/>
                    </a:lnTo>
                    <a:lnTo>
                      <a:pt x="28" y="21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2" y="7"/>
                    </a:lnTo>
                    <a:lnTo>
                      <a:pt x="49" y="7"/>
                    </a:lnTo>
                    <a:lnTo>
                      <a:pt x="49" y="14"/>
                    </a:lnTo>
                    <a:lnTo>
                      <a:pt x="49" y="7"/>
                    </a:lnTo>
                    <a:lnTo>
                      <a:pt x="56" y="14"/>
                    </a:lnTo>
                    <a:lnTo>
                      <a:pt x="49" y="14"/>
                    </a:lnTo>
                    <a:lnTo>
                      <a:pt x="56" y="14"/>
                    </a:lnTo>
                    <a:lnTo>
                      <a:pt x="56" y="21"/>
                    </a:lnTo>
                    <a:lnTo>
                      <a:pt x="56" y="14"/>
                    </a:lnTo>
                    <a:lnTo>
                      <a:pt x="63" y="21"/>
                    </a:lnTo>
                    <a:lnTo>
                      <a:pt x="70" y="14"/>
                    </a:lnTo>
                    <a:lnTo>
                      <a:pt x="70" y="7"/>
                    </a:lnTo>
                    <a:lnTo>
                      <a:pt x="70" y="14"/>
                    </a:lnTo>
                    <a:lnTo>
                      <a:pt x="77" y="14"/>
                    </a:lnTo>
                    <a:lnTo>
                      <a:pt x="7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2" name="Freeform 1776"/>
              <p:cNvSpPr>
                <a:spLocks/>
              </p:cNvSpPr>
              <p:nvPr/>
            </p:nvSpPr>
            <p:spPr bwMode="auto">
              <a:xfrm>
                <a:off x="1032" y="13"/>
                <a:ext cx="674" cy="141"/>
              </a:xfrm>
              <a:custGeom>
                <a:avLst/>
                <a:gdLst>
                  <a:gd name="T0" fmla="*/ 15 w 674"/>
                  <a:gd name="T1" fmla="*/ 21 h 141"/>
                  <a:gd name="T2" fmla="*/ 36 w 674"/>
                  <a:gd name="T3" fmla="*/ 35 h 141"/>
                  <a:gd name="T4" fmla="*/ 29 w 674"/>
                  <a:gd name="T5" fmla="*/ 49 h 141"/>
                  <a:gd name="T6" fmla="*/ 29 w 674"/>
                  <a:gd name="T7" fmla="*/ 56 h 141"/>
                  <a:gd name="T8" fmla="*/ 36 w 674"/>
                  <a:gd name="T9" fmla="*/ 70 h 141"/>
                  <a:gd name="T10" fmla="*/ 43 w 674"/>
                  <a:gd name="T11" fmla="*/ 70 h 141"/>
                  <a:gd name="T12" fmla="*/ 50 w 674"/>
                  <a:gd name="T13" fmla="*/ 70 h 141"/>
                  <a:gd name="T14" fmla="*/ 50 w 674"/>
                  <a:gd name="T15" fmla="*/ 78 h 141"/>
                  <a:gd name="T16" fmla="*/ 57 w 674"/>
                  <a:gd name="T17" fmla="*/ 78 h 141"/>
                  <a:gd name="T18" fmla="*/ 57 w 674"/>
                  <a:gd name="T19" fmla="*/ 78 h 141"/>
                  <a:gd name="T20" fmla="*/ 50 w 674"/>
                  <a:gd name="T21" fmla="*/ 92 h 141"/>
                  <a:gd name="T22" fmla="*/ 57 w 674"/>
                  <a:gd name="T23" fmla="*/ 106 h 141"/>
                  <a:gd name="T24" fmla="*/ 71 w 674"/>
                  <a:gd name="T25" fmla="*/ 113 h 141"/>
                  <a:gd name="T26" fmla="*/ 78 w 674"/>
                  <a:gd name="T27" fmla="*/ 113 h 141"/>
                  <a:gd name="T28" fmla="*/ 93 w 674"/>
                  <a:gd name="T29" fmla="*/ 120 h 141"/>
                  <a:gd name="T30" fmla="*/ 100 w 674"/>
                  <a:gd name="T31" fmla="*/ 106 h 141"/>
                  <a:gd name="T32" fmla="*/ 114 w 674"/>
                  <a:gd name="T33" fmla="*/ 113 h 141"/>
                  <a:gd name="T34" fmla="*/ 121 w 674"/>
                  <a:gd name="T35" fmla="*/ 113 h 141"/>
                  <a:gd name="T36" fmla="*/ 107 w 674"/>
                  <a:gd name="T37" fmla="*/ 92 h 141"/>
                  <a:gd name="T38" fmla="*/ 100 w 674"/>
                  <a:gd name="T39" fmla="*/ 85 h 141"/>
                  <a:gd name="T40" fmla="*/ 100 w 674"/>
                  <a:gd name="T41" fmla="*/ 78 h 141"/>
                  <a:gd name="T42" fmla="*/ 121 w 674"/>
                  <a:gd name="T43" fmla="*/ 85 h 141"/>
                  <a:gd name="T44" fmla="*/ 121 w 674"/>
                  <a:gd name="T45" fmla="*/ 92 h 141"/>
                  <a:gd name="T46" fmla="*/ 135 w 674"/>
                  <a:gd name="T47" fmla="*/ 99 h 141"/>
                  <a:gd name="T48" fmla="*/ 156 w 674"/>
                  <a:gd name="T49" fmla="*/ 127 h 141"/>
                  <a:gd name="T50" fmla="*/ 170 w 674"/>
                  <a:gd name="T51" fmla="*/ 134 h 141"/>
                  <a:gd name="T52" fmla="*/ 192 w 674"/>
                  <a:gd name="T53" fmla="*/ 141 h 141"/>
                  <a:gd name="T54" fmla="*/ 213 w 674"/>
                  <a:gd name="T55" fmla="*/ 141 h 141"/>
                  <a:gd name="T56" fmla="*/ 248 w 674"/>
                  <a:gd name="T57" fmla="*/ 134 h 141"/>
                  <a:gd name="T58" fmla="*/ 270 w 674"/>
                  <a:gd name="T59" fmla="*/ 127 h 141"/>
                  <a:gd name="T60" fmla="*/ 277 w 674"/>
                  <a:gd name="T61" fmla="*/ 113 h 141"/>
                  <a:gd name="T62" fmla="*/ 284 w 674"/>
                  <a:gd name="T63" fmla="*/ 99 h 141"/>
                  <a:gd name="T64" fmla="*/ 312 w 674"/>
                  <a:gd name="T65" fmla="*/ 92 h 141"/>
                  <a:gd name="T66" fmla="*/ 326 w 674"/>
                  <a:gd name="T67" fmla="*/ 85 h 141"/>
                  <a:gd name="T68" fmla="*/ 341 w 674"/>
                  <a:gd name="T69" fmla="*/ 78 h 141"/>
                  <a:gd name="T70" fmla="*/ 362 w 674"/>
                  <a:gd name="T71" fmla="*/ 78 h 141"/>
                  <a:gd name="T72" fmla="*/ 383 w 674"/>
                  <a:gd name="T73" fmla="*/ 63 h 141"/>
                  <a:gd name="T74" fmla="*/ 397 w 674"/>
                  <a:gd name="T75" fmla="*/ 42 h 141"/>
                  <a:gd name="T76" fmla="*/ 419 w 674"/>
                  <a:gd name="T77" fmla="*/ 42 h 141"/>
                  <a:gd name="T78" fmla="*/ 426 w 674"/>
                  <a:gd name="T79" fmla="*/ 35 h 141"/>
                  <a:gd name="T80" fmla="*/ 440 w 674"/>
                  <a:gd name="T81" fmla="*/ 28 h 141"/>
                  <a:gd name="T82" fmla="*/ 447 w 674"/>
                  <a:gd name="T83" fmla="*/ 14 h 141"/>
                  <a:gd name="T84" fmla="*/ 454 w 674"/>
                  <a:gd name="T85" fmla="*/ 7 h 141"/>
                  <a:gd name="T86" fmla="*/ 468 w 674"/>
                  <a:gd name="T87" fmla="*/ 7 h 141"/>
                  <a:gd name="T88" fmla="*/ 468 w 674"/>
                  <a:gd name="T89" fmla="*/ 14 h 141"/>
                  <a:gd name="T90" fmla="*/ 475 w 674"/>
                  <a:gd name="T91" fmla="*/ 7 h 141"/>
                  <a:gd name="T92" fmla="*/ 482 w 674"/>
                  <a:gd name="T93" fmla="*/ 7 h 141"/>
                  <a:gd name="T94" fmla="*/ 496 w 674"/>
                  <a:gd name="T95" fmla="*/ 14 h 141"/>
                  <a:gd name="T96" fmla="*/ 518 w 674"/>
                  <a:gd name="T97" fmla="*/ 21 h 141"/>
                  <a:gd name="T98" fmla="*/ 525 w 674"/>
                  <a:gd name="T99" fmla="*/ 14 h 141"/>
                  <a:gd name="T100" fmla="*/ 553 w 674"/>
                  <a:gd name="T101" fmla="*/ 14 h 141"/>
                  <a:gd name="T102" fmla="*/ 546 w 674"/>
                  <a:gd name="T103" fmla="*/ 21 h 141"/>
                  <a:gd name="T104" fmla="*/ 532 w 674"/>
                  <a:gd name="T105" fmla="*/ 28 h 141"/>
                  <a:gd name="T106" fmla="*/ 539 w 674"/>
                  <a:gd name="T107" fmla="*/ 35 h 141"/>
                  <a:gd name="T108" fmla="*/ 560 w 674"/>
                  <a:gd name="T109" fmla="*/ 35 h 141"/>
                  <a:gd name="T110" fmla="*/ 582 w 674"/>
                  <a:gd name="T111" fmla="*/ 35 h 141"/>
                  <a:gd name="T112" fmla="*/ 603 w 674"/>
                  <a:gd name="T113" fmla="*/ 35 h 141"/>
                  <a:gd name="T114" fmla="*/ 624 w 674"/>
                  <a:gd name="T115" fmla="*/ 42 h 141"/>
                  <a:gd name="T116" fmla="*/ 638 w 674"/>
                  <a:gd name="T117" fmla="*/ 49 h 141"/>
                  <a:gd name="T118" fmla="*/ 659 w 674"/>
                  <a:gd name="T119" fmla="*/ 56 h 1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74"/>
                  <a:gd name="T181" fmla="*/ 0 h 141"/>
                  <a:gd name="T182" fmla="*/ 674 w 674"/>
                  <a:gd name="T183" fmla="*/ 141 h 1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74" h="141">
                    <a:moveTo>
                      <a:pt x="0" y="14"/>
                    </a:moveTo>
                    <a:lnTo>
                      <a:pt x="7" y="21"/>
                    </a:lnTo>
                    <a:lnTo>
                      <a:pt x="15" y="21"/>
                    </a:lnTo>
                    <a:lnTo>
                      <a:pt x="22" y="28"/>
                    </a:lnTo>
                    <a:lnTo>
                      <a:pt x="29" y="35"/>
                    </a:lnTo>
                    <a:lnTo>
                      <a:pt x="36" y="35"/>
                    </a:lnTo>
                    <a:lnTo>
                      <a:pt x="36" y="42"/>
                    </a:lnTo>
                    <a:lnTo>
                      <a:pt x="36" y="49"/>
                    </a:lnTo>
                    <a:lnTo>
                      <a:pt x="29" y="49"/>
                    </a:lnTo>
                    <a:lnTo>
                      <a:pt x="36" y="56"/>
                    </a:lnTo>
                    <a:lnTo>
                      <a:pt x="36" y="63"/>
                    </a:lnTo>
                    <a:lnTo>
                      <a:pt x="29" y="56"/>
                    </a:lnTo>
                    <a:lnTo>
                      <a:pt x="29" y="63"/>
                    </a:lnTo>
                    <a:lnTo>
                      <a:pt x="36" y="63"/>
                    </a:lnTo>
                    <a:lnTo>
                      <a:pt x="36" y="70"/>
                    </a:lnTo>
                    <a:lnTo>
                      <a:pt x="36" y="78"/>
                    </a:lnTo>
                    <a:lnTo>
                      <a:pt x="43" y="78"/>
                    </a:lnTo>
                    <a:lnTo>
                      <a:pt x="43" y="70"/>
                    </a:lnTo>
                    <a:lnTo>
                      <a:pt x="43" y="78"/>
                    </a:lnTo>
                    <a:lnTo>
                      <a:pt x="43" y="70"/>
                    </a:lnTo>
                    <a:lnTo>
                      <a:pt x="50" y="70"/>
                    </a:lnTo>
                    <a:lnTo>
                      <a:pt x="50" y="78"/>
                    </a:lnTo>
                    <a:lnTo>
                      <a:pt x="50" y="70"/>
                    </a:lnTo>
                    <a:lnTo>
                      <a:pt x="50" y="78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57" y="78"/>
                    </a:lnTo>
                    <a:lnTo>
                      <a:pt x="64" y="78"/>
                    </a:lnTo>
                    <a:lnTo>
                      <a:pt x="64" y="85"/>
                    </a:lnTo>
                    <a:lnTo>
                      <a:pt x="57" y="78"/>
                    </a:lnTo>
                    <a:lnTo>
                      <a:pt x="50" y="78"/>
                    </a:lnTo>
                    <a:lnTo>
                      <a:pt x="50" y="85"/>
                    </a:lnTo>
                    <a:lnTo>
                      <a:pt x="50" y="92"/>
                    </a:lnTo>
                    <a:lnTo>
                      <a:pt x="50" y="99"/>
                    </a:lnTo>
                    <a:lnTo>
                      <a:pt x="50" y="106"/>
                    </a:lnTo>
                    <a:lnTo>
                      <a:pt x="57" y="106"/>
                    </a:lnTo>
                    <a:lnTo>
                      <a:pt x="64" y="106"/>
                    </a:lnTo>
                    <a:lnTo>
                      <a:pt x="71" y="106"/>
                    </a:lnTo>
                    <a:lnTo>
                      <a:pt x="71" y="113"/>
                    </a:lnTo>
                    <a:lnTo>
                      <a:pt x="71" y="120"/>
                    </a:lnTo>
                    <a:lnTo>
                      <a:pt x="78" y="120"/>
                    </a:lnTo>
                    <a:lnTo>
                      <a:pt x="78" y="113"/>
                    </a:lnTo>
                    <a:lnTo>
                      <a:pt x="85" y="113"/>
                    </a:lnTo>
                    <a:lnTo>
                      <a:pt x="93" y="113"/>
                    </a:lnTo>
                    <a:lnTo>
                      <a:pt x="93" y="120"/>
                    </a:lnTo>
                    <a:lnTo>
                      <a:pt x="93" y="113"/>
                    </a:lnTo>
                    <a:lnTo>
                      <a:pt x="100" y="113"/>
                    </a:lnTo>
                    <a:lnTo>
                      <a:pt x="100" y="106"/>
                    </a:lnTo>
                    <a:lnTo>
                      <a:pt x="107" y="106"/>
                    </a:lnTo>
                    <a:lnTo>
                      <a:pt x="107" y="113"/>
                    </a:lnTo>
                    <a:lnTo>
                      <a:pt x="114" y="113"/>
                    </a:lnTo>
                    <a:lnTo>
                      <a:pt x="121" y="113"/>
                    </a:lnTo>
                    <a:lnTo>
                      <a:pt x="114" y="113"/>
                    </a:lnTo>
                    <a:lnTo>
                      <a:pt x="121" y="113"/>
                    </a:lnTo>
                    <a:lnTo>
                      <a:pt x="121" y="106"/>
                    </a:lnTo>
                    <a:lnTo>
                      <a:pt x="114" y="99"/>
                    </a:lnTo>
                    <a:lnTo>
                      <a:pt x="107" y="92"/>
                    </a:lnTo>
                    <a:lnTo>
                      <a:pt x="100" y="85"/>
                    </a:lnTo>
                    <a:lnTo>
                      <a:pt x="100" y="78"/>
                    </a:lnTo>
                    <a:lnTo>
                      <a:pt x="100" y="85"/>
                    </a:lnTo>
                    <a:lnTo>
                      <a:pt x="107" y="85"/>
                    </a:lnTo>
                    <a:lnTo>
                      <a:pt x="107" y="78"/>
                    </a:lnTo>
                    <a:lnTo>
                      <a:pt x="100" y="78"/>
                    </a:lnTo>
                    <a:lnTo>
                      <a:pt x="107" y="78"/>
                    </a:lnTo>
                    <a:lnTo>
                      <a:pt x="114" y="85"/>
                    </a:lnTo>
                    <a:lnTo>
                      <a:pt x="121" y="85"/>
                    </a:lnTo>
                    <a:lnTo>
                      <a:pt x="114" y="85"/>
                    </a:lnTo>
                    <a:lnTo>
                      <a:pt x="114" y="92"/>
                    </a:lnTo>
                    <a:lnTo>
                      <a:pt x="121" y="92"/>
                    </a:lnTo>
                    <a:lnTo>
                      <a:pt x="128" y="92"/>
                    </a:lnTo>
                    <a:lnTo>
                      <a:pt x="128" y="99"/>
                    </a:lnTo>
                    <a:lnTo>
                      <a:pt x="135" y="99"/>
                    </a:lnTo>
                    <a:lnTo>
                      <a:pt x="135" y="106"/>
                    </a:lnTo>
                    <a:lnTo>
                      <a:pt x="142" y="113"/>
                    </a:lnTo>
                    <a:lnTo>
                      <a:pt x="156" y="127"/>
                    </a:lnTo>
                    <a:lnTo>
                      <a:pt x="163" y="134"/>
                    </a:lnTo>
                    <a:lnTo>
                      <a:pt x="163" y="141"/>
                    </a:lnTo>
                    <a:lnTo>
                      <a:pt x="170" y="134"/>
                    </a:lnTo>
                    <a:lnTo>
                      <a:pt x="178" y="141"/>
                    </a:lnTo>
                    <a:lnTo>
                      <a:pt x="185" y="141"/>
                    </a:lnTo>
                    <a:lnTo>
                      <a:pt x="192" y="141"/>
                    </a:lnTo>
                    <a:lnTo>
                      <a:pt x="199" y="141"/>
                    </a:lnTo>
                    <a:lnTo>
                      <a:pt x="206" y="141"/>
                    </a:lnTo>
                    <a:lnTo>
                      <a:pt x="213" y="141"/>
                    </a:lnTo>
                    <a:lnTo>
                      <a:pt x="227" y="134"/>
                    </a:lnTo>
                    <a:lnTo>
                      <a:pt x="234" y="134"/>
                    </a:lnTo>
                    <a:lnTo>
                      <a:pt x="248" y="134"/>
                    </a:lnTo>
                    <a:lnTo>
                      <a:pt x="248" y="127"/>
                    </a:lnTo>
                    <a:lnTo>
                      <a:pt x="256" y="127"/>
                    </a:lnTo>
                    <a:lnTo>
                      <a:pt x="270" y="127"/>
                    </a:lnTo>
                    <a:lnTo>
                      <a:pt x="270" y="120"/>
                    </a:lnTo>
                    <a:lnTo>
                      <a:pt x="270" y="113"/>
                    </a:lnTo>
                    <a:lnTo>
                      <a:pt x="277" y="113"/>
                    </a:lnTo>
                    <a:lnTo>
                      <a:pt x="277" y="106"/>
                    </a:lnTo>
                    <a:lnTo>
                      <a:pt x="284" y="106"/>
                    </a:lnTo>
                    <a:lnTo>
                      <a:pt x="284" y="99"/>
                    </a:lnTo>
                    <a:lnTo>
                      <a:pt x="291" y="99"/>
                    </a:lnTo>
                    <a:lnTo>
                      <a:pt x="298" y="99"/>
                    </a:lnTo>
                    <a:lnTo>
                      <a:pt x="312" y="92"/>
                    </a:lnTo>
                    <a:lnTo>
                      <a:pt x="312" y="85"/>
                    </a:lnTo>
                    <a:lnTo>
                      <a:pt x="319" y="85"/>
                    </a:lnTo>
                    <a:lnTo>
                      <a:pt x="326" y="85"/>
                    </a:lnTo>
                    <a:lnTo>
                      <a:pt x="333" y="85"/>
                    </a:lnTo>
                    <a:lnTo>
                      <a:pt x="341" y="85"/>
                    </a:lnTo>
                    <a:lnTo>
                      <a:pt x="341" y="78"/>
                    </a:lnTo>
                    <a:lnTo>
                      <a:pt x="348" y="78"/>
                    </a:lnTo>
                    <a:lnTo>
                      <a:pt x="355" y="78"/>
                    </a:lnTo>
                    <a:lnTo>
                      <a:pt x="362" y="78"/>
                    </a:lnTo>
                    <a:lnTo>
                      <a:pt x="362" y="70"/>
                    </a:lnTo>
                    <a:lnTo>
                      <a:pt x="376" y="70"/>
                    </a:lnTo>
                    <a:lnTo>
                      <a:pt x="383" y="63"/>
                    </a:lnTo>
                    <a:lnTo>
                      <a:pt x="390" y="56"/>
                    </a:lnTo>
                    <a:lnTo>
                      <a:pt x="397" y="49"/>
                    </a:lnTo>
                    <a:lnTo>
                      <a:pt x="397" y="42"/>
                    </a:lnTo>
                    <a:lnTo>
                      <a:pt x="404" y="42"/>
                    </a:lnTo>
                    <a:lnTo>
                      <a:pt x="411" y="42"/>
                    </a:lnTo>
                    <a:lnTo>
                      <a:pt x="419" y="42"/>
                    </a:lnTo>
                    <a:lnTo>
                      <a:pt x="426" y="42"/>
                    </a:lnTo>
                    <a:lnTo>
                      <a:pt x="419" y="42"/>
                    </a:lnTo>
                    <a:lnTo>
                      <a:pt x="426" y="35"/>
                    </a:lnTo>
                    <a:lnTo>
                      <a:pt x="433" y="35"/>
                    </a:lnTo>
                    <a:lnTo>
                      <a:pt x="433" y="28"/>
                    </a:lnTo>
                    <a:lnTo>
                      <a:pt x="440" y="28"/>
                    </a:lnTo>
                    <a:lnTo>
                      <a:pt x="440" y="21"/>
                    </a:lnTo>
                    <a:lnTo>
                      <a:pt x="440" y="14"/>
                    </a:lnTo>
                    <a:lnTo>
                      <a:pt x="447" y="14"/>
                    </a:lnTo>
                    <a:lnTo>
                      <a:pt x="440" y="14"/>
                    </a:lnTo>
                    <a:lnTo>
                      <a:pt x="447" y="7"/>
                    </a:lnTo>
                    <a:lnTo>
                      <a:pt x="454" y="7"/>
                    </a:lnTo>
                    <a:lnTo>
                      <a:pt x="461" y="0"/>
                    </a:lnTo>
                    <a:lnTo>
                      <a:pt x="461" y="7"/>
                    </a:lnTo>
                    <a:lnTo>
                      <a:pt x="468" y="7"/>
                    </a:lnTo>
                    <a:lnTo>
                      <a:pt x="461" y="7"/>
                    </a:lnTo>
                    <a:lnTo>
                      <a:pt x="468" y="7"/>
                    </a:lnTo>
                    <a:lnTo>
                      <a:pt x="468" y="14"/>
                    </a:lnTo>
                    <a:lnTo>
                      <a:pt x="468" y="7"/>
                    </a:lnTo>
                    <a:lnTo>
                      <a:pt x="468" y="14"/>
                    </a:lnTo>
                    <a:lnTo>
                      <a:pt x="475" y="7"/>
                    </a:lnTo>
                    <a:lnTo>
                      <a:pt x="475" y="14"/>
                    </a:lnTo>
                    <a:lnTo>
                      <a:pt x="475" y="7"/>
                    </a:lnTo>
                    <a:lnTo>
                      <a:pt x="482" y="7"/>
                    </a:lnTo>
                    <a:lnTo>
                      <a:pt x="482" y="14"/>
                    </a:lnTo>
                    <a:lnTo>
                      <a:pt x="489" y="14"/>
                    </a:lnTo>
                    <a:lnTo>
                      <a:pt x="496" y="14"/>
                    </a:lnTo>
                    <a:lnTo>
                      <a:pt x="504" y="14"/>
                    </a:lnTo>
                    <a:lnTo>
                      <a:pt x="511" y="14"/>
                    </a:lnTo>
                    <a:lnTo>
                      <a:pt x="518" y="21"/>
                    </a:lnTo>
                    <a:lnTo>
                      <a:pt x="518" y="14"/>
                    </a:lnTo>
                    <a:lnTo>
                      <a:pt x="518" y="21"/>
                    </a:lnTo>
                    <a:lnTo>
                      <a:pt x="525" y="14"/>
                    </a:lnTo>
                    <a:lnTo>
                      <a:pt x="539" y="14"/>
                    </a:lnTo>
                    <a:lnTo>
                      <a:pt x="546" y="14"/>
                    </a:lnTo>
                    <a:lnTo>
                      <a:pt x="553" y="14"/>
                    </a:lnTo>
                    <a:lnTo>
                      <a:pt x="546" y="21"/>
                    </a:lnTo>
                    <a:lnTo>
                      <a:pt x="546" y="14"/>
                    </a:lnTo>
                    <a:lnTo>
                      <a:pt x="546" y="21"/>
                    </a:lnTo>
                    <a:lnTo>
                      <a:pt x="539" y="21"/>
                    </a:lnTo>
                    <a:lnTo>
                      <a:pt x="532" y="21"/>
                    </a:lnTo>
                    <a:lnTo>
                      <a:pt x="532" y="28"/>
                    </a:lnTo>
                    <a:lnTo>
                      <a:pt x="539" y="28"/>
                    </a:lnTo>
                    <a:lnTo>
                      <a:pt x="532" y="35"/>
                    </a:lnTo>
                    <a:lnTo>
                      <a:pt x="539" y="35"/>
                    </a:lnTo>
                    <a:lnTo>
                      <a:pt x="546" y="35"/>
                    </a:lnTo>
                    <a:lnTo>
                      <a:pt x="553" y="35"/>
                    </a:lnTo>
                    <a:lnTo>
                      <a:pt x="560" y="35"/>
                    </a:lnTo>
                    <a:lnTo>
                      <a:pt x="567" y="35"/>
                    </a:lnTo>
                    <a:lnTo>
                      <a:pt x="574" y="35"/>
                    </a:lnTo>
                    <a:lnTo>
                      <a:pt x="582" y="35"/>
                    </a:lnTo>
                    <a:lnTo>
                      <a:pt x="589" y="35"/>
                    </a:lnTo>
                    <a:lnTo>
                      <a:pt x="596" y="35"/>
                    </a:lnTo>
                    <a:lnTo>
                      <a:pt x="603" y="35"/>
                    </a:lnTo>
                    <a:lnTo>
                      <a:pt x="610" y="35"/>
                    </a:lnTo>
                    <a:lnTo>
                      <a:pt x="617" y="35"/>
                    </a:lnTo>
                    <a:lnTo>
                      <a:pt x="624" y="42"/>
                    </a:lnTo>
                    <a:lnTo>
                      <a:pt x="631" y="42"/>
                    </a:lnTo>
                    <a:lnTo>
                      <a:pt x="631" y="49"/>
                    </a:lnTo>
                    <a:lnTo>
                      <a:pt x="638" y="49"/>
                    </a:lnTo>
                    <a:lnTo>
                      <a:pt x="645" y="49"/>
                    </a:lnTo>
                    <a:lnTo>
                      <a:pt x="652" y="56"/>
                    </a:lnTo>
                    <a:lnTo>
                      <a:pt x="659" y="56"/>
                    </a:lnTo>
                    <a:lnTo>
                      <a:pt x="667" y="63"/>
                    </a:lnTo>
                    <a:lnTo>
                      <a:pt x="674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3" name="Freeform 1777"/>
              <p:cNvSpPr>
                <a:spLocks/>
              </p:cNvSpPr>
              <p:nvPr/>
            </p:nvSpPr>
            <p:spPr bwMode="auto">
              <a:xfrm>
                <a:off x="1047" y="23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4" name="Freeform 1778"/>
              <p:cNvSpPr>
                <a:spLocks/>
              </p:cNvSpPr>
              <p:nvPr/>
            </p:nvSpPr>
            <p:spPr bwMode="auto">
              <a:xfrm>
                <a:off x="1259" y="30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5" name="Freeform 1779"/>
              <p:cNvSpPr>
                <a:spLocks/>
              </p:cNvSpPr>
              <p:nvPr/>
            </p:nvSpPr>
            <p:spPr bwMode="auto">
              <a:xfrm>
                <a:off x="1068" y="8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6" name="Rectangle 1780"/>
              <p:cNvSpPr>
                <a:spLocks noChangeArrowheads="1"/>
              </p:cNvSpPr>
              <p:nvPr/>
            </p:nvSpPr>
            <p:spPr bwMode="auto">
              <a:xfrm>
                <a:off x="1068" y="225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7" name="Freeform 1781"/>
              <p:cNvSpPr>
                <a:spLocks/>
              </p:cNvSpPr>
              <p:nvPr/>
            </p:nvSpPr>
            <p:spPr bwMode="auto">
              <a:xfrm>
                <a:off x="1769" y="133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8" name="Rectangle 1782"/>
              <p:cNvSpPr>
                <a:spLocks noChangeArrowheads="1"/>
              </p:cNvSpPr>
              <p:nvPr/>
            </p:nvSpPr>
            <p:spPr bwMode="auto">
              <a:xfrm>
                <a:off x="1252" y="317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89" name="Freeform 1783"/>
              <p:cNvSpPr>
                <a:spLocks/>
              </p:cNvSpPr>
              <p:nvPr/>
            </p:nvSpPr>
            <p:spPr bwMode="auto">
              <a:xfrm>
                <a:off x="1769" y="126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0" name="Freeform 1784"/>
              <p:cNvSpPr>
                <a:spLocks/>
              </p:cNvSpPr>
              <p:nvPr/>
            </p:nvSpPr>
            <p:spPr bwMode="auto">
              <a:xfrm>
                <a:off x="1245" y="30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1" name="Freeform 1785"/>
              <p:cNvSpPr>
                <a:spLocks/>
              </p:cNvSpPr>
              <p:nvPr/>
            </p:nvSpPr>
            <p:spPr bwMode="auto">
              <a:xfrm>
                <a:off x="1762" y="119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2" name="Freeform 1786"/>
              <p:cNvSpPr>
                <a:spLocks/>
              </p:cNvSpPr>
              <p:nvPr/>
            </p:nvSpPr>
            <p:spPr bwMode="auto">
              <a:xfrm>
                <a:off x="1706" y="20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3" name="Freeform 1787"/>
              <p:cNvSpPr>
                <a:spLocks/>
              </p:cNvSpPr>
              <p:nvPr/>
            </p:nvSpPr>
            <p:spPr bwMode="auto">
              <a:xfrm>
                <a:off x="1691" y="19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4" name="Freeform 1788"/>
              <p:cNvSpPr>
                <a:spLocks/>
              </p:cNvSpPr>
              <p:nvPr/>
            </p:nvSpPr>
            <p:spPr bwMode="auto">
              <a:xfrm>
                <a:off x="1691" y="204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5" name="Freeform 1789"/>
              <p:cNvSpPr>
                <a:spLocks/>
              </p:cNvSpPr>
              <p:nvPr/>
            </p:nvSpPr>
            <p:spPr bwMode="auto">
              <a:xfrm>
                <a:off x="1231" y="346"/>
                <a:ext cx="35" cy="14"/>
              </a:xfrm>
              <a:custGeom>
                <a:avLst/>
                <a:gdLst>
                  <a:gd name="T0" fmla="*/ 7 w 35"/>
                  <a:gd name="T1" fmla="*/ 14 h 14"/>
                  <a:gd name="T2" fmla="*/ 0 w 35"/>
                  <a:gd name="T3" fmla="*/ 14 h 14"/>
                  <a:gd name="T4" fmla="*/ 7 w 35"/>
                  <a:gd name="T5" fmla="*/ 14 h 14"/>
                  <a:gd name="T6" fmla="*/ 7 w 35"/>
                  <a:gd name="T7" fmla="*/ 7 h 14"/>
                  <a:gd name="T8" fmla="*/ 14 w 35"/>
                  <a:gd name="T9" fmla="*/ 7 h 14"/>
                  <a:gd name="T10" fmla="*/ 21 w 35"/>
                  <a:gd name="T11" fmla="*/ 0 h 14"/>
                  <a:gd name="T12" fmla="*/ 28 w 35"/>
                  <a:gd name="T13" fmla="*/ 0 h 14"/>
                  <a:gd name="T14" fmla="*/ 35 w 35"/>
                  <a:gd name="T15" fmla="*/ 0 h 14"/>
                  <a:gd name="T16" fmla="*/ 35 w 35"/>
                  <a:gd name="T17" fmla="*/ 7 h 14"/>
                  <a:gd name="T18" fmla="*/ 28 w 35"/>
                  <a:gd name="T19" fmla="*/ 7 h 14"/>
                  <a:gd name="T20" fmla="*/ 21 w 35"/>
                  <a:gd name="T21" fmla="*/ 7 h 14"/>
                  <a:gd name="T22" fmla="*/ 14 w 35"/>
                  <a:gd name="T23" fmla="*/ 14 h 14"/>
                  <a:gd name="T24" fmla="*/ 7 w 35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4"/>
                  <a:gd name="T41" fmla="*/ 35 w 3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4">
                    <a:moveTo>
                      <a:pt x="7" y="14"/>
                    </a:move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35" y="7"/>
                    </a:lnTo>
                    <a:lnTo>
                      <a:pt x="28" y="7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6" name="Freeform 1790"/>
              <p:cNvSpPr>
                <a:spLocks/>
              </p:cNvSpPr>
              <p:nvPr/>
            </p:nvSpPr>
            <p:spPr bwMode="auto">
              <a:xfrm>
                <a:off x="1075" y="239"/>
                <a:ext cx="14" cy="15"/>
              </a:xfrm>
              <a:custGeom>
                <a:avLst/>
                <a:gdLst>
                  <a:gd name="T0" fmla="*/ 7 w 14"/>
                  <a:gd name="T1" fmla="*/ 7 h 15"/>
                  <a:gd name="T2" fmla="*/ 7 w 14"/>
                  <a:gd name="T3" fmla="*/ 15 h 15"/>
                  <a:gd name="T4" fmla="*/ 7 w 14"/>
                  <a:gd name="T5" fmla="*/ 7 h 15"/>
                  <a:gd name="T6" fmla="*/ 0 w 14"/>
                  <a:gd name="T7" fmla="*/ 7 h 15"/>
                  <a:gd name="T8" fmla="*/ 0 w 14"/>
                  <a:gd name="T9" fmla="*/ 0 h 15"/>
                  <a:gd name="T10" fmla="*/ 0 w 14"/>
                  <a:gd name="T11" fmla="*/ 7 h 15"/>
                  <a:gd name="T12" fmla="*/ 0 w 14"/>
                  <a:gd name="T13" fmla="*/ 0 h 15"/>
                  <a:gd name="T14" fmla="*/ 7 w 14"/>
                  <a:gd name="T15" fmla="*/ 0 h 15"/>
                  <a:gd name="T16" fmla="*/ 14 w 14"/>
                  <a:gd name="T17" fmla="*/ 7 h 15"/>
                  <a:gd name="T18" fmla="*/ 7 w 14"/>
                  <a:gd name="T19" fmla="*/ 7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7" y="7"/>
                    </a:moveTo>
                    <a:lnTo>
                      <a:pt x="7" y="1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7" name="Freeform 1791"/>
              <p:cNvSpPr>
                <a:spLocks/>
              </p:cNvSpPr>
              <p:nvPr/>
            </p:nvSpPr>
            <p:spPr bwMode="auto">
              <a:xfrm>
                <a:off x="1068" y="254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0 h 14"/>
                  <a:gd name="T6" fmla="*/ 0 w 7"/>
                  <a:gd name="T7" fmla="*/ 7 h 14"/>
                  <a:gd name="T8" fmla="*/ 7 w 7"/>
                  <a:gd name="T9" fmla="*/ 7 h 14"/>
                  <a:gd name="T10" fmla="*/ 0 w 7"/>
                  <a:gd name="T11" fmla="*/ 7 h 14"/>
                  <a:gd name="T12" fmla="*/ 0 w 7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4"/>
                  <a:gd name="T23" fmla="*/ 7 w 7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8" name="Freeform 1792"/>
              <p:cNvSpPr>
                <a:spLocks/>
              </p:cNvSpPr>
              <p:nvPr/>
            </p:nvSpPr>
            <p:spPr bwMode="auto">
              <a:xfrm>
                <a:off x="1606" y="34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99" name="Freeform 1793"/>
              <p:cNvSpPr>
                <a:spLocks/>
              </p:cNvSpPr>
              <p:nvPr/>
            </p:nvSpPr>
            <p:spPr bwMode="auto">
              <a:xfrm>
                <a:off x="1592" y="20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0" name="Freeform 1794"/>
              <p:cNvSpPr>
                <a:spLocks/>
              </p:cNvSpPr>
              <p:nvPr/>
            </p:nvSpPr>
            <p:spPr bwMode="auto">
              <a:xfrm>
                <a:off x="1578" y="204"/>
                <a:ext cx="28" cy="42"/>
              </a:xfrm>
              <a:custGeom>
                <a:avLst/>
                <a:gdLst>
                  <a:gd name="T0" fmla="*/ 21 w 28"/>
                  <a:gd name="T1" fmla="*/ 7 h 42"/>
                  <a:gd name="T2" fmla="*/ 21 w 28"/>
                  <a:gd name="T3" fmla="*/ 14 h 42"/>
                  <a:gd name="T4" fmla="*/ 28 w 28"/>
                  <a:gd name="T5" fmla="*/ 14 h 42"/>
                  <a:gd name="T6" fmla="*/ 21 w 28"/>
                  <a:gd name="T7" fmla="*/ 14 h 42"/>
                  <a:gd name="T8" fmla="*/ 21 w 28"/>
                  <a:gd name="T9" fmla="*/ 21 h 42"/>
                  <a:gd name="T10" fmla="*/ 21 w 28"/>
                  <a:gd name="T11" fmla="*/ 28 h 42"/>
                  <a:gd name="T12" fmla="*/ 14 w 28"/>
                  <a:gd name="T13" fmla="*/ 28 h 42"/>
                  <a:gd name="T14" fmla="*/ 14 w 28"/>
                  <a:gd name="T15" fmla="*/ 21 h 42"/>
                  <a:gd name="T16" fmla="*/ 14 w 28"/>
                  <a:gd name="T17" fmla="*/ 28 h 42"/>
                  <a:gd name="T18" fmla="*/ 14 w 28"/>
                  <a:gd name="T19" fmla="*/ 35 h 42"/>
                  <a:gd name="T20" fmla="*/ 14 w 28"/>
                  <a:gd name="T21" fmla="*/ 42 h 42"/>
                  <a:gd name="T22" fmla="*/ 14 w 28"/>
                  <a:gd name="T23" fmla="*/ 35 h 42"/>
                  <a:gd name="T24" fmla="*/ 7 w 28"/>
                  <a:gd name="T25" fmla="*/ 35 h 42"/>
                  <a:gd name="T26" fmla="*/ 7 w 28"/>
                  <a:gd name="T27" fmla="*/ 28 h 42"/>
                  <a:gd name="T28" fmla="*/ 0 w 28"/>
                  <a:gd name="T29" fmla="*/ 28 h 42"/>
                  <a:gd name="T30" fmla="*/ 7 w 28"/>
                  <a:gd name="T31" fmla="*/ 21 h 42"/>
                  <a:gd name="T32" fmla="*/ 0 w 28"/>
                  <a:gd name="T33" fmla="*/ 14 h 42"/>
                  <a:gd name="T34" fmla="*/ 7 w 28"/>
                  <a:gd name="T35" fmla="*/ 14 h 42"/>
                  <a:gd name="T36" fmla="*/ 7 w 28"/>
                  <a:gd name="T37" fmla="*/ 7 h 42"/>
                  <a:gd name="T38" fmla="*/ 0 w 28"/>
                  <a:gd name="T39" fmla="*/ 7 h 42"/>
                  <a:gd name="T40" fmla="*/ 7 w 28"/>
                  <a:gd name="T41" fmla="*/ 7 h 42"/>
                  <a:gd name="T42" fmla="*/ 0 w 28"/>
                  <a:gd name="T43" fmla="*/ 7 h 42"/>
                  <a:gd name="T44" fmla="*/ 0 w 28"/>
                  <a:gd name="T45" fmla="*/ 0 h 42"/>
                  <a:gd name="T46" fmla="*/ 7 w 28"/>
                  <a:gd name="T47" fmla="*/ 0 h 42"/>
                  <a:gd name="T48" fmla="*/ 14 w 28"/>
                  <a:gd name="T49" fmla="*/ 0 h 42"/>
                  <a:gd name="T50" fmla="*/ 21 w 28"/>
                  <a:gd name="T51" fmla="*/ 0 h 42"/>
                  <a:gd name="T52" fmla="*/ 21 w 28"/>
                  <a:gd name="T53" fmla="*/ 7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"/>
                  <a:gd name="T82" fmla="*/ 0 h 42"/>
                  <a:gd name="T83" fmla="*/ 28 w 28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" h="42">
                    <a:moveTo>
                      <a:pt x="21" y="7"/>
                    </a:moveTo>
                    <a:lnTo>
                      <a:pt x="21" y="14"/>
                    </a:lnTo>
                    <a:lnTo>
                      <a:pt x="28" y="14"/>
                    </a:lnTo>
                    <a:lnTo>
                      <a:pt x="21" y="14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14" y="28"/>
                    </a:lnTo>
                    <a:lnTo>
                      <a:pt x="14" y="21"/>
                    </a:lnTo>
                    <a:lnTo>
                      <a:pt x="14" y="28"/>
                    </a:lnTo>
                    <a:lnTo>
                      <a:pt x="14" y="35"/>
                    </a:lnTo>
                    <a:lnTo>
                      <a:pt x="14" y="42"/>
                    </a:lnTo>
                    <a:lnTo>
                      <a:pt x="14" y="35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7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1" name="Freeform 1795"/>
              <p:cNvSpPr>
                <a:spLocks/>
              </p:cNvSpPr>
              <p:nvPr/>
            </p:nvSpPr>
            <p:spPr bwMode="auto">
              <a:xfrm>
                <a:off x="1578" y="19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2" name="Freeform 1796"/>
              <p:cNvSpPr>
                <a:spLocks/>
              </p:cNvSpPr>
              <p:nvPr/>
            </p:nvSpPr>
            <p:spPr bwMode="auto">
              <a:xfrm>
                <a:off x="1571" y="197"/>
                <a:ext cx="7" cy="14"/>
              </a:xfrm>
              <a:custGeom>
                <a:avLst/>
                <a:gdLst>
                  <a:gd name="T0" fmla="*/ 7 w 7"/>
                  <a:gd name="T1" fmla="*/ 7 h 14"/>
                  <a:gd name="T2" fmla="*/ 0 w 7"/>
                  <a:gd name="T3" fmla="*/ 7 h 14"/>
                  <a:gd name="T4" fmla="*/ 7 w 7"/>
                  <a:gd name="T5" fmla="*/ 7 h 14"/>
                  <a:gd name="T6" fmla="*/ 7 w 7"/>
                  <a:gd name="T7" fmla="*/ 0 h 14"/>
                  <a:gd name="T8" fmla="*/ 7 w 7"/>
                  <a:gd name="T9" fmla="*/ 7 h 14"/>
                  <a:gd name="T10" fmla="*/ 7 w 7"/>
                  <a:gd name="T11" fmla="*/ 14 h 14"/>
                  <a:gd name="T12" fmla="*/ 7 w 7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4"/>
                  <a:gd name="T23" fmla="*/ 7 w 7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4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3" name="Freeform 1797"/>
              <p:cNvSpPr>
                <a:spLocks/>
              </p:cNvSpPr>
              <p:nvPr/>
            </p:nvSpPr>
            <p:spPr bwMode="auto">
              <a:xfrm>
                <a:off x="1571" y="18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4" name="Freeform 1798"/>
              <p:cNvSpPr>
                <a:spLocks/>
              </p:cNvSpPr>
              <p:nvPr/>
            </p:nvSpPr>
            <p:spPr bwMode="auto">
              <a:xfrm>
                <a:off x="1061" y="232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5" name="Freeform 1799"/>
              <p:cNvSpPr>
                <a:spLocks/>
              </p:cNvSpPr>
              <p:nvPr/>
            </p:nvSpPr>
            <p:spPr bwMode="auto">
              <a:xfrm>
                <a:off x="1571" y="18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6" name="Freeform 1800"/>
              <p:cNvSpPr>
                <a:spLocks/>
              </p:cNvSpPr>
              <p:nvPr/>
            </p:nvSpPr>
            <p:spPr bwMode="auto">
              <a:xfrm>
                <a:off x="1571" y="168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0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7" name="Rectangle 1801"/>
              <p:cNvSpPr>
                <a:spLocks noChangeArrowheads="1"/>
              </p:cNvSpPr>
              <p:nvPr/>
            </p:nvSpPr>
            <p:spPr bwMode="auto">
              <a:xfrm>
                <a:off x="1564" y="197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8" name="Freeform 1802"/>
              <p:cNvSpPr>
                <a:spLocks/>
              </p:cNvSpPr>
              <p:nvPr/>
            </p:nvSpPr>
            <p:spPr bwMode="auto">
              <a:xfrm>
                <a:off x="1564" y="176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09" name="Rectangle 1803"/>
              <p:cNvSpPr>
                <a:spLocks noChangeArrowheads="1"/>
              </p:cNvSpPr>
              <p:nvPr/>
            </p:nvSpPr>
            <p:spPr bwMode="auto">
              <a:xfrm>
                <a:off x="1557" y="211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0" name="Freeform 1804"/>
              <p:cNvSpPr>
                <a:spLocks/>
              </p:cNvSpPr>
              <p:nvPr/>
            </p:nvSpPr>
            <p:spPr bwMode="auto">
              <a:xfrm>
                <a:off x="1174" y="33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1" name="Freeform 1805"/>
              <p:cNvSpPr>
                <a:spLocks/>
              </p:cNvSpPr>
              <p:nvPr/>
            </p:nvSpPr>
            <p:spPr bwMode="auto">
              <a:xfrm>
                <a:off x="1557" y="225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4 h 21"/>
                  <a:gd name="T4" fmla="*/ 0 w 7"/>
                  <a:gd name="T5" fmla="*/ 7 h 21"/>
                  <a:gd name="T6" fmla="*/ 7 w 7"/>
                  <a:gd name="T7" fmla="*/ 0 h 21"/>
                  <a:gd name="T8" fmla="*/ 7 w 7"/>
                  <a:gd name="T9" fmla="*/ 7 h 21"/>
                  <a:gd name="T10" fmla="*/ 7 w 7"/>
                  <a:gd name="T11" fmla="*/ 14 h 21"/>
                  <a:gd name="T12" fmla="*/ 7 w 7"/>
                  <a:gd name="T13" fmla="*/ 21 h 21"/>
                  <a:gd name="T14" fmla="*/ 0 w 7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21"/>
                  <a:gd name="T26" fmla="*/ 7 w 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21">
                    <a:moveTo>
                      <a:pt x="0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7" y="21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2" name="Freeform 1806"/>
              <p:cNvSpPr>
                <a:spLocks/>
              </p:cNvSpPr>
              <p:nvPr/>
            </p:nvSpPr>
            <p:spPr bwMode="auto">
              <a:xfrm>
                <a:off x="1493" y="154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3" name="Freeform 1807"/>
              <p:cNvSpPr>
                <a:spLocks/>
              </p:cNvSpPr>
              <p:nvPr/>
            </p:nvSpPr>
            <p:spPr bwMode="auto">
              <a:xfrm>
                <a:off x="1082" y="26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4" name="Freeform 1808"/>
              <p:cNvSpPr>
                <a:spLocks/>
              </p:cNvSpPr>
              <p:nvPr/>
            </p:nvSpPr>
            <p:spPr bwMode="auto">
              <a:xfrm>
                <a:off x="1493" y="14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5" name="Freeform 1809"/>
              <p:cNvSpPr>
                <a:spLocks/>
              </p:cNvSpPr>
              <p:nvPr/>
            </p:nvSpPr>
            <p:spPr bwMode="auto">
              <a:xfrm>
                <a:off x="1493" y="1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6" name="Freeform 1810"/>
              <p:cNvSpPr>
                <a:spLocks/>
              </p:cNvSpPr>
              <p:nvPr/>
            </p:nvSpPr>
            <p:spPr bwMode="auto">
              <a:xfrm>
                <a:off x="1486" y="18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7" name="Freeform 1811"/>
              <p:cNvSpPr>
                <a:spLocks/>
              </p:cNvSpPr>
              <p:nvPr/>
            </p:nvSpPr>
            <p:spPr bwMode="auto">
              <a:xfrm>
                <a:off x="1160" y="254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0 w 7"/>
                  <a:gd name="T7" fmla="*/ 7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8" name="Freeform 1812"/>
              <p:cNvSpPr>
                <a:spLocks/>
              </p:cNvSpPr>
              <p:nvPr/>
            </p:nvSpPr>
            <p:spPr bwMode="auto">
              <a:xfrm>
                <a:off x="1054" y="232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7 w 21"/>
                  <a:gd name="T3" fmla="*/ 7 h 14"/>
                  <a:gd name="T4" fmla="*/ 7 w 21"/>
                  <a:gd name="T5" fmla="*/ 0 h 14"/>
                  <a:gd name="T6" fmla="*/ 14 w 21"/>
                  <a:gd name="T7" fmla="*/ 0 h 14"/>
                  <a:gd name="T8" fmla="*/ 14 w 21"/>
                  <a:gd name="T9" fmla="*/ 7 h 14"/>
                  <a:gd name="T10" fmla="*/ 21 w 21"/>
                  <a:gd name="T11" fmla="*/ 7 h 14"/>
                  <a:gd name="T12" fmla="*/ 14 w 21"/>
                  <a:gd name="T13" fmla="*/ 7 h 14"/>
                  <a:gd name="T14" fmla="*/ 7 w 21"/>
                  <a:gd name="T15" fmla="*/ 7 h 14"/>
                  <a:gd name="T16" fmla="*/ 14 w 21"/>
                  <a:gd name="T17" fmla="*/ 7 h 14"/>
                  <a:gd name="T18" fmla="*/ 7 w 21"/>
                  <a:gd name="T19" fmla="*/ 14 h 14"/>
                  <a:gd name="T20" fmla="*/ 7 w 21"/>
                  <a:gd name="T21" fmla="*/ 7 h 14"/>
                  <a:gd name="T22" fmla="*/ 0 w 21"/>
                  <a:gd name="T23" fmla="*/ 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4"/>
                  <a:gd name="T38" fmla="*/ 21 w 2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4">
                    <a:moveTo>
                      <a:pt x="0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19" name="Freeform 1813"/>
              <p:cNvSpPr>
                <a:spLocks/>
              </p:cNvSpPr>
              <p:nvPr/>
            </p:nvSpPr>
            <p:spPr bwMode="auto">
              <a:xfrm>
                <a:off x="1068" y="48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7 w 14"/>
                  <a:gd name="T3" fmla="*/ 14 h 14"/>
                  <a:gd name="T4" fmla="*/ 7 w 14"/>
                  <a:gd name="T5" fmla="*/ 7 h 14"/>
                  <a:gd name="T6" fmla="*/ 0 w 14"/>
                  <a:gd name="T7" fmla="*/ 7 h 14"/>
                  <a:gd name="T8" fmla="*/ 7 w 14"/>
                  <a:gd name="T9" fmla="*/ 0 h 14"/>
                  <a:gd name="T10" fmla="*/ 0 w 14"/>
                  <a:gd name="T11" fmla="*/ 0 h 14"/>
                  <a:gd name="T12" fmla="*/ 7 w 14"/>
                  <a:gd name="T13" fmla="*/ 0 h 14"/>
                  <a:gd name="T14" fmla="*/ 14 w 14"/>
                  <a:gd name="T15" fmla="*/ 0 h 14"/>
                  <a:gd name="T16" fmla="*/ 14 w 14"/>
                  <a:gd name="T17" fmla="*/ 7 h 14"/>
                  <a:gd name="T18" fmla="*/ 14 w 14"/>
                  <a:gd name="T19" fmla="*/ 14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14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0" name="Freeform 1814"/>
              <p:cNvSpPr>
                <a:spLocks/>
              </p:cNvSpPr>
              <p:nvPr/>
            </p:nvSpPr>
            <p:spPr bwMode="auto">
              <a:xfrm>
                <a:off x="1153" y="40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1" name="Freeform 1815"/>
              <p:cNvSpPr>
                <a:spLocks/>
              </p:cNvSpPr>
              <p:nvPr/>
            </p:nvSpPr>
            <p:spPr bwMode="auto">
              <a:xfrm>
                <a:off x="1082" y="7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7 h 7"/>
                  <a:gd name="T6" fmla="*/ 0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2" name="Freeform 1816"/>
              <p:cNvSpPr>
                <a:spLocks/>
              </p:cNvSpPr>
              <p:nvPr/>
            </p:nvSpPr>
            <p:spPr bwMode="auto">
              <a:xfrm>
                <a:off x="1082" y="6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3" name="Freeform 1817"/>
              <p:cNvSpPr>
                <a:spLocks/>
              </p:cNvSpPr>
              <p:nvPr/>
            </p:nvSpPr>
            <p:spPr bwMode="auto">
              <a:xfrm>
                <a:off x="1054" y="23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4" name="Rectangle 1818"/>
              <p:cNvSpPr>
                <a:spLocks noChangeArrowheads="1"/>
              </p:cNvSpPr>
              <p:nvPr/>
            </p:nvSpPr>
            <p:spPr bwMode="auto">
              <a:xfrm>
                <a:off x="1238" y="346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5" name="Freeform 1819"/>
              <p:cNvSpPr>
                <a:spLocks/>
              </p:cNvSpPr>
              <p:nvPr/>
            </p:nvSpPr>
            <p:spPr bwMode="auto">
              <a:xfrm>
                <a:off x="1075" y="23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6" name="Freeform 1820"/>
              <p:cNvSpPr>
                <a:spLocks/>
              </p:cNvSpPr>
              <p:nvPr/>
            </p:nvSpPr>
            <p:spPr bwMode="auto">
              <a:xfrm>
                <a:off x="1146" y="395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7 w 7"/>
                  <a:gd name="T3" fmla="*/ 7 h 7"/>
                  <a:gd name="T4" fmla="*/ 7 w 7"/>
                  <a:gd name="T5" fmla="*/ 0 h 7"/>
                  <a:gd name="T6" fmla="*/ 0 w 7"/>
                  <a:gd name="T7" fmla="*/ 0 h 7"/>
                  <a:gd name="T8" fmla="*/ 7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0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7" name="Freeform 1821"/>
              <p:cNvSpPr>
                <a:spLocks/>
              </p:cNvSpPr>
              <p:nvPr/>
            </p:nvSpPr>
            <p:spPr bwMode="auto">
              <a:xfrm>
                <a:off x="1188" y="98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8" name="Freeform 1822"/>
              <p:cNvSpPr>
                <a:spLocks/>
              </p:cNvSpPr>
              <p:nvPr/>
            </p:nvSpPr>
            <p:spPr bwMode="auto">
              <a:xfrm>
                <a:off x="1139" y="339"/>
                <a:ext cx="42" cy="49"/>
              </a:xfrm>
              <a:custGeom>
                <a:avLst/>
                <a:gdLst>
                  <a:gd name="T0" fmla="*/ 14 w 42"/>
                  <a:gd name="T1" fmla="*/ 35 h 49"/>
                  <a:gd name="T2" fmla="*/ 0 w 42"/>
                  <a:gd name="T3" fmla="*/ 28 h 49"/>
                  <a:gd name="T4" fmla="*/ 7 w 42"/>
                  <a:gd name="T5" fmla="*/ 28 h 49"/>
                  <a:gd name="T6" fmla="*/ 0 w 42"/>
                  <a:gd name="T7" fmla="*/ 28 h 49"/>
                  <a:gd name="T8" fmla="*/ 0 w 42"/>
                  <a:gd name="T9" fmla="*/ 21 h 49"/>
                  <a:gd name="T10" fmla="*/ 0 w 42"/>
                  <a:gd name="T11" fmla="*/ 14 h 49"/>
                  <a:gd name="T12" fmla="*/ 0 w 42"/>
                  <a:gd name="T13" fmla="*/ 21 h 49"/>
                  <a:gd name="T14" fmla="*/ 0 w 42"/>
                  <a:gd name="T15" fmla="*/ 14 h 49"/>
                  <a:gd name="T16" fmla="*/ 7 w 42"/>
                  <a:gd name="T17" fmla="*/ 14 h 49"/>
                  <a:gd name="T18" fmla="*/ 7 w 42"/>
                  <a:gd name="T19" fmla="*/ 7 h 49"/>
                  <a:gd name="T20" fmla="*/ 14 w 42"/>
                  <a:gd name="T21" fmla="*/ 7 h 49"/>
                  <a:gd name="T22" fmla="*/ 14 w 42"/>
                  <a:gd name="T23" fmla="*/ 0 h 49"/>
                  <a:gd name="T24" fmla="*/ 21 w 42"/>
                  <a:gd name="T25" fmla="*/ 0 h 49"/>
                  <a:gd name="T26" fmla="*/ 21 w 42"/>
                  <a:gd name="T27" fmla="*/ 7 h 49"/>
                  <a:gd name="T28" fmla="*/ 28 w 42"/>
                  <a:gd name="T29" fmla="*/ 14 h 49"/>
                  <a:gd name="T30" fmla="*/ 35 w 42"/>
                  <a:gd name="T31" fmla="*/ 21 h 49"/>
                  <a:gd name="T32" fmla="*/ 28 w 42"/>
                  <a:gd name="T33" fmla="*/ 21 h 49"/>
                  <a:gd name="T34" fmla="*/ 21 w 42"/>
                  <a:gd name="T35" fmla="*/ 28 h 49"/>
                  <a:gd name="T36" fmla="*/ 28 w 42"/>
                  <a:gd name="T37" fmla="*/ 35 h 49"/>
                  <a:gd name="T38" fmla="*/ 35 w 42"/>
                  <a:gd name="T39" fmla="*/ 35 h 49"/>
                  <a:gd name="T40" fmla="*/ 35 w 42"/>
                  <a:gd name="T41" fmla="*/ 42 h 49"/>
                  <a:gd name="T42" fmla="*/ 35 w 42"/>
                  <a:gd name="T43" fmla="*/ 35 h 49"/>
                  <a:gd name="T44" fmla="*/ 35 w 42"/>
                  <a:gd name="T45" fmla="*/ 42 h 49"/>
                  <a:gd name="T46" fmla="*/ 35 w 42"/>
                  <a:gd name="T47" fmla="*/ 35 h 49"/>
                  <a:gd name="T48" fmla="*/ 42 w 42"/>
                  <a:gd name="T49" fmla="*/ 42 h 49"/>
                  <a:gd name="T50" fmla="*/ 42 w 42"/>
                  <a:gd name="T51" fmla="*/ 49 h 49"/>
                  <a:gd name="T52" fmla="*/ 35 w 42"/>
                  <a:gd name="T53" fmla="*/ 49 h 49"/>
                  <a:gd name="T54" fmla="*/ 28 w 42"/>
                  <a:gd name="T55" fmla="*/ 49 h 49"/>
                  <a:gd name="T56" fmla="*/ 28 w 42"/>
                  <a:gd name="T57" fmla="*/ 42 h 49"/>
                  <a:gd name="T58" fmla="*/ 21 w 42"/>
                  <a:gd name="T59" fmla="*/ 42 h 49"/>
                  <a:gd name="T60" fmla="*/ 14 w 42"/>
                  <a:gd name="T61" fmla="*/ 42 h 49"/>
                  <a:gd name="T62" fmla="*/ 14 w 42"/>
                  <a:gd name="T63" fmla="*/ 35 h 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"/>
                  <a:gd name="T97" fmla="*/ 0 h 49"/>
                  <a:gd name="T98" fmla="*/ 42 w 42"/>
                  <a:gd name="T99" fmla="*/ 49 h 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" h="49">
                    <a:moveTo>
                      <a:pt x="14" y="35"/>
                    </a:moveTo>
                    <a:lnTo>
                      <a:pt x="0" y="28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28" y="14"/>
                    </a:lnTo>
                    <a:lnTo>
                      <a:pt x="35" y="21"/>
                    </a:lnTo>
                    <a:lnTo>
                      <a:pt x="28" y="21"/>
                    </a:lnTo>
                    <a:lnTo>
                      <a:pt x="21" y="28"/>
                    </a:lnTo>
                    <a:lnTo>
                      <a:pt x="28" y="35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35"/>
                    </a:lnTo>
                    <a:lnTo>
                      <a:pt x="35" y="42"/>
                    </a:lnTo>
                    <a:lnTo>
                      <a:pt x="35" y="35"/>
                    </a:lnTo>
                    <a:lnTo>
                      <a:pt x="42" y="42"/>
                    </a:lnTo>
                    <a:lnTo>
                      <a:pt x="42" y="49"/>
                    </a:lnTo>
                    <a:lnTo>
                      <a:pt x="35" y="49"/>
                    </a:lnTo>
                    <a:lnTo>
                      <a:pt x="28" y="49"/>
                    </a:lnTo>
                    <a:lnTo>
                      <a:pt x="28" y="42"/>
                    </a:lnTo>
                    <a:lnTo>
                      <a:pt x="21" y="42"/>
                    </a:lnTo>
                    <a:lnTo>
                      <a:pt x="14" y="42"/>
                    </a:lnTo>
                    <a:lnTo>
                      <a:pt x="14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29" name="Freeform 1823"/>
              <p:cNvSpPr>
                <a:spLocks/>
              </p:cNvSpPr>
              <p:nvPr/>
            </p:nvSpPr>
            <p:spPr bwMode="auto">
              <a:xfrm>
                <a:off x="1089" y="62"/>
                <a:ext cx="21" cy="14"/>
              </a:xfrm>
              <a:custGeom>
                <a:avLst/>
                <a:gdLst>
                  <a:gd name="T0" fmla="*/ 14 w 21"/>
                  <a:gd name="T1" fmla="*/ 14 h 14"/>
                  <a:gd name="T2" fmla="*/ 7 w 21"/>
                  <a:gd name="T3" fmla="*/ 14 h 14"/>
                  <a:gd name="T4" fmla="*/ 7 w 21"/>
                  <a:gd name="T5" fmla="*/ 7 h 14"/>
                  <a:gd name="T6" fmla="*/ 7 w 21"/>
                  <a:gd name="T7" fmla="*/ 0 h 14"/>
                  <a:gd name="T8" fmla="*/ 0 w 21"/>
                  <a:gd name="T9" fmla="*/ 0 h 14"/>
                  <a:gd name="T10" fmla="*/ 7 w 21"/>
                  <a:gd name="T11" fmla="*/ 0 h 14"/>
                  <a:gd name="T12" fmla="*/ 7 w 21"/>
                  <a:gd name="T13" fmla="*/ 7 h 14"/>
                  <a:gd name="T14" fmla="*/ 14 w 21"/>
                  <a:gd name="T15" fmla="*/ 7 h 14"/>
                  <a:gd name="T16" fmla="*/ 21 w 21"/>
                  <a:gd name="T17" fmla="*/ 7 h 14"/>
                  <a:gd name="T18" fmla="*/ 14 w 21"/>
                  <a:gd name="T19" fmla="*/ 7 h 14"/>
                  <a:gd name="T20" fmla="*/ 14 w 21"/>
                  <a:gd name="T21" fmla="*/ 1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4"/>
                  <a:gd name="T35" fmla="*/ 21 w 2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4">
                    <a:moveTo>
                      <a:pt x="14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14" y="7"/>
                    </a:lnTo>
                    <a:lnTo>
                      <a:pt x="14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0" name="Freeform 1824"/>
              <p:cNvSpPr>
                <a:spLocks/>
              </p:cNvSpPr>
              <p:nvPr/>
            </p:nvSpPr>
            <p:spPr bwMode="auto">
              <a:xfrm>
                <a:off x="1181" y="31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1" name="Freeform 1825"/>
              <p:cNvSpPr>
                <a:spLocks/>
              </p:cNvSpPr>
              <p:nvPr/>
            </p:nvSpPr>
            <p:spPr bwMode="auto">
              <a:xfrm>
                <a:off x="1061" y="232"/>
                <a:ext cx="14" cy="7"/>
              </a:xfrm>
              <a:custGeom>
                <a:avLst/>
                <a:gdLst>
                  <a:gd name="T0" fmla="*/ 7 w 14"/>
                  <a:gd name="T1" fmla="*/ 0 h 7"/>
                  <a:gd name="T2" fmla="*/ 14 w 14"/>
                  <a:gd name="T3" fmla="*/ 0 h 7"/>
                  <a:gd name="T4" fmla="*/ 7 w 14"/>
                  <a:gd name="T5" fmla="*/ 7 h 7"/>
                  <a:gd name="T6" fmla="*/ 7 w 14"/>
                  <a:gd name="T7" fmla="*/ 0 h 7"/>
                  <a:gd name="T8" fmla="*/ 0 w 14"/>
                  <a:gd name="T9" fmla="*/ 0 h 7"/>
                  <a:gd name="T10" fmla="*/ 7 w 1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7"/>
                  <a:gd name="T20" fmla="*/ 14 w 1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7">
                    <a:moveTo>
                      <a:pt x="7" y="0"/>
                    </a:moveTo>
                    <a:lnTo>
                      <a:pt x="14" y="0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2" name="Freeform 1826"/>
              <p:cNvSpPr>
                <a:spLocks/>
              </p:cNvSpPr>
              <p:nvPr/>
            </p:nvSpPr>
            <p:spPr bwMode="auto">
              <a:xfrm>
                <a:off x="1061" y="225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3" name="Freeform 1827"/>
              <p:cNvSpPr>
                <a:spLocks/>
              </p:cNvSpPr>
              <p:nvPr/>
            </p:nvSpPr>
            <p:spPr bwMode="auto">
              <a:xfrm>
                <a:off x="1089" y="23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4" name="Freeform 1828"/>
              <p:cNvSpPr>
                <a:spLocks/>
              </p:cNvSpPr>
              <p:nvPr/>
            </p:nvSpPr>
            <p:spPr bwMode="auto">
              <a:xfrm>
                <a:off x="1075" y="69"/>
                <a:ext cx="7" cy="14"/>
              </a:xfrm>
              <a:custGeom>
                <a:avLst/>
                <a:gdLst>
                  <a:gd name="T0" fmla="*/ 7 w 7"/>
                  <a:gd name="T1" fmla="*/ 7 h 14"/>
                  <a:gd name="T2" fmla="*/ 7 w 7"/>
                  <a:gd name="T3" fmla="*/ 14 h 14"/>
                  <a:gd name="T4" fmla="*/ 0 w 7"/>
                  <a:gd name="T5" fmla="*/ 14 h 14"/>
                  <a:gd name="T6" fmla="*/ 0 w 7"/>
                  <a:gd name="T7" fmla="*/ 7 h 14"/>
                  <a:gd name="T8" fmla="*/ 0 w 7"/>
                  <a:gd name="T9" fmla="*/ 0 h 14"/>
                  <a:gd name="T10" fmla="*/ 0 w 7"/>
                  <a:gd name="T11" fmla="*/ 7 h 14"/>
                  <a:gd name="T12" fmla="*/ 0 w 7"/>
                  <a:gd name="T13" fmla="*/ 0 h 14"/>
                  <a:gd name="T14" fmla="*/ 7 w 7"/>
                  <a:gd name="T15" fmla="*/ 0 h 14"/>
                  <a:gd name="T16" fmla="*/ 7 w 7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4"/>
                  <a:gd name="T29" fmla="*/ 7 w 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4">
                    <a:moveTo>
                      <a:pt x="7" y="7"/>
                    </a:moveTo>
                    <a:lnTo>
                      <a:pt x="7" y="14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5" name="Rectangle 1829"/>
              <p:cNvSpPr>
                <a:spLocks noChangeArrowheads="1"/>
              </p:cNvSpPr>
              <p:nvPr/>
            </p:nvSpPr>
            <p:spPr bwMode="auto">
              <a:xfrm>
                <a:off x="1082" y="360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6" name="Freeform 1830"/>
              <p:cNvSpPr>
                <a:spLocks/>
              </p:cNvSpPr>
              <p:nvPr/>
            </p:nvSpPr>
            <p:spPr bwMode="auto">
              <a:xfrm>
                <a:off x="1096" y="83"/>
                <a:ext cx="14" cy="15"/>
              </a:xfrm>
              <a:custGeom>
                <a:avLst/>
                <a:gdLst>
                  <a:gd name="T0" fmla="*/ 7 w 14"/>
                  <a:gd name="T1" fmla="*/ 8 h 15"/>
                  <a:gd name="T2" fmla="*/ 7 w 14"/>
                  <a:gd name="T3" fmla="*/ 0 h 15"/>
                  <a:gd name="T4" fmla="*/ 0 w 14"/>
                  <a:gd name="T5" fmla="*/ 0 h 15"/>
                  <a:gd name="T6" fmla="*/ 7 w 14"/>
                  <a:gd name="T7" fmla="*/ 0 h 15"/>
                  <a:gd name="T8" fmla="*/ 7 w 14"/>
                  <a:gd name="T9" fmla="*/ 8 h 15"/>
                  <a:gd name="T10" fmla="*/ 14 w 14"/>
                  <a:gd name="T11" fmla="*/ 8 h 15"/>
                  <a:gd name="T12" fmla="*/ 7 w 14"/>
                  <a:gd name="T13" fmla="*/ 8 h 15"/>
                  <a:gd name="T14" fmla="*/ 14 w 14"/>
                  <a:gd name="T15" fmla="*/ 8 h 15"/>
                  <a:gd name="T16" fmla="*/ 7 w 14"/>
                  <a:gd name="T17" fmla="*/ 8 h 15"/>
                  <a:gd name="T18" fmla="*/ 7 w 14"/>
                  <a:gd name="T19" fmla="*/ 15 h 15"/>
                  <a:gd name="T20" fmla="*/ 0 w 14"/>
                  <a:gd name="T21" fmla="*/ 15 h 15"/>
                  <a:gd name="T22" fmla="*/ 0 w 14"/>
                  <a:gd name="T23" fmla="*/ 8 h 15"/>
                  <a:gd name="T24" fmla="*/ 7 w 14"/>
                  <a:gd name="T25" fmla="*/ 8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5"/>
                  <a:gd name="T41" fmla="*/ 14 w 1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5">
                    <a:moveTo>
                      <a:pt x="7" y="8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14" y="8"/>
                    </a:lnTo>
                    <a:lnTo>
                      <a:pt x="7" y="8"/>
                    </a:lnTo>
                    <a:lnTo>
                      <a:pt x="7" y="15"/>
                    </a:lnTo>
                    <a:lnTo>
                      <a:pt x="0" y="15"/>
                    </a:lnTo>
                    <a:lnTo>
                      <a:pt x="0" y="8"/>
                    </a:lnTo>
                    <a:lnTo>
                      <a:pt x="7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7" name="Rectangle 1831"/>
              <p:cNvSpPr>
                <a:spLocks noChangeArrowheads="1"/>
              </p:cNvSpPr>
              <p:nvPr/>
            </p:nvSpPr>
            <p:spPr bwMode="auto">
              <a:xfrm>
                <a:off x="1110" y="91"/>
                <a:ext cx="7" cy="7"/>
              </a:xfrm>
              <a:prstGeom prst="rect">
                <a:avLst/>
              </a:pr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8" name="Freeform 1832"/>
              <p:cNvSpPr>
                <a:spLocks/>
              </p:cNvSpPr>
              <p:nvPr/>
            </p:nvSpPr>
            <p:spPr bwMode="auto">
              <a:xfrm>
                <a:off x="1082" y="239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0 h 7"/>
                  <a:gd name="T4" fmla="*/ 7 w 7"/>
                  <a:gd name="T5" fmla="*/ 7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0" y="0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39" name="Freeform 1833"/>
              <p:cNvSpPr>
                <a:spLocks/>
              </p:cNvSpPr>
              <p:nvPr/>
            </p:nvSpPr>
            <p:spPr bwMode="auto">
              <a:xfrm>
                <a:off x="1089" y="6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7272"/>
                  </a:gs>
                  <a:gs pos="100000">
                    <a:srgbClr val="33CCCC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40" name="Freeform 1834"/>
              <p:cNvSpPr>
                <a:spLocks/>
              </p:cNvSpPr>
              <p:nvPr/>
            </p:nvSpPr>
            <p:spPr bwMode="auto">
              <a:xfrm>
                <a:off x="1089" y="76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541" name="Freeform 1835"/>
              <p:cNvSpPr>
                <a:spLocks/>
              </p:cNvSpPr>
              <p:nvPr/>
            </p:nvSpPr>
            <p:spPr bwMode="auto">
              <a:xfrm>
                <a:off x="1110" y="282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0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3478" name="Text Box 1836"/>
            <p:cNvSpPr txBox="1">
              <a:spLocks noChangeArrowheads="1"/>
            </p:cNvSpPr>
            <p:nvPr/>
          </p:nvSpPr>
          <p:spPr bwMode="auto">
            <a:xfrm rot="-2928844">
              <a:off x="1735" y="187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29" name="Group 1837"/>
          <p:cNvGrpSpPr>
            <a:grpSpLocks/>
          </p:cNvGrpSpPr>
          <p:nvPr/>
        </p:nvGrpSpPr>
        <p:grpSpPr bwMode="auto">
          <a:xfrm>
            <a:off x="2327275" y="3225800"/>
            <a:ext cx="261938" cy="373063"/>
            <a:chOff x="691" y="-341"/>
            <a:chExt cx="394" cy="542"/>
          </a:xfrm>
        </p:grpSpPr>
        <p:grpSp>
          <p:nvGrpSpPr>
            <p:cNvPr id="23469" name="Group 1838"/>
            <p:cNvGrpSpPr>
              <a:grpSpLocks noChangeAspect="1"/>
            </p:cNvGrpSpPr>
            <p:nvPr/>
          </p:nvGrpSpPr>
          <p:grpSpPr bwMode="auto">
            <a:xfrm>
              <a:off x="792" y="-341"/>
              <a:ext cx="293" cy="230"/>
              <a:chOff x="385" y="-199"/>
              <a:chExt cx="408" cy="272"/>
            </a:xfrm>
          </p:grpSpPr>
          <p:sp>
            <p:nvSpPr>
              <p:cNvPr id="23471" name="AutoShape 1839"/>
              <p:cNvSpPr>
                <a:spLocks noChangeAspect="1" noChangeArrowheads="1" noTextEdit="1"/>
              </p:cNvSpPr>
              <p:nvPr/>
            </p:nvSpPr>
            <p:spPr bwMode="auto">
              <a:xfrm>
                <a:off x="385" y="-199"/>
                <a:ext cx="408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72" name="Freeform 1840"/>
              <p:cNvSpPr>
                <a:spLocks/>
              </p:cNvSpPr>
              <p:nvPr/>
            </p:nvSpPr>
            <p:spPr bwMode="auto">
              <a:xfrm>
                <a:off x="395" y="-186"/>
                <a:ext cx="375" cy="212"/>
              </a:xfrm>
              <a:custGeom>
                <a:avLst/>
                <a:gdLst>
                  <a:gd name="T0" fmla="*/ 0 w 375"/>
                  <a:gd name="T1" fmla="*/ 106 h 212"/>
                  <a:gd name="T2" fmla="*/ 7 w 375"/>
                  <a:gd name="T3" fmla="*/ 92 h 212"/>
                  <a:gd name="T4" fmla="*/ 21 w 375"/>
                  <a:gd name="T5" fmla="*/ 85 h 212"/>
                  <a:gd name="T6" fmla="*/ 28 w 375"/>
                  <a:gd name="T7" fmla="*/ 71 h 212"/>
                  <a:gd name="T8" fmla="*/ 49 w 375"/>
                  <a:gd name="T9" fmla="*/ 63 h 212"/>
                  <a:gd name="T10" fmla="*/ 56 w 375"/>
                  <a:gd name="T11" fmla="*/ 63 h 212"/>
                  <a:gd name="T12" fmla="*/ 78 w 375"/>
                  <a:gd name="T13" fmla="*/ 42 h 212"/>
                  <a:gd name="T14" fmla="*/ 92 w 375"/>
                  <a:gd name="T15" fmla="*/ 28 h 212"/>
                  <a:gd name="T16" fmla="*/ 85 w 375"/>
                  <a:gd name="T17" fmla="*/ 7 h 212"/>
                  <a:gd name="T18" fmla="*/ 99 w 375"/>
                  <a:gd name="T19" fmla="*/ 7 h 212"/>
                  <a:gd name="T20" fmla="*/ 113 w 375"/>
                  <a:gd name="T21" fmla="*/ 0 h 212"/>
                  <a:gd name="T22" fmla="*/ 120 w 375"/>
                  <a:gd name="T23" fmla="*/ 7 h 212"/>
                  <a:gd name="T24" fmla="*/ 141 w 375"/>
                  <a:gd name="T25" fmla="*/ 14 h 212"/>
                  <a:gd name="T26" fmla="*/ 163 w 375"/>
                  <a:gd name="T27" fmla="*/ 14 h 212"/>
                  <a:gd name="T28" fmla="*/ 170 w 375"/>
                  <a:gd name="T29" fmla="*/ 28 h 212"/>
                  <a:gd name="T30" fmla="*/ 191 w 375"/>
                  <a:gd name="T31" fmla="*/ 42 h 212"/>
                  <a:gd name="T32" fmla="*/ 205 w 375"/>
                  <a:gd name="T33" fmla="*/ 63 h 212"/>
                  <a:gd name="T34" fmla="*/ 219 w 375"/>
                  <a:gd name="T35" fmla="*/ 63 h 212"/>
                  <a:gd name="T36" fmla="*/ 241 w 375"/>
                  <a:gd name="T37" fmla="*/ 78 h 212"/>
                  <a:gd name="T38" fmla="*/ 255 w 375"/>
                  <a:gd name="T39" fmla="*/ 92 h 212"/>
                  <a:gd name="T40" fmla="*/ 262 w 375"/>
                  <a:gd name="T41" fmla="*/ 92 h 212"/>
                  <a:gd name="T42" fmla="*/ 290 w 375"/>
                  <a:gd name="T43" fmla="*/ 92 h 212"/>
                  <a:gd name="T44" fmla="*/ 319 w 375"/>
                  <a:gd name="T45" fmla="*/ 78 h 212"/>
                  <a:gd name="T46" fmla="*/ 340 w 375"/>
                  <a:gd name="T47" fmla="*/ 92 h 212"/>
                  <a:gd name="T48" fmla="*/ 361 w 375"/>
                  <a:gd name="T49" fmla="*/ 92 h 212"/>
                  <a:gd name="T50" fmla="*/ 375 w 375"/>
                  <a:gd name="T51" fmla="*/ 106 h 212"/>
                  <a:gd name="T52" fmla="*/ 368 w 375"/>
                  <a:gd name="T53" fmla="*/ 127 h 212"/>
                  <a:gd name="T54" fmla="*/ 361 w 375"/>
                  <a:gd name="T55" fmla="*/ 149 h 212"/>
                  <a:gd name="T56" fmla="*/ 368 w 375"/>
                  <a:gd name="T57" fmla="*/ 163 h 212"/>
                  <a:gd name="T58" fmla="*/ 354 w 375"/>
                  <a:gd name="T59" fmla="*/ 163 h 212"/>
                  <a:gd name="T60" fmla="*/ 347 w 375"/>
                  <a:gd name="T61" fmla="*/ 170 h 212"/>
                  <a:gd name="T62" fmla="*/ 347 w 375"/>
                  <a:gd name="T63" fmla="*/ 177 h 212"/>
                  <a:gd name="T64" fmla="*/ 361 w 375"/>
                  <a:gd name="T65" fmla="*/ 191 h 212"/>
                  <a:gd name="T66" fmla="*/ 347 w 375"/>
                  <a:gd name="T67" fmla="*/ 205 h 212"/>
                  <a:gd name="T68" fmla="*/ 340 w 375"/>
                  <a:gd name="T69" fmla="*/ 212 h 212"/>
                  <a:gd name="T70" fmla="*/ 319 w 375"/>
                  <a:gd name="T71" fmla="*/ 205 h 212"/>
                  <a:gd name="T72" fmla="*/ 297 w 375"/>
                  <a:gd name="T73" fmla="*/ 212 h 212"/>
                  <a:gd name="T74" fmla="*/ 283 w 375"/>
                  <a:gd name="T75" fmla="*/ 205 h 212"/>
                  <a:gd name="T76" fmla="*/ 269 w 375"/>
                  <a:gd name="T77" fmla="*/ 212 h 212"/>
                  <a:gd name="T78" fmla="*/ 248 w 375"/>
                  <a:gd name="T79" fmla="*/ 205 h 212"/>
                  <a:gd name="T80" fmla="*/ 191 w 375"/>
                  <a:gd name="T81" fmla="*/ 191 h 212"/>
                  <a:gd name="T82" fmla="*/ 127 w 375"/>
                  <a:gd name="T83" fmla="*/ 156 h 212"/>
                  <a:gd name="T84" fmla="*/ 106 w 375"/>
                  <a:gd name="T85" fmla="*/ 156 h 212"/>
                  <a:gd name="T86" fmla="*/ 85 w 375"/>
                  <a:gd name="T87" fmla="*/ 156 h 212"/>
                  <a:gd name="T88" fmla="*/ 63 w 375"/>
                  <a:gd name="T89" fmla="*/ 149 h 212"/>
                  <a:gd name="T90" fmla="*/ 42 w 375"/>
                  <a:gd name="T91" fmla="*/ 141 h 212"/>
                  <a:gd name="T92" fmla="*/ 21 w 375"/>
                  <a:gd name="T93" fmla="*/ 120 h 212"/>
                  <a:gd name="T94" fmla="*/ 0 w 375"/>
                  <a:gd name="T95" fmla="*/ 113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5"/>
                  <a:gd name="T145" fmla="*/ 0 h 212"/>
                  <a:gd name="T146" fmla="*/ 375 w 375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5" h="212">
                    <a:moveTo>
                      <a:pt x="0" y="113"/>
                    </a:moveTo>
                    <a:lnTo>
                      <a:pt x="7" y="113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7" y="99"/>
                    </a:lnTo>
                    <a:lnTo>
                      <a:pt x="7" y="92"/>
                    </a:lnTo>
                    <a:lnTo>
                      <a:pt x="14" y="92"/>
                    </a:lnTo>
                    <a:lnTo>
                      <a:pt x="14" y="85"/>
                    </a:lnTo>
                    <a:lnTo>
                      <a:pt x="21" y="85"/>
                    </a:lnTo>
                    <a:lnTo>
                      <a:pt x="21" y="78"/>
                    </a:lnTo>
                    <a:lnTo>
                      <a:pt x="28" y="78"/>
                    </a:lnTo>
                    <a:lnTo>
                      <a:pt x="28" y="71"/>
                    </a:lnTo>
                    <a:lnTo>
                      <a:pt x="35" y="71"/>
                    </a:lnTo>
                    <a:lnTo>
                      <a:pt x="42" y="63"/>
                    </a:lnTo>
                    <a:lnTo>
                      <a:pt x="49" y="63"/>
                    </a:lnTo>
                    <a:lnTo>
                      <a:pt x="56" y="71"/>
                    </a:lnTo>
                    <a:lnTo>
                      <a:pt x="63" y="71"/>
                    </a:lnTo>
                    <a:lnTo>
                      <a:pt x="56" y="63"/>
                    </a:lnTo>
                    <a:lnTo>
                      <a:pt x="63" y="56"/>
                    </a:lnTo>
                    <a:lnTo>
                      <a:pt x="71" y="42"/>
                    </a:lnTo>
                    <a:lnTo>
                      <a:pt x="78" y="42"/>
                    </a:lnTo>
                    <a:lnTo>
                      <a:pt x="85" y="42"/>
                    </a:lnTo>
                    <a:lnTo>
                      <a:pt x="92" y="35"/>
                    </a:lnTo>
                    <a:lnTo>
                      <a:pt x="92" y="28"/>
                    </a:lnTo>
                    <a:lnTo>
                      <a:pt x="85" y="21"/>
                    </a:lnTo>
                    <a:lnTo>
                      <a:pt x="85" y="14"/>
                    </a:lnTo>
                    <a:lnTo>
                      <a:pt x="85" y="7"/>
                    </a:lnTo>
                    <a:lnTo>
                      <a:pt x="92" y="7"/>
                    </a:lnTo>
                    <a:lnTo>
                      <a:pt x="92" y="14"/>
                    </a:lnTo>
                    <a:lnTo>
                      <a:pt x="99" y="7"/>
                    </a:lnTo>
                    <a:lnTo>
                      <a:pt x="106" y="7"/>
                    </a:lnTo>
                    <a:lnTo>
                      <a:pt x="113" y="7"/>
                    </a:lnTo>
                    <a:lnTo>
                      <a:pt x="113" y="0"/>
                    </a:lnTo>
                    <a:lnTo>
                      <a:pt x="113" y="7"/>
                    </a:lnTo>
                    <a:lnTo>
                      <a:pt x="113" y="0"/>
                    </a:lnTo>
                    <a:lnTo>
                      <a:pt x="120" y="7"/>
                    </a:lnTo>
                    <a:lnTo>
                      <a:pt x="127" y="7"/>
                    </a:lnTo>
                    <a:lnTo>
                      <a:pt x="134" y="14"/>
                    </a:lnTo>
                    <a:lnTo>
                      <a:pt x="141" y="14"/>
                    </a:lnTo>
                    <a:lnTo>
                      <a:pt x="149" y="21"/>
                    </a:lnTo>
                    <a:lnTo>
                      <a:pt x="156" y="21"/>
                    </a:lnTo>
                    <a:lnTo>
                      <a:pt x="163" y="14"/>
                    </a:lnTo>
                    <a:lnTo>
                      <a:pt x="163" y="21"/>
                    </a:lnTo>
                    <a:lnTo>
                      <a:pt x="170" y="21"/>
                    </a:lnTo>
                    <a:lnTo>
                      <a:pt x="170" y="28"/>
                    </a:lnTo>
                    <a:lnTo>
                      <a:pt x="177" y="35"/>
                    </a:lnTo>
                    <a:lnTo>
                      <a:pt x="184" y="42"/>
                    </a:lnTo>
                    <a:lnTo>
                      <a:pt x="191" y="42"/>
                    </a:lnTo>
                    <a:lnTo>
                      <a:pt x="198" y="49"/>
                    </a:lnTo>
                    <a:lnTo>
                      <a:pt x="205" y="56"/>
                    </a:lnTo>
                    <a:lnTo>
                      <a:pt x="205" y="63"/>
                    </a:lnTo>
                    <a:lnTo>
                      <a:pt x="212" y="56"/>
                    </a:lnTo>
                    <a:lnTo>
                      <a:pt x="212" y="63"/>
                    </a:lnTo>
                    <a:lnTo>
                      <a:pt x="219" y="63"/>
                    </a:lnTo>
                    <a:lnTo>
                      <a:pt x="226" y="71"/>
                    </a:lnTo>
                    <a:lnTo>
                      <a:pt x="234" y="71"/>
                    </a:lnTo>
                    <a:lnTo>
                      <a:pt x="241" y="78"/>
                    </a:lnTo>
                    <a:lnTo>
                      <a:pt x="248" y="78"/>
                    </a:lnTo>
                    <a:lnTo>
                      <a:pt x="248" y="85"/>
                    </a:lnTo>
                    <a:lnTo>
                      <a:pt x="255" y="92"/>
                    </a:lnTo>
                    <a:lnTo>
                      <a:pt x="255" y="99"/>
                    </a:lnTo>
                    <a:lnTo>
                      <a:pt x="262" y="99"/>
                    </a:lnTo>
                    <a:lnTo>
                      <a:pt x="262" y="92"/>
                    </a:lnTo>
                    <a:lnTo>
                      <a:pt x="269" y="92"/>
                    </a:lnTo>
                    <a:lnTo>
                      <a:pt x="276" y="92"/>
                    </a:lnTo>
                    <a:lnTo>
                      <a:pt x="290" y="92"/>
                    </a:lnTo>
                    <a:lnTo>
                      <a:pt x="297" y="85"/>
                    </a:lnTo>
                    <a:lnTo>
                      <a:pt x="304" y="85"/>
                    </a:lnTo>
                    <a:lnTo>
                      <a:pt x="319" y="78"/>
                    </a:lnTo>
                    <a:lnTo>
                      <a:pt x="326" y="92"/>
                    </a:lnTo>
                    <a:lnTo>
                      <a:pt x="333" y="92"/>
                    </a:lnTo>
                    <a:lnTo>
                      <a:pt x="340" y="92"/>
                    </a:lnTo>
                    <a:lnTo>
                      <a:pt x="347" y="92"/>
                    </a:lnTo>
                    <a:lnTo>
                      <a:pt x="354" y="92"/>
                    </a:lnTo>
                    <a:lnTo>
                      <a:pt x="361" y="92"/>
                    </a:lnTo>
                    <a:lnTo>
                      <a:pt x="368" y="99"/>
                    </a:lnTo>
                    <a:lnTo>
                      <a:pt x="368" y="106"/>
                    </a:lnTo>
                    <a:lnTo>
                      <a:pt x="375" y="106"/>
                    </a:lnTo>
                    <a:lnTo>
                      <a:pt x="368" y="113"/>
                    </a:lnTo>
                    <a:lnTo>
                      <a:pt x="368" y="120"/>
                    </a:lnTo>
                    <a:lnTo>
                      <a:pt x="368" y="127"/>
                    </a:lnTo>
                    <a:lnTo>
                      <a:pt x="368" y="141"/>
                    </a:lnTo>
                    <a:lnTo>
                      <a:pt x="361" y="141"/>
                    </a:lnTo>
                    <a:lnTo>
                      <a:pt x="361" y="149"/>
                    </a:lnTo>
                    <a:lnTo>
                      <a:pt x="361" y="156"/>
                    </a:lnTo>
                    <a:lnTo>
                      <a:pt x="368" y="156"/>
                    </a:lnTo>
                    <a:lnTo>
                      <a:pt x="368" y="163"/>
                    </a:lnTo>
                    <a:lnTo>
                      <a:pt x="361" y="170"/>
                    </a:lnTo>
                    <a:lnTo>
                      <a:pt x="354" y="170"/>
                    </a:lnTo>
                    <a:lnTo>
                      <a:pt x="354" y="163"/>
                    </a:lnTo>
                    <a:lnTo>
                      <a:pt x="361" y="163"/>
                    </a:lnTo>
                    <a:lnTo>
                      <a:pt x="354" y="163"/>
                    </a:lnTo>
                    <a:lnTo>
                      <a:pt x="347" y="170"/>
                    </a:lnTo>
                    <a:lnTo>
                      <a:pt x="347" y="177"/>
                    </a:lnTo>
                    <a:lnTo>
                      <a:pt x="347" y="170"/>
                    </a:lnTo>
                    <a:lnTo>
                      <a:pt x="347" y="177"/>
                    </a:lnTo>
                    <a:lnTo>
                      <a:pt x="354" y="184"/>
                    </a:lnTo>
                    <a:lnTo>
                      <a:pt x="361" y="184"/>
                    </a:lnTo>
                    <a:lnTo>
                      <a:pt x="361" y="191"/>
                    </a:lnTo>
                    <a:lnTo>
                      <a:pt x="354" y="198"/>
                    </a:lnTo>
                    <a:lnTo>
                      <a:pt x="347" y="198"/>
                    </a:lnTo>
                    <a:lnTo>
                      <a:pt x="347" y="205"/>
                    </a:lnTo>
                    <a:lnTo>
                      <a:pt x="340" y="205"/>
                    </a:lnTo>
                    <a:lnTo>
                      <a:pt x="347" y="212"/>
                    </a:lnTo>
                    <a:lnTo>
                      <a:pt x="340" y="212"/>
                    </a:lnTo>
                    <a:lnTo>
                      <a:pt x="333" y="212"/>
                    </a:lnTo>
                    <a:lnTo>
                      <a:pt x="319" y="212"/>
                    </a:lnTo>
                    <a:lnTo>
                      <a:pt x="319" y="205"/>
                    </a:lnTo>
                    <a:lnTo>
                      <a:pt x="312" y="205"/>
                    </a:lnTo>
                    <a:lnTo>
                      <a:pt x="304" y="212"/>
                    </a:lnTo>
                    <a:lnTo>
                      <a:pt x="297" y="212"/>
                    </a:lnTo>
                    <a:lnTo>
                      <a:pt x="290" y="212"/>
                    </a:lnTo>
                    <a:lnTo>
                      <a:pt x="290" y="205"/>
                    </a:lnTo>
                    <a:lnTo>
                      <a:pt x="283" y="205"/>
                    </a:lnTo>
                    <a:lnTo>
                      <a:pt x="290" y="212"/>
                    </a:lnTo>
                    <a:lnTo>
                      <a:pt x="276" y="205"/>
                    </a:lnTo>
                    <a:lnTo>
                      <a:pt x="269" y="212"/>
                    </a:lnTo>
                    <a:lnTo>
                      <a:pt x="262" y="212"/>
                    </a:lnTo>
                    <a:lnTo>
                      <a:pt x="255" y="212"/>
                    </a:lnTo>
                    <a:lnTo>
                      <a:pt x="248" y="205"/>
                    </a:lnTo>
                    <a:lnTo>
                      <a:pt x="205" y="198"/>
                    </a:lnTo>
                    <a:lnTo>
                      <a:pt x="198" y="198"/>
                    </a:lnTo>
                    <a:lnTo>
                      <a:pt x="191" y="191"/>
                    </a:lnTo>
                    <a:lnTo>
                      <a:pt x="163" y="177"/>
                    </a:lnTo>
                    <a:lnTo>
                      <a:pt x="149" y="170"/>
                    </a:lnTo>
                    <a:lnTo>
                      <a:pt x="127" y="156"/>
                    </a:lnTo>
                    <a:lnTo>
                      <a:pt x="120" y="156"/>
                    </a:lnTo>
                    <a:lnTo>
                      <a:pt x="113" y="156"/>
                    </a:lnTo>
                    <a:lnTo>
                      <a:pt x="106" y="156"/>
                    </a:lnTo>
                    <a:lnTo>
                      <a:pt x="99" y="156"/>
                    </a:lnTo>
                    <a:lnTo>
                      <a:pt x="92" y="156"/>
                    </a:lnTo>
                    <a:lnTo>
                      <a:pt x="85" y="156"/>
                    </a:lnTo>
                    <a:lnTo>
                      <a:pt x="78" y="156"/>
                    </a:lnTo>
                    <a:lnTo>
                      <a:pt x="71" y="149"/>
                    </a:lnTo>
                    <a:lnTo>
                      <a:pt x="63" y="149"/>
                    </a:lnTo>
                    <a:lnTo>
                      <a:pt x="49" y="149"/>
                    </a:lnTo>
                    <a:lnTo>
                      <a:pt x="42" y="149"/>
                    </a:lnTo>
                    <a:lnTo>
                      <a:pt x="42" y="141"/>
                    </a:lnTo>
                    <a:lnTo>
                      <a:pt x="28" y="127"/>
                    </a:lnTo>
                    <a:lnTo>
                      <a:pt x="21" y="127"/>
                    </a:lnTo>
                    <a:lnTo>
                      <a:pt x="21" y="120"/>
                    </a:lnTo>
                    <a:lnTo>
                      <a:pt x="14" y="120"/>
                    </a:lnTo>
                    <a:lnTo>
                      <a:pt x="7" y="12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CC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73" name="Rectangle 1841"/>
              <p:cNvSpPr>
                <a:spLocks noChangeArrowheads="1"/>
              </p:cNvSpPr>
              <p:nvPr/>
            </p:nvSpPr>
            <p:spPr bwMode="auto">
              <a:xfrm>
                <a:off x="756" y="-2"/>
                <a:ext cx="7" cy="7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74" name="Freeform 1842"/>
              <p:cNvSpPr>
                <a:spLocks/>
              </p:cNvSpPr>
              <p:nvPr/>
            </p:nvSpPr>
            <p:spPr bwMode="auto">
              <a:xfrm>
                <a:off x="756" y="1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75" name="Freeform 1843"/>
              <p:cNvSpPr>
                <a:spLocks/>
              </p:cNvSpPr>
              <p:nvPr/>
            </p:nvSpPr>
            <p:spPr bwMode="auto">
              <a:xfrm>
                <a:off x="742" y="-9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76" name="Freeform 1844"/>
              <p:cNvSpPr>
                <a:spLocks/>
              </p:cNvSpPr>
              <p:nvPr/>
            </p:nvSpPr>
            <p:spPr bwMode="auto">
              <a:xfrm>
                <a:off x="763" y="12"/>
                <a:ext cx="7" cy="14"/>
              </a:xfrm>
              <a:custGeom>
                <a:avLst/>
                <a:gdLst>
                  <a:gd name="T0" fmla="*/ 7 w 7"/>
                  <a:gd name="T1" fmla="*/ 14 h 14"/>
                  <a:gd name="T2" fmla="*/ 7 w 7"/>
                  <a:gd name="T3" fmla="*/ 7 h 14"/>
                  <a:gd name="T4" fmla="*/ 0 w 7"/>
                  <a:gd name="T5" fmla="*/ 14 h 14"/>
                  <a:gd name="T6" fmla="*/ 0 w 7"/>
                  <a:gd name="T7" fmla="*/ 7 h 14"/>
                  <a:gd name="T8" fmla="*/ 0 w 7"/>
                  <a:gd name="T9" fmla="*/ 0 h 14"/>
                  <a:gd name="T10" fmla="*/ 7 w 7"/>
                  <a:gd name="T11" fmla="*/ 0 h 14"/>
                  <a:gd name="T12" fmla="*/ 7 w 7"/>
                  <a:gd name="T13" fmla="*/ 7 h 14"/>
                  <a:gd name="T14" fmla="*/ 7 w 7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4"/>
                  <a:gd name="T26" fmla="*/ 7 w 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4">
                    <a:moveTo>
                      <a:pt x="7" y="14"/>
                    </a:moveTo>
                    <a:lnTo>
                      <a:pt x="7" y="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3470" name="Text Box 1845"/>
            <p:cNvSpPr txBox="1">
              <a:spLocks noChangeArrowheads="1"/>
            </p:cNvSpPr>
            <p:nvPr/>
          </p:nvSpPr>
          <p:spPr bwMode="auto">
            <a:xfrm rot="-2567845">
              <a:off x="691" y="-87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0" name="Group 1846"/>
          <p:cNvGrpSpPr>
            <a:grpSpLocks/>
          </p:cNvGrpSpPr>
          <p:nvPr/>
        </p:nvGrpSpPr>
        <p:grpSpPr bwMode="auto">
          <a:xfrm>
            <a:off x="2320925" y="3027363"/>
            <a:ext cx="173038" cy="287337"/>
            <a:chOff x="1323" y="1692"/>
            <a:chExt cx="109" cy="181"/>
          </a:xfrm>
        </p:grpSpPr>
        <p:sp>
          <p:nvSpPr>
            <p:cNvPr id="23467" name="AutoShape 1847"/>
            <p:cNvSpPr>
              <a:spLocks noChangeAspect="1" noChangeArrowheads="1" noTextEdit="1"/>
            </p:cNvSpPr>
            <p:nvPr/>
          </p:nvSpPr>
          <p:spPr bwMode="auto">
            <a:xfrm>
              <a:off x="1323" y="1692"/>
              <a:ext cx="1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23468" name="Freeform 1848"/>
            <p:cNvSpPr>
              <a:spLocks/>
            </p:cNvSpPr>
            <p:nvPr/>
          </p:nvSpPr>
          <p:spPr bwMode="auto">
            <a:xfrm>
              <a:off x="1374" y="1855"/>
              <a:ext cx="1" cy="1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0FF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</p:grpSp>
      <p:grpSp>
        <p:nvGrpSpPr>
          <p:cNvPr id="21531" name="Group 1849"/>
          <p:cNvGrpSpPr>
            <a:grpSpLocks/>
          </p:cNvGrpSpPr>
          <p:nvPr/>
        </p:nvGrpSpPr>
        <p:grpSpPr bwMode="auto">
          <a:xfrm>
            <a:off x="2043113" y="3049588"/>
            <a:ext cx="439737" cy="427037"/>
            <a:chOff x="1148" y="1706"/>
            <a:chExt cx="277" cy="269"/>
          </a:xfrm>
        </p:grpSpPr>
        <p:sp>
          <p:nvSpPr>
            <p:cNvPr id="23465" name="Freeform 1850"/>
            <p:cNvSpPr>
              <a:spLocks/>
            </p:cNvSpPr>
            <p:nvPr/>
          </p:nvSpPr>
          <p:spPr bwMode="auto">
            <a:xfrm>
              <a:off x="1328" y="1706"/>
              <a:ext cx="97" cy="153"/>
            </a:xfrm>
            <a:custGeom>
              <a:avLst/>
              <a:gdLst>
                <a:gd name="T0" fmla="*/ 0 w 445"/>
                <a:gd name="T1" fmla="*/ 3 h 312"/>
                <a:gd name="T2" fmla="*/ 0 w 445"/>
                <a:gd name="T3" fmla="*/ 3 h 312"/>
                <a:gd name="T4" fmla="*/ 0 w 445"/>
                <a:gd name="T5" fmla="*/ 3 h 312"/>
                <a:gd name="T6" fmla="*/ 0 w 445"/>
                <a:gd name="T7" fmla="*/ 3 h 312"/>
                <a:gd name="T8" fmla="*/ 0 w 445"/>
                <a:gd name="T9" fmla="*/ 2 h 312"/>
                <a:gd name="T10" fmla="*/ 0 w 445"/>
                <a:gd name="T11" fmla="*/ 1 h 312"/>
                <a:gd name="T12" fmla="*/ 0 w 445"/>
                <a:gd name="T13" fmla="*/ 1 h 312"/>
                <a:gd name="T14" fmla="*/ 0 w 445"/>
                <a:gd name="T15" fmla="*/ 1 h 312"/>
                <a:gd name="T16" fmla="*/ 0 w 445"/>
                <a:gd name="T17" fmla="*/ 1 h 312"/>
                <a:gd name="T18" fmla="*/ 0 w 445"/>
                <a:gd name="T19" fmla="*/ 1 h 312"/>
                <a:gd name="T20" fmla="*/ 0 w 445"/>
                <a:gd name="T21" fmla="*/ 1 h 312"/>
                <a:gd name="T22" fmla="*/ 0 w 445"/>
                <a:gd name="T23" fmla="*/ 1 h 312"/>
                <a:gd name="T24" fmla="*/ 0 w 445"/>
                <a:gd name="T25" fmla="*/ 1 h 312"/>
                <a:gd name="T26" fmla="*/ 0 w 445"/>
                <a:gd name="T27" fmla="*/ 1 h 312"/>
                <a:gd name="T28" fmla="*/ 0 w 445"/>
                <a:gd name="T29" fmla="*/ 1 h 312"/>
                <a:gd name="T30" fmla="*/ 0 w 445"/>
                <a:gd name="T31" fmla="*/ 1 h 312"/>
                <a:gd name="T32" fmla="*/ 0 w 445"/>
                <a:gd name="T33" fmla="*/ 1 h 312"/>
                <a:gd name="T34" fmla="*/ 0 w 445"/>
                <a:gd name="T35" fmla="*/ 1 h 312"/>
                <a:gd name="T36" fmla="*/ 0 w 445"/>
                <a:gd name="T37" fmla="*/ 1 h 312"/>
                <a:gd name="T38" fmla="*/ 0 w 445"/>
                <a:gd name="T39" fmla="*/ 0 h 312"/>
                <a:gd name="T40" fmla="*/ 0 w 445"/>
                <a:gd name="T41" fmla="*/ 0 h 312"/>
                <a:gd name="T42" fmla="*/ 0 w 445"/>
                <a:gd name="T43" fmla="*/ 0 h 312"/>
                <a:gd name="T44" fmla="*/ 0 w 445"/>
                <a:gd name="T45" fmla="*/ 0 h 312"/>
                <a:gd name="T46" fmla="*/ 0 w 445"/>
                <a:gd name="T47" fmla="*/ 2 h 312"/>
                <a:gd name="T48" fmla="*/ 0 w 445"/>
                <a:gd name="T49" fmla="*/ 2 h 312"/>
                <a:gd name="T50" fmla="*/ 0 w 445"/>
                <a:gd name="T51" fmla="*/ 2 h 312"/>
                <a:gd name="T52" fmla="*/ 0 w 445"/>
                <a:gd name="T53" fmla="*/ 2 h 312"/>
                <a:gd name="T54" fmla="*/ 0 w 445"/>
                <a:gd name="T55" fmla="*/ 2 h 312"/>
                <a:gd name="T56" fmla="*/ 0 w 445"/>
                <a:gd name="T57" fmla="*/ 2 h 312"/>
                <a:gd name="T58" fmla="*/ 0 w 445"/>
                <a:gd name="T59" fmla="*/ 2 h 312"/>
                <a:gd name="T60" fmla="*/ 0 w 445"/>
                <a:gd name="T61" fmla="*/ 2 h 312"/>
                <a:gd name="T62" fmla="*/ 0 w 445"/>
                <a:gd name="T63" fmla="*/ 2 h 312"/>
                <a:gd name="T64" fmla="*/ 0 w 445"/>
                <a:gd name="T65" fmla="*/ 2 h 312"/>
                <a:gd name="T66" fmla="*/ 0 w 445"/>
                <a:gd name="T67" fmla="*/ 2 h 312"/>
                <a:gd name="T68" fmla="*/ 0 w 445"/>
                <a:gd name="T69" fmla="*/ 2 h 312"/>
                <a:gd name="T70" fmla="*/ 0 w 445"/>
                <a:gd name="T71" fmla="*/ 2 h 312"/>
                <a:gd name="T72" fmla="*/ 0 w 445"/>
                <a:gd name="T73" fmla="*/ 3 h 312"/>
                <a:gd name="T74" fmla="*/ 0 w 445"/>
                <a:gd name="T75" fmla="*/ 3 h 312"/>
                <a:gd name="T76" fmla="*/ 0 w 445"/>
                <a:gd name="T77" fmla="*/ 3 h 312"/>
                <a:gd name="T78" fmla="*/ 0 w 445"/>
                <a:gd name="T79" fmla="*/ 3 h 312"/>
                <a:gd name="T80" fmla="*/ 0 w 445"/>
                <a:gd name="T81" fmla="*/ 3 h 312"/>
                <a:gd name="T82" fmla="*/ 0 w 445"/>
                <a:gd name="T83" fmla="*/ 3 h 312"/>
                <a:gd name="T84" fmla="*/ 0 w 445"/>
                <a:gd name="T85" fmla="*/ 3 h 312"/>
                <a:gd name="T86" fmla="*/ 0 w 445"/>
                <a:gd name="T87" fmla="*/ 3 h 312"/>
                <a:gd name="T88" fmla="*/ 0 w 445"/>
                <a:gd name="T89" fmla="*/ 3 h 312"/>
                <a:gd name="T90" fmla="*/ 0 w 445"/>
                <a:gd name="T91" fmla="*/ 4 h 312"/>
                <a:gd name="T92" fmla="*/ 0 w 445"/>
                <a:gd name="T93" fmla="*/ 4 h 312"/>
                <a:gd name="T94" fmla="*/ 0 w 445"/>
                <a:gd name="T95" fmla="*/ 4 h 312"/>
                <a:gd name="T96" fmla="*/ 0 w 445"/>
                <a:gd name="T97" fmla="*/ 4 h 312"/>
                <a:gd name="T98" fmla="*/ 0 w 445"/>
                <a:gd name="T99" fmla="*/ 4 h 312"/>
                <a:gd name="T100" fmla="*/ 0 w 445"/>
                <a:gd name="T101" fmla="*/ 4 h 312"/>
                <a:gd name="T102" fmla="*/ 0 w 445"/>
                <a:gd name="T103" fmla="*/ 4 h 312"/>
                <a:gd name="T104" fmla="*/ 0 w 445"/>
                <a:gd name="T105" fmla="*/ 4 h 312"/>
                <a:gd name="T106" fmla="*/ 0 w 445"/>
                <a:gd name="T107" fmla="*/ 4 h 312"/>
                <a:gd name="T108" fmla="*/ 0 w 445"/>
                <a:gd name="T109" fmla="*/ 4 h 312"/>
                <a:gd name="T110" fmla="*/ 0 w 445"/>
                <a:gd name="T111" fmla="*/ 4 h 312"/>
                <a:gd name="T112" fmla="*/ 0 w 445"/>
                <a:gd name="T113" fmla="*/ 4 h 312"/>
                <a:gd name="T114" fmla="*/ 0 w 445"/>
                <a:gd name="T115" fmla="*/ 3 h 312"/>
                <a:gd name="T116" fmla="*/ 0 w 445"/>
                <a:gd name="T117" fmla="*/ 3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312"/>
                <a:gd name="T179" fmla="*/ 445 w 445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312">
                  <a:moveTo>
                    <a:pt x="0" y="251"/>
                  </a:moveTo>
                  <a:lnTo>
                    <a:pt x="5" y="251"/>
                  </a:lnTo>
                  <a:lnTo>
                    <a:pt x="5" y="248"/>
                  </a:lnTo>
                  <a:lnTo>
                    <a:pt x="5" y="244"/>
                  </a:lnTo>
                  <a:lnTo>
                    <a:pt x="10" y="241"/>
                  </a:lnTo>
                  <a:lnTo>
                    <a:pt x="10" y="237"/>
                  </a:lnTo>
                  <a:lnTo>
                    <a:pt x="10" y="234"/>
                  </a:lnTo>
                  <a:lnTo>
                    <a:pt x="5" y="227"/>
                  </a:lnTo>
                  <a:lnTo>
                    <a:pt x="10" y="227"/>
                  </a:lnTo>
                  <a:lnTo>
                    <a:pt x="10" y="224"/>
                  </a:lnTo>
                  <a:lnTo>
                    <a:pt x="10" y="220"/>
                  </a:lnTo>
                  <a:lnTo>
                    <a:pt x="10" y="217"/>
                  </a:lnTo>
                  <a:lnTo>
                    <a:pt x="10" y="214"/>
                  </a:lnTo>
                  <a:lnTo>
                    <a:pt x="15" y="214"/>
                  </a:lnTo>
                  <a:lnTo>
                    <a:pt x="20" y="210"/>
                  </a:lnTo>
                  <a:lnTo>
                    <a:pt x="5" y="197"/>
                  </a:lnTo>
                  <a:lnTo>
                    <a:pt x="15" y="183"/>
                  </a:lnTo>
                  <a:lnTo>
                    <a:pt x="57" y="132"/>
                  </a:lnTo>
                  <a:lnTo>
                    <a:pt x="202" y="132"/>
                  </a:lnTo>
                  <a:lnTo>
                    <a:pt x="197" y="132"/>
                  </a:lnTo>
                  <a:lnTo>
                    <a:pt x="202" y="132"/>
                  </a:lnTo>
                  <a:lnTo>
                    <a:pt x="197" y="132"/>
                  </a:lnTo>
                  <a:lnTo>
                    <a:pt x="197" y="129"/>
                  </a:lnTo>
                  <a:lnTo>
                    <a:pt x="202" y="129"/>
                  </a:lnTo>
                  <a:lnTo>
                    <a:pt x="197" y="129"/>
                  </a:lnTo>
                  <a:lnTo>
                    <a:pt x="202" y="125"/>
                  </a:lnTo>
                  <a:lnTo>
                    <a:pt x="197" y="125"/>
                  </a:lnTo>
                  <a:lnTo>
                    <a:pt x="197" y="122"/>
                  </a:lnTo>
                  <a:lnTo>
                    <a:pt x="202" y="122"/>
                  </a:lnTo>
                  <a:lnTo>
                    <a:pt x="197" y="122"/>
                  </a:lnTo>
                  <a:lnTo>
                    <a:pt x="197" y="119"/>
                  </a:lnTo>
                  <a:lnTo>
                    <a:pt x="202" y="119"/>
                  </a:lnTo>
                  <a:lnTo>
                    <a:pt x="202" y="115"/>
                  </a:lnTo>
                  <a:lnTo>
                    <a:pt x="207" y="112"/>
                  </a:lnTo>
                  <a:lnTo>
                    <a:pt x="202" y="112"/>
                  </a:lnTo>
                  <a:lnTo>
                    <a:pt x="207" y="112"/>
                  </a:lnTo>
                  <a:lnTo>
                    <a:pt x="202" y="109"/>
                  </a:lnTo>
                  <a:lnTo>
                    <a:pt x="207" y="109"/>
                  </a:lnTo>
                  <a:lnTo>
                    <a:pt x="202" y="109"/>
                  </a:lnTo>
                  <a:lnTo>
                    <a:pt x="197" y="109"/>
                  </a:lnTo>
                  <a:lnTo>
                    <a:pt x="197" y="105"/>
                  </a:lnTo>
                  <a:lnTo>
                    <a:pt x="191" y="105"/>
                  </a:lnTo>
                  <a:lnTo>
                    <a:pt x="191" y="102"/>
                  </a:lnTo>
                  <a:lnTo>
                    <a:pt x="191" y="105"/>
                  </a:lnTo>
                  <a:lnTo>
                    <a:pt x="186" y="105"/>
                  </a:lnTo>
                  <a:lnTo>
                    <a:pt x="186" y="102"/>
                  </a:lnTo>
                  <a:lnTo>
                    <a:pt x="181" y="102"/>
                  </a:lnTo>
                  <a:lnTo>
                    <a:pt x="176" y="102"/>
                  </a:lnTo>
                  <a:lnTo>
                    <a:pt x="181" y="102"/>
                  </a:lnTo>
                  <a:lnTo>
                    <a:pt x="181" y="98"/>
                  </a:lnTo>
                  <a:lnTo>
                    <a:pt x="176" y="102"/>
                  </a:lnTo>
                  <a:lnTo>
                    <a:pt x="176" y="98"/>
                  </a:lnTo>
                  <a:lnTo>
                    <a:pt x="176" y="95"/>
                  </a:lnTo>
                  <a:lnTo>
                    <a:pt x="181" y="95"/>
                  </a:lnTo>
                  <a:lnTo>
                    <a:pt x="176" y="95"/>
                  </a:lnTo>
                  <a:lnTo>
                    <a:pt x="171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76" y="88"/>
                  </a:lnTo>
                  <a:lnTo>
                    <a:pt x="171" y="88"/>
                  </a:lnTo>
                  <a:lnTo>
                    <a:pt x="171" y="85"/>
                  </a:lnTo>
                  <a:lnTo>
                    <a:pt x="166" y="81"/>
                  </a:lnTo>
                  <a:lnTo>
                    <a:pt x="160" y="81"/>
                  </a:lnTo>
                  <a:lnTo>
                    <a:pt x="160" y="78"/>
                  </a:lnTo>
                  <a:lnTo>
                    <a:pt x="155" y="78"/>
                  </a:lnTo>
                  <a:lnTo>
                    <a:pt x="150" y="78"/>
                  </a:lnTo>
                  <a:lnTo>
                    <a:pt x="145" y="78"/>
                  </a:lnTo>
                  <a:lnTo>
                    <a:pt x="145" y="75"/>
                  </a:lnTo>
                  <a:lnTo>
                    <a:pt x="140" y="75"/>
                  </a:lnTo>
                  <a:lnTo>
                    <a:pt x="140" y="71"/>
                  </a:lnTo>
                  <a:lnTo>
                    <a:pt x="145" y="71"/>
                  </a:lnTo>
                  <a:lnTo>
                    <a:pt x="140" y="71"/>
                  </a:lnTo>
                  <a:lnTo>
                    <a:pt x="140" y="75"/>
                  </a:lnTo>
                  <a:lnTo>
                    <a:pt x="134" y="71"/>
                  </a:lnTo>
                  <a:lnTo>
                    <a:pt x="129" y="71"/>
                  </a:lnTo>
                  <a:lnTo>
                    <a:pt x="129" y="68"/>
                  </a:lnTo>
                  <a:lnTo>
                    <a:pt x="124" y="64"/>
                  </a:lnTo>
                  <a:lnTo>
                    <a:pt x="124" y="61"/>
                  </a:lnTo>
                  <a:lnTo>
                    <a:pt x="119" y="61"/>
                  </a:lnTo>
                  <a:lnTo>
                    <a:pt x="114" y="58"/>
                  </a:lnTo>
                  <a:lnTo>
                    <a:pt x="114" y="54"/>
                  </a:lnTo>
                  <a:lnTo>
                    <a:pt x="109" y="54"/>
                  </a:lnTo>
                  <a:lnTo>
                    <a:pt x="109" y="51"/>
                  </a:lnTo>
                  <a:lnTo>
                    <a:pt x="103" y="48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93" y="48"/>
                  </a:lnTo>
                  <a:lnTo>
                    <a:pt x="88" y="44"/>
                  </a:lnTo>
                  <a:lnTo>
                    <a:pt x="140" y="44"/>
                  </a:lnTo>
                  <a:lnTo>
                    <a:pt x="140" y="0"/>
                  </a:lnTo>
                  <a:lnTo>
                    <a:pt x="342" y="0"/>
                  </a:lnTo>
                  <a:lnTo>
                    <a:pt x="342" y="58"/>
                  </a:lnTo>
                  <a:lnTo>
                    <a:pt x="336" y="139"/>
                  </a:lnTo>
                  <a:lnTo>
                    <a:pt x="336" y="146"/>
                  </a:lnTo>
                  <a:lnTo>
                    <a:pt x="342" y="146"/>
                  </a:lnTo>
                  <a:lnTo>
                    <a:pt x="347" y="146"/>
                  </a:lnTo>
                  <a:lnTo>
                    <a:pt x="352" y="146"/>
                  </a:lnTo>
                  <a:lnTo>
                    <a:pt x="357" y="146"/>
                  </a:lnTo>
                  <a:lnTo>
                    <a:pt x="362" y="146"/>
                  </a:lnTo>
                  <a:lnTo>
                    <a:pt x="368" y="146"/>
                  </a:lnTo>
                  <a:lnTo>
                    <a:pt x="362" y="146"/>
                  </a:lnTo>
                  <a:lnTo>
                    <a:pt x="362" y="149"/>
                  </a:lnTo>
                  <a:lnTo>
                    <a:pt x="362" y="146"/>
                  </a:lnTo>
                  <a:lnTo>
                    <a:pt x="362" y="149"/>
                  </a:lnTo>
                  <a:lnTo>
                    <a:pt x="368" y="149"/>
                  </a:lnTo>
                  <a:lnTo>
                    <a:pt x="368" y="146"/>
                  </a:lnTo>
                  <a:lnTo>
                    <a:pt x="368" y="149"/>
                  </a:lnTo>
                  <a:lnTo>
                    <a:pt x="373" y="149"/>
                  </a:lnTo>
                  <a:lnTo>
                    <a:pt x="378" y="149"/>
                  </a:lnTo>
                  <a:lnTo>
                    <a:pt x="383" y="149"/>
                  </a:lnTo>
                  <a:lnTo>
                    <a:pt x="388" y="153"/>
                  </a:lnTo>
                  <a:lnTo>
                    <a:pt x="393" y="156"/>
                  </a:lnTo>
                  <a:lnTo>
                    <a:pt x="399" y="159"/>
                  </a:lnTo>
                  <a:lnTo>
                    <a:pt x="399" y="163"/>
                  </a:lnTo>
                  <a:lnTo>
                    <a:pt x="404" y="163"/>
                  </a:lnTo>
                  <a:lnTo>
                    <a:pt x="404" y="159"/>
                  </a:lnTo>
                  <a:lnTo>
                    <a:pt x="404" y="156"/>
                  </a:lnTo>
                  <a:lnTo>
                    <a:pt x="409" y="156"/>
                  </a:lnTo>
                  <a:lnTo>
                    <a:pt x="409" y="153"/>
                  </a:lnTo>
                  <a:lnTo>
                    <a:pt x="409" y="149"/>
                  </a:lnTo>
                  <a:lnTo>
                    <a:pt x="409" y="153"/>
                  </a:lnTo>
                  <a:lnTo>
                    <a:pt x="409" y="149"/>
                  </a:lnTo>
                  <a:lnTo>
                    <a:pt x="414" y="153"/>
                  </a:lnTo>
                  <a:lnTo>
                    <a:pt x="414" y="149"/>
                  </a:lnTo>
                  <a:lnTo>
                    <a:pt x="409" y="149"/>
                  </a:lnTo>
                  <a:lnTo>
                    <a:pt x="409" y="146"/>
                  </a:lnTo>
                  <a:lnTo>
                    <a:pt x="404" y="146"/>
                  </a:lnTo>
                  <a:lnTo>
                    <a:pt x="404" y="142"/>
                  </a:lnTo>
                  <a:lnTo>
                    <a:pt x="399" y="142"/>
                  </a:lnTo>
                  <a:lnTo>
                    <a:pt x="404" y="142"/>
                  </a:lnTo>
                  <a:lnTo>
                    <a:pt x="409" y="142"/>
                  </a:lnTo>
                  <a:lnTo>
                    <a:pt x="414" y="146"/>
                  </a:lnTo>
                  <a:lnTo>
                    <a:pt x="419" y="149"/>
                  </a:lnTo>
                  <a:lnTo>
                    <a:pt x="425" y="153"/>
                  </a:lnTo>
                  <a:lnTo>
                    <a:pt x="435" y="156"/>
                  </a:lnTo>
                  <a:lnTo>
                    <a:pt x="440" y="159"/>
                  </a:lnTo>
                  <a:lnTo>
                    <a:pt x="445" y="159"/>
                  </a:lnTo>
                  <a:lnTo>
                    <a:pt x="440" y="159"/>
                  </a:lnTo>
                  <a:lnTo>
                    <a:pt x="445" y="163"/>
                  </a:lnTo>
                  <a:lnTo>
                    <a:pt x="440" y="163"/>
                  </a:lnTo>
                  <a:lnTo>
                    <a:pt x="435" y="163"/>
                  </a:lnTo>
                  <a:lnTo>
                    <a:pt x="430" y="170"/>
                  </a:lnTo>
                  <a:lnTo>
                    <a:pt x="409" y="180"/>
                  </a:lnTo>
                  <a:lnTo>
                    <a:pt x="404" y="183"/>
                  </a:lnTo>
                  <a:lnTo>
                    <a:pt x="399" y="187"/>
                  </a:lnTo>
                  <a:lnTo>
                    <a:pt x="393" y="190"/>
                  </a:lnTo>
                  <a:lnTo>
                    <a:pt x="383" y="193"/>
                  </a:lnTo>
                  <a:lnTo>
                    <a:pt x="378" y="197"/>
                  </a:lnTo>
                  <a:lnTo>
                    <a:pt x="362" y="203"/>
                  </a:lnTo>
                  <a:lnTo>
                    <a:pt x="342" y="210"/>
                  </a:lnTo>
                  <a:lnTo>
                    <a:pt x="342" y="214"/>
                  </a:lnTo>
                  <a:lnTo>
                    <a:pt x="336" y="217"/>
                  </a:lnTo>
                  <a:lnTo>
                    <a:pt x="342" y="217"/>
                  </a:lnTo>
                  <a:lnTo>
                    <a:pt x="342" y="220"/>
                  </a:lnTo>
                  <a:lnTo>
                    <a:pt x="336" y="224"/>
                  </a:lnTo>
                  <a:lnTo>
                    <a:pt x="336" y="227"/>
                  </a:lnTo>
                  <a:lnTo>
                    <a:pt x="336" y="231"/>
                  </a:lnTo>
                  <a:lnTo>
                    <a:pt x="342" y="234"/>
                  </a:lnTo>
                  <a:lnTo>
                    <a:pt x="342" y="237"/>
                  </a:lnTo>
                  <a:lnTo>
                    <a:pt x="347" y="237"/>
                  </a:lnTo>
                  <a:lnTo>
                    <a:pt x="342" y="241"/>
                  </a:lnTo>
                  <a:lnTo>
                    <a:pt x="342" y="244"/>
                  </a:lnTo>
                  <a:lnTo>
                    <a:pt x="342" y="248"/>
                  </a:lnTo>
                  <a:lnTo>
                    <a:pt x="336" y="248"/>
                  </a:lnTo>
                  <a:lnTo>
                    <a:pt x="331" y="248"/>
                  </a:lnTo>
                  <a:lnTo>
                    <a:pt x="331" y="251"/>
                  </a:lnTo>
                  <a:lnTo>
                    <a:pt x="326" y="251"/>
                  </a:lnTo>
                  <a:lnTo>
                    <a:pt x="326" y="254"/>
                  </a:lnTo>
                  <a:lnTo>
                    <a:pt x="321" y="254"/>
                  </a:lnTo>
                  <a:lnTo>
                    <a:pt x="321" y="258"/>
                  </a:lnTo>
                  <a:lnTo>
                    <a:pt x="321" y="261"/>
                  </a:lnTo>
                  <a:lnTo>
                    <a:pt x="316" y="258"/>
                  </a:lnTo>
                  <a:lnTo>
                    <a:pt x="316" y="261"/>
                  </a:lnTo>
                  <a:lnTo>
                    <a:pt x="311" y="261"/>
                  </a:lnTo>
                  <a:lnTo>
                    <a:pt x="305" y="261"/>
                  </a:lnTo>
                  <a:lnTo>
                    <a:pt x="300" y="261"/>
                  </a:lnTo>
                  <a:lnTo>
                    <a:pt x="295" y="261"/>
                  </a:lnTo>
                  <a:lnTo>
                    <a:pt x="295" y="264"/>
                  </a:lnTo>
                  <a:lnTo>
                    <a:pt x="295" y="268"/>
                  </a:lnTo>
                  <a:lnTo>
                    <a:pt x="300" y="268"/>
                  </a:lnTo>
                  <a:lnTo>
                    <a:pt x="300" y="275"/>
                  </a:lnTo>
                  <a:lnTo>
                    <a:pt x="295" y="278"/>
                  </a:lnTo>
                  <a:lnTo>
                    <a:pt x="290" y="278"/>
                  </a:lnTo>
                  <a:lnTo>
                    <a:pt x="285" y="278"/>
                  </a:lnTo>
                  <a:lnTo>
                    <a:pt x="279" y="281"/>
                  </a:lnTo>
                  <a:lnTo>
                    <a:pt x="274" y="288"/>
                  </a:lnTo>
                  <a:lnTo>
                    <a:pt x="279" y="288"/>
                  </a:lnTo>
                  <a:lnTo>
                    <a:pt x="274" y="288"/>
                  </a:lnTo>
                  <a:lnTo>
                    <a:pt x="269" y="288"/>
                  </a:lnTo>
                  <a:lnTo>
                    <a:pt x="264" y="288"/>
                  </a:lnTo>
                  <a:lnTo>
                    <a:pt x="259" y="288"/>
                  </a:lnTo>
                  <a:lnTo>
                    <a:pt x="259" y="292"/>
                  </a:lnTo>
                  <a:lnTo>
                    <a:pt x="254" y="292"/>
                  </a:lnTo>
                  <a:lnTo>
                    <a:pt x="254" y="295"/>
                  </a:lnTo>
                  <a:lnTo>
                    <a:pt x="248" y="295"/>
                  </a:lnTo>
                  <a:lnTo>
                    <a:pt x="243" y="298"/>
                  </a:lnTo>
                  <a:lnTo>
                    <a:pt x="243" y="302"/>
                  </a:lnTo>
                  <a:lnTo>
                    <a:pt x="238" y="302"/>
                  </a:lnTo>
                  <a:lnTo>
                    <a:pt x="238" y="305"/>
                  </a:lnTo>
                  <a:lnTo>
                    <a:pt x="238" y="309"/>
                  </a:lnTo>
                  <a:lnTo>
                    <a:pt x="233" y="309"/>
                  </a:lnTo>
                  <a:lnTo>
                    <a:pt x="238" y="309"/>
                  </a:lnTo>
                  <a:lnTo>
                    <a:pt x="238" y="312"/>
                  </a:lnTo>
                  <a:lnTo>
                    <a:pt x="233" y="312"/>
                  </a:lnTo>
                  <a:lnTo>
                    <a:pt x="217" y="309"/>
                  </a:lnTo>
                  <a:lnTo>
                    <a:pt x="217" y="305"/>
                  </a:lnTo>
                  <a:lnTo>
                    <a:pt x="212" y="305"/>
                  </a:lnTo>
                  <a:lnTo>
                    <a:pt x="202" y="302"/>
                  </a:lnTo>
                  <a:lnTo>
                    <a:pt x="191" y="298"/>
                  </a:lnTo>
                  <a:lnTo>
                    <a:pt x="181" y="298"/>
                  </a:lnTo>
                  <a:lnTo>
                    <a:pt x="176" y="298"/>
                  </a:lnTo>
                  <a:lnTo>
                    <a:pt x="166" y="298"/>
                  </a:lnTo>
                  <a:lnTo>
                    <a:pt x="160" y="298"/>
                  </a:lnTo>
                  <a:lnTo>
                    <a:pt x="150" y="298"/>
                  </a:lnTo>
                  <a:lnTo>
                    <a:pt x="145" y="298"/>
                  </a:lnTo>
                  <a:lnTo>
                    <a:pt x="129" y="298"/>
                  </a:lnTo>
                  <a:lnTo>
                    <a:pt x="114" y="298"/>
                  </a:lnTo>
                  <a:lnTo>
                    <a:pt x="109" y="298"/>
                  </a:lnTo>
                  <a:lnTo>
                    <a:pt x="103" y="295"/>
                  </a:lnTo>
                  <a:lnTo>
                    <a:pt x="77" y="288"/>
                  </a:lnTo>
                  <a:lnTo>
                    <a:pt x="67" y="285"/>
                  </a:lnTo>
                  <a:lnTo>
                    <a:pt x="62" y="281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57" y="281"/>
                  </a:lnTo>
                  <a:lnTo>
                    <a:pt x="57" y="278"/>
                  </a:lnTo>
                  <a:lnTo>
                    <a:pt x="57" y="281"/>
                  </a:lnTo>
                  <a:lnTo>
                    <a:pt x="52" y="278"/>
                  </a:lnTo>
                  <a:lnTo>
                    <a:pt x="46" y="275"/>
                  </a:lnTo>
                  <a:lnTo>
                    <a:pt x="52" y="275"/>
                  </a:lnTo>
                  <a:lnTo>
                    <a:pt x="46" y="275"/>
                  </a:lnTo>
                  <a:lnTo>
                    <a:pt x="31" y="268"/>
                  </a:lnTo>
                  <a:lnTo>
                    <a:pt x="26" y="264"/>
                  </a:lnTo>
                  <a:lnTo>
                    <a:pt x="20" y="261"/>
                  </a:lnTo>
                  <a:lnTo>
                    <a:pt x="15" y="261"/>
                  </a:lnTo>
                  <a:lnTo>
                    <a:pt x="0" y="251"/>
                  </a:lnTo>
                  <a:close/>
                </a:path>
              </a:pathLst>
            </a:custGeom>
            <a:gradFill rotWithShape="1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23466" name="Text Box 1851"/>
            <p:cNvSpPr txBox="1">
              <a:spLocks noChangeArrowheads="1"/>
            </p:cNvSpPr>
            <p:nvPr/>
          </p:nvSpPr>
          <p:spPr bwMode="auto">
            <a:xfrm rot="-2501888">
              <a:off x="1148" y="1850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2" name="Group 1852"/>
          <p:cNvGrpSpPr>
            <a:grpSpLocks/>
          </p:cNvGrpSpPr>
          <p:nvPr/>
        </p:nvGrpSpPr>
        <p:grpSpPr bwMode="auto">
          <a:xfrm>
            <a:off x="2419350" y="2841625"/>
            <a:ext cx="280988" cy="339725"/>
            <a:chOff x="1385" y="1575"/>
            <a:chExt cx="177" cy="214"/>
          </a:xfrm>
        </p:grpSpPr>
        <p:grpSp>
          <p:nvGrpSpPr>
            <p:cNvPr id="23434" name="Group 1853"/>
            <p:cNvGrpSpPr>
              <a:grpSpLocks noChangeAspect="1"/>
            </p:cNvGrpSpPr>
            <p:nvPr/>
          </p:nvGrpSpPr>
          <p:grpSpPr bwMode="auto">
            <a:xfrm>
              <a:off x="1385" y="1682"/>
              <a:ext cx="84" cy="107"/>
              <a:chOff x="3742" y="1525"/>
              <a:chExt cx="363" cy="499"/>
            </a:xfrm>
          </p:grpSpPr>
          <p:sp>
            <p:nvSpPr>
              <p:cNvPr id="23436" name="AutoShape 1854"/>
              <p:cNvSpPr>
                <a:spLocks noChangeAspect="1" noChangeArrowheads="1" noTextEdit="1"/>
              </p:cNvSpPr>
              <p:nvPr/>
            </p:nvSpPr>
            <p:spPr bwMode="auto">
              <a:xfrm>
                <a:off x="3742" y="1525"/>
                <a:ext cx="36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37" name="Freeform 1855"/>
              <p:cNvSpPr>
                <a:spLocks/>
              </p:cNvSpPr>
              <p:nvPr/>
            </p:nvSpPr>
            <p:spPr bwMode="auto">
              <a:xfrm>
                <a:off x="3800" y="1567"/>
                <a:ext cx="170" cy="419"/>
              </a:xfrm>
              <a:custGeom>
                <a:avLst/>
                <a:gdLst>
                  <a:gd name="T0" fmla="*/ 15 w 170"/>
                  <a:gd name="T1" fmla="*/ 85 h 419"/>
                  <a:gd name="T2" fmla="*/ 29 w 170"/>
                  <a:gd name="T3" fmla="*/ 78 h 419"/>
                  <a:gd name="T4" fmla="*/ 43 w 170"/>
                  <a:gd name="T5" fmla="*/ 85 h 419"/>
                  <a:gd name="T6" fmla="*/ 57 w 170"/>
                  <a:gd name="T7" fmla="*/ 100 h 419"/>
                  <a:gd name="T8" fmla="*/ 64 w 170"/>
                  <a:gd name="T9" fmla="*/ 85 h 419"/>
                  <a:gd name="T10" fmla="*/ 71 w 170"/>
                  <a:gd name="T11" fmla="*/ 78 h 419"/>
                  <a:gd name="T12" fmla="*/ 78 w 170"/>
                  <a:gd name="T13" fmla="*/ 71 h 419"/>
                  <a:gd name="T14" fmla="*/ 85 w 170"/>
                  <a:gd name="T15" fmla="*/ 57 h 419"/>
                  <a:gd name="T16" fmla="*/ 93 w 170"/>
                  <a:gd name="T17" fmla="*/ 43 h 419"/>
                  <a:gd name="T18" fmla="*/ 100 w 170"/>
                  <a:gd name="T19" fmla="*/ 22 h 419"/>
                  <a:gd name="T20" fmla="*/ 107 w 170"/>
                  <a:gd name="T21" fmla="*/ 8 h 419"/>
                  <a:gd name="T22" fmla="*/ 128 w 170"/>
                  <a:gd name="T23" fmla="*/ 0 h 419"/>
                  <a:gd name="T24" fmla="*/ 142 w 170"/>
                  <a:gd name="T25" fmla="*/ 8 h 419"/>
                  <a:gd name="T26" fmla="*/ 135 w 170"/>
                  <a:gd name="T27" fmla="*/ 15 h 419"/>
                  <a:gd name="T28" fmla="*/ 128 w 170"/>
                  <a:gd name="T29" fmla="*/ 22 h 419"/>
                  <a:gd name="T30" fmla="*/ 135 w 170"/>
                  <a:gd name="T31" fmla="*/ 29 h 419"/>
                  <a:gd name="T32" fmla="*/ 135 w 170"/>
                  <a:gd name="T33" fmla="*/ 29 h 419"/>
                  <a:gd name="T34" fmla="*/ 149 w 170"/>
                  <a:gd name="T35" fmla="*/ 22 h 419"/>
                  <a:gd name="T36" fmla="*/ 149 w 170"/>
                  <a:gd name="T37" fmla="*/ 29 h 419"/>
                  <a:gd name="T38" fmla="*/ 163 w 170"/>
                  <a:gd name="T39" fmla="*/ 22 h 419"/>
                  <a:gd name="T40" fmla="*/ 170 w 170"/>
                  <a:gd name="T41" fmla="*/ 29 h 419"/>
                  <a:gd name="T42" fmla="*/ 170 w 170"/>
                  <a:gd name="T43" fmla="*/ 43 h 419"/>
                  <a:gd name="T44" fmla="*/ 170 w 170"/>
                  <a:gd name="T45" fmla="*/ 64 h 419"/>
                  <a:gd name="T46" fmla="*/ 163 w 170"/>
                  <a:gd name="T47" fmla="*/ 71 h 419"/>
                  <a:gd name="T48" fmla="*/ 163 w 170"/>
                  <a:gd name="T49" fmla="*/ 85 h 419"/>
                  <a:gd name="T50" fmla="*/ 156 w 170"/>
                  <a:gd name="T51" fmla="*/ 85 h 419"/>
                  <a:gd name="T52" fmla="*/ 149 w 170"/>
                  <a:gd name="T53" fmla="*/ 100 h 419"/>
                  <a:gd name="T54" fmla="*/ 142 w 170"/>
                  <a:gd name="T55" fmla="*/ 135 h 419"/>
                  <a:gd name="T56" fmla="*/ 142 w 170"/>
                  <a:gd name="T57" fmla="*/ 149 h 419"/>
                  <a:gd name="T58" fmla="*/ 156 w 170"/>
                  <a:gd name="T59" fmla="*/ 156 h 419"/>
                  <a:gd name="T60" fmla="*/ 149 w 170"/>
                  <a:gd name="T61" fmla="*/ 163 h 419"/>
                  <a:gd name="T62" fmla="*/ 142 w 170"/>
                  <a:gd name="T63" fmla="*/ 220 h 419"/>
                  <a:gd name="T64" fmla="*/ 149 w 170"/>
                  <a:gd name="T65" fmla="*/ 227 h 419"/>
                  <a:gd name="T66" fmla="*/ 149 w 170"/>
                  <a:gd name="T67" fmla="*/ 248 h 419"/>
                  <a:gd name="T68" fmla="*/ 142 w 170"/>
                  <a:gd name="T69" fmla="*/ 263 h 419"/>
                  <a:gd name="T70" fmla="*/ 142 w 170"/>
                  <a:gd name="T71" fmla="*/ 270 h 419"/>
                  <a:gd name="T72" fmla="*/ 135 w 170"/>
                  <a:gd name="T73" fmla="*/ 277 h 419"/>
                  <a:gd name="T74" fmla="*/ 142 w 170"/>
                  <a:gd name="T75" fmla="*/ 284 h 419"/>
                  <a:gd name="T76" fmla="*/ 135 w 170"/>
                  <a:gd name="T77" fmla="*/ 298 h 419"/>
                  <a:gd name="T78" fmla="*/ 128 w 170"/>
                  <a:gd name="T79" fmla="*/ 312 h 419"/>
                  <a:gd name="T80" fmla="*/ 121 w 170"/>
                  <a:gd name="T81" fmla="*/ 319 h 419"/>
                  <a:gd name="T82" fmla="*/ 121 w 170"/>
                  <a:gd name="T83" fmla="*/ 319 h 419"/>
                  <a:gd name="T84" fmla="*/ 121 w 170"/>
                  <a:gd name="T85" fmla="*/ 334 h 419"/>
                  <a:gd name="T86" fmla="*/ 121 w 170"/>
                  <a:gd name="T87" fmla="*/ 334 h 419"/>
                  <a:gd name="T88" fmla="*/ 121 w 170"/>
                  <a:gd name="T89" fmla="*/ 334 h 419"/>
                  <a:gd name="T90" fmla="*/ 114 w 170"/>
                  <a:gd name="T91" fmla="*/ 348 h 419"/>
                  <a:gd name="T92" fmla="*/ 107 w 170"/>
                  <a:gd name="T93" fmla="*/ 355 h 419"/>
                  <a:gd name="T94" fmla="*/ 100 w 170"/>
                  <a:gd name="T95" fmla="*/ 362 h 419"/>
                  <a:gd name="T96" fmla="*/ 85 w 170"/>
                  <a:gd name="T97" fmla="*/ 355 h 419"/>
                  <a:gd name="T98" fmla="*/ 78 w 170"/>
                  <a:gd name="T99" fmla="*/ 362 h 419"/>
                  <a:gd name="T100" fmla="*/ 71 w 170"/>
                  <a:gd name="T101" fmla="*/ 376 h 419"/>
                  <a:gd name="T102" fmla="*/ 64 w 170"/>
                  <a:gd name="T103" fmla="*/ 383 h 419"/>
                  <a:gd name="T104" fmla="*/ 57 w 170"/>
                  <a:gd name="T105" fmla="*/ 390 h 419"/>
                  <a:gd name="T106" fmla="*/ 50 w 170"/>
                  <a:gd name="T107" fmla="*/ 397 h 419"/>
                  <a:gd name="T108" fmla="*/ 43 w 170"/>
                  <a:gd name="T109" fmla="*/ 411 h 419"/>
                  <a:gd name="T110" fmla="*/ 43 w 170"/>
                  <a:gd name="T111" fmla="*/ 419 h 419"/>
                  <a:gd name="T112" fmla="*/ 29 w 170"/>
                  <a:gd name="T113" fmla="*/ 419 h 419"/>
                  <a:gd name="T114" fmla="*/ 22 w 170"/>
                  <a:gd name="T115" fmla="*/ 419 h 419"/>
                  <a:gd name="T116" fmla="*/ 7 w 170"/>
                  <a:gd name="T117" fmla="*/ 419 h 419"/>
                  <a:gd name="T118" fmla="*/ 0 w 170"/>
                  <a:gd name="T119" fmla="*/ 411 h 419"/>
                  <a:gd name="T120" fmla="*/ 15 w 170"/>
                  <a:gd name="T121" fmla="*/ 234 h 4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419"/>
                  <a:gd name="T185" fmla="*/ 170 w 170"/>
                  <a:gd name="T186" fmla="*/ 419 h 4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419">
                    <a:moveTo>
                      <a:pt x="15" y="114"/>
                    </a:moveTo>
                    <a:lnTo>
                      <a:pt x="15" y="85"/>
                    </a:lnTo>
                    <a:lnTo>
                      <a:pt x="22" y="85"/>
                    </a:lnTo>
                    <a:lnTo>
                      <a:pt x="29" y="78"/>
                    </a:lnTo>
                    <a:lnTo>
                      <a:pt x="36" y="85"/>
                    </a:lnTo>
                    <a:lnTo>
                      <a:pt x="43" y="85"/>
                    </a:lnTo>
                    <a:lnTo>
                      <a:pt x="50" y="93"/>
                    </a:lnTo>
                    <a:lnTo>
                      <a:pt x="57" y="100"/>
                    </a:lnTo>
                    <a:lnTo>
                      <a:pt x="57" y="93"/>
                    </a:lnTo>
                    <a:lnTo>
                      <a:pt x="64" y="85"/>
                    </a:lnTo>
                    <a:lnTo>
                      <a:pt x="64" y="78"/>
                    </a:lnTo>
                    <a:lnTo>
                      <a:pt x="71" y="78"/>
                    </a:lnTo>
                    <a:lnTo>
                      <a:pt x="71" y="71"/>
                    </a:lnTo>
                    <a:lnTo>
                      <a:pt x="78" y="71"/>
                    </a:lnTo>
                    <a:lnTo>
                      <a:pt x="78" y="64"/>
                    </a:lnTo>
                    <a:lnTo>
                      <a:pt x="85" y="57"/>
                    </a:lnTo>
                    <a:lnTo>
                      <a:pt x="85" y="50"/>
                    </a:lnTo>
                    <a:lnTo>
                      <a:pt x="93" y="43"/>
                    </a:lnTo>
                    <a:lnTo>
                      <a:pt x="93" y="29"/>
                    </a:lnTo>
                    <a:lnTo>
                      <a:pt x="100" y="22"/>
                    </a:lnTo>
                    <a:lnTo>
                      <a:pt x="107" y="15"/>
                    </a:lnTo>
                    <a:lnTo>
                      <a:pt x="107" y="8"/>
                    </a:lnTo>
                    <a:lnTo>
                      <a:pt x="114" y="0"/>
                    </a:lnTo>
                    <a:lnTo>
                      <a:pt x="128" y="0"/>
                    </a:lnTo>
                    <a:lnTo>
                      <a:pt x="135" y="0"/>
                    </a:lnTo>
                    <a:lnTo>
                      <a:pt x="142" y="8"/>
                    </a:lnTo>
                    <a:lnTo>
                      <a:pt x="135" y="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8" y="22"/>
                    </a:lnTo>
                    <a:lnTo>
                      <a:pt x="135" y="22"/>
                    </a:lnTo>
                    <a:lnTo>
                      <a:pt x="135" y="29"/>
                    </a:lnTo>
                    <a:lnTo>
                      <a:pt x="128" y="36"/>
                    </a:lnTo>
                    <a:lnTo>
                      <a:pt x="135" y="29"/>
                    </a:lnTo>
                    <a:lnTo>
                      <a:pt x="142" y="22"/>
                    </a:lnTo>
                    <a:lnTo>
                      <a:pt x="149" y="22"/>
                    </a:lnTo>
                    <a:lnTo>
                      <a:pt x="156" y="22"/>
                    </a:lnTo>
                    <a:lnTo>
                      <a:pt x="149" y="29"/>
                    </a:lnTo>
                    <a:lnTo>
                      <a:pt x="156" y="22"/>
                    </a:lnTo>
                    <a:lnTo>
                      <a:pt x="163" y="22"/>
                    </a:lnTo>
                    <a:lnTo>
                      <a:pt x="170" y="22"/>
                    </a:lnTo>
                    <a:lnTo>
                      <a:pt x="170" y="29"/>
                    </a:lnTo>
                    <a:lnTo>
                      <a:pt x="170" y="36"/>
                    </a:lnTo>
                    <a:lnTo>
                      <a:pt x="170" y="43"/>
                    </a:lnTo>
                    <a:lnTo>
                      <a:pt x="170" y="50"/>
                    </a:lnTo>
                    <a:lnTo>
                      <a:pt x="170" y="64"/>
                    </a:lnTo>
                    <a:lnTo>
                      <a:pt x="163" y="64"/>
                    </a:lnTo>
                    <a:lnTo>
                      <a:pt x="163" y="71"/>
                    </a:lnTo>
                    <a:lnTo>
                      <a:pt x="163" y="78"/>
                    </a:lnTo>
                    <a:lnTo>
                      <a:pt x="163" y="85"/>
                    </a:lnTo>
                    <a:lnTo>
                      <a:pt x="156" y="93"/>
                    </a:lnTo>
                    <a:lnTo>
                      <a:pt x="156" y="85"/>
                    </a:lnTo>
                    <a:lnTo>
                      <a:pt x="156" y="93"/>
                    </a:lnTo>
                    <a:lnTo>
                      <a:pt x="149" y="100"/>
                    </a:lnTo>
                    <a:lnTo>
                      <a:pt x="149" y="128"/>
                    </a:lnTo>
                    <a:lnTo>
                      <a:pt x="142" y="135"/>
                    </a:lnTo>
                    <a:lnTo>
                      <a:pt x="142" y="142"/>
                    </a:lnTo>
                    <a:lnTo>
                      <a:pt x="142" y="149"/>
                    </a:lnTo>
                    <a:lnTo>
                      <a:pt x="149" y="156"/>
                    </a:lnTo>
                    <a:lnTo>
                      <a:pt x="156" y="156"/>
                    </a:lnTo>
                    <a:lnTo>
                      <a:pt x="156" y="163"/>
                    </a:lnTo>
                    <a:lnTo>
                      <a:pt x="149" y="163"/>
                    </a:lnTo>
                    <a:lnTo>
                      <a:pt x="142" y="199"/>
                    </a:lnTo>
                    <a:lnTo>
                      <a:pt x="142" y="220"/>
                    </a:lnTo>
                    <a:lnTo>
                      <a:pt x="142" y="227"/>
                    </a:lnTo>
                    <a:lnTo>
                      <a:pt x="149" y="227"/>
                    </a:lnTo>
                    <a:lnTo>
                      <a:pt x="149" y="241"/>
                    </a:lnTo>
                    <a:lnTo>
                      <a:pt x="149" y="248"/>
                    </a:lnTo>
                    <a:lnTo>
                      <a:pt x="142" y="256"/>
                    </a:lnTo>
                    <a:lnTo>
                      <a:pt x="142" y="263"/>
                    </a:lnTo>
                    <a:lnTo>
                      <a:pt x="149" y="270"/>
                    </a:lnTo>
                    <a:lnTo>
                      <a:pt x="142" y="270"/>
                    </a:lnTo>
                    <a:lnTo>
                      <a:pt x="142" y="277"/>
                    </a:lnTo>
                    <a:lnTo>
                      <a:pt x="135" y="277"/>
                    </a:lnTo>
                    <a:lnTo>
                      <a:pt x="135" y="284"/>
                    </a:lnTo>
                    <a:lnTo>
                      <a:pt x="142" y="284"/>
                    </a:lnTo>
                    <a:lnTo>
                      <a:pt x="135" y="291"/>
                    </a:lnTo>
                    <a:lnTo>
                      <a:pt x="135" y="298"/>
                    </a:lnTo>
                    <a:lnTo>
                      <a:pt x="135" y="305"/>
                    </a:lnTo>
                    <a:lnTo>
                      <a:pt x="128" y="312"/>
                    </a:lnTo>
                    <a:lnTo>
                      <a:pt x="128" y="319"/>
                    </a:lnTo>
                    <a:lnTo>
                      <a:pt x="121" y="319"/>
                    </a:lnTo>
                    <a:lnTo>
                      <a:pt x="128" y="319"/>
                    </a:lnTo>
                    <a:lnTo>
                      <a:pt x="121" y="319"/>
                    </a:lnTo>
                    <a:lnTo>
                      <a:pt x="121" y="326"/>
                    </a:lnTo>
                    <a:lnTo>
                      <a:pt x="121" y="334"/>
                    </a:lnTo>
                    <a:lnTo>
                      <a:pt x="121" y="326"/>
                    </a:lnTo>
                    <a:lnTo>
                      <a:pt x="121" y="334"/>
                    </a:lnTo>
                    <a:lnTo>
                      <a:pt x="114" y="334"/>
                    </a:lnTo>
                    <a:lnTo>
                      <a:pt x="121" y="334"/>
                    </a:lnTo>
                    <a:lnTo>
                      <a:pt x="114" y="334"/>
                    </a:lnTo>
                    <a:lnTo>
                      <a:pt x="114" y="348"/>
                    </a:lnTo>
                    <a:lnTo>
                      <a:pt x="107" y="348"/>
                    </a:lnTo>
                    <a:lnTo>
                      <a:pt x="107" y="355"/>
                    </a:lnTo>
                    <a:lnTo>
                      <a:pt x="100" y="355"/>
                    </a:lnTo>
                    <a:lnTo>
                      <a:pt x="100" y="362"/>
                    </a:lnTo>
                    <a:lnTo>
                      <a:pt x="93" y="362"/>
                    </a:lnTo>
                    <a:lnTo>
                      <a:pt x="85" y="355"/>
                    </a:lnTo>
                    <a:lnTo>
                      <a:pt x="85" y="362"/>
                    </a:lnTo>
                    <a:lnTo>
                      <a:pt x="78" y="362"/>
                    </a:lnTo>
                    <a:lnTo>
                      <a:pt x="71" y="369"/>
                    </a:lnTo>
                    <a:lnTo>
                      <a:pt x="71" y="376"/>
                    </a:lnTo>
                    <a:lnTo>
                      <a:pt x="71" y="383"/>
                    </a:lnTo>
                    <a:lnTo>
                      <a:pt x="64" y="383"/>
                    </a:lnTo>
                    <a:lnTo>
                      <a:pt x="64" y="390"/>
                    </a:lnTo>
                    <a:lnTo>
                      <a:pt x="57" y="390"/>
                    </a:lnTo>
                    <a:lnTo>
                      <a:pt x="57" y="397"/>
                    </a:lnTo>
                    <a:lnTo>
                      <a:pt x="50" y="397"/>
                    </a:lnTo>
                    <a:lnTo>
                      <a:pt x="43" y="404"/>
                    </a:lnTo>
                    <a:lnTo>
                      <a:pt x="43" y="411"/>
                    </a:lnTo>
                    <a:lnTo>
                      <a:pt x="50" y="419"/>
                    </a:lnTo>
                    <a:lnTo>
                      <a:pt x="43" y="419"/>
                    </a:lnTo>
                    <a:lnTo>
                      <a:pt x="36" y="419"/>
                    </a:lnTo>
                    <a:lnTo>
                      <a:pt x="29" y="419"/>
                    </a:lnTo>
                    <a:lnTo>
                      <a:pt x="29" y="411"/>
                    </a:lnTo>
                    <a:lnTo>
                      <a:pt x="22" y="419"/>
                    </a:lnTo>
                    <a:lnTo>
                      <a:pt x="15" y="419"/>
                    </a:lnTo>
                    <a:lnTo>
                      <a:pt x="7" y="419"/>
                    </a:lnTo>
                    <a:lnTo>
                      <a:pt x="0" y="419"/>
                    </a:lnTo>
                    <a:lnTo>
                      <a:pt x="0" y="411"/>
                    </a:lnTo>
                    <a:lnTo>
                      <a:pt x="0" y="397"/>
                    </a:lnTo>
                    <a:lnTo>
                      <a:pt x="15" y="234"/>
                    </a:lnTo>
                    <a:lnTo>
                      <a:pt x="15" y="1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5E76"/>
                  </a:gs>
                  <a:gs pos="100000">
                    <a:srgbClr val="00CCFF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38" name="Freeform 1856"/>
              <p:cNvSpPr>
                <a:spLocks/>
              </p:cNvSpPr>
              <p:nvPr/>
            </p:nvSpPr>
            <p:spPr bwMode="auto">
              <a:xfrm>
                <a:off x="4013" y="1723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39" name="Freeform 1857"/>
              <p:cNvSpPr>
                <a:spLocks/>
              </p:cNvSpPr>
              <p:nvPr/>
            </p:nvSpPr>
            <p:spPr bwMode="auto">
              <a:xfrm>
                <a:off x="4048" y="177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0" name="Freeform 1858"/>
              <p:cNvSpPr>
                <a:spLocks/>
              </p:cNvSpPr>
              <p:nvPr/>
            </p:nvSpPr>
            <p:spPr bwMode="auto">
              <a:xfrm>
                <a:off x="4056" y="1730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7 w 7"/>
                  <a:gd name="T5" fmla="*/ 0 h 8"/>
                  <a:gd name="T6" fmla="*/ 7 w 7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8"/>
                  <a:gd name="T14" fmla="*/ 7 w 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1" name="Freeform 1859"/>
              <p:cNvSpPr>
                <a:spLocks/>
              </p:cNvSpPr>
              <p:nvPr/>
            </p:nvSpPr>
            <p:spPr bwMode="auto">
              <a:xfrm>
                <a:off x="3970" y="1745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0 h 7"/>
                  <a:gd name="T4" fmla="*/ 8 w 8"/>
                  <a:gd name="T5" fmla="*/ 0 h 7"/>
                  <a:gd name="T6" fmla="*/ 8 w 8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"/>
                  <a:gd name="T14" fmla="*/ 8 w 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">
                    <a:moveTo>
                      <a:pt x="8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2" name="Freeform 1860"/>
              <p:cNvSpPr>
                <a:spLocks/>
              </p:cNvSpPr>
              <p:nvPr/>
            </p:nvSpPr>
            <p:spPr bwMode="auto">
              <a:xfrm>
                <a:off x="3992" y="163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3" name="Freeform 1861"/>
              <p:cNvSpPr>
                <a:spLocks/>
              </p:cNvSpPr>
              <p:nvPr/>
            </p:nvSpPr>
            <p:spPr bwMode="auto">
              <a:xfrm>
                <a:off x="3978" y="169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4" name="Freeform 1862"/>
              <p:cNvSpPr>
                <a:spLocks/>
              </p:cNvSpPr>
              <p:nvPr/>
            </p:nvSpPr>
            <p:spPr bwMode="auto">
              <a:xfrm>
                <a:off x="3985" y="163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5" name="Freeform 1863"/>
              <p:cNvSpPr>
                <a:spLocks/>
              </p:cNvSpPr>
              <p:nvPr/>
            </p:nvSpPr>
            <p:spPr bwMode="auto">
              <a:xfrm>
                <a:off x="3956" y="1688"/>
                <a:ext cx="14" cy="14"/>
              </a:xfrm>
              <a:custGeom>
                <a:avLst/>
                <a:gdLst>
                  <a:gd name="T0" fmla="*/ 0 w 14"/>
                  <a:gd name="T1" fmla="*/ 14 h 14"/>
                  <a:gd name="T2" fmla="*/ 7 w 14"/>
                  <a:gd name="T3" fmla="*/ 14 h 14"/>
                  <a:gd name="T4" fmla="*/ 7 w 14"/>
                  <a:gd name="T5" fmla="*/ 7 h 14"/>
                  <a:gd name="T6" fmla="*/ 14 w 14"/>
                  <a:gd name="T7" fmla="*/ 7 h 14"/>
                  <a:gd name="T8" fmla="*/ 14 w 14"/>
                  <a:gd name="T9" fmla="*/ 0 h 14"/>
                  <a:gd name="T10" fmla="*/ 14 w 14"/>
                  <a:gd name="T11" fmla="*/ 7 h 14"/>
                  <a:gd name="T12" fmla="*/ 7 w 14"/>
                  <a:gd name="T13" fmla="*/ 14 h 14"/>
                  <a:gd name="T14" fmla="*/ 0 w 14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4"/>
                  <a:gd name="T26" fmla="*/ 14 w 14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4">
                    <a:moveTo>
                      <a:pt x="0" y="14"/>
                    </a:moveTo>
                    <a:lnTo>
                      <a:pt x="7" y="1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6" name="Freeform 1864"/>
              <p:cNvSpPr>
                <a:spLocks/>
              </p:cNvSpPr>
              <p:nvPr/>
            </p:nvSpPr>
            <p:spPr bwMode="auto">
              <a:xfrm>
                <a:off x="3963" y="182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7" name="Freeform 1865"/>
              <p:cNvSpPr>
                <a:spLocks/>
              </p:cNvSpPr>
              <p:nvPr/>
            </p:nvSpPr>
            <p:spPr bwMode="auto">
              <a:xfrm>
                <a:off x="3956" y="191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8" name="Freeform 1866"/>
              <p:cNvSpPr>
                <a:spLocks/>
              </p:cNvSpPr>
              <p:nvPr/>
            </p:nvSpPr>
            <p:spPr bwMode="auto">
              <a:xfrm>
                <a:off x="3963" y="1702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49" name="Freeform 1867"/>
              <p:cNvSpPr>
                <a:spLocks/>
              </p:cNvSpPr>
              <p:nvPr/>
            </p:nvSpPr>
            <p:spPr bwMode="auto">
              <a:xfrm>
                <a:off x="3970" y="174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0" name="Freeform 1868"/>
              <p:cNvSpPr>
                <a:spLocks/>
              </p:cNvSpPr>
              <p:nvPr/>
            </p:nvSpPr>
            <p:spPr bwMode="auto">
              <a:xfrm>
                <a:off x="3970" y="1723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0 h 7"/>
                  <a:gd name="T4" fmla="*/ 8 w 8"/>
                  <a:gd name="T5" fmla="*/ 7 h 7"/>
                  <a:gd name="T6" fmla="*/ 0 w 8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7"/>
                  <a:gd name="T14" fmla="*/ 8 w 8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7">
                    <a:moveTo>
                      <a:pt x="0" y="7"/>
                    </a:moveTo>
                    <a:lnTo>
                      <a:pt x="0" y="0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1" name="Freeform 1869"/>
              <p:cNvSpPr>
                <a:spLocks/>
              </p:cNvSpPr>
              <p:nvPr/>
            </p:nvSpPr>
            <p:spPr bwMode="auto">
              <a:xfrm>
                <a:off x="3970" y="1702"/>
                <a:ext cx="8" cy="21"/>
              </a:xfrm>
              <a:custGeom>
                <a:avLst/>
                <a:gdLst>
                  <a:gd name="T0" fmla="*/ 8 w 8"/>
                  <a:gd name="T1" fmla="*/ 21 h 21"/>
                  <a:gd name="T2" fmla="*/ 0 w 8"/>
                  <a:gd name="T3" fmla="*/ 14 h 21"/>
                  <a:gd name="T4" fmla="*/ 0 w 8"/>
                  <a:gd name="T5" fmla="*/ 7 h 21"/>
                  <a:gd name="T6" fmla="*/ 0 w 8"/>
                  <a:gd name="T7" fmla="*/ 0 h 21"/>
                  <a:gd name="T8" fmla="*/ 0 w 8"/>
                  <a:gd name="T9" fmla="*/ 7 h 21"/>
                  <a:gd name="T10" fmla="*/ 8 w 8"/>
                  <a:gd name="T11" fmla="*/ 7 h 21"/>
                  <a:gd name="T12" fmla="*/ 8 w 8"/>
                  <a:gd name="T13" fmla="*/ 14 h 21"/>
                  <a:gd name="T14" fmla="*/ 8 w 8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1"/>
                  <a:gd name="T26" fmla="*/ 8 w 8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1">
                    <a:moveTo>
                      <a:pt x="8" y="21"/>
                    </a:moveTo>
                    <a:lnTo>
                      <a:pt x="0" y="14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2" name="Freeform 1870"/>
              <p:cNvSpPr>
                <a:spLocks/>
              </p:cNvSpPr>
              <p:nvPr/>
            </p:nvSpPr>
            <p:spPr bwMode="auto">
              <a:xfrm>
                <a:off x="3978" y="1702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3" name="Freeform 1871"/>
              <p:cNvSpPr>
                <a:spLocks/>
              </p:cNvSpPr>
              <p:nvPr/>
            </p:nvSpPr>
            <p:spPr bwMode="auto">
              <a:xfrm>
                <a:off x="3985" y="1617"/>
                <a:ext cx="21" cy="50"/>
              </a:xfrm>
              <a:custGeom>
                <a:avLst/>
                <a:gdLst>
                  <a:gd name="T0" fmla="*/ 14 w 21"/>
                  <a:gd name="T1" fmla="*/ 28 h 50"/>
                  <a:gd name="T2" fmla="*/ 7 w 21"/>
                  <a:gd name="T3" fmla="*/ 35 h 50"/>
                  <a:gd name="T4" fmla="*/ 7 w 21"/>
                  <a:gd name="T5" fmla="*/ 43 h 50"/>
                  <a:gd name="T6" fmla="*/ 0 w 21"/>
                  <a:gd name="T7" fmla="*/ 50 h 50"/>
                  <a:gd name="T8" fmla="*/ 0 w 21"/>
                  <a:gd name="T9" fmla="*/ 43 h 50"/>
                  <a:gd name="T10" fmla="*/ 7 w 21"/>
                  <a:gd name="T11" fmla="*/ 43 h 50"/>
                  <a:gd name="T12" fmla="*/ 7 w 21"/>
                  <a:gd name="T13" fmla="*/ 35 h 50"/>
                  <a:gd name="T14" fmla="*/ 7 w 21"/>
                  <a:gd name="T15" fmla="*/ 28 h 50"/>
                  <a:gd name="T16" fmla="*/ 7 w 21"/>
                  <a:gd name="T17" fmla="*/ 21 h 50"/>
                  <a:gd name="T18" fmla="*/ 7 w 21"/>
                  <a:gd name="T19" fmla="*/ 14 h 50"/>
                  <a:gd name="T20" fmla="*/ 14 w 21"/>
                  <a:gd name="T21" fmla="*/ 14 h 50"/>
                  <a:gd name="T22" fmla="*/ 7 w 21"/>
                  <a:gd name="T23" fmla="*/ 14 h 50"/>
                  <a:gd name="T24" fmla="*/ 14 w 21"/>
                  <a:gd name="T25" fmla="*/ 7 h 50"/>
                  <a:gd name="T26" fmla="*/ 21 w 21"/>
                  <a:gd name="T27" fmla="*/ 0 h 50"/>
                  <a:gd name="T28" fmla="*/ 21 w 21"/>
                  <a:gd name="T29" fmla="*/ 7 h 50"/>
                  <a:gd name="T30" fmla="*/ 14 w 21"/>
                  <a:gd name="T31" fmla="*/ 14 h 50"/>
                  <a:gd name="T32" fmla="*/ 14 w 21"/>
                  <a:gd name="T33" fmla="*/ 21 h 50"/>
                  <a:gd name="T34" fmla="*/ 14 w 21"/>
                  <a:gd name="T35" fmla="*/ 28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50"/>
                  <a:gd name="T56" fmla="*/ 21 w 21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50">
                    <a:moveTo>
                      <a:pt x="14" y="28"/>
                    </a:moveTo>
                    <a:lnTo>
                      <a:pt x="7" y="35"/>
                    </a:lnTo>
                    <a:lnTo>
                      <a:pt x="7" y="43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7" y="43"/>
                    </a:lnTo>
                    <a:lnTo>
                      <a:pt x="7" y="35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4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14" y="7"/>
                    </a:lnTo>
                    <a:lnTo>
                      <a:pt x="21" y="0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4" name="Freeform 1872"/>
              <p:cNvSpPr>
                <a:spLocks/>
              </p:cNvSpPr>
              <p:nvPr/>
            </p:nvSpPr>
            <p:spPr bwMode="auto">
              <a:xfrm>
                <a:off x="3978" y="180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5" name="Freeform 1873"/>
              <p:cNvSpPr>
                <a:spLocks/>
              </p:cNvSpPr>
              <p:nvPr/>
            </p:nvSpPr>
            <p:spPr bwMode="auto">
              <a:xfrm>
                <a:off x="3978" y="1681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7 h 7"/>
                  <a:gd name="T4" fmla="*/ 7 w 7"/>
                  <a:gd name="T5" fmla="*/ 7 h 7"/>
                  <a:gd name="T6" fmla="*/ 7 w 7"/>
                  <a:gd name="T7" fmla="*/ 0 h 7"/>
                  <a:gd name="T8" fmla="*/ 7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7" y="7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6" name="Freeform 1874"/>
              <p:cNvSpPr>
                <a:spLocks/>
              </p:cNvSpPr>
              <p:nvPr/>
            </p:nvSpPr>
            <p:spPr bwMode="auto">
              <a:xfrm>
                <a:off x="3992" y="1766"/>
                <a:ext cx="1" cy="14"/>
              </a:xfrm>
              <a:custGeom>
                <a:avLst/>
                <a:gdLst>
                  <a:gd name="T0" fmla="*/ 0 w 1"/>
                  <a:gd name="T1" fmla="*/ 14 h 14"/>
                  <a:gd name="T2" fmla="*/ 0 w 1"/>
                  <a:gd name="T3" fmla="*/ 7 h 14"/>
                  <a:gd name="T4" fmla="*/ 0 w 1"/>
                  <a:gd name="T5" fmla="*/ 0 h 14"/>
                  <a:gd name="T6" fmla="*/ 0 w 1"/>
                  <a:gd name="T7" fmla="*/ 7 h 14"/>
                  <a:gd name="T8" fmla="*/ 0 w 1"/>
                  <a:gd name="T9" fmla="*/ 1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4"/>
                  <a:gd name="T17" fmla="*/ 1 w 1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4">
                    <a:moveTo>
                      <a:pt x="0" y="1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7" name="Freeform 1875"/>
              <p:cNvSpPr>
                <a:spLocks/>
              </p:cNvSpPr>
              <p:nvPr/>
            </p:nvSpPr>
            <p:spPr bwMode="auto">
              <a:xfrm>
                <a:off x="3992" y="1723"/>
                <a:ext cx="21" cy="43"/>
              </a:xfrm>
              <a:custGeom>
                <a:avLst/>
                <a:gdLst>
                  <a:gd name="T0" fmla="*/ 14 w 21"/>
                  <a:gd name="T1" fmla="*/ 0 h 43"/>
                  <a:gd name="T2" fmla="*/ 21 w 21"/>
                  <a:gd name="T3" fmla="*/ 0 h 43"/>
                  <a:gd name="T4" fmla="*/ 21 w 21"/>
                  <a:gd name="T5" fmla="*/ 7 h 43"/>
                  <a:gd name="T6" fmla="*/ 21 w 21"/>
                  <a:gd name="T7" fmla="*/ 15 h 43"/>
                  <a:gd name="T8" fmla="*/ 14 w 21"/>
                  <a:gd name="T9" fmla="*/ 22 h 43"/>
                  <a:gd name="T10" fmla="*/ 14 w 21"/>
                  <a:gd name="T11" fmla="*/ 15 h 43"/>
                  <a:gd name="T12" fmla="*/ 7 w 21"/>
                  <a:gd name="T13" fmla="*/ 22 h 43"/>
                  <a:gd name="T14" fmla="*/ 7 w 21"/>
                  <a:gd name="T15" fmla="*/ 29 h 43"/>
                  <a:gd name="T16" fmla="*/ 7 w 21"/>
                  <a:gd name="T17" fmla="*/ 36 h 43"/>
                  <a:gd name="T18" fmla="*/ 0 w 21"/>
                  <a:gd name="T19" fmla="*/ 36 h 43"/>
                  <a:gd name="T20" fmla="*/ 0 w 21"/>
                  <a:gd name="T21" fmla="*/ 43 h 43"/>
                  <a:gd name="T22" fmla="*/ 0 w 21"/>
                  <a:gd name="T23" fmla="*/ 36 h 43"/>
                  <a:gd name="T24" fmla="*/ 7 w 21"/>
                  <a:gd name="T25" fmla="*/ 29 h 43"/>
                  <a:gd name="T26" fmla="*/ 0 w 21"/>
                  <a:gd name="T27" fmla="*/ 22 h 43"/>
                  <a:gd name="T28" fmla="*/ 7 w 21"/>
                  <a:gd name="T29" fmla="*/ 15 h 43"/>
                  <a:gd name="T30" fmla="*/ 14 w 21"/>
                  <a:gd name="T31" fmla="*/ 7 h 43"/>
                  <a:gd name="T32" fmla="*/ 14 w 21"/>
                  <a:gd name="T33" fmla="*/ 15 h 43"/>
                  <a:gd name="T34" fmla="*/ 21 w 21"/>
                  <a:gd name="T35" fmla="*/ 15 h 43"/>
                  <a:gd name="T36" fmla="*/ 21 w 21"/>
                  <a:gd name="T37" fmla="*/ 7 h 43"/>
                  <a:gd name="T38" fmla="*/ 21 w 21"/>
                  <a:gd name="T39" fmla="*/ 0 h 43"/>
                  <a:gd name="T40" fmla="*/ 14 w 21"/>
                  <a:gd name="T41" fmla="*/ 0 h 43"/>
                  <a:gd name="T42" fmla="*/ 14 w 21"/>
                  <a:gd name="T43" fmla="*/ 7 h 43"/>
                  <a:gd name="T44" fmla="*/ 14 w 21"/>
                  <a:gd name="T45" fmla="*/ 0 h 4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"/>
                  <a:gd name="T70" fmla="*/ 0 h 43"/>
                  <a:gd name="T71" fmla="*/ 21 w 21"/>
                  <a:gd name="T72" fmla="*/ 43 h 4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" h="43">
                    <a:moveTo>
                      <a:pt x="14" y="0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21" y="15"/>
                    </a:lnTo>
                    <a:lnTo>
                      <a:pt x="14" y="22"/>
                    </a:lnTo>
                    <a:lnTo>
                      <a:pt x="14" y="15"/>
                    </a:lnTo>
                    <a:lnTo>
                      <a:pt x="7" y="22"/>
                    </a:lnTo>
                    <a:lnTo>
                      <a:pt x="7" y="29"/>
                    </a:lnTo>
                    <a:lnTo>
                      <a:pt x="7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7" y="29"/>
                    </a:lnTo>
                    <a:lnTo>
                      <a:pt x="0" y="22"/>
                    </a:lnTo>
                    <a:lnTo>
                      <a:pt x="7" y="15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21" y="15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8" name="Freeform 1876"/>
              <p:cNvSpPr>
                <a:spLocks/>
              </p:cNvSpPr>
              <p:nvPr/>
            </p:nvSpPr>
            <p:spPr bwMode="auto">
              <a:xfrm>
                <a:off x="3999" y="175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59" name="Freeform 1877"/>
              <p:cNvSpPr>
                <a:spLocks/>
              </p:cNvSpPr>
              <p:nvPr/>
            </p:nvSpPr>
            <p:spPr bwMode="auto">
              <a:xfrm>
                <a:off x="3999" y="177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60" name="Freeform 1878"/>
              <p:cNvSpPr>
                <a:spLocks/>
              </p:cNvSpPr>
              <p:nvPr/>
            </p:nvSpPr>
            <p:spPr bwMode="auto">
              <a:xfrm>
                <a:off x="3999" y="1759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61" name="Freeform 1879"/>
              <p:cNvSpPr>
                <a:spLocks/>
              </p:cNvSpPr>
              <p:nvPr/>
            </p:nvSpPr>
            <p:spPr bwMode="auto">
              <a:xfrm>
                <a:off x="3999" y="1773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7 w 7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7"/>
                  <a:gd name="T14" fmla="*/ 7 w 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7">
                    <a:moveTo>
                      <a:pt x="7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62" name="Freeform 1880"/>
              <p:cNvSpPr>
                <a:spLocks/>
              </p:cNvSpPr>
              <p:nvPr/>
            </p:nvSpPr>
            <p:spPr bwMode="auto">
              <a:xfrm>
                <a:off x="4006" y="1766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0 h 7"/>
                  <a:gd name="T4" fmla="*/ 7 w 7"/>
                  <a:gd name="T5" fmla="*/ 0 h 7"/>
                  <a:gd name="T6" fmla="*/ 0 w 7"/>
                  <a:gd name="T7" fmla="*/ 0 h 7"/>
                  <a:gd name="T8" fmla="*/ 0 w 7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63" name="Freeform 1881"/>
              <p:cNvSpPr>
                <a:spLocks/>
              </p:cNvSpPr>
              <p:nvPr/>
            </p:nvSpPr>
            <p:spPr bwMode="auto">
              <a:xfrm>
                <a:off x="4006" y="1745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7 h 14"/>
                  <a:gd name="T4" fmla="*/ 7 w 7"/>
                  <a:gd name="T5" fmla="*/ 7 h 14"/>
                  <a:gd name="T6" fmla="*/ 0 w 7"/>
                  <a:gd name="T7" fmla="*/ 0 h 14"/>
                  <a:gd name="T8" fmla="*/ 7 w 7"/>
                  <a:gd name="T9" fmla="*/ 0 h 14"/>
                  <a:gd name="T10" fmla="*/ 7 w 7"/>
                  <a:gd name="T11" fmla="*/ 7 h 14"/>
                  <a:gd name="T12" fmla="*/ 7 w 7"/>
                  <a:gd name="T13" fmla="*/ 14 h 14"/>
                  <a:gd name="T14" fmla="*/ 0 w 7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4"/>
                  <a:gd name="T26" fmla="*/ 7 w 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4">
                    <a:moveTo>
                      <a:pt x="0" y="14"/>
                    </a:moveTo>
                    <a:lnTo>
                      <a:pt x="0" y="7"/>
                    </a:ln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3464" name="Freeform 1882"/>
              <p:cNvSpPr>
                <a:spLocks/>
              </p:cNvSpPr>
              <p:nvPr/>
            </p:nvSpPr>
            <p:spPr bwMode="auto">
              <a:xfrm>
                <a:off x="4013" y="1709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7 w 7"/>
                  <a:gd name="T3" fmla="*/ 0 h 7"/>
                  <a:gd name="T4" fmla="*/ 0 w 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3435" name="Text Box 1883"/>
            <p:cNvSpPr txBox="1">
              <a:spLocks noChangeArrowheads="1"/>
            </p:cNvSpPr>
            <p:nvPr/>
          </p:nvSpPr>
          <p:spPr bwMode="auto">
            <a:xfrm rot="-2779382">
              <a:off x="1442" y="1570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3" name="Group 1884"/>
          <p:cNvGrpSpPr>
            <a:grpSpLocks/>
          </p:cNvGrpSpPr>
          <p:nvPr/>
        </p:nvGrpSpPr>
        <p:grpSpPr bwMode="auto">
          <a:xfrm>
            <a:off x="969963" y="260350"/>
            <a:ext cx="2371725" cy="1657350"/>
            <a:chOff x="-1291" y="-4310"/>
            <a:chExt cx="3560" cy="1995"/>
          </a:xfrm>
        </p:grpSpPr>
        <p:grpSp>
          <p:nvGrpSpPr>
            <p:cNvPr id="21600" name="Group 1885"/>
            <p:cNvGrpSpPr>
              <a:grpSpLocks noChangeAspect="1"/>
            </p:cNvGrpSpPr>
            <p:nvPr/>
          </p:nvGrpSpPr>
          <p:grpSpPr bwMode="auto">
            <a:xfrm>
              <a:off x="-1291" y="-4310"/>
              <a:ext cx="3560" cy="1995"/>
              <a:chOff x="1020" y="754"/>
              <a:chExt cx="2994" cy="1950"/>
            </a:xfrm>
          </p:grpSpPr>
          <p:sp>
            <p:nvSpPr>
              <p:cNvPr id="21602" name="AutoShape 1886"/>
              <p:cNvSpPr>
                <a:spLocks noChangeAspect="1" noChangeArrowheads="1" noTextEdit="1"/>
              </p:cNvSpPr>
              <p:nvPr/>
            </p:nvSpPr>
            <p:spPr bwMode="auto">
              <a:xfrm>
                <a:off x="1020" y="754"/>
                <a:ext cx="2994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grpSp>
            <p:nvGrpSpPr>
              <p:cNvPr id="21603" name="Group 1887"/>
              <p:cNvGrpSpPr>
                <a:grpSpLocks/>
              </p:cNvGrpSpPr>
              <p:nvPr/>
            </p:nvGrpSpPr>
            <p:grpSpPr bwMode="auto">
              <a:xfrm>
                <a:off x="1130" y="1219"/>
                <a:ext cx="2742" cy="1389"/>
                <a:chOff x="1130" y="1219"/>
                <a:chExt cx="2742" cy="1389"/>
              </a:xfrm>
            </p:grpSpPr>
            <p:sp>
              <p:nvSpPr>
                <p:cNvPr id="23234" name="Freeform 1888"/>
                <p:cNvSpPr>
                  <a:spLocks/>
                </p:cNvSpPr>
                <p:nvPr/>
              </p:nvSpPr>
              <p:spPr bwMode="auto">
                <a:xfrm>
                  <a:off x="1130" y="1332"/>
                  <a:ext cx="2742" cy="1276"/>
                </a:xfrm>
                <a:custGeom>
                  <a:avLst/>
                  <a:gdLst>
                    <a:gd name="T0" fmla="*/ 212 w 2742"/>
                    <a:gd name="T1" fmla="*/ 100 h 1276"/>
                    <a:gd name="T2" fmla="*/ 340 w 2742"/>
                    <a:gd name="T3" fmla="*/ 78 h 1276"/>
                    <a:gd name="T4" fmla="*/ 318 w 2742"/>
                    <a:gd name="T5" fmla="*/ 107 h 1276"/>
                    <a:gd name="T6" fmla="*/ 418 w 2742"/>
                    <a:gd name="T7" fmla="*/ 71 h 1276"/>
                    <a:gd name="T8" fmla="*/ 510 w 2742"/>
                    <a:gd name="T9" fmla="*/ 86 h 1276"/>
                    <a:gd name="T10" fmla="*/ 715 w 2742"/>
                    <a:gd name="T11" fmla="*/ 114 h 1276"/>
                    <a:gd name="T12" fmla="*/ 928 w 2742"/>
                    <a:gd name="T13" fmla="*/ 178 h 1276"/>
                    <a:gd name="T14" fmla="*/ 1070 w 2742"/>
                    <a:gd name="T15" fmla="*/ 220 h 1276"/>
                    <a:gd name="T16" fmla="*/ 1105 w 2742"/>
                    <a:gd name="T17" fmla="*/ 149 h 1276"/>
                    <a:gd name="T18" fmla="*/ 1155 w 2742"/>
                    <a:gd name="T19" fmla="*/ 156 h 1276"/>
                    <a:gd name="T20" fmla="*/ 1360 w 2742"/>
                    <a:gd name="T21" fmla="*/ 156 h 1276"/>
                    <a:gd name="T22" fmla="*/ 1452 w 2742"/>
                    <a:gd name="T23" fmla="*/ 199 h 1276"/>
                    <a:gd name="T24" fmla="*/ 1495 w 2742"/>
                    <a:gd name="T25" fmla="*/ 114 h 1276"/>
                    <a:gd name="T26" fmla="*/ 1445 w 2742"/>
                    <a:gd name="T27" fmla="*/ 22 h 1276"/>
                    <a:gd name="T28" fmla="*/ 1580 w 2742"/>
                    <a:gd name="T29" fmla="*/ 78 h 1276"/>
                    <a:gd name="T30" fmla="*/ 1587 w 2742"/>
                    <a:gd name="T31" fmla="*/ 107 h 1276"/>
                    <a:gd name="T32" fmla="*/ 1686 w 2742"/>
                    <a:gd name="T33" fmla="*/ 156 h 1276"/>
                    <a:gd name="T34" fmla="*/ 1800 w 2742"/>
                    <a:gd name="T35" fmla="*/ 128 h 1276"/>
                    <a:gd name="T36" fmla="*/ 1878 w 2742"/>
                    <a:gd name="T37" fmla="*/ 100 h 1276"/>
                    <a:gd name="T38" fmla="*/ 1906 w 2742"/>
                    <a:gd name="T39" fmla="*/ 185 h 1276"/>
                    <a:gd name="T40" fmla="*/ 1821 w 2742"/>
                    <a:gd name="T41" fmla="*/ 220 h 1276"/>
                    <a:gd name="T42" fmla="*/ 1764 w 2742"/>
                    <a:gd name="T43" fmla="*/ 256 h 1276"/>
                    <a:gd name="T44" fmla="*/ 1700 w 2742"/>
                    <a:gd name="T45" fmla="*/ 284 h 1276"/>
                    <a:gd name="T46" fmla="*/ 1630 w 2742"/>
                    <a:gd name="T47" fmla="*/ 341 h 1276"/>
                    <a:gd name="T48" fmla="*/ 1516 w 2742"/>
                    <a:gd name="T49" fmla="*/ 334 h 1276"/>
                    <a:gd name="T50" fmla="*/ 1573 w 2742"/>
                    <a:gd name="T51" fmla="*/ 383 h 1276"/>
                    <a:gd name="T52" fmla="*/ 1516 w 2742"/>
                    <a:gd name="T53" fmla="*/ 426 h 1276"/>
                    <a:gd name="T54" fmla="*/ 1523 w 2742"/>
                    <a:gd name="T55" fmla="*/ 560 h 1276"/>
                    <a:gd name="T56" fmla="*/ 1842 w 2742"/>
                    <a:gd name="T57" fmla="*/ 709 h 1276"/>
                    <a:gd name="T58" fmla="*/ 1984 w 2742"/>
                    <a:gd name="T59" fmla="*/ 858 h 1276"/>
                    <a:gd name="T60" fmla="*/ 1984 w 2742"/>
                    <a:gd name="T61" fmla="*/ 752 h 1276"/>
                    <a:gd name="T62" fmla="*/ 2005 w 2742"/>
                    <a:gd name="T63" fmla="*/ 568 h 1276"/>
                    <a:gd name="T64" fmla="*/ 2034 w 2742"/>
                    <a:gd name="T65" fmla="*/ 475 h 1276"/>
                    <a:gd name="T66" fmla="*/ 2147 w 2742"/>
                    <a:gd name="T67" fmla="*/ 405 h 1276"/>
                    <a:gd name="T68" fmla="*/ 2289 w 2742"/>
                    <a:gd name="T69" fmla="*/ 468 h 1276"/>
                    <a:gd name="T70" fmla="*/ 2282 w 2742"/>
                    <a:gd name="T71" fmla="*/ 546 h 1276"/>
                    <a:gd name="T72" fmla="*/ 2381 w 2742"/>
                    <a:gd name="T73" fmla="*/ 568 h 1276"/>
                    <a:gd name="T74" fmla="*/ 2416 w 2742"/>
                    <a:gd name="T75" fmla="*/ 532 h 1276"/>
                    <a:gd name="T76" fmla="*/ 2452 w 2742"/>
                    <a:gd name="T77" fmla="*/ 504 h 1276"/>
                    <a:gd name="T78" fmla="*/ 2487 w 2742"/>
                    <a:gd name="T79" fmla="*/ 568 h 1276"/>
                    <a:gd name="T80" fmla="*/ 2551 w 2742"/>
                    <a:gd name="T81" fmla="*/ 624 h 1276"/>
                    <a:gd name="T82" fmla="*/ 2537 w 2742"/>
                    <a:gd name="T83" fmla="*/ 667 h 1276"/>
                    <a:gd name="T84" fmla="*/ 2593 w 2742"/>
                    <a:gd name="T85" fmla="*/ 716 h 1276"/>
                    <a:gd name="T86" fmla="*/ 2671 w 2742"/>
                    <a:gd name="T87" fmla="*/ 738 h 1276"/>
                    <a:gd name="T88" fmla="*/ 2629 w 2742"/>
                    <a:gd name="T89" fmla="*/ 766 h 1276"/>
                    <a:gd name="T90" fmla="*/ 2721 w 2742"/>
                    <a:gd name="T91" fmla="*/ 801 h 1276"/>
                    <a:gd name="T92" fmla="*/ 2686 w 2742"/>
                    <a:gd name="T93" fmla="*/ 865 h 1276"/>
                    <a:gd name="T94" fmla="*/ 2579 w 2742"/>
                    <a:gd name="T95" fmla="*/ 922 h 1276"/>
                    <a:gd name="T96" fmla="*/ 2353 w 2742"/>
                    <a:gd name="T97" fmla="*/ 957 h 1276"/>
                    <a:gd name="T98" fmla="*/ 2097 w 2742"/>
                    <a:gd name="T99" fmla="*/ 1156 h 1276"/>
                    <a:gd name="T100" fmla="*/ 1878 w 2742"/>
                    <a:gd name="T101" fmla="*/ 1269 h 1276"/>
                    <a:gd name="T102" fmla="*/ 1963 w 2742"/>
                    <a:gd name="T103" fmla="*/ 1149 h 1276"/>
                    <a:gd name="T104" fmla="*/ 1807 w 2742"/>
                    <a:gd name="T105" fmla="*/ 1064 h 1276"/>
                    <a:gd name="T106" fmla="*/ 1658 w 2742"/>
                    <a:gd name="T107" fmla="*/ 1000 h 1276"/>
                    <a:gd name="T108" fmla="*/ 616 w 2742"/>
                    <a:gd name="T109" fmla="*/ 964 h 1276"/>
                    <a:gd name="T110" fmla="*/ 559 w 2742"/>
                    <a:gd name="T111" fmla="*/ 943 h 1276"/>
                    <a:gd name="T112" fmla="*/ 496 w 2742"/>
                    <a:gd name="T113" fmla="*/ 901 h 1276"/>
                    <a:gd name="T114" fmla="*/ 439 w 2742"/>
                    <a:gd name="T115" fmla="*/ 886 h 1276"/>
                    <a:gd name="T116" fmla="*/ 439 w 2742"/>
                    <a:gd name="T117" fmla="*/ 858 h 1276"/>
                    <a:gd name="T118" fmla="*/ 418 w 2742"/>
                    <a:gd name="T119" fmla="*/ 830 h 1276"/>
                    <a:gd name="T120" fmla="*/ 404 w 2742"/>
                    <a:gd name="T121" fmla="*/ 787 h 1276"/>
                    <a:gd name="T122" fmla="*/ 354 w 2742"/>
                    <a:gd name="T123" fmla="*/ 745 h 1276"/>
                    <a:gd name="T124" fmla="*/ 248 w 2742"/>
                    <a:gd name="T125" fmla="*/ 575 h 12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742"/>
                    <a:gd name="T190" fmla="*/ 0 h 1276"/>
                    <a:gd name="T191" fmla="*/ 2742 w 2742"/>
                    <a:gd name="T192" fmla="*/ 1276 h 127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742" h="1276">
                      <a:moveTo>
                        <a:pt x="0" y="100"/>
                      </a:moveTo>
                      <a:lnTo>
                        <a:pt x="7" y="100"/>
                      </a:lnTo>
                      <a:lnTo>
                        <a:pt x="0" y="100"/>
                      </a:lnTo>
                      <a:lnTo>
                        <a:pt x="7" y="100"/>
                      </a:lnTo>
                      <a:lnTo>
                        <a:pt x="14" y="100"/>
                      </a:lnTo>
                      <a:lnTo>
                        <a:pt x="21" y="100"/>
                      </a:lnTo>
                      <a:lnTo>
                        <a:pt x="28" y="100"/>
                      </a:lnTo>
                      <a:lnTo>
                        <a:pt x="35" y="100"/>
                      </a:lnTo>
                      <a:lnTo>
                        <a:pt x="42" y="100"/>
                      </a:lnTo>
                      <a:lnTo>
                        <a:pt x="49" y="100"/>
                      </a:lnTo>
                      <a:lnTo>
                        <a:pt x="42" y="100"/>
                      </a:lnTo>
                      <a:lnTo>
                        <a:pt x="49" y="100"/>
                      </a:lnTo>
                      <a:lnTo>
                        <a:pt x="56" y="100"/>
                      </a:lnTo>
                      <a:lnTo>
                        <a:pt x="56" y="107"/>
                      </a:lnTo>
                      <a:lnTo>
                        <a:pt x="63" y="107"/>
                      </a:lnTo>
                      <a:lnTo>
                        <a:pt x="70" y="107"/>
                      </a:lnTo>
                      <a:lnTo>
                        <a:pt x="70" y="114"/>
                      </a:lnTo>
                      <a:lnTo>
                        <a:pt x="78" y="114"/>
                      </a:lnTo>
                      <a:lnTo>
                        <a:pt x="85" y="114"/>
                      </a:lnTo>
                      <a:lnTo>
                        <a:pt x="92" y="121"/>
                      </a:lnTo>
                      <a:lnTo>
                        <a:pt x="99" y="121"/>
                      </a:lnTo>
                      <a:lnTo>
                        <a:pt x="106" y="121"/>
                      </a:lnTo>
                      <a:lnTo>
                        <a:pt x="113" y="121"/>
                      </a:lnTo>
                      <a:lnTo>
                        <a:pt x="113" y="128"/>
                      </a:lnTo>
                      <a:lnTo>
                        <a:pt x="120" y="128"/>
                      </a:lnTo>
                      <a:lnTo>
                        <a:pt x="127" y="128"/>
                      </a:lnTo>
                      <a:lnTo>
                        <a:pt x="134" y="128"/>
                      </a:lnTo>
                      <a:lnTo>
                        <a:pt x="141" y="128"/>
                      </a:lnTo>
                      <a:lnTo>
                        <a:pt x="134" y="128"/>
                      </a:lnTo>
                      <a:lnTo>
                        <a:pt x="141" y="128"/>
                      </a:lnTo>
                      <a:lnTo>
                        <a:pt x="148" y="128"/>
                      </a:lnTo>
                      <a:lnTo>
                        <a:pt x="141" y="128"/>
                      </a:lnTo>
                      <a:lnTo>
                        <a:pt x="148" y="128"/>
                      </a:lnTo>
                      <a:lnTo>
                        <a:pt x="155" y="128"/>
                      </a:lnTo>
                      <a:lnTo>
                        <a:pt x="163" y="128"/>
                      </a:lnTo>
                      <a:lnTo>
                        <a:pt x="163" y="135"/>
                      </a:lnTo>
                      <a:lnTo>
                        <a:pt x="170" y="135"/>
                      </a:lnTo>
                      <a:lnTo>
                        <a:pt x="177" y="135"/>
                      </a:lnTo>
                      <a:lnTo>
                        <a:pt x="170" y="135"/>
                      </a:lnTo>
                      <a:lnTo>
                        <a:pt x="177" y="135"/>
                      </a:lnTo>
                      <a:lnTo>
                        <a:pt x="184" y="135"/>
                      </a:lnTo>
                      <a:lnTo>
                        <a:pt x="184" y="142"/>
                      </a:lnTo>
                      <a:lnTo>
                        <a:pt x="184" y="135"/>
                      </a:lnTo>
                      <a:lnTo>
                        <a:pt x="184" y="142"/>
                      </a:lnTo>
                      <a:lnTo>
                        <a:pt x="184" y="135"/>
                      </a:lnTo>
                      <a:lnTo>
                        <a:pt x="177" y="135"/>
                      </a:lnTo>
                      <a:lnTo>
                        <a:pt x="177" y="128"/>
                      </a:lnTo>
                      <a:lnTo>
                        <a:pt x="170" y="128"/>
                      </a:lnTo>
                      <a:lnTo>
                        <a:pt x="177" y="128"/>
                      </a:lnTo>
                      <a:lnTo>
                        <a:pt x="170" y="128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70" y="121"/>
                      </a:lnTo>
                      <a:lnTo>
                        <a:pt x="170" y="128"/>
                      </a:lnTo>
                      <a:lnTo>
                        <a:pt x="170" y="121"/>
                      </a:lnTo>
                      <a:lnTo>
                        <a:pt x="163" y="121"/>
                      </a:lnTo>
                      <a:lnTo>
                        <a:pt x="163" y="114"/>
                      </a:lnTo>
                      <a:lnTo>
                        <a:pt x="170" y="114"/>
                      </a:lnTo>
                      <a:lnTo>
                        <a:pt x="170" y="121"/>
                      </a:lnTo>
                      <a:lnTo>
                        <a:pt x="170" y="114"/>
                      </a:lnTo>
                      <a:lnTo>
                        <a:pt x="163" y="114"/>
                      </a:lnTo>
                      <a:lnTo>
                        <a:pt x="170" y="114"/>
                      </a:lnTo>
                      <a:lnTo>
                        <a:pt x="177" y="114"/>
                      </a:lnTo>
                      <a:lnTo>
                        <a:pt x="170" y="114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98" y="107"/>
                      </a:lnTo>
                      <a:lnTo>
                        <a:pt x="205" y="107"/>
                      </a:lnTo>
                      <a:lnTo>
                        <a:pt x="212" y="107"/>
                      </a:lnTo>
                      <a:lnTo>
                        <a:pt x="212" y="100"/>
                      </a:lnTo>
                      <a:lnTo>
                        <a:pt x="205" y="100"/>
                      </a:lnTo>
                      <a:lnTo>
                        <a:pt x="205" y="107"/>
                      </a:lnTo>
                      <a:lnTo>
                        <a:pt x="205" y="100"/>
                      </a:lnTo>
                      <a:lnTo>
                        <a:pt x="212" y="100"/>
                      </a:lnTo>
                      <a:lnTo>
                        <a:pt x="205" y="100"/>
                      </a:lnTo>
                      <a:lnTo>
                        <a:pt x="212" y="100"/>
                      </a:lnTo>
                      <a:lnTo>
                        <a:pt x="205" y="93"/>
                      </a:lnTo>
                      <a:lnTo>
                        <a:pt x="212" y="93"/>
                      </a:lnTo>
                      <a:lnTo>
                        <a:pt x="212" y="100"/>
                      </a:lnTo>
                      <a:lnTo>
                        <a:pt x="219" y="100"/>
                      </a:lnTo>
                      <a:lnTo>
                        <a:pt x="226" y="100"/>
                      </a:lnTo>
                      <a:lnTo>
                        <a:pt x="219" y="100"/>
                      </a:lnTo>
                      <a:lnTo>
                        <a:pt x="226" y="100"/>
                      </a:lnTo>
                      <a:lnTo>
                        <a:pt x="226" y="107"/>
                      </a:lnTo>
                      <a:lnTo>
                        <a:pt x="226" y="100"/>
                      </a:lnTo>
                      <a:lnTo>
                        <a:pt x="233" y="100"/>
                      </a:lnTo>
                      <a:lnTo>
                        <a:pt x="226" y="100"/>
                      </a:lnTo>
                      <a:lnTo>
                        <a:pt x="233" y="100"/>
                      </a:lnTo>
                      <a:lnTo>
                        <a:pt x="233" y="107"/>
                      </a:lnTo>
                      <a:lnTo>
                        <a:pt x="226" y="107"/>
                      </a:lnTo>
                      <a:lnTo>
                        <a:pt x="219" y="107"/>
                      </a:lnTo>
                      <a:lnTo>
                        <a:pt x="219" y="114"/>
                      </a:lnTo>
                      <a:lnTo>
                        <a:pt x="226" y="114"/>
                      </a:lnTo>
                      <a:lnTo>
                        <a:pt x="233" y="107"/>
                      </a:lnTo>
                      <a:lnTo>
                        <a:pt x="241" y="107"/>
                      </a:lnTo>
                      <a:lnTo>
                        <a:pt x="248" y="107"/>
                      </a:lnTo>
                      <a:lnTo>
                        <a:pt x="255" y="107"/>
                      </a:lnTo>
                      <a:lnTo>
                        <a:pt x="248" y="107"/>
                      </a:lnTo>
                      <a:lnTo>
                        <a:pt x="255" y="107"/>
                      </a:lnTo>
                      <a:lnTo>
                        <a:pt x="255" y="100"/>
                      </a:lnTo>
                      <a:lnTo>
                        <a:pt x="262" y="100"/>
                      </a:lnTo>
                      <a:lnTo>
                        <a:pt x="269" y="100"/>
                      </a:lnTo>
                      <a:lnTo>
                        <a:pt x="276" y="100"/>
                      </a:lnTo>
                      <a:lnTo>
                        <a:pt x="276" y="93"/>
                      </a:lnTo>
                      <a:lnTo>
                        <a:pt x="276" y="100"/>
                      </a:lnTo>
                      <a:lnTo>
                        <a:pt x="276" y="93"/>
                      </a:lnTo>
                      <a:lnTo>
                        <a:pt x="269" y="93"/>
                      </a:lnTo>
                      <a:lnTo>
                        <a:pt x="276" y="93"/>
                      </a:lnTo>
                      <a:lnTo>
                        <a:pt x="269" y="93"/>
                      </a:lnTo>
                      <a:lnTo>
                        <a:pt x="276" y="93"/>
                      </a:lnTo>
                      <a:lnTo>
                        <a:pt x="269" y="93"/>
                      </a:lnTo>
                      <a:lnTo>
                        <a:pt x="269" y="100"/>
                      </a:lnTo>
                      <a:lnTo>
                        <a:pt x="269" y="93"/>
                      </a:lnTo>
                      <a:lnTo>
                        <a:pt x="269" y="100"/>
                      </a:lnTo>
                      <a:lnTo>
                        <a:pt x="269" y="93"/>
                      </a:lnTo>
                      <a:lnTo>
                        <a:pt x="276" y="93"/>
                      </a:lnTo>
                      <a:lnTo>
                        <a:pt x="269" y="93"/>
                      </a:lnTo>
                      <a:lnTo>
                        <a:pt x="276" y="93"/>
                      </a:lnTo>
                      <a:lnTo>
                        <a:pt x="283" y="93"/>
                      </a:lnTo>
                      <a:lnTo>
                        <a:pt x="290" y="93"/>
                      </a:lnTo>
                      <a:lnTo>
                        <a:pt x="297" y="93"/>
                      </a:lnTo>
                      <a:lnTo>
                        <a:pt x="297" y="86"/>
                      </a:lnTo>
                      <a:lnTo>
                        <a:pt x="297" y="93"/>
                      </a:lnTo>
                      <a:lnTo>
                        <a:pt x="297" y="86"/>
                      </a:lnTo>
                      <a:lnTo>
                        <a:pt x="304" y="86"/>
                      </a:lnTo>
                      <a:lnTo>
                        <a:pt x="297" y="86"/>
                      </a:lnTo>
                      <a:lnTo>
                        <a:pt x="304" y="86"/>
                      </a:lnTo>
                      <a:lnTo>
                        <a:pt x="311" y="86"/>
                      </a:lnTo>
                      <a:lnTo>
                        <a:pt x="304" y="86"/>
                      </a:lnTo>
                      <a:lnTo>
                        <a:pt x="311" y="86"/>
                      </a:lnTo>
                      <a:lnTo>
                        <a:pt x="311" y="93"/>
                      </a:lnTo>
                      <a:lnTo>
                        <a:pt x="318" y="86"/>
                      </a:lnTo>
                      <a:lnTo>
                        <a:pt x="311" y="86"/>
                      </a:lnTo>
                      <a:lnTo>
                        <a:pt x="318" y="86"/>
                      </a:lnTo>
                      <a:lnTo>
                        <a:pt x="318" y="78"/>
                      </a:lnTo>
                      <a:lnTo>
                        <a:pt x="318" y="86"/>
                      </a:lnTo>
                      <a:lnTo>
                        <a:pt x="318" y="78"/>
                      </a:lnTo>
                      <a:lnTo>
                        <a:pt x="318" y="86"/>
                      </a:lnTo>
                      <a:lnTo>
                        <a:pt x="326" y="86"/>
                      </a:lnTo>
                      <a:lnTo>
                        <a:pt x="326" y="78"/>
                      </a:lnTo>
                      <a:lnTo>
                        <a:pt x="318" y="78"/>
                      </a:lnTo>
                      <a:lnTo>
                        <a:pt x="326" y="78"/>
                      </a:lnTo>
                      <a:lnTo>
                        <a:pt x="318" y="78"/>
                      </a:lnTo>
                      <a:lnTo>
                        <a:pt x="326" y="78"/>
                      </a:lnTo>
                      <a:lnTo>
                        <a:pt x="318" y="78"/>
                      </a:lnTo>
                      <a:lnTo>
                        <a:pt x="326" y="78"/>
                      </a:lnTo>
                      <a:lnTo>
                        <a:pt x="333" y="78"/>
                      </a:lnTo>
                      <a:lnTo>
                        <a:pt x="326" y="78"/>
                      </a:lnTo>
                      <a:lnTo>
                        <a:pt x="333" y="78"/>
                      </a:lnTo>
                      <a:lnTo>
                        <a:pt x="340" y="78"/>
                      </a:lnTo>
                      <a:lnTo>
                        <a:pt x="333" y="78"/>
                      </a:lnTo>
                      <a:lnTo>
                        <a:pt x="340" y="78"/>
                      </a:lnTo>
                      <a:lnTo>
                        <a:pt x="333" y="78"/>
                      </a:lnTo>
                      <a:lnTo>
                        <a:pt x="340" y="78"/>
                      </a:lnTo>
                      <a:lnTo>
                        <a:pt x="347" y="78"/>
                      </a:lnTo>
                      <a:lnTo>
                        <a:pt x="354" y="78"/>
                      </a:lnTo>
                      <a:lnTo>
                        <a:pt x="361" y="78"/>
                      </a:lnTo>
                      <a:lnTo>
                        <a:pt x="361" y="71"/>
                      </a:lnTo>
                      <a:lnTo>
                        <a:pt x="361" y="78"/>
                      </a:lnTo>
                      <a:lnTo>
                        <a:pt x="361" y="71"/>
                      </a:lnTo>
                      <a:lnTo>
                        <a:pt x="354" y="71"/>
                      </a:lnTo>
                      <a:lnTo>
                        <a:pt x="361" y="71"/>
                      </a:lnTo>
                      <a:lnTo>
                        <a:pt x="368" y="71"/>
                      </a:lnTo>
                      <a:lnTo>
                        <a:pt x="361" y="71"/>
                      </a:lnTo>
                      <a:lnTo>
                        <a:pt x="368" y="71"/>
                      </a:lnTo>
                      <a:lnTo>
                        <a:pt x="368" y="78"/>
                      </a:lnTo>
                      <a:lnTo>
                        <a:pt x="368" y="71"/>
                      </a:lnTo>
                      <a:lnTo>
                        <a:pt x="368" y="78"/>
                      </a:lnTo>
                      <a:lnTo>
                        <a:pt x="375" y="78"/>
                      </a:lnTo>
                      <a:lnTo>
                        <a:pt x="368" y="78"/>
                      </a:lnTo>
                      <a:lnTo>
                        <a:pt x="375" y="78"/>
                      </a:lnTo>
                      <a:lnTo>
                        <a:pt x="368" y="78"/>
                      </a:lnTo>
                      <a:lnTo>
                        <a:pt x="368" y="86"/>
                      </a:lnTo>
                      <a:lnTo>
                        <a:pt x="361" y="86"/>
                      </a:lnTo>
                      <a:lnTo>
                        <a:pt x="354" y="86"/>
                      </a:lnTo>
                      <a:lnTo>
                        <a:pt x="347" y="86"/>
                      </a:lnTo>
                      <a:lnTo>
                        <a:pt x="347" y="93"/>
                      </a:lnTo>
                      <a:lnTo>
                        <a:pt x="340" y="93"/>
                      </a:lnTo>
                      <a:lnTo>
                        <a:pt x="333" y="93"/>
                      </a:lnTo>
                      <a:lnTo>
                        <a:pt x="340" y="93"/>
                      </a:lnTo>
                      <a:lnTo>
                        <a:pt x="333" y="93"/>
                      </a:lnTo>
                      <a:lnTo>
                        <a:pt x="326" y="100"/>
                      </a:lnTo>
                      <a:lnTo>
                        <a:pt x="318" y="100"/>
                      </a:lnTo>
                      <a:lnTo>
                        <a:pt x="311" y="100"/>
                      </a:lnTo>
                      <a:lnTo>
                        <a:pt x="304" y="100"/>
                      </a:lnTo>
                      <a:lnTo>
                        <a:pt x="297" y="100"/>
                      </a:lnTo>
                      <a:lnTo>
                        <a:pt x="290" y="100"/>
                      </a:lnTo>
                      <a:lnTo>
                        <a:pt x="290" y="107"/>
                      </a:lnTo>
                      <a:lnTo>
                        <a:pt x="290" y="114"/>
                      </a:lnTo>
                      <a:lnTo>
                        <a:pt x="297" y="114"/>
                      </a:lnTo>
                      <a:lnTo>
                        <a:pt x="297" y="107"/>
                      </a:lnTo>
                      <a:lnTo>
                        <a:pt x="290" y="107"/>
                      </a:lnTo>
                      <a:lnTo>
                        <a:pt x="297" y="107"/>
                      </a:lnTo>
                      <a:lnTo>
                        <a:pt x="304" y="107"/>
                      </a:lnTo>
                      <a:lnTo>
                        <a:pt x="297" y="107"/>
                      </a:lnTo>
                      <a:lnTo>
                        <a:pt x="304" y="107"/>
                      </a:lnTo>
                      <a:lnTo>
                        <a:pt x="304" y="114"/>
                      </a:lnTo>
                      <a:lnTo>
                        <a:pt x="304" y="107"/>
                      </a:lnTo>
                      <a:lnTo>
                        <a:pt x="311" y="107"/>
                      </a:lnTo>
                      <a:lnTo>
                        <a:pt x="304" y="107"/>
                      </a:lnTo>
                      <a:lnTo>
                        <a:pt x="311" y="107"/>
                      </a:lnTo>
                      <a:lnTo>
                        <a:pt x="304" y="107"/>
                      </a:lnTo>
                      <a:lnTo>
                        <a:pt x="311" y="107"/>
                      </a:lnTo>
                      <a:lnTo>
                        <a:pt x="311" y="114"/>
                      </a:lnTo>
                      <a:lnTo>
                        <a:pt x="311" y="107"/>
                      </a:lnTo>
                      <a:lnTo>
                        <a:pt x="311" y="114"/>
                      </a:lnTo>
                      <a:lnTo>
                        <a:pt x="311" y="107"/>
                      </a:lnTo>
                      <a:lnTo>
                        <a:pt x="318" y="107"/>
                      </a:lnTo>
                      <a:lnTo>
                        <a:pt x="311" y="107"/>
                      </a:lnTo>
                      <a:lnTo>
                        <a:pt x="318" y="107"/>
                      </a:lnTo>
                      <a:lnTo>
                        <a:pt x="311" y="107"/>
                      </a:lnTo>
                      <a:lnTo>
                        <a:pt x="311" y="100"/>
                      </a:lnTo>
                      <a:lnTo>
                        <a:pt x="311" y="107"/>
                      </a:lnTo>
                      <a:lnTo>
                        <a:pt x="318" y="107"/>
                      </a:lnTo>
                      <a:lnTo>
                        <a:pt x="318" y="114"/>
                      </a:lnTo>
                      <a:lnTo>
                        <a:pt x="311" y="114"/>
                      </a:lnTo>
                      <a:lnTo>
                        <a:pt x="318" y="114"/>
                      </a:lnTo>
                      <a:lnTo>
                        <a:pt x="318" y="107"/>
                      </a:lnTo>
                      <a:lnTo>
                        <a:pt x="318" y="100"/>
                      </a:lnTo>
                      <a:lnTo>
                        <a:pt x="311" y="100"/>
                      </a:lnTo>
                      <a:lnTo>
                        <a:pt x="318" y="100"/>
                      </a:lnTo>
                      <a:lnTo>
                        <a:pt x="311" y="100"/>
                      </a:lnTo>
                      <a:lnTo>
                        <a:pt x="318" y="100"/>
                      </a:lnTo>
                      <a:lnTo>
                        <a:pt x="318" y="107"/>
                      </a:lnTo>
                      <a:lnTo>
                        <a:pt x="318" y="114"/>
                      </a:lnTo>
                      <a:lnTo>
                        <a:pt x="318" y="107"/>
                      </a:lnTo>
                      <a:lnTo>
                        <a:pt x="318" y="100"/>
                      </a:lnTo>
                      <a:lnTo>
                        <a:pt x="318" y="107"/>
                      </a:lnTo>
                      <a:lnTo>
                        <a:pt x="326" y="107"/>
                      </a:lnTo>
                      <a:lnTo>
                        <a:pt x="318" y="107"/>
                      </a:lnTo>
                      <a:lnTo>
                        <a:pt x="318" y="114"/>
                      </a:lnTo>
                      <a:lnTo>
                        <a:pt x="318" y="107"/>
                      </a:lnTo>
                      <a:lnTo>
                        <a:pt x="326" y="107"/>
                      </a:lnTo>
                      <a:lnTo>
                        <a:pt x="326" y="114"/>
                      </a:lnTo>
                      <a:lnTo>
                        <a:pt x="318" y="114"/>
                      </a:lnTo>
                      <a:lnTo>
                        <a:pt x="318" y="121"/>
                      </a:lnTo>
                      <a:lnTo>
                        <a:pt x="326" y="121"/>
                      </a:lnTo>
                      <a:lnTo>
                        <a:pt x="318" y="121"/>
                      </a:lnTo>
                      <a:lnTo>
                        <a:pt x="326" y="121"/>
                      </a:lnTo>
                      <a:lnTo>
                        <a:pt x="318" y="114"/>
                      </a:lnTo>
                      <a:lnTo>
                        <a:pt x="326" y="114"/>
                      </a:lnTo>
                      <a:lnTo>
                        <a:pt x="326" y="107"/>
                      </a:lnTo>
                      <a:lnTo>
                        <a:pt x="326" y="114"/>
                      </a:lnTo>
                      <a:lnTo>
                        <a:pt x="326" y="107"/>
                      </a:lnTo>
                      <a:lnTo>
                        <a:pt x="333" y="107"/>
                      </a:lnTo>
                      <a:lnTo>
                        <a:pt x="326" y="107"/>
                      </a:lnTo>
                      <a:lnTo>
                        <a:pt x="333" y="107"/>
                      </a:lnTo>
                      <a:lnTo>
                        <a:pt x="326" y="107"/>
                      </a:lnTo>
                      <a:lnTo>
                        <a:pt x="333" y="107"/>
                      </a:lnTo>
                      <a:lnTo>
                        <a:pt x="333" y="100"/>
                      </a:lnTo>
                      <a:lnTo>
                        <a:pt x="340" y="100"/>
                      </a:lnTo>
                      <a:lnTo>
                        <a:pt x="340" y="93"/>
                      </a:lnTo>
                      <a:lnTo>
                        <a:pt x="347" y="93"/>
                      </a:lnTo>
                      <a:lnTo>
                        <a:pt x="354" y="93"/>
                      </a:lnTo>
                      <a:lnTo>
                        <a:pt x="361" y="93"/>
                      </a:lnTo>
                      <a:lnTo>
                        <a:pt x="368" y="93"/>
                      </a:lnTo>
                      <a:lnTo>
                        <a:pt x="375" y="93"/>
                      </a:lnTo>
                      <a:lnTo>
                        <a:pt x="375" y="86"/>
                      </a:lnTo>
                      <a:lnTo>
                        <a:pt x="382" y="86"/>
                      </a:lnTo>
                      <a:lnTo>
                        <a:pt x="389" y="86"/>
                      </a:lnTo>
                      <a:lnTo>
                        <a:pt x="382" y="86"/>
                      </a:lnTo>
                      <a:lnTo>
                        <a:pt x="389" y="86"/>
                      </a:lnTo>
                      <a:lnTo>
                        <a:pt x="389" y="93"/>
                      </a:lnTo>
                      <a:lnTo>
                        <a:pt x="382" y="93"/>
                      </a:lnTo>
                      <a:lnTo>
                        <a:pt x="382" y="86"/>
                      </a:lnTo>
                      <a:lnTo>
                        <a:pt x="382" y="93"/>
                      </a:lnTo>
                      <a:lnTo>
                        <a:pt x="375" y="93"/>
                      </a:lnTo>
                      <a:lnTo>
                        <a:pt x="382" y="93"/>
                      </a:lnTo>
                      <a:lnTo>
                        <a:pt x="382" y="100"/>
                      </a:lnTo>
                      <a:lnTo>
                        <a:pt x="389" y="100"/>
                      </a:lnTo>
                      <a:lnTo>
                        <a:pt x="389" y="93"/>
                      </a:lnTo>
                      <a:lnTo>
                        <a:pt x="382" y="93"/>
                      </a:lnTo>
                      <a:lnTo>
                        <a:pt x="389" y="93"/>
                      </a:lnTo>
                      <a:lnTo>
                        <a:pt x="396" y="93"/>
                      </a:lnTo>
                      <a:lnTo>
                        <a:pt x="396" y="86"/>
                      </a:lnTo>
                      <a:lnTo>
                        <a:pt x="404" y="86"/>
                      </a:lnTo>
                      <a:lnTo>
                        <a:pt x="411" y="86"/>
                      </a:lnTo>
                      <a:lnTo>
                        <a:pt x="404" y="86"/>
                      </a:lnTo>
                      <a:lnTo>
                        <a:pt x="404" y="78"/>
                      </a:lnTo>
                      <a:lnTo>
                        <a:pt x="411" y="78"/>
                      </a:lnTo>
                      <a:lnTo>
                        <a:pt x="418" y="78"/>
                      </a:lnTo>
                      <a:lnTo>
                        <a:pt x="425" y="78"/>
                      </a:lnTo>
                      <a:lnTo>
                        <a:pt x="418" y="78"/>
                      </a:lnTo>
                      <a:lnTo>
                        <a:pt x="411" y="78"/>
                      </a:lnTo>
                      <a:lnTo>
                        <a:pt x="418" y="78"/>
                      </a:lnTo>
                      <a:lnTo>
                        <a:pt x="418" y="71"/>
                      </a:lnTo>
                      <a:lnTo>
                        <a:pt x="425" y="71"/>
                      </a:lnTo>
                      <a:lnTo>
                        <a:pt x="418" y="71"/>
                      </a:lnTo>
                      <a:lnTo>
                        <a:pt x="425" y="71"/>
                      </a:lnTo>
                      <a:lnTo>
                        <a:pt x="432" y="71"/>
                      </a:lnTo>
                      <a:lnTo>
                        <a:pt x="432" y="78"/>
                      </a:lnTo>
                      <a:lnTo>
                        <a:pt x="439" y="78"/>
                      </a:lnTo>
                      <a:lnTo>
                        <a:pt x="439" y="71"/>
                      </a:lnTo>
                      <a:lnTo>
                        <a:pt x="432" y="78"/>
                      </a:lnTo>
                      <a:lnTo>
                        <a:pt x="432" y="71"/>
                      </a:lnTo>
                      <a:lnTo>
                        <a:pt x="425" y="71"/>
                      </a:lnTo>
                      <a:lnTo>
                        <a:pt x="432" y="71"/>
                      </a:lnTo>
                      <a:lnTo>
                        <a:pt x="425" y="71"/>
                      </a:lnTo>
                      <a:lnTo>
                        <a:pt x="418" y="71"/>
                      </a:lnTo>
                      <a:lnTo>
                        <a:pt x="411" y="71"/>
                      </a:lnTo>
                      <a:lnTo>
                        <a:pt x="411" y="64"/>
                      </a:lnTo>
                      <a:lnTo>
                        <a:pt x="418" y="71"/>
                      </a:lnTo>
                      <a:lnTo>
                        <a:pt x="418" y="64"/>
                      </a:lnTo>
                      <a:lnTo>
                        <a:pt x="418" y="71"/>
                      </a:lnTo>
                      <a:lnTo>
                        <a:pt x="418" y="64"/>
                      </a:lnTo>
                      <a:lnTo>
                        <a:pt x="411" y="64"/>
                      </a:lnTo>
                      <a:lnTo>
                        <a:pt x="418" y="64"/>
                      </a:lnTo>
                      <a:lnTo>
                        <a:pt x="411" y="64"/>
                      </a:lnTo>
                      <a:lnTo>
                        <a:pt x="411" y="57"/>
                      </a:lnTo>
                      <a:lnTo>
                        <a:pt x="418" y="57"/>
                      </a:lnTo>
                      <a:lnTo>
                        <a:pt x="425" y="57"/>
                      </a:lnTo>
                      <a:lnTo>
                        <a:pt x="425" y="64"/>
                      </a:lnTo>
                      <a:lnTo>
                        <a:pt x="432" y="64"/>
                      </a:lnTo>
                      <a:lnTo>
                        <a:pt x="439" y="64"/>
                      </a:lnTo>
                      <a:lnTo>
                        <a:pt x="439" y="71"/>
                      </a:lnTo>
                      <a:lnTo>
                        <a:pt x="446" y="71"/>
                      </a:lnTo>
                      <a:lnTo>
                        <a:pt x="446" y="78"/>
                      </a:lnTo>
                      <a:lnTo>
                        <a:pt x="453" y="78"/>
                      </a:lnTo>
                      <a:lnTo>
                        <a:pt x="453" y="86"/>
                      </a:lnTo>
                      <a:lnTo>
                        <a:pt x="446" y="86"/>
                      </a:lnTo>
                      <a:lnTo>
                        <a:pt x="453" y="86"/>
                      </a:lnTo>
                      <a:lnTo>
                        <a:pt x="460" y="93"/>
                      </a:lnTo>
                      <a:lnTo>
                        <a:pt x="460" y="100"/>
                      </a:lnTo>
                      <a:lnTo>
                        <a:pt x="467" y="100"/>
                      </a:lnTo>
                      <a:lnTo>
                        <a:pt x="474" y="100"/>
                      </a:lnTo>
                      <a:lnTo>
                        <a:pt x="474" y="107"/>
                      </a:lnTo>
                      <a:lnTo>
                        <a:pt x="481" y="107"/>
                      </a:lnTo>
                      <a:lnTo>
                        <a:pt x="489" y="107"/>
                      </a:lnTo>
                      <a:lnTo>
                        <a:pt x="496" y="107"/>
                      </a:lnTo>
                      <a:lnTo>
                        <a:pt x="496" y="114"/>
                      </a:lnTo>
                      <a:lnTo>
                        <a:pt x="503" y="114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510" y="107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496" y="100"/>
                      </a:lnTo>
                      <a:lnTo>
                        <a:pt x="496" y="107"/>
                      </a:lnTo>
                      <a:lnTo>
                        <a:pt x="496" y="100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503" y="100"/>
                      </a:lnTo>
                      <a:lnTo>
                        <a:pt x="503" y="107"/>
                      </a:lnTo>
                      <a:lnTo>
                        <a:pt x="510" y="107"/>
                      </a:lnTo>
                      <a:lnTo>
                        <a:pt x="503" y="100"/>
                      </a:lnTo>
                      <a:lnTo>
                        <a:pt x="503" y="107"/>
                      </a:lnTo>
                      <a:lnTo>
                        <a:pt x="503" y="100"/>
                      </a:lnTo>
                      <a:lnTo>
                        <a:pt x="510" y="100"/>
                      </a:lnTo>
                      <a:lnTo>
                        <a:pt x="503" y="100"/>
                      </a:lnTo>
                      <a:lnTo>
                        <a:pt x="496" y="100"/>
                      </a:lnTo>
                      <a:lnTo>
                        <a:pt x="503" y="100"/>
                      </a:lnTo>
                      <a:lnTo>
                        <a:pt x="496" y="100"/>
                      </a:lnTo>
                      <a:lnTo>
                        <a:pt x="503" y="100"/>
                      </a:lnTo>
                      <a:lnTo>
                        <a:pt x="503" y="93"/>
                      </a:lnTo>
                      <a:lnTo>
                        <a:pt x="510" y="93"/>
                      </a:lnTo>
                      <a:lnTo>
                        <a:pt x="517" y="93"/>
                      </a:lnTo>
                      <a:lnTo>
                        <a:pt x="517" y="100"/>
                      </a:lnTo>
                      <a:lnTo>
                        <a:pt x="517" y="93"/>
                      </a:lnTo>
                      <a:lnTo>
                        <a:pt x="510" y="93"/>
                      </a:lnTo>
                      <a:lnTo>
                        <a:pt x="503" y="93"/>
                      </a:lnTo>
                      <a:lnTo>
                        <a:pt x="503" y="86"/>
                      </a:lnTo>
                      <a:lnTo>
                        <a:pt x="510" y="86"/>
                      </a:lnTo>
                      <a:lnTo>
                        <a:pt x="510" y="93"/>
                      </a:lnTo>
                      <a:lnTo>
                        <a:pt x="510" y="86"/>
                      </a:lnTo>
                      <a:lnTo>
                        <a:pt x="517" y="86"/>
                      </a:lnTo>
                      <a:lnTo>
                        <a:pt x="524" y="86"/>
                      </a:lnTo>
                      <a:lnTo>
                        <a:pt x="524" y="78"/>
                      </a:lnTo>
                      <a:lnTo>
                        <a:pt x="524" y="86"/>
                      </a:lnTo>
                      <a:lnTo>
                        <a:pt x="517" y="86"/>
                      </a:lnTo>
                      <a:lnTo>
                        <a:pt x="517" y="78"/>
                      </a:lnTo>
                      <a:lnTo>
                        <a:pt x="517" y="86"/>
                      </a:lnTo>
                      <a:lnTo>
                        <a:pt x="517" y="78"/>
                      </a:lnTo>
                      <a:lnTo>
                        <a:pt x="517" y="86"/>
                      </a:lnTo>
                      <a:lnTo>
                        <a:pt x="510" y="78"/>
                      </a:lnTo>
                      <a:lnTo>
                        <a:pt x="510" y="86"/>
                      </a:lnTo>
                      <a:lnTo>
                        <a:pt x="503" y="86"/>
                      </a:lnTo>
                      <a:lnTo>
                        <a:pt x="510" y="86"/>
                      </a:lnTo>
                      <a:lnTo>
                        <a:pt x="503" y="86"/>
                      </a:lnTo>
                      <a:lnTo>
                        <a:pt x="503" y="78"/>
                      </a:lnTo>
                      <a:lnTo>
                        <a:pt x="510" y="78"/>
                      </a:lnTo>
                      <a:lnTo>
                        <a:pt x="517" y="78"/>
                      </a:lnTo>
                      <a:lnTo>
                        <a:pt x="510" y="78"/>
                      </a:lnTo>
                      <a:lnTo>
                        <a:pt x="517" y="78"/>
                      </a:lnTo>
                      <a:lnTo>
                        <a:pt x="524" y="78"/>
                      </a:lnTo>
                      <a:lnTo>
                        <a:pt x="524" y="86"/>
                      </a:lnTo>
                      <a:lnTo>
                        <a:pt x="524" y="78"/>
                      </a:lnTo>
                      <a:lnTo>
                        <a:pt x="531" y="78"/>
                      </a:lnTo>
                      <a:lnTo>
                        <a:pt x="524" y="78"/>
                      </a:lnTo>
                      <a:lnTo>
                        <a:pt x="531" y="78"/>
                      </a:lnTo>
                      <a:lnTo>
                        <a:pt x="524" y="78"/>
                      </a:lnTo>
                      <a:lnTo>
                        <a:pt x="531" y="78"/>
                      </a:lnTo>
                      <a:lnTo>
                        <a:pt x="524" y="78"/>
                      </a:lnTo>
                      <a:lnTo>
                        <a:pt x="524" y="71"/>
                      </a:lnTo>
                      <a:lnTo>
                        <a:pt x="531" y="71"/>
                      </a:lnTo>
                      <a:lnTo>
                        <a:pt x="524" y="78"/>
                      </a:lnTo>
                      <a:lnTo>
                        <a:pt x="531" y="78"/>
                      </a:lnTo>
                      <a:lnTo>
                        <a:pt x="524" y="78"/>
                      </a:lnTo>
                      <a:lnTo>
                        <a:pt x="531" y="78"/>
                      </a:lnTo>
                      <a:lnTo>
                        <a:pt x="531" y="86"/>
                      </a:lnTo>
                      <a:lnTo>
                        <a:pt x="531" y="93"/>
                      </a:lnTo>
                      <a:lnTo>
                        <a:pt x="538" y="93"/>
                      </a:lnTo>
                      <a:lnTo>
                        <a:pt x="545" y="93"/>
                      </a:lnTo>
                      <a:lnTo>
                        <a:pt x="538" y="93"/>
                      </a:lnTo>
                      <a:lnTo>
                        <a:pt x="545" y="93"/>
                      </a:lnTo>
                      <a:lnTo>
                        <a:pt x="545" y="100"/>
                      </a:lnTo>
                      <a:lnTo>
                        <a:pt x="538" y="100"/>
                      </a:lnTo>
                      <a:lnTo>
                        <a:pt x="531" y="107"/>
                      </a:lnTo>
                      <a:lnTo>
                        <a:pt x="538" y="107"/>
                      </a:lnTo>
                      <a:lnTo>
                        <a:pt x="531" y="107"/>
                      </a:lnTo>
                      <a:lnTo>
                        <a:pt x="531" y="114"/>
                      </a:lnTo>
                      <a:lnTo>
                        <a:pt x="531" y="107"/>
                      </a:lnTo>
                      <a:lnTo>
                        <a:pt x="538" y="114"/>
                      </a:lnTo>
                      <a:lnTo>
                        <a:pt x="545" y="107"/>
                      </a:lnTo>
                      <a:lnTo>
                        <a:pt x="545" y="114"/>
                      </a:lnTo>
                      <a:lnTo>
                        <a:pt x="545" y="107"/>
                      </a:lnTo>
                      <a:lnTo>
                        <a:pt x="552" y="107"/>
                      </a:lnTo>
                      <a:lnTo>
                        <a:pt x="552" y="114"/>
                      </a:lnTo>
                      <a:lnTo>
                        <a:pt x="552" y="107"/>
                      </a:lnTo>
                      <a:lnTo>
                        <a:pt x="559" y="107"/>
                      </a:lnTo>
                      <a:lnTo>
                        <a:pt x="567" y="107"/>
                      </a:lnTo>
                      <a:lnTo>
                        <a:pt x="559" y="107"/>
                      </a:lnTo>
                      <a:lnTo>
                        <a:pt x="567" y="107"/>
                      </a:lnTo>
                      <a:lnTo>
                        <a:pt x="559" y="107"/>
                      </a:lnTo>
                      <a:lnTo>
                        <a:pt x="567" y="107"/>
                      </a:lnTo>
                      <a:lnTo>
                        <a:pt x="567" y="100"/>
                      </a:lnTo>
                      <a:lnTo>
                        <a:pt x="567" y="107"/>
                      </a:lnTo>
                      <a:lnTo>
                        <a:pt x="574" y="107"/>
                      </a:lnTo>
                      <a:lnTo>
                        <a:pt x="574" y="100"/>
                      </a:lnTo>
                      <a:lnTo>
                        <a:pt x="574" y="93"/>
                      </a:lnTo>
                      <a:lnTo>
                        <a:pt x="581" y="93"/>
                      </a:lnTo>
                      <a:lnTo>
                        <a:pt x="588" y="93"/>
                      </a:lnTo>
                      <a:lnTo>
                        <a:pt x="595" y="93"/>
                      </a:lnTo>
                      <a:lnTo>
                        <a:pt x="602" y="93"/>
                      </a:lnTo>
                      <a:lnTo>
                        <a:pt x="609" y="93"/>
                      </a:lnTo>
                      <a:lnTo>
                        <a:pt x="616" y="93"/>
                      </a:lnTo>
                      <a:lnTo>
                        <a:pt x="623" y="93"/>
                      </a:lnTo>
                      <a:lnTo>
                        <a:pt x="630" y="93"/>
                      </a:lnTo>
                      <a:lnTo>
                        <a:pt x="637" y="93"/>
                      </a:lnTo>
                      <a:lnTo>
                        <a:pt x="644" y="100"/>
                      </a:lnTo>
                      <a:lnTo>
                        <a:pt x="652" y="100"/>
                      </a:lnTo>
                      <a:lnTo>
                        <a:pt x="659" y="100"/>
                      </a:lnTo>
                      <a:lnTo>
                        <a:pt x="659" y="107"/>
                      </a:lnTo>
                      <a:lnTo>
                        <a:pt x="666" y="107"/>
                      </a:lnTo>
                      <a:lnTo>
                        <a:pt x="673" y="107"/>
                      </a:lnTo>
                      <a:lnTo>
                        <a:pt x="680" y="107"/>
                      </a:lnTo>
                      <a:lnTo>
                        <a:pt x="680" y="114"/>
                      </a:lnTo>
                      <a:lnTo>
                        <a:pt x="687" y="114"/>
                      </a:lnTo>
                      <a:lnTo>
                        <a:pt x="694" y="114"/>
                      </a:lnTo>
                      <a:lnTo>
                        <a:pt x="701" y="114"/>
                      </a:lnTo>
                      <a:lnTo>
                        <a:pt x="708" y="114"/>
                      </a:lnTo>
                      <a:lnTo>
                        <a:pt x="715" y="114"/>
                      </a:lnTo>
                      <a:lnTo>
                        <a:pt x="722" y="121"/>
                      </a:lnTo>
                      <a:lnTo>
                        <a:pt x="730" y="121"/>
                      </a:lnTo>
                      <a:lnTo>
                        <a:pt x="737" y="121"/>
                      </a:lnTo>
                      <a:lnTo>
                        <a:pt x="744" y="121"/>
                      </a:lnTo>
                      <a:lnTo>
                        <a:pt x="744" y="128"/>
                      </a:lnTo>
                      <a:lnTo>
                        <a:pt x="751" y="128"/>
                      </a:lnTo>
                      <a:lnTo>
                        <a:pt x="758" y="128"/>
                      </a:lnTo>
                      <a:lnTo>
                        <a:pt x="765" y="128"/>
                      </a:lnTo>
                      <a:lnTo>
                        <a:pt x="772" y="128"/>
                      </a:lnTo>
                      <a:lnTo>
                        <a:pt x="779" y="128"/>
                      </a:lnTo>
                      <a:lnTo>
                        <a:pt x="786" y="128"/>
                      </a:lnTo>
                      <a:lnTo>
                        <a:pt x="793" y="128"/>
                      </a:lnTo>
                      <a:lnTo>
                        <a:pt x="793" y="135"/>
                      </a:lnTo>
                      <a:lnTo>
                        <a:pt x="800" y="135"/>
                      </a:lnTo>
                      <a:lnTo>
                        <a:pt x="800" y="128"/>
                      </a:lnTo>
                      <a:lnTo>
                        <a:pt x="793" y="128"/>
                      </a:lnTo>
                      <a:lnTo>
                        <a:pt x="800" y="128"/>
                      </a:lnTo>
                      <a:lnTo>
                        <a:pt x="807" y="128"/>
                      </a:lnTo>
                      <a:lnTo>
                        <a:pt x="807" y="121"/>
                      </a:lnTo>
                      <a:lnTo>
                        <a:pt x="807" y="128"/>
                      </a:lnTo>
                      <a:lnTo>
                        <a:pt x="815" y="128"/>
                      </a:lnTo>
                      <a:lnTo>
                        <a:pt x="822" y="128"/>
                      </a:lnTo>
                      <a:lnTo>
                        <a:pt x="829" y="128"/>
                      </a:lnTo>
                      <a:lnTo>
                        <a:pt x="836" y="128"/>
                      </a:lnTo>
                      <a:lnTo>
                        <a:pt x="836" y="135"/>
                      </a:lnTo>
                      <a:lnTo>
                        <a:pt x="843" y="135"/>
                      </a:lnTo>
                      <a:lnTo>
                        <a:pt x="850" y="135"/>
                      </a:lnTo>
                      <a:lnTo>
                        <a:pt x="850" y="142"/>
                      </a:lnTo>
                      <a:lnTo>
                        <a:pt x="857" y="142"/>
                      </a:lnTo>
                      <a:lnTo>
                        <a:pt x="864" y="142"/>
                      </a:lnTo>
                      <a:lnTo>
                        <a:pt x="864" y="149"/>
                      </a:lnTo>
                      <a:lnTo>
                        <a:pt x="871" y="149"/>
                      </a:lnTo>
                      <a:lnTo>
                        <a:pt x="864" y="149"/>
                      </a:lnTo>
                      <a:lnTo>
                        <a:pt x="871" y="149"/>
                      </a:lnTo>
                      <a:lnTo>
                        <a:pt x="864" y="149"/>
                      </a:lnTo>
                      <a:lnTo>
                        <a:pt x="864" y="156"/>
                      </a:lnTo>
                      <a:lnTo>
                        <a:pt x="857" y="156"/>
                      </a:lnTo>
                      <a:lnTo>
                        <a:pt x="850" y="156"/>
                      </a:lnTo>
                      <a:lnTo>
                        <a:pt x="843" y="156"/>
                      </a:lnTo>
                      <a:lnTo>
                        <a:pt x="836" y="156"/>
                      </a:lnTo>
                      <a:lnTo>
                        <a:pt x="843" y="156"/>
                      </a:lnTo>
                      <a:lnTo>
                        <a:pt x="836" y="156"/>
                      </a:lnTo>
                      <a:lnTo>
                        <a:pt x="843" y="156"/>
                      </a:lnTo>
                      <a:lnTo>
                        <a:pt x="836" y="156"/>
                      </a:lnTo>
                      <a:lnTo>
                        <a:pt x="843" y="164"/>
                      </a:lnTo>
                      <a:lnTo>
                        <a:pt x="836" y="164"/>
                      </a:lnTo>
                      <a:lnTo>
                        <a:pt x="829" y="156"/>
                      </a:lnTo>
                      <a:lnTo>
                        <a:pt x="829" y="164"/>
                      </a:lnTo>
                      <a:lnTo>
                        <a:pt x="829" y="171"/>
                      </a:lnTo>
                      <a:lnTo>
                        <a:pt x="822" y="171"/>
                      </a:lnTo>
                      <a:lnTo>
                        <a:pt x="815" y="171"/>
                      </a:lnTo>
                      <a:lnTo>
                        <a:pt x="807" y="171"/>
                      </a:lnTo>
                      <a:lnTo>
                        <a:pt x="815" y="171"/>
                      </a:lnTo>
                      <a:lnTo>
                        <a:pt x="822" y="171"/>
                      </a:lnTo>
                      <a:lnTo>
                        <a:pt x="829" y="171"/>
                      </a:lnTo>
                      <a:lnTo>
                        <a:pt x="822" y="171"/>
                      </a:lnTo>
                      <a:lnTo>
                        <a:pt x="829" y="171"/>
                      </a:lnTo>
                      <a:lnTo>
                        <a:pt x="822" y="171"/>
                      </a:lnTo>
                      <a:lnTo>
                        <a:pt x="829" y="171"/>
                      </a:lnTo>
                      <a:lnTo>
                        <a:pt x="829" y="178"/>
                      </a:lnTo>
                      <a:lnTo>
                        <a:pt x="836" y="178"/>
                      </a:lnTo>
                      <a:lnTo>
                        <a:pt x="843" y="178"/>
                      </a:lnTo>
                      <a:lnTo>
                        <a:pt x="850" y="178"/>
                      </a:lnTo>
                      <a:lnTo>
                        <a:pt x="857" y="178"/>
                      </a:lnTo>
                      <a:lnTo>
                        <a:pt x="864" y="178"/>
                      </a:lnTo>
                      <a:lnTo>
                        <a:pt x="871" y="178"/>
                      </a:lnTo>
                      <a:lnTo>
                        <a:pt x="878" y="178"/>
                      </a:lnTo>
                      <a:lnTo>
                        <a:pt x="885" y="178"/>
                      </a:lnTo>
                      <a:lnTo>
                        <a:pt x="893" y="178"/>
                      </a:lnTo>
                      <a:lnTo>
                        <a:pt x="900" y="178"/>
                      </a:lnTo>
                      <a:lnTo>
                        <a:pt x="907" y="178"/>
                      </a:lnTo>
                      <a:lnTo>
                        <a:pt x="914" y="178"/>
                      </a:lnTo>
                      <a:lnTo>
                        <a:pt x="921" y="178"/>
                      </a:lnTo>
                      <a:lnTo>
                        <a:pt x="928" y="178"/>
                      </a:lnTo>
                      <a:lnTo>
                        <a:pt x="935" y="178"/>
                      </a:lnTo>
                      <a:lnTo>
                        <a:pt x="928" y="178"/>
                      </a:lnTo>
                      <a:lnTo>
                        <a:pt x="935" y="178"/>
                      </a:lnTo>
                      <a:lnTo>
                        <a:pt x="942" y="178"/>
                      </a:lnTo>
                      <a:lnTo>
                        <a:pt x="949" y="178"/>
                      </a:lnTo>
                      <a:lnTo>
                        <a:pt x="956" y="178"/>
                      </a:lnTo>
                      <a:lnTo>
                        <a:pt x="956" y="171"/>
                      </a:lnTo>
                      <a:lnTo>
                        <a:pt x="956" y="178"/>
                      </a:lnTo>
                      <a:lnTo>
                        <a:pt x="963" y="178"/>
                      </a:lnTo>
                      <a:lnTo>
                        <a:pt x="971" y="178"/>
                      </a:lnTo>
                      <a:lnTo>
                        <a:pt x="971" y="171"/>
                      </a:lnTo>
                      <a:lnTo>
                        <a:pt x="978" y="171"/>
                      </a:lnTo>
                      <a:lnTo>
                        <a:pt x="985" y="171"/>
                      </a:lnTo>
                      <a:lnTo>
                        <a:pt x="978" y="171"/>
                      </a:lnTo>
                      <a:lnTo>
                        <a:pt x="985" y="171"/>
                      </a:lnTo>
                      <a:lnTo>
                        <a:pt x="992" y="171"/>
                      </a:lnTo>
                      <a:lnTo>
                        <a:pt x="985" y="171"/>
                      </a:lnTo>
                      <a:lnTo>
                        <a:pt x="992" y="171"/>
                      </a:lnTo>
                      <a:lnTo>
                        <a:pt x="985" y="171"/>
                      </a:lnTo>
                      <a:lnTo>
                        <a:pt x="992" y="171"/>
                      </a:lnTo>
                      <a:lnTo>
                        <a:pt x="985" y="171"/>
                      </a:lnTo>
                      <a:lnTo>
                        <a:pt x="992" y="171"/>
                      </a:lnTo>
                      <a:lnTo>
                        <a:pt x="992" y="164"/>
                      </a:lnTo>
                      <a:lnTo>
                        <a:pt x="992" y="171"/>
                      </a:lnTo>
                      <a:lnTo>
                        <a:pt x="999" y="171"/>
                      </a:lnTo>
                      <a:lnTo>
                        <a:pt x="992" y="171"/>
                      </a:lnTo>
                      <a:lnTo>
                        <a:pt x="999" y="171"/>
                      </a:lnTo>
                      <a:lnTo>
                        <a:pt x="992" y="171"/>
                      </a:lnTo>
                      <a:lnTo>
                        <a:pt x="999" y="171"/>
                      </a:lnTo>
                      <a:lnTo>
                        <a:pt x="999" y="178"/>
                      </a:lnTo>
                      <a:lnTo>
                        <a:pt x="1006" y="178"/>
                      </a:lnTo>
                      <a:lnTo>
                        <a:pt x="1013" y="178"/>
                      </a:lnTo>
                      <a:lnTo>
                        <a:pt x="1020" y="178"/>
                      </a:lnTo>
                      <a:lnTo>
                        <a:pt x="1027" y="178"/>
                      </a:lnTo>
                      <a:lnTo>
                        <a:pt x="1027" y="185"/>
                      </a:lnTo>
                      <a:lnTo>
                        <a:pt x="1027" y="192"/>
                      </a:lnTo>
                      <a:lnTo>
                        <a:pt x="1034" y="192"/>
                      </a:lnTo>
                      <a:lnTo>
                        <a:pt x="1034" y="185"/>
                      </a:lnTo>
                      <a:lnTo>
                        <a:pt x="1041" y="185"/>
                      </a:lnTo>
                      <a:lnTo>
                        <a:pt x="1041" y="192"/>
                      </a:lnTo>
                      <a:lnTo>
                        <a:pt x="1048" y="192"/>
                      </a:lnTo>
                      <a:lnTo>
                        <a:pt x="1041" y="192"/>
                      </a:lnTo>
                      <a:lnTo>
                        <a:pt x="1048" y="192"/>
                      </a:lnTo>
                      <a:lnTo>
                        <a:pt x="1041" y="192"/>
                      </a:lnTo>
                      <a:lnTo>
                        <a:pt x="1048" y="192"/>
                      </a:lnTo>
                      <a:lnTo>
                        <a:pt x="1048" y="199"/>
                      </a:lnTo>
                      <a:lnTo>
                        <a:pt x="1048" y="192"/>
                      </a:lnTo>
                      <a:lnTo>
                        <a:pt x="1056" y="192"/>
                      </a:lnTo>
                      <a:lnTo>
                        <a:pt x="1056" y="199"/>
                      </a:lnTo>
                      <a:lnTo>
                        <a:pt x="1063" y="199"/>
                      </a:lnTo>
                      <a:lnTo>
                        <a:pt x="1063" y="206"/>
                      </a:lnTo>
                      <a:lnTo>
                        <a:pt x="1056" y="206"/>
                      </a:lnTo>
                      <a:lnTo>
                        <a:pt x="1048" y="206"/>
                      </a:lnTo>
                      <a:lnTo>
                        <a:pt x="1041" y="206"/>
                      </a:lnTo>
                      <a:lnTo>
                        <a:pt x="1048" y="206"/>
                      </a:lnTo>
                      <a:lnTo>
                        <a:pt x="1048" y="213"/>
                      </a:lnTo>
                      <a:lnTo>
                        <a:pt x="1056" y="213"/>
                      </a:lnTo>
                      <a:lnTo>
                        <a:pt x="1048" y="213"/>
                      </a:lnTo>
                      <a:lnTo>
                        <a:pt x="1056" y="213"/>
                      </a:lnTo>
                      <a:lnTo>
                        <a:pt x="1063" y="213"/>
                      </a:lnTo>
                      <a:lnTo>
                        <a:pt x="1063" y="220"/>
                      </a:lnTo>
                      <a:lnTo>
                        <a:pt x="1063" y="227"/>
                      </a:lnTo>
                      <a:lnTo>
                        <a:pt x="1063" y="220"/>
                      </a:lnTo>
                      <a:lnTo>
                        <a:pt x="1070" y="220"/>
                      </a:lnTo>
                      <a:lnTo>
                        <a:pt x="1070" y="227"/>
                      </a:lnTo>
                      <a:lnTo>
                        <a:pt x="1077" y="227"/>
                      </a:lnTo>
                      <a:lnTo>
                        <a:pt x="1070" y="227"/>
                      </a:lnTo>
                      <a:lnTo>
                        <a:pt x="1077" y="227"/>
                      </a:lnTo>
                      <a:lnTo>
                        <a:pt x="1077" y="234"/>
                      </a:lnTo>
                      <a:lnTo>
                        <a:pt x="1084" y="234"/>
                      </a:lnTo>
                      <a:lnTo>
                        <a:pt x="1077" y="234"/>
                      </a:lnTo>
                      <a:lnTo>
                        <a:pt x="1077" y="227"/>
                      </a:lnTo>
                      <a:lnTo>
                        <a:pt x="1070" y="227"/>
                      </a:lnTo>
                      <a:lnTo>
                        <a:pt x="1077" y="227"/>
                      </a:lnTo>
                      <a:lnTo>
                        <a:pt x="1070" y="227"/>
                      </a:lnTo>
                      <a:lnTo>
                        <a:pt x="1070" y="220"/>
                      </a:lnTo>
                      <a:lnTo>
                        <a:pt x="1063" y="220"/>
                      </a:lnTo>
                      <a:lnTo>
                        <a:pt x="1070" y="220"/>
                      </a:lnTo>
                      <a:lnTo>
                        <a:pt x="1070" y="213"/>
                      </a:lnTo>
                      <a:lnTo>
                        <a:pt x="1063" y="213"/>
                      </a:lnTo>
                      <a:lnTo>
                        <a:pt x="1070" y="213"/>
                      </a:lnTo>
                      <a:lnTo>
                        <a:pt x="1070" y="206"/>
                      </a:lnTo>
                      <a:lnTo>
                        <a:pt x="1070" y="213"/>
                      </a:lnTo>
                      <a:lnTo>
                        <a:pt x="1070" y="206"/>
                      </a:lnTo>
                      <a:lnTo>
                        <a:pt x="1077" y="206"/>
                      </a:lnTo>
                      <a:lnTo>
                        <a:pt x="1077" y="213"/>
                      </a:lnTo>
                      <a:lnTo>
                        <a:pt x="1070" y="213"/>
                      </a:lnTo>
                      <a:lnTo>
                        <a:pt x="1077" y="213"/>
                      </a:lnTo>
                      <a:lnTo>
                        <a:pt x="1070" y="213"/>
                      </a:lnTo>
                      <a:lnTo>
                        <a:pt x="1077" y="213"/>
                      </a:lnTo>
                      <a:lnTo>
                        <a:pt x="1077" y="220"/>
                      </a:lnTo>
                      <a:lnTo>
                        <a:pt x="1077" y="213"/>
                      </a:lnTo>
                      <a:lnTo>
                        <a:pt x="1077" y="220"/>
                      </a:lnTo>
                      <a:lnTo>
                        <a:pt x="1077" y="213"/>
                      </a:lnTo>
                      <a:lnTo>
                        <a:pt x="1084" y="213"/>
                      </a:lnTo>
                      <a:lnTo>
                        <a:pt x="1084" y="220"/>
                      </a:lnTo>
                      <a:lnTo>
                        <a:pt x="1091" y="220"/>
                      </a:lnTo>
                      <a:lnTo>
                        <a:pt x="1091" y="213"/>
                      </a:lnTo>
                      <a:lnTo>
                        <a:pt x="1084" y="213"/>
                      </a:lnTo>
                      <a:lnTo>
                        <a:pt x="1084" y="206"/>
                      </a:lnTo>
                      <a:lnTo>
                        <a:pt x="1077" y="206"/>
                      </a:lnTo>
                      <a:lnTo>
                        <a:pt x="1084" y="206"/>
                      </a:lnTo>
                      <a:lnTo>
                        <a:pt x="1077" y="206"/>
                      </a:lnTo>
                      <a:lnTo>
                        <a:pt x="1084" y="206"/>
                      </a:lnTo>
                      <a:lnTo>
                        <a:pt x="1091" y="206"/>
                      </a:lnTo>
                      <a:lnTo>
                        <a:pt x="1084" y="206"/>
                      </a:lnTo>
                      <a:lnTo>
                        <a:pt x="1077" y="206"/>
                      </a:lnTo>
                      <a:lnTo>
                        <a:pt x="1077" y="199"/>
                      </a:lnTo>
                      <a:lnTo>
                        <a:pt x="1070" y="199"/>
                      </a:lnTo>
                      <a:lnTo>
                        <a:pt x="1077" y="199"/>
                      </a:lnTo>
                      <a:lnTo>
                        <a:pt x="1070" y="199"/>
                      </a:lnTo>
                      <a:lnTo>
                        <a:pt x="1070" y="192"/>
                      </a:lnTo>
                      <a:lnTo>
                        <a:pt x="1070" y="199"/>
                      </a:lnTo>
                      <a:lnTo>
                        <a:pt x="1070" y="192"/>
                      </a:lnTo>
                      <a:lnTo>
                        <a:pt x="1070" y="185"/>
                      </a:lnTo>
                      <a:lnTo>
                        <a:pt x="1063" y="185"/>
                      </a:lnTo>
                      <a:lnTo>
                        <a:pt x="1063" y="178"/>
                      </a:lnTo>
                      <a:lnTo>
                        <a:pt x="1056" y="178"/>
                      </a:lnTo>
                      <a:lnTo>
                        <a:pt x="1063" y="178"/>
                      </a:lnTo>
                      <a:lnTo>
                        <a:pt x="1063" y="171"/>
                      </a:lnTo>
                      <a:lnTo>
                        <a:pt x="1070" y="171"/>
                      </a:lnTo>
                      <a:lnTo>
                        <a:pt x="1070" y="164"/>
                      </a:lnTo>
                      <a:lnTo>
                        <a:pt x="1077" y="164"/>
                      </a:lnTo>
                      <a:lnTo>
                        <a:pt x="1084" y="164"/>
                      </a:lnTo>
                      <a:lnTo>
                        <a:pt x="1091" y="164"/>
                      </a:lnTo>
                      <a:lnTo>
                        <a:pt x="1098" y="164"/>
                      </a:lnTo>
                      <a:lnTo>
                        <a:pt x="1098" y="156"/>
                      </a:lnTo>
                      <a:lnTo>
                        <a:pt x="1105" y="156"/>
                      </a:lnTo>
                      <a:lnTo>
                        <a:pt x="1112" y="156"/>
                      </a:lnTo>
                      <a:lnTo>
                        <a:pt x="1105" y="164"/>
                      </a:lnTo>
                      <a:lnTo>
                        <a:pt x="1112" y="164"/>
                      </a:lnTo>
                      <a:lnTo>
                        <a:pt x="1112" y="156"/>
                      </a:lnTo>
                      <a:lnTo>
                        <a:pt x="1105" y="156"/>
                      </a:lnTo>
                      <a:lnTo>
                        <a:pt x="1112" y="156"/>
                      </a:lnTo>
                      <a:lnTo>
                        <a:pt x="1105" y="156"/>
                      </a:lnTo>
                      <a:lnTo>
                        <a:pt x="1105" y="149"/>
                      </a:lnTo>
                      <a:lnTo>
                        <a:pt x="1112" y="149"/>
                      </a:lnTo>
                      <a:lnTo>
                        <a:pt x="1119" y="149"/>
                      </a:lnTo>
                      <a:lnTo>
                        <a:pt x="1112" y="149"/>
                      </a:lnTo>
                      <a:lnTo>
                        <a:pt x="1112" y="156"/>
                      </a:lnTo>
                      <a:lnTo>
                        <a:pt x="1119" y="149"/>
                      </a:lnTo>
                      <a:lnTo>
                        <a:pt x="1126" y="149"/>
                      </a:lnTo>
                      <a:lnTo>
                        <a:pt x="1134" y="149"/>
                      </a:lnTo>
                      <a:lnTo>
                        <a:pt x="1134" y="142"/>
                      </a:lnTo>
                      <a:lnTo>
                        <a:pt x="1126" y="142"/>
                      </a:lnTo>
                      <a:lnTo>
                        <a:pt x="1134" y="142"/>
                      </a:lnTo>
                      <a:lnTo>
                        <a:pt x="1126" y="142"/>
                      </a:lnTo>
                      <a:lnTo>
                        <a:pt x="1119" y="142"/>
                      </a:lnTo>
                      <a:lnTo>
                        <a:pt x="1112" y="142"/>
                      </a:lnTo>
                      <a:lnTo>
                        <a:pt x="1105" y="142"/>
                      </a:lnTo>
                      <a:lnTo>
                        <a:pt x="1112" y="142"/>
                      </a:lnTo>
                      <a:lnTo>
                        <a:pt x="1112" y="149"/>
                      </a:lnTo>
                      <a:lnTo>
                        <a:pt x="1105" y="142"/>
                      </a:lnTo>
                      <a:lnTo>
                        <a:pt x="1105" y="149"/>
                      </a:lnTo>
                      <a:lnTo>
                        <a:pt x="1105" y="156"/>
                      </a:lnTo>
                      <a:lnTo>
                        <a:pt x="1105" y="149"/>
                      </a:lnTo>
                      <a:lnTo>
                        <a:pt x="1098" y="149"/>
                      </a:lnTo>
                      <a:lnTo>
                        <a:pt x="1091" y="149"/>
                      </a:lnTo>
                      <a:lnTo>
                        <a:pt x="1091" y="156"/>
                      </a:lnTo>
                      <a:lnTo>
                        <a:pt x="1084" y="156"/>
                      </a:lnTo>
                      <a:lnTo>
                        <a:pt x="1077" y="156"/>
                      </a:lnTo>
                      <a:lnTo>
                        <a:pt x="1077" y="149"/>
                      </a:lnTo>
                      <a:lnTo>
                        <a:pt x="1070" y="149"/>
                      </a:lnTo>
                      <a:lnTo>
                        <a:pt x="1070" y="156"/>
                      </a:lnTo>
                      <a:lnTo>
                        <a:pt x="1063" y="156"/>
                      </a:lnTo>
                      <a:lnTo>
                        <a:pt x="1063" y="149"/>
                      </a:lnTo>
                      <a:lnTo>
                        <a:pt x="1063" y="156"/>
                      </a:lnTo>
                      <a:lnTo>
                        <a:pt x="1070" y="156"/>
                      </a:lnTo>
                      <a:lnTo>
                        <a:pt x="1070" y="164"/>
                      </a:lnTo>
                      <a:lnTo>
                        <a:pt x="1070" y="156"/>
                      </a:lnTo>
                      <a:lnTo>
                        <a:pt x="1063" y="156"/>
                      </a:lnTo>
                      <a:lnTo>
                        <a:pt x="1063" y="164"/>
                      </a:lnTo>
                      <a:lnTo>
                        <a:pt x="1056" y="164"/>
                      </a:lnTo>
                      <a:lnTo>
                        <a:pt x="1063" y="164"/>
                      </a:lnTo>
                      <a:lnTo>
                        <a:pt x="1056" y="164"/>
                      </a:lnTo>
                      <a:lnTo>
                        <a:pt x="1056" y="156"/>
                      </a:lnTo>
                      <a:lnTo>
                        <a:pt x="1056" y="164"/>
                      </a:lnTo>
                      <a:lnTo>
                        <a:pt x="1056" y="156"/>
                      </a:lnTo>
                      <a:lnTo>
                        <a:pt x="1056" y="164"/>
                      </a:lnTo>
                      <a:lnTo>
                        <a:pt x="1048" y="164"/>
                      </a:lnTo>
                      <a:lnTo>
                        <a:pt x="1048" y="156"/>
                      </a:lnTo>
                      <a:lnTo>
                        <a:pt x="1041" y="156"/>
                      </a:lnTo>
                      <a:lnTo>
                        <a:pt x="1048" y="156"/>
                      </a:lnTo>
                      <a:lnTo>
                        <a:pt x="1041" y="156"/>
                      </a:lnTo>
                      <a:lnTo>
                        <a:pt x="1048" y="156"/>
                      </a:lnTo>
                      <a:lnTo>
                        <a:pt x="1041" y="156"/>
                      </a:lnTo>
                      <a:lnTo>
                        <a:pt x="1048" y="156"/>
                      </a:lnTo>
                      <a:lnTo>
                        <a:pt x="1041" y="156"/>
                      </a:lnTo>
                      <a:lnTo>
                        <a:pt x="1034" y="156"/>
                      </a:lnTo>
                      <a:lnTo>
                        <a:pt x="1034" y="149"/>
                      </a:lnTo>
                      <a:lnTo>
                        <a:pt x="1041" y="149"/>
                      </a:lnTo>
                      <a:lnTo>
                        <a:pt x="1041" y="142"/>
                      </a:lnTo>
                      <a:lnTo>
                        <a:pt x="1048" y="142"/>
                      </a:lnTo>
                      <a:lnTo>
                        <a:pt x="1056" y="142"/>
                      </a:lnTo>
                      <a:lnTo>
                        <a:pt x="1063" y="142"/>
                      </a:lnTo>
                      <a:lnTo>
                        <a:pt x="1070" y="142"/>
                      </a:lnTo>
                      <a:lnTo>
                        <a:pt x="1077" y="135"/>
                      </a:lnTo>
                      <a:lnTo>
                        <a:pt x="1084" y="135"/>
                      </a:lnTo>
                      <a:lnTo>
                        <a:pt x="1098" y="135"/>
                      </a:lnTo>
                      <a:lnTo>
                        <a:pt x="1105" y="135"/>
                      </a:lnTo>
                      <a:lnTo>
                        <a:pt x="1105" y="128"/>
                      </a:lnTo>
                      <a:lnTo>
                        <a:pt x="1112" y="128"/>
                      </a:lnTo>
                      <a:lnTo>
                        <a:pt x="1119" y="128"/>
                      </a:lnTo>
                      <a:lnTo>
                        <a:pt x="1126" y="128"/>
                      </a:lnTo>
                      <a:lnTo>
                        <a:pt x="1134" y="128"/>
                      </a:lnTo>
                      <a:lnTo>
                        <a:pt x="1134" y="135"/>
                      </a:lnTo>
                      <a:lnTo>
                        <a:pt x="1141" y="135"/>
                      </a:lnTo>
                      <a:lnTo>
                        <a:pt x="1134" y="135"/>
                      </a:lnTo>
                      <a:lnTo>
                        <a:pt x="1141" y="142"/>
                      </a:lnTo>
                      <a:lnTo>
                        <a:pt x="1148" y="142"/>
                      </a:lnTo>
                      <a:lnTo>
                        <a:pt x="1148" y="149"/>
                      </a:lnTo>
                      <a:lnTo>
                        <a:pt x="1141" y="149"/>
                      </a:lnTo>
                      <a:lnTo>
                        <a:pt x="1148" y="149"/>
                      </a:lnTo>
                      <a:lnTo>
                        <a:pt x="1141" y="149"/>
                      </a:lnTo>
                      <a:lnTo>
                        <a:pt x="1148" y="149"/>
                      </a:lnTo>
                      <a:lnTo>
                        <a:pt x="1141" y="149"/>
                      </a:lnTo>
                      <a:lnTo>
                        <a:pt x="1148" y="149"/>
                      </a:lnTo>
                      <a:lnTo>
                        <a:pt x="1148" y="156"/>
                      </a:lnTo>
                      <a:lnTo>
                        <a:pt x="1155" y="156"/>
                      </a:lnTo>
                      <a:lnTo>
                        <a:pt x="1155" y="149"/>
                      </a:lnTo>
                      <a:lnTo>
                        <a:pt x="1155" y="156"/>
                      </a:lnTo>
                      <a:lnTo>
                        <a:pt x="1155" y="149"/>
                      </a:lnTo>
                      <a:lnTo>
                        <a:pt x="1162" y="156"/>
                      </a:lnTo>
                      <a:lnTo>
                        <a:pt x="1162" y="149"/>
                      </a:lnTo>
                      <a:lnTo>
                        <a:pt x="1155" y="149"/>
                      </a:lnTo>
                      <a:lnTo>
                        <a:pt x="1162" y="149"/>
                      </a:lnTo>
                      <a:lnTo>
                        <a:pt x="1162" y="156"/>
                      </a:lnTo>
                      <a:lnTo>
                        <a:pt x="1155" y="156"/>
                      </a:lnTo>
                      <a:lnTo>
                        <a:pt x="1162" y="156"/>
                      </a:lnTo>
                      <a:lnTo>
                        <a:pt x="1155" y="156"/>
                      </a:lnTo>
                      <a:lnTo>
                        <a:pt x="1162" y="156"/>
                      </a:lnTo>
                      <a:lnTo>
                        <a:pt x="1169" y="156"/>
                      </a:lnTo>
                      <a:lnTo>
                        <a:pt x="1169" y="164"/>
                      </a:lnTo>
                      <a:lnTo>
                        <a:pt x="1176" y="164"/>
                      </a:lnTo>
                      <a:lnTo>
                        <a:pt x="1169" y="164"/>
                      </a:lnTo>
                      <a:lnTo>
                        <a:pt x="1176" y="164"/>
                      </a:lnTo>
                      <a:lnTo>
                        <a:pt x="1183" y="164"/>
                      </a:lnTo>
                      <a:lnTo>
                        <a:pt x="1190" y="164"/>
                      </a:lnTo>
                      <a:lnTo>
                        <a:pt x="1183" y="164"/>
                      </a:lnTo>
                      <a:lnTo>
                        <a:pt x="1183" y="171"/>
                      </a:lnTo>
                      <a:lnTo>
                        <a:pt x="1190" y="171"/>
                      </a:lnTo>
                      <a:lnTo>
                        <a:pt x="1183" y="171"/>
                      </a:lnTo>
                      <a:lnTo>
                        <a:pt x="1190" y="171"/>
                      </a:lnTo>
                      <a:lnTo>
                        <a:pt x="1190" y="164"/>
                      </a:lnTo>
                      <a:lnTo>
                        <a:pt x="1197" y="164"/>
                      </a:lnTo>
                      <a:lnTo>
                        <a:pt x="1204" y="164"/>
                      </a:lnTo>
                      <a:lnTo>
                        <a:pt x="1204" y="156"/>
                      </a:lnTo>
                      <a:lnTo>
                        <a:pt x="1204" y="164"/>
                      </a:lnTo>
                      <a:lnTo>
                        <a:pt x="1211" y="164"/>
                      </a:lnTo>
                      <a:lnTo>
                        <a:pt x="1204" y="164"/>
                      </a:lnTo>
                      <a:lnTo>
                        <a:pt x="1211" y="164"/>
                      </a:lnTo>
                      <a:lnTo>
                        <a:pt x="1211" y="171"/>
                      </a:lnTo>
                      <a:lnTo>
                        <a:pt x="1219" y="171"/>
                      </a:lnTo>
                      <a:lnTo>
                        <a:pt x="1226" y="171"/>
                      </a:lnTo>
                      <a:lnTo>
                        <a:pt x="1226" y="178"/>
                      </a:lnTo>
                      <a:lnTo>
                        <a:pt x="1233" y="178"/>
                      </a:lnTo>
                      <a:lnTo>
                        <a:pt x="1240" y="178"/>
                      </a:lnTo>
                      <a:lnTo>
                        <a:pt x="1233" y="178"/>
                      </a:lnTo>
                      <a:lnTo>
                        <a:pt x="1240" y="178"/>
                      </a:lnTo>
                      <a:lnTo>
                        <a:pt x="1247" y="178"/>
                      </a:lnTo>
                      <a:lnTo>
                        <a:pt x="1254" y="178"/>
                      </a:lnTo>
                      <a:lnTo>
                        <a:pt x="1261" y="178"/>
                      </a:lnTo>
                      <a:lnTo>
                        <a:pt x="1268" y="178"/>
                      </a:lnTo>
                      <a:lnTo>
                        <a:pt x="1268" y="185"/>
                      </a:lnTo>
                      <a:lnTo>
                        <a:pt x="1268" y="178"/>
                      </a:lnTo>
                      <a:lnTo>
                        <a:pt x="1275" y="178"/>
                      </a:lnTo>
                      <a:lnTo>
                        <a:pt x="1282" y="178"/>
                      </a:lnTo>
                      <a:lnTo>
                        <a:pt x="1275" y="178"/>
                      </a:lnTo>
                      <a:lnTo>
                        <a:pt x="1282" y="178"/>
                      </a:lnTo>
                      <a:lnTo>
                        <a:pt x="1289" y="178"/>
                      </a:lnTo>
                      <a:lnTo>
                        <a:pt x="1289" y="171"/>
                      </a:lnTo>
                      <a:lnTo>
                        <a:pt x="1297" y="171"/>
                      </a:lnTo>
                      <a:lnTo>
                        <a:pt x="1297" y="178"/>
                      </a:lnTo>
                      <a:lnTo>
                        <a:pt x="1297" y="171"/>
                      </a:lnTo>
                      <a:lnTo>
                        <a:pt x="1297" y="178"/>
                      </a:lnTo>
                      <a:lnTo>
                        <a:pt x="1297" y="171"/>
                      </a:lnTo>
                      <a:lnTo>
                        <a:pt x="1297" y="178"/>
                      </a:lnTo>
                      <a:lnTo>
                        <a:pt x="1297" y="171"/>
                      </a:lnTo>
                      <a:lnTo>
                        <a:pt x="1304" y="171"/>
                      </a:lnTo>
                      <a:lnTo>
                        <a:pt x="1311" y="171"/>
                      </a:lnTo>
                      <a:lnTo>
                        <a:pt x="1311" y="178"/>
                      </a:lnTo>
                      <a:lnTo>
                        <a:pt x="1311" y="171"/>
                      </a:lnTo>
                      <a:lnTo>
                        <a:pt x="1311" y="178"/>
                      </a:lnTo>
                      <a:lnTo>
                        <a:pt x="1318" y="178"/>
                      </a:lnTo>
                      <a:lnTo>
                        <a:pt x="1318" y="171"/>
                      </a:lnTo>
                      <a:lnTo>
                        <a:pt x="1318" y="178"/>
                      </a:lnTo>
                      <a:lnTo>
                        <a:pt x="1325" y="178"/>
                      </a:lnTo>
                      <a:lnTo>
                        <a:pt x="1325" y="171"/>
                      </a:lnTo>
                      <a:lnTo>
                        <a:pt x="1325" y="178"/>
                      </a:lnTo>
                      <a:lnTo>
                        <a:pt x="1332" y="178"/>
                      </a:lnTo>
                      <a:lnTo>
                        <a:pt x="1339" y="178"/>
                      </a:lnTo>
                      <a:lnTo>
                        <a:pt x="1346" y="178"/>
                      </a:lnTo>
                      <a:lnTo>
                        <a:pt x="1353" y="178"/>
                      </a:lnTo>
                      <a:lnTo>
                        <a:pt x="1360" y="178"/>
                      </a:lnTo>
                      <a:lnTo>
                        <a:pt x="1367" y="178"/>
                      </a:lnTo>
                      <a:lnTo>
                        <a:pt x="1360" y="178"/>
                      </a:lnTo>
                      <a:lnTo>
                        <a:pt x="1367" y="178"/>
                      </a:lnTo>
                      <a:lnTo>
                        <a:pt x="1367" y="171"/>
                      </a:lnTo>
                      <a:lnTo>
                        <a:pt x="1360" y="171"/>
                      </a:lnTo>
                      <a:lnTo>
                        <a:pt x="1353" y="171"/>
                      </a:lnTo>
                      <a:lnTo>
                        <a:pt x="1360" y="171"/>
                      </a:lnTo>
                      <a:lnTo>
                        <a:pt x="1353" y="164"/>
                      </a:lnTo>
                      <a:lnTo>
                        <a:pt x="1360" y="164"/>
                      </a:lnTo>
                      <a:lnTo>
                        <a:pt x="1367" y="164"/>
                      </a:lnTo>
                      <a:lnTo>
                        <a:pt x="1360" y="164"/>
                      </a:lnTo>
                      <a:lnTo>
                        <a:pt x="1360" y="156"/>
                      </a:lnTo>
                      <a:lnTo>
                        <a:pt x="1367" y="156"/>
                      </a:lnTo>
                      <a:lnTo>
                        <a:pt x="1367" y="164"/>
                      </a:lnTo>
                      <a:lnTo>
                        <a:pt x="1367" y="156"/>
                      </a:lnTo>
                      <a:lnTo>
                        <a:pt x="1360" y="156"/>
                      </a:lnTo>
                      <a:lnTo>
                        <a:pt x="1367" y="156"/>
                      </a:lnTo>
                      <a:lnTo>
                        <a:pt x="1360" y="156"/>
                      </a:lnTo>
                      <a:lnTo>
                        <a:pt x="1360" y="149"/>
                      </a:lnTo>
                      <a:lnTo>
                        <a:pt x="1367" y="149"/>
                      </a:lnTo>
                      <a:lnTo>
                        <a:pt x="1360" y="149"/>
                      </a:lnTo>
                      <a:lnTo>
                        <a:pt x="1367" y="149"/>
                      </a:lnTo>
                      <a:lnTo>
                        <a:pt x="1374" y="156"/>
                      </a:lnTo>
                      <a:lnTo>
                        <a:pt x="1374" y="149"/>
                      </a:lnTo>
                      <a:lnTo>
                        <a:pt x="1374" y="156"/>
                      </a:lnTo>
                      <a:lnTo>
                        <a:pt x="1374" y="149"/>
                      </a:lnTo>
                      <a:lnTo>
                        <a:pt x="1374" y="156"/>
                      </a:lnTo>
                      <a:lnTo>
                        <a:pt x="1382" y="156"/>
                      </a:lnTo>
                      <a:lnTo>
                        <a:pt x="1374" y="149"/>
                      </a:lnTo>
                      <a:lnTo>
                        <a:pt x="1382" y="149"/>
                      </a:lnTo>
                      <a:lnTo>
                        <a:pt x="1389" y="149"/>
                      </a:lnTo>
                      <a:lnTo>
                        <a:pt x="1382" y="149"/>
                      </a:lnTo>
                      <a:lnTo>
                        <a:pt x="1389" y="149"/>
                      </a:lnTo>
                      <a:lnTo>
                        <a:pt x="1382" y="149"/>
                      </a:lnTo>
                      <a:lnTo>
                        <a:pt x="1382" y="142"/>
                      </a:lnTo>
                      <a:lnTo>
                        <a:pt x="1389" y="142"/>
                      </a:lnTo>
                      <a:lnTo>
                        <a:pt x="1389" y="149"/>
                      </a:lnTo>
                      <a:lnTo>
                        <a:pt x="1396" y="149"/>
                      </a:lnTo>
                      <a:lnTo>
                        <a:pt x="1389" y="149"/>
                      </a:lnTo>
                      <a:lnTo>
                        <a:pt x="1396" y="149"/>
                      </a:lnTo>
                      <a:lnTo>
                        <a:pt x="1396" y="142"/>
                      </a:lnTo>
                      <a:lnTo>
                        <a:pt x="1403" y="142"/>
                      </a:lnTo>
                      <a:lnTo>
                        <a:pt x="1403" y="149"/>
                      </a:lnTo>
                      <a:lnTo>
                        <a:pt x="1403" y="142"/>
                      </a:lnTo>
                      <a:lnTo>
                        <a:pt x="1403" y="149"/>
                      </a:lnTo>
                      <a:lnTo>
                        <a:pt x="1410" y="149"/>
                      </a:lnTo>
                      <a:lnTo>
                        <a:pt x="1403" y="149"/>
                      </a:lnTo>
                      <a:lnTo>
                        <a:pt x="1410" y="149"/>
                      </a:lnTo>
                      <a:lnTo>
                        <a:pt x="1410" y="156"/>
                      </a:lnTo>
                      <a:lnTo>
                        <a:pt x="1417" y="156"/>
                      </a:lnTo>
                      <a:lnTo>
                        <a:pt x="1424" y="156"/>
                      </a:lnTo>
                      <a:lnTo>
                        <a:pt x="1431" y="156"/>
                      </a:lnTo>
                      <a:lnTo>
                        <a:pt x="1424" y="156"/>
                      </a:lnTo>
                      <a:lnTo>
                        <a:pt x="1424" y="164"/>
                      </a:lnTo>
                      <a:lnTo>
                        <a:pt x="1417" y="164"/>
                      </a:lnTo>
                      <a:lnTo>
                        <a:pt x="1424" y="164"/>
                      </a:lnTo>
                      <a:lnTo>
                        <a:pt x="1431" y="164"/>
                      </a:lnTo>
                      <a:lnTo>
                        <a:pt x="1424" y="164"/>
                      </a:lnTo>
                      <a:lnTo>
                        <a:pt x="1431" y="164"/>
                      </a:lnTo>
                      <a:lnTo>
                        <a:pt x="1431" y="156"/>
                      </a:lnTo>
                      <a:lnTo>
                        <a:pt x="1438" y="156"/>
                      </a:lnTo>
                      <a:lnTo>
                        <a:pt x="1445" y="156"/>
                      </a:lnTo>
                      <a:lnTo>
                        <a:pt x="1438" y="164"/>
                      </a:lnTo>
                      <a:lnTo>
                        <a:pt x="1445" y="164"/>
                      </a:lnTo>
                      <a:lnTo>
                        <a:pt x="1438" y="164"/>
                      </a:lnTo>
                      <a:lnTo>
                        <a:pt x="1438" y="171"/>
                      </a:lnTo>
                      <a:lnTo>
                        <a:pt x="1438" y="178"/>
                      </a:lnTo>
                      <a:lnTo>
                        <a:pt x="1438" y="185"/>
                      </a:lnTo>
                      <a:lnTo>
                        <a:pt x="1438" y="178"/>
                      </a:lnTo>
                      <a:lnTo>
                        <a:pt x="1438" y="185"/>
                      </a:lnTo>
                      <a:lnTo>
                        <a:pt x="1438" y="178"/>
                      </a:lnTo>
                      <a:lnTo>
                        <a:pt x="1431" y="178"/>
                      </a:lnTo>
                      <a:lnTo>
                        <a:pt x="1431" y="185"/>
                      </a:lnTo>
                      <a:lnTo>
                        <a:pt x="1431" y="192"/>
                      </a:lnTo>
                      <a:lnTo>
                        <a:pt x="1431" y="185"/>
                      </a:lnTo>
                      <a:lnTo>
                        <a:pt x="1431" y="192"/>
                      </a:lnTo>
                      <a:lnTo>
                        <a:pt x="1431" y="185"/>
                      </a:lnTo>
                      <a:lnTo>
                        <a:pt x="1431" y="192"/>
                      </a:lnTo>
                      <a:lnTo>
                        <a:pt x="1438" y="192"/>
                      </a:lnTo>
                      <a:lnTo>
                        <a:pt x="1438" y="199"/>
                      </a:lnTo>
                      <a:lnTo>
                        <a:pt x="1445" y="199"/>
                      </a:lnTo>
                      <a:lnTo>
                        <a:pt x="1452" y="199"/>
                      </a:lnTo>
                      <a:lnTo>
                        <a:pt x="1452" y="192"/>
                      </a:lnTo>
                      <a:lnTo>
                        <a:pt x="1452" y="199"/>
                      </a:lnTo>
                      <a:lnTo>
                        <a:pt x="1452" y="192"/>
                      </a:lnTo>
                      <a:lnTo>
                        <a:pt x="1460" y="192"/>
                      </a:lnTo>
                      <a:lnTo>
                        <a:pt x="1460" y="199"/>
                      </a:lnTo>
                      <a:lnTo>
                        <a:pt x="1452" y="199"/>
                      </a:lnTo>
                      <a:lnTo>
                        <a:pt x="1445" y="206"/>
                      </a:lnTo>
                      <a:lnTo>
                        <a:pt x="1452" y="199"/>
                      </a:lnTo>
                      <a:lnTo>
                        <a:pt x="1460" y="199"/>
                      </a:lnTo>
                      <a:lnTo>
                        <a:pt x="1460" y="206"/>
                      </a:lnTo>
                      <a:lnTo>
                        <a:pt x="1467" y="206"/>
                      </a:lnTo>
                      <a:lnTo>
                        <a:pt x="1467" y="199"/>
                      </a:lnTo>
                      <a:lnTo>
                        <a:pt x="1474" y="199"/>
                      </a:lnTo>
                      <a:lnTo>
                        <a:pt x="1467" y="199"/>
                      </a:lnTo>
                      <a:lnTo>
                        <a:pt x="1474" y="199"/>
                      </a:lnTo>
                      <a:lnTo>
                        <a:pt x="1467" y="199"/>
                      </a:lnTo>
                      <a:lnTo>
                        <a:pt x="1467" y="192"/>
                      </a:lnTo>
                      <a:lnTo>
                        <a:pt x="1460" y="192"/>
                      </a:lnTo>
                      <a:lnTo>
                        <a:pt x="1467" y="192"/>
                      </a:lnTo>
                      <a:lnTo>
                        <a:pt x="1467" y="185"/>
                      </a:lnTo>
                      <a:lnTo>
                        <a:pt x="1460" y="185"/>
                      </a:lnTo>
                      <a:lnTo>
                        <a:pt x="1460" y="178"/>
                      </a:lnTo>
                      <a:lnTo>
                        <a:pt x="1452" y="178"/>
                      </a:lnTo>
                      <a:lnTo>
                        <a:pt x="1460" y="178"/>
                      </a:lnTo>
                      <a:lnTo>
                        <a:pt x="1452" y="178"/>
                      </a:lnTo>
                      <a:lnTo>
                        <a:pt x="1460" y="178"/>
                      </a:lnTo>
                      <a:lnTo>
                        <a:pt x="1460" y="171"/>
                      </a:lnTo>
                      <a:lnTo>
                        <a:pt x="1460" y="164"/>
                      </a:lnTo>
                      <a:lnTo>
                        <a:pt x="1467" y="164"/>
                      </a:lnTo>
                      <a:lnTo>
                        <a:pt x="1474" y="164"/>
                      </a:lnTo>
                      <a:lnTo>
                        <a:pt x="1481" y="164"/>
                      </a:lnTo>
                      <a:lnTo>
                        <a:pt x="1488" y="164"/>
                      </a:lnTo>
                      <a:lnTo>
                        <a:pt x="1495" y="164"/>
                      </a:lnTo>
                      <a:lnTo>
                        <a:pt x="1495" y="156"/>
                      </a:lnTo>
                      <a:lnTo>
                        <a:pt x="1502" y="156"/>
                      </a:lnTo>
                      <a:lnTo>
                        <a:pt x="1502" y="149"/>
                      </a:lnTo>
                      <a:lnTo>
                        <a:pt x="1509" y="149"/>
                      </a:lnTo>
                      <a:lnTo>
                        <a:pt x="1516" y="149"/>
                      </a:lnTo>
                      <a:lnTo>
                        <a:pt x="1516" y="142"/>
                      </a:lnTo>
                      <a:lnTo>
                        <a:pt x="1523" y="142"/>
                      </a:lnTo>
                      <a:lnTo>
                        <a:pt x="1530" y="142"/>
                      </a:lnTo>
                      <a:lnTo>
                        <a:pt x="1523" y="142"/>
                      </a:lnTo>
                      <a:lnTo>
                        <a:pt x="1516" y="142"/>
                      </a:lnTo>
                      <a:lnTo>
                        <a:pt x="1523" y="142"/>
                      </a:lnTo>
                      <a:lnTo>
                        <a:pt x="1516" y="142"/>
                      </a:lnTo>
                      <a:lnTo>
                        <a:pt x="1516" y="135"/>
                      </a:lnTo>
                      <a:lnTo>
                        <a:pt x="1523" y="135"/>
                      </a:lnTo>
                      <a:lnTo>
                        <a:pt x="1523" y="128"/>
                      </a:lnTo>
                      <a:lnTo>
                        <a:pt x="1516" y="128"/>
                      </a:lnTo>
                      <a:lnTo>
                        <a:pt x="1509" y="128"/>
                      </a:lnTo>
                      <a:lnTo>
                        <a:pt x="1516" y="128"/>
                      </a:lnTo>
                      <a:lnTo>
                        <a:pt x="1509" y="128"/>
                      </a:lnTo>
                      <a:lnTo>
                        <a:pt x="1516" y="121"/>
                      </a:lnTo>
                      <a:lnTo>
                        <a:pt x="1509" y="128"/>
                      </a:lnTo>
                      <a:lnTo>
                        <a:pt x="1509" y="121"/>
                      </a:lnTo>
                      <a:lnTo>
                        <a:pt x="1516" y="121"/>
                      </a:lnTo>
                      <a:lnTo>
                        <a:pt x="1509" y="121"/>
                      </a:lnTo>
                      <a:lnTo>
                        <a:pt x="1509" y="128"/>
                      </a:lnTo>
                      <a:lnTo>
                        <a:pt x="1502" y="128"/>
                      </a:lnTo>
                      <a:lnTo>
                        <a:pt x="1509" y="128"/>
                      </a:lnTo>
                      <a:lnTo>
                        <a:pt x="1502" y="128"/>
                      </a:lnTo>
                      <a:lnTo>
                        <a:pt x="1509" y="128"/>
                      </a:lnTo>
                      <a:lnTo>
                        <a:pt x="1516" y="128"/>
                      </a:lnTo>
                      <a:lnTo>
                        <a:pt x="1509" y="128"/>
                      </a:lnTo>
                      <a:lnTo>
                        <a:pt x="1509" y="135"/>
                      </a:lnTo>
                      <a:lnTo>
                        <a:pt x="1502" y="135"/>
                      </a:lnTo>
                      <a:lnTo>
                        <a:pt x="1495" y="135"/>
                      </a:lnTo>
                      <a:lnTo>
                        <a:pt x="1488" y="135"/>
                      </a:lnTo>
                      <a:lnTo>
                        <a:pt x="1488" y="128"/>
                      </a:lnTo>
                      <a:lnTo>
                        <a:pt x="1495" y="128"/>
                      </a:lnTo>
                      <a:lnTo>
                        <a:pt x="1488" y="128"/>
                      </a:lnTo>
                      <a:lnTo>
                        <a:pt x="1495" y="128"/>
                      </a:lnTo>
                      <a:lnTo>
                        <a:pt x="1495" y="121"/>
                      </a:lnTo>
                      <a:lnTo>
                        <a:pt x="1502" y="121"/>
                      </a:lnTo>
                      <a:lnTo>
                        <a:pt x="1509" y="121"/>
                      </a:lnTo>
                      <a:lnTo>
                        <a:pt x="1509" y="114"/>
                      </a:lnTo>
                      <a:lnTo>
                        <a:pt x="1509" y="121"/>
                      </a:lnTo>
                      <a:lnTo>
                        <a:pt x="1502" y="121"/>
                      </a:lnTo>
                      <a:lnTo>
                        <a:pt x="1495" y="121"/>
                      </a:lnTo>
                      <a:lnTo>
                        <a:pt x="1495" y="114"/>
                      </a:lnTo>
                      <a:lnTo>
                        <a:pt x="1502" y="114"/>
                      </a:lnTo>
                      <a:lnTo>
                        <a:pt x="1495" y="114"/>
                      </a:lnTo>
                      <a:lnTo>
                        <a:pt x="1502" y="114"/>
                      </a:lnTo>
                      <a:lnTo>
                        <a:pt x="1502" y="107"/>
                      </a:lnTo>
                      <a:lnTo>
                        <a:pt x="1509" y="107"/>
                      </a:lnTo>
                      <a:lnTo>
                        <a:pt x="1516" y="107"/>
                      </a:lnTo>
                      <a:lnTo>
                        <a:pt x="1523" y="107"/>
                      </a:lnTo>
                      <a:lnTo>
                        <a:pt x="1516" y="107"/>
                      </a:lnTo>
                      <a:lnTo>
                        <a:pt x="1516" y="114"/>
                      </a:lnTo>
                      <a:lnTo>
                        <a:pt x="1509" y="114"/>
                      </a:lnTo>
                      <a:lnTo>
                        <a:pt x="1516" y="114"/>
                      </a:lnTo>
                      <a:lnTo>
                        <a:pt x="1509" y="114"/>
                      </a:lnTo>
                      <a:lnTo>
                        <a:pt x="1516" y="114"/>
                      </a:lnTo>
                      <a:lnTo>
                        <a:pt x="1509" y="114"/>
                      </a:lnTo>
                      <a:lnTo>
                        <a:pt x="1509" y="121"/>
                      </a:lnTo>
                      <a:lnTo>
                        <a:pt x="1516" y="114"/>
                      </a:lnTo>
                      <a:lnTo>
                        <a:pt x="1523" y="114"/>
                      </a:lnTo>
                      <a:lnTo>
                        <a:pt x="1516" y="114"/>
                      </a:lnTo>
                      <a:lnTo>
                        <a:pt x="1523" y="114"/>
                      </a:lnTo>
                      <a:lnTo>
                        <a:pt x="1523" y="107"/>
                      </a:lnTo>
                      <a:lnTo>
                        <a:pt x="1530" y="107"/>
                      </a:lnTo>
                      <a:lnTo>
                        <a:pt x="1523" y="107"/>
                      </a:lnTo>
                      <a:lnTo>
                        <a:pt x="1523" y="100"/>
                      </a:lnTo>
                      <a:lnTo>
                        <a:pt x="1516" y="100"/>
                      </a:lnTo>
                      <a:lnTo>
                        <a:pt x="1516" y="107"/>
                      </a:lnTo>
                      <a:lnTo>
                        <a:pt x="1509" y="107"/>
                      </a:lnTo>
                      <a:lnTo>
                        <a:pt x="1502" y="107"/>
                      </a:lnTo>
                      <a:lnTo>
                        <a:pt x="1495" y="107"/>
                      </a:lnTo>
                      <a:lnTo>
                        <a:pt x="1495" y="100"/>
                      </a:lnTo>
                      <a:lnTo>
                        <a:pt x="1488" y="100"/>
                      </a:lnTo>
                      <a:lnTo>
                        <a:pt x="1488" y="93"/>
                      </a:lnTo>
                      <a:lnTo>
                        <a:pt x="1481" y="93"/>
                      </a:lnTo>
                      <a:lnTo>
                        <a:pt x="1481" y="100"/>
                      </a:lnTo>
                      <a:lnTo>
                        <a:pt x="1481" y="93"/>
                      </a:lnTo>
                      <a:lnTo>
                        <a:pt x="1481" y="100"/>
                      </a:lnTo>
                      <a:lnTo>
                        <a:pt x="1488" y="100"/>
                      </a:lnTo>
                      <a:lnTo>
                        <a:pt x="1481" y="100"/>
                      </a:lnTo>
                      <a:lnTo>
                        <a:pt x="1474" y="100"/>
                      </a:lnTo>
                      <a:lnTo>
                        <a:pt x="1467" y="100"/>
                      </a:lnTo>
                      <a:lnTo>
                        <a:pt x="1474" y="100"/>
                      </a:lnTo>
                      <a:lnTo>
                        <a:pt x="1467" y="100"/>
                      </a:lnTo>
                      <a:lnTo>
                        <a:pt x="1467" y="93"/>
                      </a:lnTo>
                      <a:lnTo>
                        <a:pt x="1460" y="93"/>
                      </a:lnTo>
                      <a:lnTo>
                        <a:pt x="1452" y="93"/>
                      </a:lnTo>
                      <a:lnTo>
                        <a:pt x="1445" y="93"/>
                      </a:lnTo>
                      <a:lnTo>
                        <a:pt x="1438" y="86"/>
                      </a:lnTo>
                      <a:lnTo>
                        <a:pt x="1431" y="86"/>
                      </a:lnTo>
                      <a:lnTo>
                        <a:pt x="1431" y="78"/>
                      </a:lnTo>
                      <a:lnTo>
                        <a:pt x="1424" y="78"/>
                      </a:lnTo>
                      <a:lnTo>
                        <a:pt x="1424" y="71"/>
                      </a:lnTo>
                      <a:lnTo>
                        <a:pt x="1424" y="64"/>
                      </a:lnTo>
                      <a:lnTo>
                        <a:pt x="1431" y="64"/>
                      </a:lnTo>
                      <a:lnTo>
                        <a:pt x="1438" y="57"/>
                      </a:lnTo>
                      <a:lnTo>
                        <a:pt x="1445" y="57"/>
                      </a:lnTo>
                      <a:lnTo>
                        <a:pt x="1452" y="57"/>
                      </a:lnTo>
                      <a:lnTo>
                        <a:pt x="1445" y="57"/>
                      </a:lnTo>
                      <a:lnTo>
                        <a:pt x="1438" y="57"/>
                      </a:lnTo>
                      <a:lnTo>
                        <a:pt x="1445" y="57"/>
                      </a:lnTo>
                      <a:lnTo>
                        <a:pt x="1438" y="57"/>
                      </a:lnTo>
                      <a:lnTo>
                        <a:pt x="1445" y="57"/>
                      </a:lnTo>
                      <a:lnTo>
                        <a:pt x="1445" y="50"/>
                      </a:lnTo>
                      <a:lnTo>
                        <a:pt x="1452" y="50"/>
                      </a:lnTo>
                      <a:lnTo>
                        <a:pt x="1445" y="50"/>
                      </a:lnTo>
                      <a:lnTo>
                        <a:pt x="1438" y="57"/>
                      </a:lnTo>
                      <a:lnTo>
                        <a:pt x="1431" y="57"/>
                      </a:lnTo>
                      <a:lnTo>
                        <a:pt x="1431" y="50"/>
                      </a:lnTo>
                      <a:lnTo>
                        <a:pt x="1424" y="50"/>
                      </a:lnTo>
                      <a:lnTo>
                        <a:pt x="1424" y="43"/>
                      </a:lnTo>
                      <a:lnTo>
                        <a:pt x="1431" y="43"/>
                      </a:lnTo>
                      <a:lnTo>
                        <a:pt x="1431" y="36"/>
                      </a:lnTo>
                      <a:lnTo>
                        <a:pt x="1424" y="36"/>
                      </a:lnTo>
                      <a:lnTo>
                        <a:pt x="1431" y="36"/>
                      </a:lnTo>
                      <a:lnTo>
                        <a:pt x="1431" y="29"/>
                      </a:lnTo>
                      <a:lnTo>
                        <a:pt x="1431" y="36"/>
                      </a:lnTo>
                      <a:lnTo>
                        <a:pt x="1431" y="29"/>
                      </a:lnTo>
                      <a:lnTo>
                        <a:pt x="1438" y="29"/>
                      </a:lnTo>
                      <a:lnTo>
                        <a:pt x="1438" y="22"/>
                      </a:lnTo>
                      <a:lnTo>
                        <a:pt x="1445" y="22"/>
                      </a:lnTo>
                      <a:lnTo>
                        <a:pt x="1452" y="29"/>
                      </a:lnTo>
                      <a:lnTo>
                        <a:pt x="1460" y="29"/>
                      </a:lnTo>
                      <a:lnTo>
                        <a:pt x="1460" y="22"/>
                      </a:lnTo>
                      <a:lnTo>
                        <a:pt x="1467" y="15"/>
                      </a:lnTo>
                      <a:lnTo>
                        <a:pt x="1460" y="15"/>
                      </a:lnTo>
                      <a:lnTo>
                        <a:pt x="1460" y="22"/>
                      </a:lnTo>
                      <a:lnTo>
                        <a:pt x="1452" y="15"/>
                      </a:lnTo>
                      <a:lnTo>
                        <a:pt x="1445" y="15"/>
                      </a:lnTo>
                      <a:lnTo>
                        <a:pt x="1452" y="15"/>
                      </a:lnTo>
                      <a:lnTo>
                        <a:pt x="1452" y="8"/>
                      </a:lnTo>
                      <a:lnTo>
                        <a:pt x="1460" y="8"/>
                      </a:lnTo>
                      <a:lnTo>
                        <a:pt x="1467" y="8"/>
                      </a:lnTo>
                      <a:lnTo>
                        <a:pt x="1474" y="8"/>
                      </a:lnTo>
                      <a:lnTo>
                        <a:pt x="1474" y="0"/>
                      </a:lnTo>
                      <a:lnTo>
                        <a:pt x="1481" y="0"/>
                      </a:lnTo>
                      <a:lnTo>
                        <a:pt x="1488" y="8"/>
                      </a:lnTo>
                      <a:lnTo>
                        <a:pt x="1481" y="8"/>
                      </a:lnTo>
                      <a:lnTo>
                        <a:pt x="1488" y="8"/>
                      </a:lnTo>
                      <a:lnTo>
                        <a:pt x="1488" y="0"/>
                      </a:lnTo>
                      <a:lnTo>
                        <a:pt x="1481" y="0"/>
                      </a:lnTo>
                      <a:lnTo>
                        <a:pt x="1474" y="0"/>
                      </a:lnTo>
                      <a:lnTo>
                        <a:pt x="1467" y="0"/>
                      </a:lnTo>
                      <a:lnTo>
                        <a:pt x="1474" y="0"/>
                      </a:lnTo>
                      <a:lnTo>
                        <a:pt x="1467" y="0"/>
                      </a:lnTo>
                      <a:lnTo>
                        <a:pt x="1474" y="0"/>
                      </a:lnTo>
                      <a:lnTo>
                        <a:pt x="1481" y="0"/>
                      </a:lnTo>
                      <a:lnTo>
                        <a:pt x="1488" y="0"/>
                      </a:lnTo>
                      <a:lnTo>
                        <a:pt x="1495" y="0"/>
                      </a:lnTo>
                      <a:lnTo>
                        <a:pt x="1488" y="0"/>
                      </a:lnTo>
                      <a:lnTo>
                        <a:pt x="1488" y="8"/>
                      </a:lnTo>
                      <a:lnTo>
                        <a:pt x="1495" y="8"/>
                      </a:lnTo>
                      <a:lnTo>
                        <a:pt x="1488" y="8"/>
                      </a:lnTo>
                      <a:lnTo>
                        <a:pt x="1495" y="8"/>
                      </a:lnTo>
                      <a:lnTo>
                        <a:pt x="1502" y="8"/>
                      </a:lnTo>
                      <a:lnTo>
                        <a:pt x="1509" y="8"/>
                      </a:lnTo>
                      <a:lnTo>
                        <a:pt x="1502" y="8"/>
                      </a:lnTo>
                      <a:lnTo>
                        <a:pt x="1509" y="8"/>
                      </a:lnTo>
                      <a:lnTo>
                        <a:pt x="1516" y="8"/>
                      </a:lnTo>
                      <a:lnTo>
                        <a:pt x="1516" y="15"/>
                      </a:lnTo>
                      <a:lnTo>
                        <a:pt x="1523" y="15"/>
                      </a:lnTo>
                      <a:lnTo>
                        <a:pt x="1530" y="15"/>
                      </a:lnTo>
                      <a:lnTo>
                        <a:pt x="1530" y="22"/>
                      </a:lnTo>
                      <a:lnTo>
                        <a:pt x="1537" y="22"/>
                      </a:lnTo>
                      <a:lnTo>
                        <a:pt x="1530" y="22"/>
                      </a:lnTo>
                      <a:lnTo>
                        <a:pt x="1537" y="22"/>
                      </a:lnTo>
                      <a:lnTo>
                        <a:pt x="1545" y="22"/>
                      </a:lnTo>
                      <a:lnTo>
                        <a:pt x="1537" y="29"/>
                      </a:lnTo>
                      <a:lnTo>
                        <a:pt x="1545" y="29"/>
                      </a:lnTo>
                      <a:lnTo>
                        <a:pt x="1545" y="36"/>
                      </a:lnTo>
                      <a:lnTo>
                        <a:pt x="1545" y="43"/>
                      </a:lnTo>
                      <a:lnTo>
                        <a:pt x="1537" y="43"/>
                      </a:lnTo>
                      <a:lnTo>
                        <a:pt x="1545" y="50"/>
                      </a:lnTo>
                      <a:lnTo>
                        <a:pt x="1537" y="43"/>
                      </a:lnTo>
                      <a:lnTo>
                        <a:pt x="1545" y="50"/>
                      </a:lnTo>
                      <a:lnTo>
                        <a:pt x="1552" y="50"/>
                      </a:lnTo>
                      <a:lnTo>
                        <a:pt x="1559" y="50"/>
                      </a:lnTo>
                      <a:lnTo>
                        <a:pt x="1559" y="57"/>
                      </a:lnTo>
                      <a:lnTo>
                        <a:pt x="1566" y="57"/>
                      </a:lnTo>
                      <a:lnTo>
                        <a:pt x="1559" y="57"/>
                      </a:lnTo>
                      <a:lnTo>
                        <a:pt x="1566" y="57"/>
                      </a:lnTo>
                      <a:lnTo>
                        <a:pt x="1559" y="64"/>
                      </a:lnTo>
                      <a:lnTo>
                        <a:pt x="1566" y="64"/>
                      </a:lnTo>
                      <a:lnTo>
                        <a:pt x="1573" y="64"/>
                      </a:lnTo>
                      <a:lnTo>
                        <a:pt x="1573" y="71"/>
                      </a:lnTo>
                      <a:lnTo>
                        <a:pt x="1566" y="71"/>
                      </a:lnTo>
                      <a:lnTo>
                        <a:pt x="1573" y="71"/>
                      </a:lnTo>
                      <a:lnTo>
                        <a:pt x="1580" y="71"/>
                      </a:lnTo>
                      <a:lnTo>
                        <a:pt x="1573" y="71"/>
                      </a:lnTo>
                      <a:lnTo>
                        <a:pt x="1573" y="64"/>
                      </a:lnTo>
                      <a:lnTo>
                        <a:pt x="1580" y="64"/>
                      </a:lnTo>
                      <a:lnTo>
                        <a:pt x="1580" y="71"/>
                      </a:lnTo>
                      <a:lnTo>
                        <a:pt x="1587" y="71"/>
                      </a:lnTo>
                      <a:lnTo>
                        <a:pt x="1580" y="71"/>
                      </a:lnTo>
                      <a:lnTo>
                        <a:pt x="1587" y="71"/>
                      </a:lnTo>
                      <a:lnTo>
                        <a:pt x="1587" y="78"/>
                      </a:lnTo>
                      <a:lnTo>
                        <a:pt x="1580" y="78"/>
                      </a:lnTo>
                      <a:lnTo>
                        <a:pt x="1573" y="78"/>
                      </a:lnTo>
                      <a:lnTo>
                        <a:pt x="1566" y="78"/>
                      </a:lnTo>
                      <a:lnTo>
                        <a:pt x="1566" y="71"/>
                      </a:lnTo>
                      <a:lnTo>
                        <a:pt x="1559" y="71"/>
                      </a:lnTo>
                      <a:lnTo>
                        <a:pt x="1566" y="71"/>
                      </a:lnTo>
                      <a:lnTo>
                        <a:pt x="1559" y="71"/>
                      </a:lnTo>
                      <a:lnTo>
                        <a:pt x="1552" y="71"/>
                      </a:lnTo>
                      <a:lnTo>
                        <a:pt x="1559" y="71"/>
                      </a:lnTo>
                      <a:lnTo>
                        <a:pt x="1559" y="78"/>
                      </a:lnTo>
                      <a:lnTo>
                        <a:pt x="1552" y="78"/>
                      </a:lnTo>
                      <a:lnTo>
                        <a:pt x="1559" y="78"/>
                      </a:lnTo>
                      <a:lnTo>
                        <a:pt x="1566" y="78"/>
                      </a:lnTo>
                      <a:lnTo>
                        <a:pt x="1573" y="78"/>
                      </a:lnTo>
                      <a:lnTo>
                        <a:pt x="1573" y="86"/>
                      </a:lnTo>
                      <a:lnTo>
                        <a:pt x="1566" y="86"/>
                      </a:lnTo>
                      <a:lnTo>
                        <a:pt x="1559" y="86"/>
                      </a:lnTo>
                      <a:lnTo>
                        <a:pt x="1559" y="93"/>
                      </a:lnTo>
                      <a:lnTo>
                        <a:pt x="1552" y="93"/>
                      </a:lnTo>
                      <a:lnTo>
                        <a:pt x="1545" y="93"/>
                      </a:lnTo>
                      <a:lnTo>
                        <a:pt x="1552" y="93"/>
                      </a:lnTo>
                      <a:lnTo>
                        <a:pt x="1552" y="100"/>
                      </a:lnTo>
                      <a:lnTo>
                        <a:pt x="1552" y="93"/>
                      </a:lnTo>
                      <a:lnTo>
                        <a:pt x="1545" y="93"/>
                      </a:lnTo>
                      <a:lnTo>
                        <a:pt x="1537" y="93"/>
                      </a:lnTo>
                      <a:lnTo>
                        <a:pt x="1545" y="93"/>
                      </a:lnTo>
                      <a:lnTo>
                        <a:pt x="1545" y="100"/>
                      </a:lnTo>
                      <a:lnTo>
                        <a:pt x="1545" y="93"/>
                      </a:lnTo>
                      <a:lnTo>
                        <a:pt x="1545" y="100"/>
                      </a:lnTo>
                      <a:lnTo>
                        <a:pt x="1552" y="100"/>
                      </a:lnTo>
                      <a:lnTo>
                        <a:pt x="1552" y="93"/>
                      </a:lnTo>
                      <a:lnTo>
                        <a:pt x="1559" y="93"/>
                      </a:lnTo>
                      <a:lnTo>
                        <a:pt x="1559" y="100"/>
                      </a:lnTo>
                      <a:lnTo>
                        <a:pt x="1566" y="93"/>
                      </a:lnTo>
                      <a:lnTo>
                        <a:pt x="1566" y="100"/>
                      </a:lnTo>
                      <a:lnTo>
                        <a:pt x="1573" y="100"/>
                      </a:lnTo>
                      <a:lnTo>
                        <a:pt x="1580" y="100"/>
                      </a:lnTo>
                      <a:lnTo>
                        <a:pt x="1580" y="107"/>
                      </a:lnTo>
                      <a:lnTo>
                        <a:pt x="1580" y="100"/>
                      </a:lnTo>
                      <a:lnTo>
                        <a:pt x="1587" y="100"/>
                      </a:lnTo>
                      <a:lnTo>
                        <a:pt x="1594" y="100"/>
                      </a:lnTo>
                      <a:lnTo>
                        <a:pt x="1587" y="100"/>
                      </a:lnTo>
                      <a:lnTo>
                        <a:pt x="1594" y="100"/>
                      </a:lnTo>
                      <a:lnTo>
                        <a:pt x="1601" y="100"/>
                      </a:lnTo>
                      <a:lnTo>
                        <a:pt x="1601" y="107"/>
                      </a:lnTo>
                      <a:lnTo>
                        <a:pt x="1601" y="100"/>
                      </a:lnTo>
                      <a:lnTo>
                        <a:pt x="1601" y="107"/>
                      </a:lnTo>
                      <a:lnTo>
                        <a:pt x="1594" y="107"/>
                      </a:lnTo>
                      <a:lnTo>
                        <a:pt x="1601" y="107"/>
                      </a:lnTo>
                      <a:lnTo>
                        <a:pt x="1601" y="100"/>
                      </a:lnTo>
                      <a:lnTo>
                        <a:pt x="1608" y="100"/>
                      </a:lnTo>
                      <a:lnTo>
                        <a:pt x="1608" y="107"/>
                      </a:lnTo>
                      <a:lnTo>
                        <a:pt x="1601" y="107"/>
                      </a:lnTo>
                      <a:lnTo>
                        <a:pt x="1608" y="107"/>
                      </a:lnTo>
                      <a:lnTo>
                        <a:pt x="1608" y="100"/>
                      </a:lnTo>
                      <a:lnTo>
                        <a:pt x="1608" y="107"/>
                      </a:lnTo>
                      <a:lnTo>
                        <a:pt x="1615" y="107"/>
                      </a:lnTo>
                      <a:lnTo>
                        <a:pt x="1608" y="107"/>
                      </a:lnTo>
                      <a:lnTo>
                        <a:pt x="1615" y="100"/>
                      </a:lnTo>
                      <a:lnTo>
                        <a:pt x="1615" y="107"/>
                      </a:lnTo>
                      <a:lnTo>
                        <a:pt x="1608" y="107"/>
                      </a:lnTo>
                      <a:lnTo>
                        <a:pt x="1615" y="107"/>
                      </a:lnTo>
                      <a:lnTo>
                        <a:pt x="1615" y="100"/>
                      </a:lnTo>
                      <a:lnTo>
                        <a:pt x="1623" y="100"/>
                      </a:lnTo>
                      <a:lnTo>
                        <a:pt x="1623" y="107"/>
                      </a:lnTo>
                      <a:lnTo>
                        <a:pt x="1615" y="107"/>
                      </a:lnTo>
                      <a:lnTo>
                        <a:pt x="1623" y="107"/>
                      </a:lnTo>
                      <a:lnTo>
                        <a:pt x="1615" y="107"/>
                      </a:lnTo>
                      <a:lnTo>
                        <a:pt x="1608" y="107"/>
                      </a:lnTo>
                      <a:lnTo>
                        <a:pt x="1608" y="114"/>
                      </a:lnTo>
                      <a:lnTo>
                        <a:pt x="1601" y="114"/>
                      </a:lnTo>
                      <a:lnTo>
                        <a:pt x="1608" y="107"/>
                      </a:lnTo>
                      <a:lnTo>
                        <a:pt x="1601" y="107"/>
                      </a:lnTo>
                      <a:lnTo>
                        <a:pt x="1601" y="114"/>
                      </a:lnTo>
                      <a:lnTo>
                        <a:pt x="1594" y="114"/>
                      </a:lnTo>
                      <a:lnTo>
                        <a:pt x="1594" y="107"/>
                      </a:lnTo>
                      <a:lnTo>
                        <a:pt x="1587" y="107"/>
                      </a:lnTo>
                      <a:lnTo>
                        <a:pt x="1594" y="107"/>
                      </a:lnTo>
                      <a:lnTo>
                        <a:pt x="1594" y="114"/>
                      </a:lnTo>
                      <a:lnTo>
                        <a:pt x="1601" y="114"/>
                      </a:lnTo>
                      <a:lnTo>
                        <a:pt x="1608" y="114"/>
                      </a:lnTo>
                      <a:lnTo>
                        <a:pt x="1608" y="121"/>
                      </a:lnTo>
                      <a:lnTo>
                        <a:pt x="1615" y="121"/>
                      </a:lnTo>
                      <a:lnTo>
                        <a:pt x="1615" y="128"/>
                      </a:lnTo>
                      <a:lnTo>
                        <a:pt x="1615" y="121"/>
                      </a:lnTo>
                      <a:lnTo>
                        <a:pt x="1615" y="128"/>
                      </a:lnTo>
                      <a:lnTo>
                        <a:pt x="1623" y="128"/>
                      </a:lnTo>
                      <a:lnTo>
                        <a:pt x="1615" y="135"/>
                      </a:lnTo>
                      <a:lnTo>
                        <a:pt x="1623" y="135"/>
                      </a:lnTo>
                      <a:lnTo>
                        <a:pt x="1623" y="128"/>
                      </a:lnTo>
                      <a:lnTo>
                        <a:pt x="1623" y="135"/>
                      </a:lnTo>
                      <a:lnTo>
                        <a:pt x="1623" y="142"/>
                      </a:lnTo>
                      <a:lnTo>
                        <a:pt x="1615" y="142"/>
                      </a:lnTo>
                      <a:lnTo>
                        <a:pt x="1623" y="142"/>
                      </a:lnTo>
                      <a:lnTo>
                        <a:pt x="1615" y="142"/>
                      </a:lnTo>
                      <a:lnTo>
                        <a:pt x="1623" y="142"/>
                      </a:lnTo>
                      <a:lnTo>
                        <a:pt x="1615" y="142"/>
                      </a:lnTo>
                      <a:lnTo>
                        <a:pt x="1623" y="142"/>
                      </a:lnTo>
                      <a:lnTo>
                        <a:pt x="1615" y="142"/>
                      </a:lnTo>
                      <a:lnTo>
                        <a:pt x="1623" y="142"/>
                      </a:lnTo>
                      <a:lnTo>
                        <a:pt x="1623" y="149"/>
                      </a:lnTo>
                      <a:lnTo>
                        <a:pt x="1615" y="149"/>
                      </a:lnTo>
                      <a:lnTo>
                        <a:pt x="1623" y="149"/>
                      </a:lnTo>
                      <a:lnTo>
                        <a:pt x="1630" y="149"/>
                      </a:lnTo>
                      <a:lnTo>
                        <a:pt x="1623" y="149"/>
                      </a:lnTo>
                      <a:lnTo>
                        <a:pt x="1615" y="156"/>
                      </a:lnTo>
                      <a:lnTo>
                        <a:pt x="1623" y="156"/>
                      </a:lnTo>
                      <a:lnTo>
                        <a:pt x="1623" y="149"/>
                      </a:lnTo>
                      <a:lnTo>
                        <a:pt x="1630" y="149"/>
                      </a:lnTo>
                      <a:lnTo>
                        <a:pt x="1623" y="149"/>
                      </a:lnTo>
                      <a:lnTo>
                        <a:pt x="1630" y="156"/>
                      </a:lnTo>
                      <a:lnTo>
                        <a:pt x="1623" y="156"/>
                      </a:lnTo>
                      <a:lnTo>
                        <a:pt x="1630" y="156"/>
                      </a:lnTo>
                      <a:lnTo>
                        <a:pt x="1623" y="156"/>
                      </a:lnTo>
                      <a:lnTo>
                        <a:pt x="1630" y="156"/>
                      </a:lnTo>
                      <a:lnTo>
                        <a:pt x="1630" y="149"/>
                      </a:lnTo>
                      <a:lnTo>
                        <a:pt x="1630" y="156"/>
                      </a:lnTo>
                      <a:lnTo>
                        <a:pt x="1637" y="156"/>
                      </a:lnTo>
                      <a:lnTo>
                        <a:pt x="1637" y="149"/>
                      </a:lnTo>
                      <a:lnTo>
                        <a:pt x="1630" y="156"/>
                      </a:lnTo>
                      <a:lnTo>
                        <a:pt x="1630" y="149"/>
                      </a:lnTo>
                      <a:lnTo>
                        <a:pt x="1637" y="149"/>
                      </a:lnTo>
                      <a:lnTo>
                        <a:pt x="1644" y="149"/>
                      </a:lnTo>
                      <a:lnTo>
                        <a:pt x="1644" y="142"/>
                      </a:lnTo>
                      <a:lnTo>
                        <a:pt x="1637" y="142"/>
                      </a:lnTo>
                      <a:lnTo>
                        <a:pt x="1644" y="135"/>
                      </a:lnTo>
                      <a:lnTo>
                        <a:pt x="1644" y="142"/>
                      </a:lnTo>
                      <a:lnTo>
                        <a:pt x="1644" y="135"/>
                      </a:lnTo>
                      <a:lnTo>
                        <a:pt x="1644" y="128"/>
                      </a:lnTo>
                      <a:lnTo>
                        <a:pt x="1644" y="121"/>
                      </a:lnTo>
                      <a:lnTo>
                        <a:pt x="1651" y="121"/>
                      </a:lnTo>
                      <a:lnTo>
                        <a:pt x="1658" y="114"/>
                      </a:lnTo>
                      <a:lnTo>
                        <a:pt x="1665" y="114"/>
                      </a:lnTo>
                      <a:lnTo>
                        <a:pt x="1672" y="114"/>
                      </a:lnTo>
                      <a:lnTo>
                        <a:pt x="1672" y="121"/>
                      </a:lnTo>
                      <a:lnTo>
                        <a:pt x="1679" y="121"/>
                      </a:lnTo>
                      <a:lnTo>
                        <a:pt x="1686" y="121"/>
                      </a:lnTo>
                      <a:lnTo>
                        <a:pt x="1686" y="128"/>
                      </a:lnTo>
                      <a:lnTo>
                        <a:pt x="1693" y="128"/>
                      </a:lnTo>
                      <a:lnTo>
                        <a:pt x="1700" y="128"/>
                      </a:lnTo>
                      <a:lnTo>
                        <a:pt x="1700" y="135"/>
                      </a:lnTo>
                      <a:lnTo>
                        <a:pt x="1700" y="142"/>
                      </a:lnTo>
                      <a:lnTo>
                        <a:pt x="1708" y="142"/>
                      </a:lnTo>
                      <a:lnTo>
                        <a:pt x="1700" y="142"/>
                      </a:lnTo>
                      <a:lnTo>
                        <a:pt x="1708" y="149"/>
                      </a:lnTo>
                      <a:lnTo>
                        <a:pt x="1708" y="142"/>
                      </a:lnTo>
                      <a:lnTo>
                        <a:pt x="1708" y="149"/>
                      </a:lnTo>
                      <a:lnTo>
                        <a:pt x="1708" y="156"/>
                      </a:lnTo>
                      <a:lnTo>
                        <a:pt x="1700" y="156"/>
                      </a:lnTo>
                      <a:lnTo>
                        <a:pt x="1693" y="156"/>
                      </a:lnTo>
                      <a:lnTo>
                        <a:pt x="1693" y="149"/>
                      </a:lnTo>
                      <a:lnTo>
                        <a:pt x="1693" y="156"/>
                      </a:lnTo>
                      <a:lnTo>
                        <a:pt x="1686" y="156"/>
                      </a:lnTo>
                      <a:lnTo>
                        <a:pt x="1693" y="156"/>
                      </a:lnTo>
                      <a:lnTo>
                        <a:pt x="1693" y="164"/>
                      </a:lnTo>
                      <a:lnTo>
                        <a:pt x="1686" y="164"/>
                      </a:lnTo>
                      <a:lnTo>
                        <a:pt x="1686" y="171"/>
                      </a:lnTo>
                      <a:lnTo>
                        <a:pt x="1693" y="171"/>
                      </a:lnTo>
                      <a:lnTo>
                        <a:pt x="1693" y="178"/>
                      </a:lnTo>
                      <a:lnTo>
                        <a:pt x="1700" y="185"/>
                      </a:lnTo>
                      <a:lnTo>
                        <a:pt x="1708" y="185"/>
                      </a:lnTo>
                      <a:lnTo>
                        <a:pt x="1708" y="192"/>
                      </a:lnTo>
                      <a:lnTo>
                        <a:pt x="1715" y="192"/>
                      </a:lnTo>
                      <a:lnTo>
                        <a:pt x="1715" y="199"/>
                      </a:lnTo>
                      <a:lnTo>
                        <a:pt x="1722" y="199"/>
                      </a:lnTo>
                      <a:lnTo>
                        <a:pt x="1715" y="199"/>
                      </a:lnTo>
                      <a:lnTo>
                        <a:pt x="1722" y="199"/>
                      </a:lnTo>
                      <a:lnTo>
                        <a:pt x="1715" y="199"/>
                      </a:lnTo>
                      <a:lnTo>
                        <a:pt x="1715" y="206"/>
                      </a:lnTo>
                      <a:lnTo>
                        <a:pt x="1722" y="206"/>
                      </a:lnTo>
                      <a:lnTo>
                        <a:pt x="1715" y="206"/>
                      </a:lnTo>
                      <a:lnTo>
                        <a:pt x="1722" y="206"/>
                      </a:lnTo>
                      <a:lnTo>
                        <a:pt x="1722" y="199"/>
                      </a:lnTo>
                      <a:lnTo>
                        <a:pt x="1722" y="206"/>
                      </a:lnTo>
                      <a:lnTo>
                        <a:pt x="1722" y="199"/>
                      </a:lnTo>
                      <a:lnTo>
                        <a:pt x="1729" y="199"/>
                      </a:lnTo>
                      <a:lnTo>
                        <a:pt x="1736" y="199"/>
                      </a:lnTo>
                      <a:lnTo>
                        <a:pt x="1729" y="199"/>
                      </a:lnTo>
                      <a:lnTo>
                        <a:pt x="1736" y="199"/>
                      </a:lnTo>
                      <a:lnTo>
                        <a:pt x="1729" y="199"/>
                      </a:lnTo>
                      <a:lnTo>
                        <a:pt x="1729" y="192"/>
                      </a:lnTo>
                      <a:lnTo>
                        <a:pt x="1736" y="192"/>
                      </a:lnTo>
                      <a:lnTo>
                        <a:pt x="1729" y="192"/>
                      </a:lnTo>
                      <a:lnTo>
                        <a:pt x="1729" y="199"/>
                      </a:lnTo>
                      <a:lnTo>
                        <a:pt x="1736" y="199"/>
                      </a:lnTo>
                      <a:lnTo>
                        <a:pt x="1736" y="192"/>
                      </a:lnTo>
                      <a:lnTo>
                        <a:pt x="1743" y="192"/>
                      </a:lnTo>
                      <a:lnTo>
                        <a:pt x="1750" y="192"/>
                      </a:lnTo>
                      <a:lnTo>
                        <a:pt x="1750" y="199"/>
                      </a:lnTo>
                      <a:lnTo>
                        <a:pt x="1750" y="192"/>
                      </a:lnTo>
                      <a:lnTo>
                        <a:pt x="1750" y="185"/>
                      </a:lnTo>
                      <a:lnTo>
                        <a:pt x="1750" y="178"/>
                      </a:lnTo>
                      <a:lnTo>
                        <a:pt x="1757" y="178"/>
                      </a:lnTo>
                      <a:lnTo>
                        <a:pt x="1757" y="171"/>
                      </a:lnTo>
                      <a:lnTo>
                        <a:pt x="1764" y="171"/>
                      </a:lnTo>
                      <a:lnTo>
                        <a:pt x="1757" y="164"/>
                      </a:lnTo>
                      <a:lnTo>
                        <a:pt x="1764" y="164"/>
                      </a:lnTo>
                      <a:lnTo>
                        <a:pt x="1764" y="171"/>
                      </a:lnTo>
                      <a:lnTo>
                        <a:pt x="1764" y="164"/>
                      </a:lnTo>
                      <a:lnTo>
                        <a:pt x="1771" y="164"/>
                      </a:lnTo>
                      <a:lnTo>
                        <a:pt x="1771" y="156"/>
                      </a:lnTo>
                      <a:lnTo>
                        <a:pt x="1771" y="149"/>
                      </a:lnTo>
                      <a:lnTo>
                        <a:pt x="1778" y="149"/>
                      </a:lnTo>
                      <a:lnTo>
                        <a:pt x="1771" y="149"/>
                      </a:lnTo>
                      <a:lnTo>
                        <a:pt x="1771" y="142"/>
                      </a:lnTo>
                      <a:lnTo>
                        <a:pt x="1771" y="135"/>
                      </a:lnTo>
                      <a:lnTo>
                        <a:pt x="1778" y="135"/>
                      </a:lnTo>
                      <a:lnTo>
                        <a:pt x="1786" y="135"/>
                      </a:lnTo>
                      <a:lnTo>
                        <a:pt x="1778" y="135"/>
                      </a:lnTo>
                      <a:lnTo>
                        <a:pt x="1786" y="135"/>
                      </a:lnTo>
                      <a:lnTo>
                        <a:pt x="1793" y="135"/>
                      </a:lnTo>
                      <a:lnTo>
                        <a:pt x="1786" y="135"/>
                      </a:lnTo>
                      <a:lnTo>
                        <a:pt x="1793" y="135"/>
                      </a:lnTo>
                      <a:lnTo>
                        <a:pt x="1786" y="135"/>
                      </a:lnTo>
                      <a:lnTo>
                        <a:pt x="1793" y="135"/>
                      </a:lnTo>
                      <a:lnTo>
                        <a:pt x="1800" y="135"/>
                      </a:lnTo>
                      <a:lnTo>
                        <a:pt x="1807" y="135"/>
                      </a:lnTo>
                      <a:lnTo>
                        <a:pt x="1800" y="135"/>
                      </a:lnTo>
                      <a:lnTo>
                        <a:pt x="1807" y="135"/>
                      </a:lnTo>
                      <a:lnTo>
                        <a:pt x="1800" y="135"/>
                      </a:lnTo>
                      <a:lnTo>
                        <a:pt x="1793" y="135"/>
                      </a:lnTo>
                      <a:lnTo>
                        <a:pt x="1793" y="128"/>
                      </a:lnTo>
                      <a:lnTo>
                        <a:pt x="1793" y="135"/>
                      </a:lnTo>
                      <a:lnTo>
                        <a:pt x="1793" y="128"/>
                      </a:lnTo>
                      <a:lnTo>
                        <a:pt x="1800" y="128"/>
                      </a:lnTo>
                      <a:lnTo>
                        <a:pt x="1793" y="128"/>
                      </a:lnTo>
                      <a:lnTo>
                        <a:pt x="1800" y="128"/>
                      </a:lnTo>
                      <a:lnTo>
                        <a:pt x="1793" y="128"/>
                      </a:lnTo>
                      <a:lnTo>
                        <a:pt x="1800" y="128"/>
                      </a:lnTo>
                      <a:lnTo>
                        <a:pt x="1807" y="128"/>
                      </a:lnTo>
                      <a:lnTo>
                        <a:pt x="1800" y="128"/>
                      </a:lnTo>
                      <a:lnTo>
                        <a:pt x="1807" y="128"/>
                      </a:lnTo>
                      <a:lnTo>
                        <a:pt x="1800" y="128"/>
                      </a:lnTo>
                      <a:lnTo>
                        <a:pt x="1807" y="128"/>
                      </a:lnTo>
                      <a:lnTo>
                        <a:pt x="1800" y="128"/>
                      </a:lnTo>
                      <a:lnTo>
                        <a:pt x="1800" y="121"/>
                      </a:lnTo>
                      <a:lnTo>
                        <a:pt x="1807" y="121"/>
                      </a:lnTo>
                      <a:lnTo>
                        <a:pt x="1807" y="128"/>
                      </a:lnTo>
                      <a:lnTo>
                        <a:pt x="1814" y="128"/>
                      </a:lnTo>
                      <a:lnTo>
                        <a:pt x="1814" y="121"/>
                      </a:lnTo>
                      <a:lnTo>
                        <a:pt x="1807" y="121"/>
                      </a:lnTo>
                      <a:lnTo>
                        <a:pt x="1800" y="121"/>
                      </a:lnTo>
                      <a:lnTo>
                        <a:pt x="1793" y="121"/>
                      </a:lnTo>
                      <a:lnTo>
                        <a:pt x="1800" y="121"/>
                      </a:lnTo>
                      <a:lnTo>
                        <a:pt x="1793" y="121"/>
                      </a:lnTo>
                      <a:lnTo>
                        <a:pt x="1800" y="121"/>
                      </a:lnTo>
                      <a:lnTo>
                        <a:pt x="1800" y="114"/>
                      </a:lnTo>
                      <a:lnTo>
                        <a:pt x="1793" y="114"/>
                      </a:lnTo>
                      <a:lnTo>
                        <a:pt x="1793" y="121"/>
                      </a:lnTo>
                      <a:lnTo>
                        <a:pt x="1793" y="114"/>
                      </a:lnTo>
                      <a:lnTo>
                        <a:pt x="1793" y="121"/>
                      </a:lnTo>
                      <a:lnTo>
                        <a:pt x="1786" y="121"/>
                      </a:lnTo>
                      <a:lnTo>
                        <a:pt x="1786" y="114"/>
                      </a:lnTo>
                      <a:lnTo>
                        <a:pt x="1793" y="114"/>
                      </a:lnTo>
                      <a:lnTo>
                        <a:pt x="1786" y="114"/>
                      </a:lnTo>
                      <a:lnTo>
                        <a:pt x="1778" y="114"/>
                      </a:lnTo>
                      <a:lnTo>
                        <a:pt x="1786" y="114"/>
                      </a:lnTo>
                      <a:lnTo>
                        <a:pt x="1786" y="107"/>
                      </a:lnTo>
                      <a:lnTo>
                        <a:pt x="1778" y="107"/>
                      </a:lnTo>
                      <a:lnTo>
                        <a:pt x="1786" y="107"/>
                      </a:lnTo>
                      <a:lnTo>
                        <a:pt x="1778" y="107"/>
                      </a:lnTo>
                      <a:lnTo>
                        <a:pt x="1778" y="100"/>
                      </a:lnTo>
                      <a:lnTo>
                        <a:pt x="1786" y="100"/>
                      </a:lnTo>
                      <a:lnTo>
                        <a:pt x="1778" y="100"/>
                      </a:lnTo>
                      <a:lnTo>
                        <a:pt x="1786" y="100"/>
                      </a:lnTo>
                      <a:lnTo>
                        <a:pt x="1778" y="100"/>
                      </a:lnTo>
                      <a:lnTo>
                        <a:pt x="1778" y="93"/>
                      </a:lnTo>
                      <a:lnTo>
                        <a:pt x="1786" y="93"/>
                      </a:lnTo>
                      <a:lnTo>
                        <a:pt x="1778" y="93"/>
                      </a:lnTo>
                      <a:lnTo>
                        <a:pt x="1786" y="93"/>
                      </a:lnTo>
                      <a:lnTo>
                        <a:pt x="1793" y="93"/>
                      </a:lnTo>
                      <a:lnTo>
                        <a:pt x="1786" y="93"/>
                      </a:lnTo>
                      <a:lnTo>
                        <a:pt x="1793" y="93"/>
                      </a:lnTo>
                      <a:lnTo>
                        <a:pt x="1786" y="93"/>
                      </a:lnTo>
                      <a:lnTo>
                        <a:pt x="1778" y="93"/>
                      </a:lnTo>
                      <a:lnTo>
                        <a:pt x="1778" y="86"/>
                      </a:lnTo>
                      <a:lnTo>
                        <a:pt x="1786" y="86"/>
                      </a:lnTo>
                      <a:lnTo>
                        <a:pt x="1793" y="93"/>
                      </a:lnTo>
                      <a:lnTo>
                        <a:pt x="1786" y="93"/>
                      </a:lnTo>
                      <a:lnTo>
                        <a:pt x="1793" y="93"/>
                      </a:lnTo>
                      <a:lnTo>
                        <a:pt x="1800" y="93"/>
                      </a:lnTo>
                      <a:lnTo>
                        <a:pt x="1800" y="86"/>
                      </a:lnTo>
                      <a:lnTo>
                        <a:pt x="1807" y="86"/>
                      </a:lnTo>
                      <a:lnTo>
                        <a:pt x="1814" y="86"/>
                      </a:lnTo>
                      <a:lnTo>
                        <a:pt x="1821" y="86"/>
                      </a:lnTo>
                      <a:lnTo>
                        <a:pt x="1821" y="93"/>
                      </a:lnTo>
                      <a:lnTo>
                        <a:pt x="1821" y="86"/>
                      </a:lnTo>
                      <a:lnTo>
                        <a:pt x="1821" y="93"/>
                      </a:lnTo>
                      <a:lnTo>
                        <a:pt x="1828" y="93"/>
                      </a:lnTo>
                      <a:lnTo>
                        <a:pt x="1835" y="93"/>
                      </a:lnTo>
                      <a:lnTo>
                        <a:pt x="1842" y="93"/>
                      </a:lnTo>
                      <a:lnTo>
                        <a:pt x="1849" y="93"/>
                      </a:lnTo>
                      <a:lnTo>
                        <a:pt x="1849" y="100"/>
                      </a:lnTo>
                      <a:lnTo>
                        <a:pt x="1849" y="93"/>
                      </a:lnTo>
                      <a:lnTo>
                        <a:pt x="1856" y="93"/>
                      </a:lnTo>
                      <a:lnTo>
                        <a:pt x="1863" y="93"/>
                      </a:lnTo>
                      <a:lnTo>
                        <a:pt x="1871" y="93"/>
                      </a:lnTo>
                      <a:lnTo>
                        <a:pt x="1878" y="93"/>
                      </a:lnTo>
                      <a:lnTo>
                        <a:pt x="1878" y="100"/>
                      </a:lnTo>
                      <a:lnTo>
                        <a:pt x="1885" y="100"/>
                      </a:lnTo>
                      <a:lnTo>
                        <a:pt x="1878" y="100"/>
                      </a:lnTo>
                      <a:lnTo>
                        <a:pt x="1871" y="100"/>
                      </a:lnTo>
                      <a:lnTo>
                        <a:pt x="1878" y="100"/>
                      </a:lnTo>
                      <a:lnTo>
                        <a:pt x="1871" y="100"/>
                      </a:lnTo>
                      <a:lnTo>
                        <a:pt x="1878" y="100"/>
                      </a:lnTo>
                      <a:lnTo>
                        <a:pt x="1878" y="107"/>
                      </a:lnTo>
                      <a:lnTo>
                        <a:pt x="1878" y="100"/>
                      </a:lnTo>
                      <a:lnTo>
                        <a:pt x="1878" y="107"/>
                      </a:lnTo>
                      <a:lnTo>
                        <a:pt x="1871" y="100"/>
                      </a:lnTo>
                      <a:lnTo>
                        <a:pt x="1863" y="100"/>
                      </a:lnTo>
                      <a:lnTo>
                        <a:pt x="1856" y="100"/>
                      </a:lnTo>
                      <a:lnTo>
                        <a:pt x="1849" y="100"/>
                      </a:lnTo>
                      <a:lnTo>
                        <a:pt x="1856" y="100"/>
                      </a:lnTo>
                      <a:lnTo>
                        <a:pt x="1863" y="100"/>
                      </a:lnTo>
                      <a:lnTo>
                        <a:pt x="1863" y="107"/>
                      </a:lnTo>
                      <a:lnTo>
                        <a:pt x="1871" y="107"/>
                      </a:lnTo>
                      <a:lnTo>
                        <a:pt x="1878" y="107"/>
                      </a:lnTo>
                      <a:lnTo>
                        <a:pt x="1885" y="107"/>
                      </a:lnTo>
                      <a:lnTo>
                        <a:pt x="1878" y="107"/>
                      </a:lnTo>
                      <a:lnTo>
                        <a:pt x="1885" y="107"/>
                      </a:lnTo>
                      <a:lnTo>
                        <a:pt x="1885" y="114"/>
                      </a:lnTo>
                      <a:lnTo>
                        <a:pt x="1892" y="114"/>
                      </a:lnTo>
                      <a:lnTo>
                        <a:pt x="1885" y="114"/>
                      </a:lnTo>
                      <a:lnTo>
                        <a:pt x="1892" y="114"/>
                      </a:lnTo>
                      <a:lnTo>
                        <a:pt x="1899" y="114"/>
                      </a:lnTo>
                      <a:lnTo>
                        <a:pt x="1906" y="114"/>
                      </a:lnTo>
                      <a:lnTo>
                        <a:pt x="1913" y="114"/>
                      </a:lnTo>
                      <a:lnTo>
                        <a:pt x="1913" y="121"/>
                      </a:lnTo>
                      <a:lnTo>
                        <a:pt x="1920" y="121"/>
                      </a:lnTo>
                      <a:lnTo>
                        <a:pt x="1913" y="121"/>
                      </a:lnTo>
                      <a:lnTo>
                        <a:pt x="1906" y="121"/>
                      </a:lnTo>
                      <a:lnTo>
                        <a:pt x="1906" y="128"/>
                      </a:lnTo>
                      <a:lnTo>
                        <a:pt x="1899" y="128"/>
                      </a:lnTo>
                      <a:lnTo>
                        <a:pt x="1892" y="128"/>
                      </a:lnTo>
                      <a:lnTo>
                        <a:pt x="1899" y="128"/>
                      </a:lnTo>
                      <a:lnTo>
                        <a:pt x="1892" y="128"/>
                      </a:lnTo>
                      <a:lnTo>
                        <a:pt x="1899" y="128"/>
                      </a:lnTo>
                      <a:lnTo>
                        <a:pt x="1906" y="128"/>
                      </a:lnTo>
                      <a:lnTo>
                        <a:pt x="1906" y="135"/>
                      </a:lnTo>
                      <a:lnTo>
                        <a:pt x="1906" y="128"/>
                      </a:lnTo>
                      <a:lnTo>
                        <a:pt x="1913" y="128"/>
                      </a:lnTo>
                      <a:lnTo>
                        <a:pt x="1913" y="135"/>
                      </a:lnTo>
                      <a:lnTo>
                        <a:pt x="1920" y="135"/>
                      </a:lnTo>
                      <a:lnTo>
                        <a:pt x="1920" y="142"/>
                      </a:lnTo>
                      <a:lnTo>
                        <a:pt x="1913" y="142"/>
                      </a:lnTo>
                      <a:lnTo>
                        <a:pt x="1906" y="142"/>
                      </a:lnTo>
                      <a:lnTo>
                        <a:pt x="1899" y="142"/>
                      </a:lnTo>
                      <a:lnTo>
                        <a:pt x="1899" y="149"/>
                      </a:lnTo>
                      <a:lnTo>
                        <a:pt x="1892" y="149"/>
                      </a:lnTo>
                      <a:lnTo>
                        <a:pt x="1892" y="142"/>
                      </a:lnTo>
                      <a:lnTo>
                        <a:pt x="1885" y="142"/>
                      </a:lnTo>
                      <a:lnTo>
                        <a:pt x="1885" y="149"/>
                      </a:lnTo>
                      <a:lnTo>
                        <a:pt x="1878" y="149"/>
                      </a:lnTo>
                      <a:lnTo>
                        <a:pt x="1878" y="142"/>
                      </a:lnTo>
                      <a:lnTo>
                        <a:pt x="1871" y="142"/>
                      </a:lnTo>
                      <a:lnTo>
                        <a:pt x="1871" y="149"/>
                      </a:lnTo>
                      <a:lnTo>
                        <a:pt x="1878" y="149"/>
                      </a:lnTo>
                      <a:lnTo>
                        <a:pt x="1871" y="149"/>
                      </a:lnTo>
                      <a:lnTo>
                        <a:pt x="1878" y="149"/>
                      </a:lnTo>
                      <a:lnTo>
                        <a:pt x="1885" y="149"/>
                      </a:lnTo>
                      <a:lnTo>
                        <a:pt x="1892" y="149"/>
                      </a:lnTo>
                      <a:lnTo>
                        <a:pt x="1892" y="156"/>
                      </a:lnTo>
                      <a:lnTo>
                        <a:pt x="1885" y="149"/>
                      </a:lnTo>
                      <a:lnTo>
                        <a:pt x="1885" y="156"/>
                      </a:lnTo>
                      <a:lnTo>
                        <a:pt x="1885" y="149"/>
                      </a:lnTo>
                      <a:lnTo>
                        <a:pt x="1885" y="156"/>
                      </a:lnTo>
                      <a:lnTo>
                        <a:pt x="1885" y="149"/>
                      </a:lnTo>
                      <a:lnTo>
                        <a:pt x="1885" y="156"/>
                      </a:lnTo>
                      <a:lnTo>
                        <a:pt x="1878" y="156"/>
                      </a:lnTo>
                      <a:lnTo>
                        <a:pt x="1885" y="156"/>
                      </a:lnTo>
                      <a:lnTo>
                        <a:pt x="1885" y="164"/>
                      </a:lnTo>
                      <a:lnTo>
                        <a:pt x="1892" y="164"/>
                      </a:lnTo>
                      <a:lnTo>
                        <a:pt x="1892" y="156"/>
                      </a:lnTo>
                      <a:lnTo>
                        <a:pt x="1892" y="164"/>
                      </a:lnTo>
                      <a:lnTo>
                        <a:pt x="1885" y="164"/>
                      </a:lnTo>
                      <a:lnTo>
                        <a:pt x="1885" y="171"/>
                      </a:lnTo>
                      <a:lnTo>
                        <a:pt x="1892" y="171"/>
                      </a:lnTo>
                      <a:lnTo>
                        <a:pt x="1892" y="178"/>
                      </a:lnTo>
                      <a:lnTo>
                        <a:pt x="1899" y="178"/>
                      </a:lnTo>
                      <a:lnTo>
                        <a:pt x="1906" y="178"/>
                      </a:lnTo>
                      <a:lnTo>
                        <a:pt x="1906" y="185"/>
                      </a:lnTo>
                      <a:lnTo>
                        <a:pt x="1913" y="185"/>
                      </a:lnTo>
                      <a:lnTo>
                        <a:pt x="1913" y="192"/>
                      </a:lnTo>
                      <a:lnTo>
                        <a:pt x="1920" y="192"/>
                      </a:lnTo>
                      <a:lnTo>
                        <a:pt x="1913" y="192"/>
                      </a:lnTo>
                      <a:lnTo>
                        <a:pt x="1913" y="199"/>
                      </a:lnTo>
                      <a:lnTo>
                        <a:pt x="1913" y="206"/>
                      </a:lnTo>
                      <a:lnTo>
                        <a:pt x="1906" y="213"/>
                      </a:lnTo>
                      <a:lnTo>
                        <a:pt x="1906" y="206"/>
                      </a:lnTo>
                      <a:lnTo>
                        <a:pt x="1906" y="213"/>
                      </a:lnTo>
                      <a:lnTo>
                        <a:pt x="1899" y="213"/>
                      </a:lnTo>
                      <a:lnTo>
                        <a:pt x="1892" y="213"/>
                      </a:lnTo>
                      <a:lnTo>
                        <a:pt x="1892" y="220"/>
                      </a:lnTo>
                      <a:lnTo>
                        <a:pt x="1885" y="220"/>
                      </a:lnTo>
                      <a:lnTo>
                        <a:pt x="1892" y="220"/>
                      </a:lnTo>
                      <a:lnTo>
                        <a:pt x="1885" y="220"/>
                      </a:lnTo>
                      <a:lnTo>
                        <a:pt x="1892" y="220"/>
                      </a:lnTo>
                      <a:lnTo>
                        <a:pt x="1885" y="220"/>
                      </a:lnTo>
                      <a:lnTo>
                        <a:pt x="1878" y="220"/>
                      </a:lnTo>
                      <a:lnTo>
                        <a:pt x="1885" y="220"/>
                      </a:lnTo>
                      <a:lnTo>
                        <a:pt x="1878" y="220"/>
                      </a:lnTo>
                      <a:lnTo>
                        <a:pt x="1878" y="227"/>
                      </a:lnTo>
                      <a:lnTo>
                        <a:pt x="1871" y="227"/>
                      </a:lnTo>
                      <a:lnTo>
                        <a:pt x="1863" y="227"/>
                      </a:lnTo>
                      <a:lnTo>
                        <a:pt x="1863" y="234"/>
                      </a:lnTo>
                      <a:lnTo>
                        <a:pt x="1856" y="234"/>
                      </a:lnTo>
                      <a:lnTo>
                        <a:pt x="1849" y="234"/>
                      </a:lnTo>
                      <a:lnTo>
                        <a:pt x="1842" y="234"/>
                      </a:lnTo>
                      <a:lnTo>
                        <a:pt x="1842" y="227"/>
                      </a:lnTo>
                      <a:lnTo>
                        <a:pt x="1835" y="227"/>
                      </a:lnTo>
                      <a:lnTo>
                        <a:pt x="1828" y="227"/>
                      </a:lnTo>
                      <a:lnTo>
                        <a:pt x="1828" y="220"/>
                      </a:lnTo>
                      <a:lnTo>
                        <a:pt x="1835" y="220"/>
                      </a:lnTo>
                      <a:lnTo>
                        <a:pt x="1835" y="227"/>
                      </a:lnTo>
                      <a:lnTo>
                        <a:pt x="1835" y="220"/>
                      </a:lnTo>
                      <a:lnTo>
                        <a:pt x="1828" y="220"/>
                      </a:lnTo>
                      <a:lnTo>
                        <a:pt x="1835" y="220"/>
                      </a:lnTo>
                      <a:lnTo>
                        <a:pt x="1835" y="213"/>
                      </a:lnTo>
                      <a:lnTo>
                        <a:pt x="1828" y="213"/>
                      </a:lnTo>
                      <a:lnTo>
                        <a:pt x="1835" y="213"/>
                      </a:lnTo>
                      <a:lnTo>
                        <a:pt x="1828" y="213"/>
                      </a:lnTo>
                      <a:lnTo>
                        <a:pt x="1828" y="220"/>
                      </a:lnTo>
                      <a:lnTo>
                        <a:pt x="1835" y="220"/>
                      </a:lnTo>
                      <a:lnTo>
                        <a:pt x="1828" y="220"/>
                      </a:lnTo>
                      <a:lnTo>
                        <a:pt x="1821" y="220"/>
                      </a:lnTo>
                      <a:lnTo>
                        <a:pt x="1814" y="220"/>
                      </a:lnTo>
                      <a:lnTo>
                        <a:pt x="1814" y="213"/>
                      </a:lnTo>
                      <a:lnTo>
                        <a:pt x="1821" y="220"/>
                      </a:lnTo>
                      <a:lnTo>
                        <a:pt x="1821" y="213"/>
                      </a:lnTo>
                      <a:lnTo>
                        <a:pt x="1821" y="220"/>
                      </a:lnTo>
                      <a:lnTo>
                        <a:pt x="1821" y="213"/>
                      </a:lnTo>
                      <a:lnTo>
                        <a:pt x="1814" y="213"/>
                      </a:lnTo>
                      <a:lnTo>
                        <a:pt x="1807" y="213"/>
                      </a:lnTo>
                      <a:lnTo>
                        <a:pt x="1814" y="213"/>
                      </a:lnTo>
                      <a:lnTo>
                        <a:pt x="1821" y="213"/>
                      </a:lnTo>
                      <a:lnTo>
                        <a:pt x="1814" y="213"/>
                      </a:lnTo>
                      <a:lnTo>
                        <a:pt x="1807" y="206"/>
                      </a:lnTo>
                      <a:lnTo>
                        <a:pt x="1800" y="206"/>
                      </a:lnTo>
                      <a:lnTo>
                        <a:pt x="1800" y="213"/>
                      </a:lnTo>
                      <a:lnTo>
                        <a:pt x="1807" y="206"/>
                      </a:lnTo>
                      <a:lnTo>
                        <a:pt x="1807" y="213"/>
                      </a:lnTo>
                      <a:lnTo>
                        <a:pt x="1800" y="213"/>
                      </a:lnTo>
                      <a:lnTo>
                        <a:pt x="1793" y="213"/>
                      </a:lnTo>
                      <a:lnTo>
                        <a:pt x="1800" y="213"/>
                      </a:lnTo>
                      <a:lnTo>
                        <a:pt x="1807" y="213"/>
                      </a:lnTo>
                      <a:lnTo>
                        <a:pt x="1814" y="213"/>
                      </a:lnTo>
                      <a:lnTo>
                        <a:pt x="1807" y="213"/>
                      </a:lnTo>
                      <a:lnTo>
                        <a:pt x="1814" y="213"/>
                      </a:lnTo>
                      <a:lnTo>
                        <a:pt x="1807" y="213"/>
                      </a:lnTo>
                      <a:lnTo>
                        <a:pt x="1814" y="213"/>
                      </a:lnTo>
                      <a:lnTo>
                        <a:pt x="1814" y="220"/>
                      </a:lnTo>
                      <a:lnTo>
                        <a:pt x="1814" y="213"/>
                      </a:lnTo>
                      <a:lnTo>
                        <a:pt x="1807" y="213"/>
                      </a:lnTo>
                      <a:lnTo>
                        <a:pt x="1814" y="220"/>
                      </a:lnTo>
                      <a:lnTo>
                        <a:pt x="1821" y="220"/>
                      </a:lnTo>
                      <a:lnTo>
                        <a:pt x="1814" y="220"/>
                      </a:lnTo>
                      <a:lnTo>
                        <a:pt x="1821" y="220"/>
                      </a:lnTo>
                      <a:lnTo>
                        <a:pt x="1828" y="220"/>
                      </a:lnTo>
                      <a:lnTo>
                        <a:pt x="1821" y="220"/>
                      </a:lnTo>
                      <a:lnTo>
                        <a:pt x="1828" y="220"/>
                      </a:lnTo>
                      <a:lnTo>
                        <a:pt x="1828" y="227"/>
                      </a:lnTo>
                      <a:lnTo>
                        <a:pt x="1821" y="227"/>
                      </a:lnTo>
                      <a:lnTo>
                        <a:pt x="1828" y="227"/>
                      </a:lnTo>
                      <a:lnTo>
                        <a:pt x="1828" y="234"/>
                      </a:lnTo>
                      <a:lnTo>
                        <a:pt x="1835" y="234"/>
                      </a:lnTo>
                      <a:lnTo>
                        <a:pt x="1835" y="241"/>
                      </a:lnTo>
                      <a:lnTo>
                        <a:pt x="1842" y="241"/>
                      </a:lnTo>
                      <a:lnTo>
                        <a:pt x="1835" y="241"/>
                      </a:lnTo>
                      <a:lnTo>
                        <a:pt x="1835" y="249"/>
                      </a:lnTo>
                      <a:lnTo>
                        <a:pt x="1835" y="241"/>
                      </a:lnTo>
                      <a:lnTo>
                        <a:pt x="1828" y="241"/>
                      </a:lnTo>
                      <a:lnTo>
                        <a:pt x="1821" y="241"/>
                      </a:lnTo>
                      <a:lnTo>
                        <a:pt x="1828" y="241"/>
                      </a:lnTo>
                      <a:lnTo>
                        <a:pt x="1821" y="241"/>
                      </a:lnTo>
                      <a:lnTo>
                        <a:pt x="1814" y="241"/>
                      </a:lnTo>
                      <a:lnTo>
                        <a:pt x="1814" y="234"/>
                      </a:lnTo>
                      <a:lnTo>
                        <a:pt x="1807" y="234"/>
                      </a:lnTo>
                      <a:lnTo>
                        <a:pt x="1807" y="241"/>
                      </a:lnTo>
                      <a:lnTo>
                        <a:pt x="1814" y="241"/>
                      </a:lnTo>
                      <a:lnTo>
                        <a:pt x="1821" y="241"/>
                      </a:lnTo>
                      <a:lnTo>
                        <a:pt x="1821" y="249"/>
                      </a:lnTo>
                      <a:lnTo>
                        <a:pt x="1814" y="249"/>
                      </a:lnTo>
                      <a:lnTo>
                        <a:pt x="1814" y="241"/>
                      </a:lnTo>
                      <a:lnTo>
                        <a:pt x="1814" y="249"/>
                      </a:lnTo>
                      <a:lnTo>
                        <a:pt x="1814" y="241"/>
                      </a:lnTo>
                      <a:lnTo>
                        <a:pt x="1807" y="241"/>
                      </a:lnTo>
                      <a:lnTo>
                        <a:pt x="1814" y="241"/>
                      </a:lnTo>
                      <a:lnTo>
                        <a:pt x="1807" y="241"/>
                      </a:lnTo>
                      <a:lnTo>
                        <a:pt x="1814" y="241"/>
                      </a:lnTo>
                      <a:lnTo>
                        <a:pt x="1807" y="241"/>
                      </a:lnTo>
                      <a:lnTo>
                        <a:pt x="1800" y="241"/>
                      </a:lnTo>
                      <a:lnTo>
                        <a:pt x="1793" y="241"/>
                      </a:lnTo>
                      <a:lnTo>
                        <a:pt x="1793" y="234"/>
                      </a:lnTo>
                      <a:lnTo>
                        <a:pt x="1793" y="241"/>
                      </a:lnTo>
                      <a:lnTo>
                        <a:pt x="1786" y="241"/>
                      </a:lnTo>
                      <a:lnTo>
                        <a:pt x="1786" y="234"/>
                      </a:lnTo>
                      <a:lnTo>
                        <a:pt x="1786" y="227"/>
                      </a:lnTo>
                      <a:lnTo>
                        <a:pt x="1778" y="227"/>
                      </a:lnTo>
                      <a:lnTo>
                        <a:pt x="1786" y="227"/>
                      </a:lnTo>
                      <a:lnTo>
                        <a:pt x="1778" y="227"/>
                      </a:lnTo>
                      <a:lnTo>
                        <a:pt x="1771" y="227"/>
                      </a:lnTo>
                      <a:lnTo>
                        <a:pt x="1771" y="234"/>
                      </a:lnTo>
                      <a:lnTo>
                        <a:pt x="1771" y="227"/>
                      </a:lnTo>
                      <a:lnTo>
                        <a:pt x="1764" y="227"/>
                      </a:lnTo>
                      <a:lnTo>
                        <a:pt x="1771" y="227"/>
                      </a:lnTo>
                      <a:lnTo>
                        <a:pt x="1764" y="227"/>
                      </a:lnTo>
                      <a:lnTo>
                        <a:pt x="1764" y="234"/>
                      </a:lnTo>
                      <a:lnTo>
                        <a:pt x="1764" y="227"/>
                      </a:lnTo>
                      <a:lnTo>
                        <a:pt x="1764" y="234"/>
                      </a:lnTo>
                      <a:lnTo>
                        <a:pt x="1764" y="227"/>
                      </a:lnTo>
                      <a:lnTo>
                        <a:pt x="1764" y="234"/>
                      </a:lnTo>
                      <a:lnTo>
                        <a:pt x="1764" y="227"/>
                      </a:lnTo>
                      <a:lnTo>
                        <a:pt x="1764" y="234"/>
                      </a:lnTo>
                      <a:lnTo>
                        <a:pt x="1757" y="227"/>
                      </a:lnTo>
                      <a:lnTo>
                        <a:pt x="1750" y="227"/>
                      </a:lnTo>
                      <a:lnTo>
                        <a:pt x="1757" y="227"/>
                      </a:lnTo>
                      <a:lnTo>
                        <a:pt x="1750" y="227"/>
                      </a:lnTo>
                      <a:lnTo>
                        <a:pt x="1743" y="227"/>
                      </a:lnTo>
                      <a:lnTo>
                        <a:pt x="1750" y="227"/>
                      </a:lnTo>
                      <a:lnTo>
                        <a:pt x="1743" y="227"/>
                      </a:lnTo>
                      <a:lnTo>
                        <a:pt x="1750" y="227"/>
                      </a:lnTo>
                      <a:lnTo>
                        <a:pt x="1743" y="227"/>
                      </a:lnTo>
                      <a:lnTo>
                        <a:pt x="1743" y="234"/>
                      </a:lnTo>
                      <a:lnTo>
                        <a:pt x="1736" y="234"/>
                      </a:lnTo>
                      <a:lnTo>
                        <a:pt x="1743" y="234"/>
                      </a:lnTo>
                      <a:lnTo>
                        <a:pt x="1743" y="241"/>
                      </a:lnTo>
                      <a:lnTo>
                        <a:pt x="1750" y="241"/>
                      </a:lnTo>
                      <a:lnTo>
                        <a:pt x="1757" y="241"/>
                      </a:lnTo>
                      <a:lnTo>
                        <a:pt x="1764" y="241"/>
                      </a:lnTo>
                      <a:lnTo>
                        <a:pt x="1771" y="241"/>
                      </a:lnTo>
                      <a:lnTo>
                        <a:pt x="1771" y="249"/>
                      </a:lnTo>
                      <a:lnTo>
                        <a:pt x="1764" y="249"/>
                      </a:lnTo>
                      <a:lnTo>
                        <a:pt x="1764" y="256"/>
                      </a:lnTo>
                      <a:lnTo>
                        <a:pt x="1757" y="256"/>
                      </a:lnTo>
                      <a:lnTo>
                        <a:pt x="1750" y="256"/>
                      </a:lnTo>
                      <a:lnTo>
                        <a:pt x="1750" y="263"/>
                      </a:lnTo>
                      <a:lnTo>
                        <a:pt x="1750" y="270"/>
                      </a:lnTo>
                      <a:lnTo>
                        <a:pt x="1750" y="263"/>
                      </a:lnTo>
                      <a:lnTo>
                        <a:pt x="1750" y="270"/>
                      </a:lnTo>
                      <a:lnTo>
                        <a:pt x="1750" y="263"/>
                      </a:lnTo>
                      <a:lnTo>
                        <a:pt x="1743" y="263"/>
                      </a:lnTo>
                      <a:lnTo>
                        <a:pt x="1743" y="270"/>
                      </a:lnTo>
                      <a:lnTo>
                        <a:pt x="1736" y="270"/>
                      </a:lnTo>
                      <a:lnTo>
                        <a:pt x="1729" y="270"/>
                      </a:lnTo>
                      <a:lnTo>
                        <a:pt x="1729" y="277"/>
                      </a:lnTo>
                      <a:lnTo>
                        <a:pt x="1722" y="277"/>
                      </a:lnTo>
                      <a:lnTo>
                        <a:pt x="1722" y="284"/>
                      </a:lnTo>
                      <a:lnTo>
                        <a:pt x="1722" y="277"/>
                      </a:lnTo>
                      <a:lnTo>
                        <a:pt x="1722" y="284"/>
                      </a:lnTo>
                      <a:lnTo>
                        <a:pt x="1715" y="284"/>
                      </a:lnTo>
                      <a:lnTo>
                        <a:pt x="1715" y="277"/>
                      </a:lnTo>
                      <a:lnTo>
                        <a:pt x="1708" y="277"/>
                      </a:lnTo>
                      <a:lnTo>
                        <a:pt x="1708" y="284"/>
                      </a:lnTo>
                      <a:lnTo>
                        <a:pt x="1700" y="277"/>
                      </a:lnTo>
                      <a:lnTo>
                        <a:pt x="1693" y="277"/>
                      </a:lnTo>
                      <a:lnTo>
                        <a:pt x="1686" y="277"/>
                      </a:lnTo>
                      <a:lnTo>
                        <a:pt x="1686" y="270"/>
                      </a:lnTo>
                      <a:lnTo>
                        <a:pt x="1679" y="270"/>
                      </a:lnTo>
                      <a:lnTo>
                        <a:pt x="1672" y="270"/>
                      </a:lnTo>
                      <a:lnTo>
                        <a:pt x="1679" y="270"/>
                      </a:lnTo>
                      <a:lnTo>
                        <a:pt x="1686" y="270"/>
                      </a:lnTo>
                      <a:lnTo>
                        <a:pt x="1679" y="263"/>
                      </a:lnTo>
                      <a:lnTo>
                        <a:pt x="1672" y="263"/>
                      </a:lnTo>
                      <a:lnTo>
                        <a:pt x="1665" y="263"/>
                      </a:lnTo>
                      <a:lnTo>
                        <a:pt x="1658" y="263"/>
                      </a:lnTo>
                      <a:lnTo>
                        <a:pt x="1658" y="256"/>
                      </a:lnTo>
                      <a:lnTo>
                        <a:pt x="1651" y="256"/>
                      </a:lnTo>
                      <a:lnTo>
                        <a:pt x="1658" y="256"/>
                      </a:lnTo>
                      <a:lnTo>
                        <a:pt x="1651" y="256"/>
                      </a:lnTo>
                      <a:lnTo>
                        <a:pt x="1644" y="256"/>
                      </a:lnTo>
                      <a:lnTo>
                        <a:pt x="1637" y="256"/>
                      </a:lnTo>
                      <a:lnTo>
                        <a:pt x="1644" y="256"/>
                      </a:lnTo>
                      <a:lnTo>
                        <a:pt x="1644" y="263"/>
                      </a:lnTo>
                      <a:lnTo>
                        <a:pt x="1644" y="256"/>
                      </a:lnTo>
                      <a:lnTo>
                        <a:pt x="1637" y="256"/>
                      </a:lnTo>
                      <a:lnTo>
                        <a:pt x="1630" y="256"/>
                      </a:lnTo>
                      <a:lnTo>
                        <a:pt x="1623" y="256"/>
                      </a:lnTo>
                      <a:lnTo>
                        <a:pt x="1630" y="256"/>
                      </a:lnTo>
                      <a:lnTo>
                        <a:pt x="1623" y="256"/>
                      </a:lnTo>
                      <a:lnTo>
                        <a:pt x="1615" y="256"/>
                      </a:lnTo>
                      <a:lnTo>
                        <a:pt x="1608" y="256"/>
                      </a:lnTo>
                      <a:lnTo>
                        <a:pt x="1601" y="256"/>
                      </a:lnTo>
                      <a:lnTo>
                        <a:pt x="1594" y="256"/>
                      </a:lnTo>
                      <a:lnTo>
                        <a:pt x="1587" y="256"/>
                      </a:lnTo>
                      <a:lnTo>
                        <a:pt x="1594" y="256"/>
                      </a:lnTo>
                      <a:lnTo>
                        <a:pt x="1601" y="256"/>
                      </a:lnTo>
                      <a:lnTo>
                        <a:pt x="1601" y="263"/>
                      </a:lnTo>
                      <a:lnTo>
                        <a:pt x="1608" y="263"/>
                      </a:lnTo>
                      <a:lnTo>
                        <a:pt x="1601" y="263"/>
                      </a:lnTo>
                      <a:lnTo>
                        <a:pt x="1601" y="256"/>
                      </a:lnTo>
                      <a:lnTo>
                        <a:pt x="1608" y="256"/>
                      </a:lnTo>
                      <a:lnTo>
                        <a:pt x="1615" y="256"/>
                      </a:lnTo>
                      <a:lnTo>
                        <a:pt x="1623" y="256"/>
                      </a:lnTo>
                      <a:lnTo>
                        <a:pt x="1630" y="256"/>
                      </a:lnTo>
                      <a:lnTo>
                        <a:pt x="1630" y="263"/>
                      </a:lnTo>
                      <a:lnTo>
                        <a:pt x="1637" y="263"/>
                      </a:lnTo>
                      <a:lnTo>
                        <a:pt x="1644" y="263"/>
                      </a:lnTo>
                      <a:lnTo>
                        <a:pt x="1651" y="263"/>
                      </a:lnTo>
                      <a:lnTo>
                        <a:pt x="1651" y="270"/>
                      </a:lnTo>
                      <a:lnTo>
                        <a:pt x="1658" y="270"/>
                      </a:lnTo>
                      <a:lnTo>
                        <a:pt x="1658" y="277"/>
                      </a:lnTo>
                      <a:lnTo>
                        <a:pt x="1665" y="277"/>
                      </a:lnTo>
                      <a:lnTo>
                        <a:pt x="1665" y="284"/>
                      </a:lnTo>
                      <a:lnTo>
                        <a:pt x="1672" y="277"/>
                      </a:lnTo>
                      <a:lnTo>
                        <a:pt x="1672" y="284"/>
                      </a:lnTo>
                      <a:lnTo>
                        <a:pt x="1679" y="284"/>
                      </a:lnTo>
                      <a:lnTo>
                        <a:pt x="1686" y="284"/>
                      </a:lnTo>
                      <a:lnTo>
                        <a:pt x="1693" y="284"/>
                      </a:lnTo>
                      <a:lnTo>
                        <a:pt x="1700" y="284"/>
                      </a:lnTo>
                      <a:lnTo>
                        <a:pt x="1708" y="284"/>
                      </a:lnTo>
                      <a:lnTo>
                        <a:pt x="1715" y="284"/>
                      </a:lnTo>
                      <a:lnTo>
                        <a:pt x="1708" y="284"/>
                      </a:lnTo>
                      <a:lnTo>
                        <a:pt x="1715" y="284"/>
                      </a:lnTo>
                      <a:lnTo>
                        <a:pt x="1722" y="284"/>
                      </a:lnTo>
                      <a:lnTo>
                        <a:pt x="1729" y="284"/>
                      </a:lnTo>
                      <a:lnTo>
                        <a:pt x="1736" y="284"/>
                      </a:lnTo>
                      <a:lnTo>
                        <a:pt x="1736" y="291"/>
                      </a:lnTo>
                      <a:lnTo>
                        <a:pt x="1729" y="291"/>
                      </a:lnTo>
                      <a:lnTo>
                        <a:pt x="1736" y="291"/>
                      </a:lnTo>
                      <a:lnTo>
                        <a:pt x="1729" y="291"/>
                      </a:lnTo>
                      <a:lnTo>
                        <a:pt x="1736" y="291"/>
                      </a:lnTo>
                      <a:lnTo>
                        <a:pt x="1729" y="291"/>
                      </a:lnTo>
                      <a:lnTo>
                        <a:pt x="1729" y="298"/>
                      </a:lnTo>
                      <a:lnTo>
                        <a:pt x="1722" y="298"/>
                      </a:lnTo>
                      <a:lnTo>
                        <a:pt x="1722" y="305"/>
                      </a:lnTo>
                      <a:lnTo>
                        <a:pt x="1715" y="305"/>
                      </a:lnTo>
                      <a:lnTo>
                        <a:pt x="1715" y="312"/>
                      </a:lnTo>
                      <a:lnTo>
                        <a:pt x="1708" y="312"/>
                      </a:lnTo>
                      <a:lnTo>
                        <a:pt x="1708" y="319"/>
                      </a:lnTo>
                      <a:lnTo>
                        <a:pt x="1700" y="319"/>
                      </a:lnTo>
                      <a:lnTo>
                        <a:pt x="1700" y="327"/>
                      </a:lnTo>
                      <a:lnTo>
                        <a:pt x="1693" y="327"/>
                      </a:lnTo>
                      <a:lnTo>
                        <a:pt x="1700" y="327"/>
                      </a:lnTo>
                      <a:lnTo>
                        <a:pt x="1693" y="327"/>
                      </a:lnTo>
                      <a:lnTo>
                        <a:pt x="1700" y="334"/>
                      </a:lnTo>
                      <a:lnTo>
                        <a:pt x="1693" y="334"/>
                      </a:lnTo>
                      <a:lnTo>
                        <a:pt x="1693" y="327"/>
                      </a:lnTo>
                      <a:lnTo>
                        <a:pt x="1693" y="334"/>
                      </a:lnTo>
                      <a:lnTo>
                        <a:pt x="1686" y="334"/>
                      </a:lnTo>
                      <a:lnTo>
                        <a:pt x="1693" y="334"/>
                      </a:lnTo>
                      <a:lnTo>
                        <a:pt x="1686" y="334"/>
                      </a:lnTo>
                      <a:lnTo>
                        <a:pt x="1679" y="334"/>
                      </a:lnTo>
                      <a:lnTo>
                        <a:pt x="1686" y="334"/>
                      </a:lnTo>
                      <a:lnTo>
                        <a:pt x="1679" y="334"/>
                      </a:lnTo>
                      <a:lnTo>
                        <a:pt x="1686" y="334"/>
                      </a:lnTo>
                      <a:lnTo>
                        <a:pt x="1679" y="334"/>
                      </a:lnTo>
                      <a:lnTo>
                        <a:pt x="1672" y="334"/>
                      </a:lnTo>
                      <a:lnTo>
                        <a:pt x="1679" y="334"/>
                      </a:lnTo>
                      <a:lnTo>
                        <a:pt x="1672" y="341"/>
                      </a:lnTo>
                      <a:lnTo>
                        <a:pt x="1672" y="334"/>
                      </a:lnTo>
                      <a:lnTo>
                        <a:pt x="1672" y="341"/>
                      </a:lnTo>
                      <a:lnTo>
                        <a:pt x="1672" y="334"/>
                      </a:lnTo>
                      <a:lnTo>
                        <a:pt x="1665" y="334"/>
                      </a:lnTo>
                      <a:lnTo>
                        <a:pt x="1658" y="334"/>
                      </a:lnTo>
                      <a:lnTo>
                        <a:pt x="1665" y="334"/>
                      </a:lnTo>
                      <a:lnTo>
                        <a:pt x="1665" y="341"/>
                      </a:lnTo>
                      <a:lnTo>
                        <a:pt x="1658" y="341"/>
                      </a:lnTo>
                      <a:lnTo>
                        <a:pt x="1658" y="334"/>
                      </a:lnTo>
                      <a:lnTo>
                        <a:pt x="1658" y="341"/>
                      </a:lnTo>
                      <a:lnTo>
                        <a:pt x="1658" y="334"/>
                      </a:lnTo>
                      <a:lnTo>
                        <a:pt x="1651" y="334"/>
                      </a:lnTo>
                      <a:lnTo>
                        <a:pt x="1651" y="341"/>
                      </a:lnTo>
                      <a:lnTo>
                        <a:pt x="1651" y="334"/>
                      </a:lnTo>
                      <a:lnTo>
                        <a:pt x="1644" y="334"/>
                      </a:lnTo>
                      <a:lnTo>
                        <a:pt x="1651" y="334"/>
                      </a:lnTo>
                      <a:lnTo>
                        <a:pt x="1644" y="334"/>
                      </a:lnTo>
                      <a:lnTo>
                        <a:pt x="1644" y="327"/>
                      </a:lnTo>
                      <a:lnTo>
                        <a:pt x="1637" y="327"/>
                      </a:lnTo>
                      <a:lnTo>
                        <a:pt x="1644" y="327"/>
                      </a:lnTo>
                      <a:lnTo>
                        <a:pt x="1644" y="334"/>
                      </a:lnTo>
                      <a:lnTo>
                        <a:pt x="1637" y="334"/>
                      </a:lnTo>
                      <a:lnTo>
                        <a:pt x="1637" y="327"/>
                      </a:lnTo>
                      <a:lnTo>
                        <a:pt x="1637" y="334"/>
                      </a:lnTo>
                      <a:lnTo>
                        <a:pt x="1630" y="334"/>
                      </a:lnTo>
                      <a:lnTo>
                        <a:pt x="1637" y="334"/>
                      </a:lnTo>
                      <a:lnTo>
                        <a:pt x="1644" y="334"/>
                      </a:lnTo>
                      <a:lnTo>
                        <a:pt x="1637" y="334"/>
                      </a:lnTo>
                      <a:lnTo>
                        <a:pt x="1637" y="341"/>
                      </a:lnTo>
                      <a:lnTo>
                        <a:pt x="1637" y="334"/>
                      </a:lnTo>
                      <a:lnTo>
                        <a:pt x="1637" y="341"/>
                      </a:lnTo>
                      <a:lnTo>
                        <a:pt x="1644" y="341"/>
                      </a:lnTo>
                      <a:lnTo>
                        <a:pt x="1637" y="341"/>
                      </a:lnTo>
                      <a:lnTo>
                        <a:pt x="1630" y="341"/>
                      </a:lnTo>
                      <a:lnTo>
                        <a:pt x="1637" y="341"/>
                      </a:lnTo>
                      <a:lnTo>
                        <a:pt x="1630" y="341"/>
                      </a:lnTo>
                      <a:lnTo>
                        <a:pt x="1630" y="334"/>
                      </a:lnTo>
                      <a:lnTo>
                        <a:pt x="1630" y="341"/>
                      </a:lnTo>
                      <a:lnTo>
                        <a:pt x="1630" y="334"/>
                      </a:lnTo>
                      <a:lnTo>
                        <a:pt x="1630" y="341"/>
                      </a:lnTo>
                      <a:lnTo>
                        <a:pt x="1637" y="341"/>
                      </a:lnTo>
                      <a:lnTo>
                        <a:pt x="1637" y="348"/>
                      </a:lnTo>
                      <a:lnTo>
                        <a:pt x="1630" y="341"/>
                      </a:lnTo>
                      <a:lnTo>
                        <a:pt x="1637" y="348"/>
                      </a:lnTo>
                      <a:lnTo>
                        <a:pt x="1630" y="348"/>
                      </a:lnTo>
                      <a:lnTo>
                        <a:pt x="1637" y="348"/>
                      </a:lnTo>
                      <a:lnTo>
                        <a:pt x="1630" y="348"/>
                      </a:lnTo>
                      <a:lnTo>
                        <a:pt x="1637" y="348"/>
                      </a:lnTo>
                      <a:lnTo>
                        <a:pt x="1630" y="348"/>
                      </a:lnTo>
                      <a:lnTo>
                        <a:pt x="1637" y="348"/>
                      </a:lnTo>
                      <a:lnTo>
                        <a:pt x="1630" y="348"/>
                      </a:lnTo>
                      <a:lnTo>
                        <a:pt x="1630" y="355"/>
                      </a:lnTo>
                      <a:lnTo>
                        <a:pt x="1623" y="355"/>
                      </a:lnTo>
                      <a:lnTo>
                        <a:pt x="1630" y="355"/>
                      </a:lnTo>
                      <a:lnTo>
                        <a:pt x="1623" y="355"/>
                      </a:lnTo>
                      <a:lnTo>
                        <a:pt x="1615" y="355"/>
                      </a:lnTo>
                      <a:lnTo>
                        <a:pt x="1623" y="355"/>
                      </a:lnTo>
                      <a:lnTo>
                        <a:pt x="1615" y="355"/>
                      </a:lnTo>
                      <a:lnTo>
                        <a:pt x="1615" y="348"/>
                      </a:lnTo>
                      <a:lnTo>
                        <a:pt x="1623" y="348"/>
                      </a:lnTo>
                      <a:lnTo>
                        <a:pt x="1623" y="355"/>
                      </a:lnTo>
                      <a:lnTo>
                        <a:pt x="1623" y="348"/>
                      </a:lnTo>
                      <a:lnTo>
                        <a:pt x="1615" y="348"/>
                      </a:lnTo>
                      <a:lnTo>
                        <a:pt x="1615" y="355"/>
                      </a:lnTo>
                      <a:lnTo>
                        <a:pt x="1615" y="348"/>
                      </a:lnTo>
                      <a:lnTo>
                        <a:pt x="1615" y="355"/>
                      </a:lnTo>
                      <a:lnTo>
                        <a:pt x="1615" y="348"/>
                      </a:lnTo>
                      <a:lnTo>
                        <a:pt x="1615" y="355"/>
                      </a:lnTo>
                      <a:lnTo>
                        <a:pt x="1608" y="355"/>
                      </a:lnTo>
                      <a:lnTo>
                        <a:pt x="1615" y="355"/>
                      </a:lnTo>
                      <a:lnTo>
                        <a:pt x="1608" y="355"/>
                      </a:lnTo>
                      <a:lnTo>
                        <a:pt x="1615" y="355"/>
                      </a:lnTo>
                      <a:lnTo>
                        <a:pt x="1608" y="355"/>
                      </a:lnTo>
                      <a:lnTo>
                        <a:pt x="1615" y="355"/>
                      </a:lnTo>
                      <a:lnTo>
                        <a:pt x="1608" y="355"/>
                      </a:lnTo>
                      <a:lnTo>
                        <a:pt x="1615" y="355"/>
                      </a:lnTo>
                      <a:lnTo>
                        <a:pt x="1615" y="362"/>
                      </a:lnTo>
                      <a:lnTo>
                        <a:pt x="1615" y="355"/>
                      </a:lnTo>
                      <a:lnTo>
                        <a:pt x="1615" y="362"/>
                      </a:lnTo>
                      <a:lnTo>
                        <a:pt x="1615" y="355"/>
                      </a:lnTo>
                      <a:lnTo>
                        <a:pt x="1615" y="362"/>
                      </a:lnTo>
                      <a:lnTo>
                        <a:pt x="1608" y="362"/>
                      </a:lnTo>
                      <a:lnTo>
                        <a:pt x="1608" y="355"/>
                      </a:lnTo>
                      <a:lnTo>
                        <a:pt x="1601" y="355"/>
                      </a:lnTo>
                      <a:lnTo>
                        <a:pt x="1608" y="355"/>
                      </a:lnTo>
                      <a:lnTo>
                        <a:pt x="1601" y="355"/>
                      </a:lnTo>
                      <a:lnTo>
                        <a:pt x="1594" y="355"/>
                      </a:lnTo>
                      <a:lnTo>
                        <a:pt x="1587" y="348"/>
                      </a:lnTo>
                      <a:lnTo>
                        <a:pt x="1594" y="348"/>
                      </a:lnTo>
                      <a:lnTo>
                        <a:pt x="1587" y="348"/>
                      </a:lnTo>
                      <a:lnTo>
                        <a:pt x="1594" y="348"/>
                      </a:lnTo>
                      <a:lnTo>
                        <a:pt x="1587" y="348"/>
                      </a:lnTo>
                      <a:lnTo>
                        <a:pt x="1580" y="348"/>
                      </a:lnTo>
                      <a:lnTo>
                        <a:pt x="1573" y="348"/>
                      </a:lnTo>
                      <a:lnTo>
                        <a:pt x="1566" y="348"/>
                      </a:lnTo>
                      <a:lnTo>
                        <a:pt x="1573" y="348"/>
                      </a:lnTo>
                      <a:lnTo>
                        <a:pt x="1566" y="348"/>
                      </a:lnTo>
                      <a:lnTo>
                        <a:pt x="1559" y="348"/>
                      </a:lnTo>
                      <a:lnTo>
                        <a:pt x="1552" y="341"/>
                      </a:lnTo>
                      <a:lnTo>
                        <a:pt x="1552" y="348"/>
                      </a:lnTo>
                      <a:lnTo>
                        <a:pt x="1552" y="341"/>
                      </a:lnTo>
                      <a:lnTo>
                        <a:pt x="1552" y="348"/>
                      </a:lnTo>
                      <a:lnTo>
                        <a:pt x="1552" y="341"/>
                      </a:lnTo>
                      <a:lnTo>
                        <a:pt x="1545" y="341"/>
                      </a:lnTo>
                      <a:lnTo>
                        <a:pt x="1537" y="341"/>
                      </a:lnTo>
                      <a:lnTo>
                        <a:pt x="1530" y="341"/>
                      </a:lnTo>
                      <a:lnTo>
                        <a:pt x="1523" y="334"/>
                      </a:lnTo>
                      <a:lnTo>
                        <a:pt x="1523" y="341"/>
                      </a:lnTo>
                      <a:lnTo>
                        <a:pt x="1516" y="341"/>
                      </a:lnTo>
                      <a:lnTo>
                        <a:pt x="1516" y="334"/>
                      </a:lnTo>
                      <a:lnTo>
                        <a:pt x="1516" y="341"/>
                      </a:lnTo>
                      <a:lnTo>
                        <a:pt x="1516" y="334"/>
                      </a:lnTo>
                      <a:lnTo>
                        <a:pt x="1516" y="341"/>
                      </a:lnTo>
                      <a:lnTo>
                        <a:pt x="1509" y="341"/>
                      </a:lnTo>
                      <a:lnTo>
                        <a:pt x="1502" y="341"/>
                      </a:lnTo>
                      <a:lnTo>
                        <a:pt x="1509" y="341"/>
                      </a:lnTo>
                      <a:lnTo>
                        <a:pt x="1516" y="341"/>
                      </a:lnTo>
                      <a:lnTo>
                        <a:pt x="1509" y="341"/>
                      </a:lnTo>
                      <a:lnTo>
                        <a:pt x="1516" y="341"/>
                      </a:lnTo>
                      <a:lnTo>
                        <a:pt x="1523" y="341"/>
                      </a:lnTo>
                      <a:lnTo>
                        <a:pt x="1530" y="348"/>
                      </a:lnTo>
                      <a:lnTo>
                        <a:pt x="1530" y="341"/>
                      </a:lnTo>
                      <a:lnTo>
                        <a:pt x="1523" y="341"/>
                      </a:lnTo>
                      <a:lnTo>
                        <a:pt x="1530" y="341"/>
                      </a:lnTo>
                      <a:lnTo>
                        <a:pt x="1530" y="348"/>
                      </a:lnTo>
                      <a:lnTo>
                        <a:pt x="1530" y="341"/>
                      </a:lnTo>
                      <a:lnTo>
                        <a:pt x="1523" y="341"/>
                      </a:lnTo>
                      <a:lnTo>
                        <a:pt x="1530" y="341"/>
                      </a:lnTo>
                      <a:lnTo>
                        <a:pt x="1537" y="341"/>
                      </a:lnTo>
                      <a:lnTo>
                        <a:pt x="1545" y="341"/>
                      </a:lnTo>
                      <a:lnTo>
                        <a:pt x="1537" y="341"/>
                      </a:lnTo>
                      <a:lnTo>
                        <a:pt x="1545" y="341"/>
                      </a:lnTo>
                      <a:lnTo>
                        <a:pt x="1545" y="348"/>
                      </a:lnTo>
                      <a:lnTo>
                        <a:pt x="1552" y="348"/>
                      </a:lnTo>
                      <a:lnTo>
                        <a:pt x="1559" y="348"/>
                      </a:lnTo>
                      <a:lnTo>
                        <a:pt x="1566" y="348"/>
                      </a:lnTo>
                      <a:lnTo>
                        <a:pt x="1566" y="355"/>
                      </a:lnTo>
                      <a:lnTo>
                        <a:pt x="1559" y="355"/>
                      </a:lnTo>
                      <a:lnTo>
                        <a:pt x="1552" y="355"/>
                      </a:lnTo>
                      <a:lnTo>
                        <a:pt x="1559" y="355"/>
                      </a:lnTo>
                      <a:lnTo>
                        <a:pt x="1552" y="355"/>
                      </a:lnTo>
                      <a:lnTo>
                        <a:pt x="1559" y="355"/>
                      </a:lnTo>
                      <a:lnTo>
                        <a:pt x="1566" y="355"/>
                      </a:lnTo>
                      <a:lnTo>
                        <a:pt x="1573" y="355"/>
                      </a:lnTo>
                      <a:lnTo>
                        <a:pt x="1573" y="348"/>
                      </a:lnTo>
                      <a:lnTo>
                        <a:pt x="1580" y="348"/>
                      </a:lnTo>
                      <a:lnTo>
                        <a:pt x="1580" y="355"/>
                      </a:lnTo>
                      <a:lnTo>
                        <a:pt x="1587" y="355"/>
                      </a:lnTo>
                      <a:lnTo>
                        <a:pt x="1580" y="355"/>
                      </a:lnTo>
                      <a:lnTo>
                        <a:pt x="1587" y="355"/>
                      </a:lnTo>
                      <a:lnTo>
                        <a:pt x="1580" y="355"/>
                      </a:lnTo>
                      <a:lnTo>
                        <a:pt x="1587" y="355"/>
                      </a:lnTo>
                      <a:lnTo>
                        <a:pt x="1594" y="355"/>
                      </a:lnTo>
                      <a:lnTo>
                        <a:pt x="1587" y="355"/>
                      </a:lnTo>
                      <a:lnTo>
                        <a:pt x="1587" y="362"/>
                      </a:lnTo>
                      <a:lnTo>
                        <a:pt x="1594" y="362"/>
                      </a:lnTo>
                      <a:lnTo>
                        <a:pt x="1594" y="355"/>
                      </a:lnTo>
                      <a:lnTo>
                        <a:pt x="1594" y="362"/>
                      </a:lnTo>
                      <a:lnTo>
                        <a:pt x="1594" y="355"/>
                      </a:lnTo>
                      <a:lnTo>
                        <a:pt x="1594" y="362"/>
                      </a:lnTo>
                      <a:lnTo>
                        <a:pt x="1601" y="362"/>
                      </a:lnTo>
                      <a:lnTo>
                        <a:pt x="1608" y="362"/>
                      </a:lnTo>
                      <a:lnTo>
                        <a:pt x="1601" y="362"/>
                      </a:lnTo>
                      <a:lnTo>
                        <a:pt x="1608" y="362"/>
                      </a:lnTo>
                      <a:lnTo>
                        <a:pt x="1601" y="362"/>
                      </a:lnTo>
                      <a:lnTo>
                        <a:pt x="1608" y="362"/>
                      </a:lnTo>
                      <a:lnTo>
                        <a:pt x="1615" y="362"/>
                      </a:lnTo>
                      <a:lnTo>
                        <a:pt x="1608" y="362"/>
                      </a:lnTo>
                      <a:lnTo>
                        <a:pt x="1608" y="369"/>
                      </a:lnTo>
                      <a:lnTo>
                        <a:pt x="1615" y="369"/>
                      </a:lnTo>
                      <a:lnTo>
                        <a:pt x="1608" y="369"/>
                      </a:lnTo>
                      <a:lnTo>
                        <a:pt x="1615" y="369"/>
                      </a:lnTo>
                      <a:lnTo>
                        <a:pt x="1608" y="369"/>
                      </a:lnTo>
                      <a:lnTo>
                        <a:pt x="1615" y="369"/>
                      </a:lnTo>
                      <a:lnTo>
                        <a:pt x="1615" y="376"/>
                      </a:lnTo>
                      <a:lnTo>
                        <a:pt x="1608" y="376"/>
                      </a:lnTo>
                      <a:lnTo>
                        <a:pt x="1608" y="383"/>
                      </a:lnTo>
                      <a:lnTo>
                        <a:pt x="1615" y="383"/>
                      </a:lnTo>
                      <a:lnTo>
                        <a:pt x="1608" y="383"/>
                      </a:lnTo>
                      <a:lnTo>
                        <a:pt x="1601" y="383"/>
                      </a:lnTo>
                      <a:lnTo>
                        <a:pt x="1594" y="383"/>
                      </a:lnTo>
                      <a:lnTo>
                        <a:pt x="1594" y="390"/>
                      </a:lnTo>
                      <a:lnTo>
                        <a:pt x="1587" y="390"/>
                      </a:lnTo>
                      <a:lnTo>
                        <a:pt x="1594" y="390"/>
                      </a:lnTo>
                      <a:lnTo>
                        <a:pt x="1587" y="390"/>
                      </a:lnTo>
                      <a:lnTo>
                        <a:pt x="1580" y="390"/>
                      </a:lnTo>
                      <a:lnTo>
                        <a:pt x="1580" y="383"/>
                      </a:lnTo>
                      <a:lnTo>
                        <a:pt x="1573" y="383"/>
                      </a:lnTo>
                      <a:lnTo>
                        <a:pt x="1566" y="383"/>
                      </a:lnTo>
                      <a:lnTo>
                        <a:pt x="1566" y="390"/>
                      </a:lnTo>
                      <a:lnTo>
                        <a:pt x="1573" y="390"/>
                      </a:lnTo>
                      <a:lnTo>
                        <a:pt x="1566" y="390"/>
                      </a:lnTo>
                      <a:lnTo>
                        <a:pt x="1566" y="383"/>
                      </a:lnTo>
                      <a:lnTo>
                        <a:pt x="1566" y="390"/>
                      </a:lnTo>
                      <a:lnTo>
                        <a:pt x="1566" y="383"/>
                      </a:lnTo>
                      <a:lnTo>
                        <a:pt x="1559" y="383"/>
                      </a:lnTo>
                      <a:lnTo>
                        <a:pt x="1559" y="390"/>
                      </a:lnTo>
                      <a:lnTo>
                        <a:pt x="1559" y="383"/>
                      </a:lnTo>
                      <a:lnTo>
                        <a:pt x="1559" y="390"/>
                      </a:lnTo>
                      <a:lnTo>
                        <a:pt x="1566" y="390"/>
                      </a:lnTo>
                      <a:lnTo>
                        <a:pt x="1573" y="397"/>
                      </a:lnTo>
                      <a:lnTo>
                        <a:pt x="1580" y="397"/>
                      </a:lnTo>
                      <a:lnTo>
                        <a:pt x="1573" y="397"/>
                      </a:lnTo>
                      <a:lnTo>
                        <a:pt x="1580" y="397"/>
                      </a:lnTo>
                      <a:lnTo>
                        <a:pt x="1573" y="397"/>
                      </a:lnTo>
                      <a:lnTo>
                        <a:pt x="1566" y="397"/>
                      </a:lnTo>
                      <a:lnTo>
                        <a:pt x="1559" y="397"/>
                      </a:lnTo>
                      <a:lnTo>
                        <a:pt x="1566" y="397"/>
                      </a:lnTo>
                      <a:lnTo>
                        <a:pt x="1559" y="397"/>
                      </a:lnTo>
                      <a:lnTo>
                        <a:pt x="1566" y="397"/>
                      </a:lnTo>
                      <a:lnTo>
                        <a:pt x="1559" y="397"/>
                      </a:lnTo>
                      <a:lnTo>
                        <a:pt x="1552" y="397"/>
                      </a:lnTo>
                      <a:lnTo>
                        <a:pt x="1559" y="397"/>
                      </a:lnTo>
                      <a:lnTo>
                        <a:pt x="1559" y="405"/>
                      </a:lnTo>
                      <a:lnTo>
                        <a:pt x="1552" y="397"/>
                      </a:lnTo>
                      <a:lnTo>
                        <a:pt x="1552" y="405"/>
                      </a:lnTo>
                      <a:lnTo>
                        <a:pt x="1559" y="405"/>
                      </a:lnTo>
                      <a:lnTo>
                        <a:pt x="1566" y="405"/>
                      </a:lnTo>
                      <a:lnTo>
                        <a:pt x="1559" y="405"/>
                      </a:lnTo>
                      <a:lnTo>
                        <a:pt x="1552" y="405"/>
                      </a:lnTo>
                      <a:lnTo>
                        <a:pt x="1545" y="405"/>
                      </a:lnTo>
                      <a:lnTo>
                        <a:pt x="1552" y="405"/>
                      </a:lnTo>
                      <a:lnTo>
                        <a:pt x="1545" y="405"/>
                      </a:lnTo>
                      <a:lnTo>
                        <a:pt x="1552" y="405"/>
                      </a:lnTo>
                      <a:lnTo>
                        <a:pt x="1545" y="405"/>
                      </a:lnTo>
                      <a:lnTo>
                        <a:pt x="1552" y="405"/>
                      </a:lnTo>
                      <a:lnTo>
                        <a:pt x="1552" y="412"/>
                      </a:lnTo>
                      <a:lnTo>
                        <a:pt x="1552" y="419"/>
                      </a:lnTo>
                      <a:lnTo>
                        <a:pt x="1552" y="412"/>
                      </a:lnTo>
                      <a:lnTo>
                        <a:pt x="1545" y="412"/>
                      </a:lnTo>
                      <a:lnTo>
                        <a:pt x="1537" y="405"/>
                      </a:lnTo>
                      <a:lnTo>
                        <a:pt x="1537" y="412"/>
                      </a:lnTo>
                      <a:lnTo>
                        <a:pt x="1537" y="405"/>
                      </a:lnTo>
                      <a:lnTo>
                        <a:pt x="1537" y="412"/>
                      </a:lnTo>
                      <a:lnTo>
                        <a:pt x="1545" y="412"/>
                      </a:lnTo>
                      <a:lnTo>
                        <a:pt x="1537" y="412"/>
                      </a:lnTo>
                      <a:lnTo>
                        <a:pt x="1537" y="419"/>
                      </a:lnTo>
                      <a:lnTo>
                        <a:pt x="1537" y="412"/>
                      </a:lnTo>
                      <a:lnTo>
                        <a:pt x="1530" y="412"/>
                      </a:lnTo>
                      <a:lnTo>
                        <a:pt x="1537" y="412"/>
                      </a:lnTo>
                      <a:lnTo>
                        <a:pt x="1530" y="412"/>
                      </a:lnTo>
                      <a:lnTo>
                        <a:pt x="1537" y="412"/>
                      </a:lnTo>
                      <a:lnTo>
                        <a:pt x="1530" y="412"/>
                      </a:lnTo>
                      <a:lnTo>
                        <a:pt x="1537" y="419"/>
                      </a:lnTo>
                      <a:lnTo>
                        <a:pt x="1530" y="419"/>
                      </a:lnTo>
                      <a:lnTo>
                        <a:pt x="1537" y="419"/>
                      </a:lnTo>
                      <a:lnTo>
                        <a:pt x="1530" y="419"/>
                      </a:lnTo>
                      <a:lnTo>
                        <a:pt x="1537" y="419"/>
                      </a:lnTo>
                      <a:lnTo>
                        <a:pt x="1537" y="426"/>
                      </a:lnTo>
                      <a:lnTo>
                        <a:pt x="1530" y="426"/>
                      </a:lnTo>
                      <a:lnTo>
                        <a:pt x="1537" y="426"/>
                      </a:lnTo>
                      <a:lnTo>
                        <a:pt x="1530" y="426"/>
                      </a:lnTo>
                      <a:lnTo>
                        <a:pt x="1530" y="419"/>
                      </a:lnTo>
                      <a:lnTo>
                        <a:pt x="1523" y="419"/>
                      </a:lnTo>
                      <a:lnTo>
                        <a:pt x="1530" y="419"/>
                      </a:lnTo>
                      <a:lnTo>
                        <a:pt x="1530" y="426"/>
                      </a:lnTo>
                      <a:lnTo>
                        <a:pt x="1523" y="426"/>
                      </a:lnTo>
                      <a:lnTo>
                        <a:pt x="1530" y="426"/>
                      </a:lnTo>
                      <a:lnTo>
                        <a:pt x="1523" y="426"/>
                      </a:lnTo>
                      <a:lnTo>
                        <a:pt x="1516" y="426"/>
                      </a:lnTo>
                      <a:lnTo>
                        <a:pt x="1523" y="426"/>
                      </a:lnTo>
                      <a:lnTo>
                        <a:pt x="1516" y="426"/>
                      </a:lnTo>
                      <a:lnTo>
                        <a:pt x="1523" y="426"/>
                      </a:lnTo>
                      <a:lnTo>
                        <a:pt x="1516" y="426"/>
                      </a:lnTo>
                      <a:lnTo>
                        <a:pt x="1516" y="419"/>
                      </a:lnTo>
                      <a:lnTo>
                        <a:pt x="1516" y="426"/>
                      </a:lnTo>
                      <a:lnTo>
                        <a:pt x="1509" y="426"/>
                      </a:lnTo>
                      <a:lnTo>
                        <a:pt x="1516" y="426"/>
                      </a:lnTo>
                      <a:lnTo>
                        <a:pt x="1509" y="426"/>
                      </a:lnTo>
                      <a:lnTo>
                        <a:pt x="1516" y="426"/>
                      </a:lnTo>
                      <a:lnTo>
                        <a:pt x="1509" y="426"/>
                      </a:lnTo>
                      <a:lnTo>
                        <a:pt x="1516" y="426"/>
                      </a:lnTo>
                      <a:lnTo>
                        <a:pt x="1523" y="426"/>
                      </a:lnTo>
                      <a:lnTo>
                        <a:pt x="1523" y="433"/>
                      </a:lnTo>
                      <a:lnTo>
                        <a:pt x="1530" y="433"/>
                      </a:lnTo>
                      <a:lnTo>
                        <a:pt x="1523" y="433"/>
                      </a:lnTo>
                      <a:lnTo>
                        <a:pt x="1530" y="433"/>
                      </a:lnTo>
                      <a:lnTo>
                        <a:pt x="1523" y="433"/>
                      </a:lnTo>
                      <a:lnTo>
                        <a:pt x="1530" y="433"/>
                      </a:lnTo>
                      <a:lnTo>
                        <a:pt x="1523" y="433"/>
                      </a:lnTo>
                      <a:lnTo>
                        <a:pt x="1516" y="440"/>
                      </a:lnTo>
                      <a:lnTo>
                        <a:pt x="1509" y="440"/>
                      </a:lnTo>
                      <a:lnTo>
                        <a:pt x="1509" y="447"/>
                      </a:lnTo>
                      <a:lnTo>
                        <a:pt x="1502" y="447"/>
                      </a:lnTo>
                      <a:lnTo>
                        <a:pt x="1495" y="447"/>
                      </a:lnTo>
                      <a:lnTo>
                        <a:pt x="1502" y="447"/>
                      </a:lnTo>
                      <a:lnTo>
                        <a:pt x="1502" y="454"/>
                      </a:lnTo>
                      <a:lnTo>
                        <a:pt x="1495" y="454"/>
                      </a:lnTo>
                      <a:lnTo>
                        <a:pt x="1502" y="454"/>
                      </a:lnTo>
                      <a:lnTo>
                        <a:pt x="1502" y="447"/>
                      </a:lnTo>
                      <a:lnTo>
                        <a:pt x="1509" y="447"/>
                      </a:lnTo>
                      <a:lnTo>
                        <a:pt x="1502" y="447"/>
                      </a:lnTo>
                      <a:lnTo>
                        <a:pt x="1509" y="447"/>
                      </a:lnTo>
                      <a:lnTo>
                        <a:pt x="1516" y="447"/>
                      </a:lnTo>
                      <a:lnTo>
                        <a:pt x="1509" y="447"/>
                      </a:lnTo>
                      <a:lnTo>
                        <a:pt x="1509" y="454"/>
                      </a:lnTo>
                      <a:lnTo>
                        <a:pt x="1502" y="454"/>
                      </a:lnTo>
                      <a:lnTo>
                        <a:pt x="1509" y="454"/>
                      </a:lnTo>
                      <a:lnTo>
                        <a:pt x="1502" y="454"/>
                      </a:lnTo>
                      <a:lnTo>
                        <a:pt x="1509" y="454"/>
                      </a:lnTo>
                      <a:lnTo>
                        <a:pt x="1502" y="454"/>
                      </a:lnTo>
                      <a:lnTo>
                        <a:pt x="1509" y="461"/>
                      </a:lnTo>
                      <a:lnTo>
                        <a:pt x="1502" y="461"/>
                      </a:lnTo>
                      <a:lnTo>
                        <a:pt x="1509" y="461"/>
                      </a:lnTo>
                      <a:lnTo>
                        <a:pt x="1502" y="461"/>
                      </a:lnTo>
                      <a:lnTo>
                        <a:pt x="1502" y="468"/>
                      </a:lnTo>
                      <a:lnTo>
                        <a:pt x="1495" y="468"/>
                      </a:lnTo>
                      <a:lnTo>
                        <a:pt x="1495" y="475"/>
                      </a:lnTo>
                      <a:lnTo>
                        <a:pt x="1488" y="482"/>
                      </a:lnTo>
                      <a:lnTo>
                        <a:pt x="1488" y="490"/>
                      </a:lnTo>
                      <a:lnTo>
                        <a:pt x="1488" y="497"/>
                      </a:lnTo>
                      <a:lnTo>
                        <a:pt x="1481" y="497"/>
                      </a:lnTo>
                      <a:lnTo>
                        <a:pt x="1488" y="497"/>
                      </a:lnTo>
                      <a:lnTo>
                        <a:pt x="1481" y="497"/>
                      </a:lnTo>
                      <a:lnTo>
                        <a:pt x="1488" y="497"/>
                      </a:lnTo>
                      <a:lnTo>
                        <a:pt x="1481" y="504"/>
                      </a:lnTo>
                      <a:lnTo>
                        <a:pt x="1488" y="504"/>
                      </a:lnTo>
                      <a:lnTo>
                        <a:pt x="1481" y="504"/>
                      </a:lnTo>
                      <a:lnTo>
                        <a:pt x="1481" y="511"/>
                      </a:lnTo>
                      <a:lnTo>
                        <a:pt x="1481" y="518"/>
                      </a:lnTo>
                      <a:lnTo>
                        <a:pt x="1481" y="525"/>
                      </a:lnTo>
                      <a:lnTo>
                        <a:pt x="1481" y="532"/>
                      </a:lnTo>
                      <a:lnTo>
                        <a:pt x="1488" y="532"/>
                      </a:lnTo>
                      <a:lnTo>
                        <a:pt x="1481" y="532"/>
                      </a:lnTo>
                      <a:lnTo>
                        <a:pt x="1488" y="532"/>
                      </a:lnTo>
                      <a:lnTo>
                        <a:pt x="1481" y="532"/>
                      </a:lnTo>
                      <a:lnTo>
                        <a:pt x="1488" y="532"/>
                      </a:lnTo>
                      <a:lnTo>
                        <a:pt x="1481" y="532"/>
                      </a:lnTo>
                      <a:lnTo>
                        <a:pt x="1481" y="539"/>
                      </a:lnTo>
                      <a:lnTo>
                        <a:pt x="1481" y="546"/>
                      </a:lnTo>
                      <a:lnTo>
                        <a:pt x="1474" y="546"/>
                      </a:lnTo>
                      <a:lnTo>
                        <a:pt x="1481" y="546"/>
                      </a:lnTo>
                      <a:lnTo>
                        <a:pt x="1488" y="546"/>
                      </a:lnTo>
                      <a:lnTo>
                        <a:pt x="1488" y="553"/>
                      </a:lnTo>
                      <a:lnTo>
                        <a:pt x="1488" y="560"/>
                      </a:lnTo>
                      <a:lnTo>
                        <a:pt x="1495" y="560"/>
                      </a:lnTo>
                      <a:lnTo>
                        <a:pt x="1502" y="560"/>
                      </a:lnTo>
                      <a:lnTo>
                        <a:pt x="1509" y="560"/>
                      </a:lnTo>
                      <a:lnTo>
                        <a:pt x="1516" y="560"/>
                      </a:lnTo>
                      <a:lnTo>
                        <a:pt x="1523" y="560"/>
                      </a:lnTo>
                      <a:lnTo>
                        <a:pt x="1530" y="560"/>
                      </a:lnTo>
                      <a:lnTo>
                        <a:pt x="1537" y="560"/>
                      </a:lnTo>
                      <a:lnTo>
                        <a:pt x="1530" y="560"/>
                      </a:lnTo>
                      <a:lnTo>
                        <a:pt x="1537" y="560"/>
                      </a:lnTo>
                      <a:lnTo>
                        <a:pt x="1537" y="568"/>
                      </a:lnTo>
                      <a:lnTo>
                        <a:pt x="1537" y="575"/>
                      </a:lnTo>
                      <a:lnTo>
                        <a:pt x="1537" y="582"/>
                      </a:lnTo>
                      <a:lnTo>
                        <a:pt x="1545" y="582"/>
                      </a:lnTo>
                      <a:lnTo>
                        <a:pt x="1545" y="589"/>
                      </a:lnTo>
                      <a:lnTo>
                        <a:pt x="1545" y="596"/>
                      </a:lnTo>
                      <a:lnTo>
                        <a:pt x="1552" y="603"/>
                      </a:lnTo>
                      <a:lnTo>
                        <a:pt x="1552" y="610"/>
                      </a:lnTo>
                      <a:lnTo>
                        <a:pt x="1559" y="617"/>
                      </a:lnTo>
                      <a:lnTo>
                        <a:pt x="1559" y="624"/>
                      </a:lnTo>
                      <a:lnTo>
                        <a:pt x="1552" y="624"/>
                      </a:lnTo>
                      <a:lnTo>
                        <a:pt x="1552" y="631"/>
                      </a:lnTo>
                      <a:lnTo>
                        <a:pt x="1552" y="638"/>
                      </a:lnTo>
                      <a:lnTo>
                        <a:pt x="1545" y="638"/>
                      </a:lnTo>
                      <a:lnTo>
                        <a:pt x="1552" y="638"/>
                      </a:lnTo>
                      <a:lnTo>
                        <a:pt x="1552" y="631"/>
                      </a:lnTo>
                      <a:lnTo>
                        <a:pt x="1559" y="631"/>
                      </a:lnTo>
                      <a:lnTo>
                        <a:pt x="1566" y="631"/>
                      </a:lnTo>
                      <a:lnTo>
                        <a:pt x="1573" y="631"/>
                      </a:lnTo>
                      <a:lnTo>
                        <a:pt x="1580" y="631"/>
                      </a:lnTo>
                      <a:lnTo>
                        <a:pt x="1587" y="631"/>
                      </a:lnTo>
                      <a:lnTo>
                        <a:pt x="1587" y="624"/>
                      </a:lnTo>
                      <a:lnTo>
                        <a:pt x="1594" y="624"/>
                      </a:lnTo>
                      <a:lnTo>
                        <a:pt x="1601" y="624"/>
                      </a:lnTo>
                      <a:lnTo>
                        <a:pt x="1608" y="624"/>
                      </a:lnTo>
                      <a:lnTo>
                        <a:pt x="1615" y="624"/>
                      </a:lnTo>
                      <a:lnTo>
                        <a:pt x="1623" y="624"/>
                      </a:lnTo>
                      <a:lnTo>
                        <a:pt x="1623" y="631"/>
                      </a:lnTo>
                      <a:lnTo>
                        <a:pt x="1630" y="631"/>
                      </a:lnTo>
                      <a:lnTo>
                        <a:pt x="1637" y="631"/>
                      </a:lnTo>
                      <a:lnTo>
                        <a:pt x="1644" y="638"/>
                      </a:lnTo>
                      <a:lnTo>
                        <a:pt x="1651" y="638"/>
                      </a:lnTo>
                      <a:lnTo>
                        <a:pt x="1658" y="638"/>
                      </a:lnTo>
                      <a:lnTo>
                        <a:pt x="1665" y="638"/>
                      </a:lnTo>
                      <a:lnTo>
                        <a:pt x="1672" y="638"/>
                      </a:lnTo>
                      <a:lnTo>
                        <a:pt x="1672" y="645"/>
                      </a:lnTo>
                      <a:lnTo>
                        <a:pt x="1679" y="645"/>
                      </a:lnTo>
                      <a:lnTo>
                        <a:pt x="1686" y="645"/>
                      </a:lnTo>
                      <a:lnTo>
                        <a:pt x="1686" y="653"/>
                      </a:lnTo>
                      <a:lnTo>
                        <a:pt x="1693" y="653"/>
                      </a:lnTo>
                      <a:lnTo>
                        <a:pt x="1700" y="653"/>
                      </a:lnTo>
                      <a:lnTo>
                        <a:pt x="1700" y="660"/>
                      </a:lnTo>
                      <a:lnTo>
                        <a:pt x="1708" y="660"/>
                      </a:lnTo>
                      <a:lnTo>
                        <a:pt x="1708" y="667"/>
                      </a:lnTo>
                      <a:lnTo>
                        <a:pt x="1715" y="674"/>
                      </a:lnTo>
                      <a:lnTo>
                        <a:pt x="1708" y="674"/>
                      </a:lnTo>
                      <a:lnTo>
                        <a:pt x="1715" y="674"/>
                      </a:lnTo>
                      <a:lnTo>
                        <a:pt x="1722" y="674"/>
                      </a:lnTo>
                      <a:lnTo>
                        <a:pt x="1722" y="681"/>
                      </a:lnTo>
                      <a:lnTo>
                        <a:pt x="1729" y="681"/>
                      </a:lnTo>
                      <a:lnTo>
                        <a:pt x="1736" y="681"/>
                      </a:lnTo>
                      <a:lnTo>
                        <a:pt x="1743" y="681"/>
                      </a:lnTo>
                      <a:lnTo>
                        <a:pt x="1743" y="688"/>
                      </a:lnTo>
                      <a:lnTo>
                        <a:pt x="1750" y="688"/>
                      </a:lnTo>
                      <a:lnTo>
                        <a:pt x="1757" y="688"/>
                      </a:lnTo>
                      <a:lnTo>
                        <a:pt x="1764" y="688"/>
                      </a:lnTo>
                      <a:lnTo>
                        <a:pt x="1764" y="695"/>
                      </a:lnTo>
                      <a:lnTo>
                        <a:pt x="1771" y="695"/>
                      </a:lnTo>
                      <a:lnTo>
                        <a:pt x="1778" y="695"/>
                      </a:lnTo>
                      <a:lnTo>
                        <a:pt x="1778" y="702"/>
                      </a:lnTo>
                      <a:lnTo>
                        <a:pt x="1786" y="702"/>
                      </a:lnTo>
                      <a:lnTo>
                        <a:pt x="1793" y="702"/>
                      </a:lnTo>
                      <a:lnTo>
                        <a:pt x="1793" y="709"/>
                      </a:lnTo>
                      <a:lnTo>
                        <a:pt x="1800" y="709"/>
                      </a:lnTo>
                      <a:lnTo>
                        <a:pt x="1807" y="709"/>
                      </a:lnTo>
                      <a:lnTo>
                        <a:pt x="1814" y="709"/>
                      </a:lnTo>
                      <a:lnTo>
                        <a:pt x="1821" y="709"/>
                      </a:lnTo>
                      <a:lnTo>
                        <a:pt x="1828" y="709"/>
                      </a:lnTo>
                      <a:lnTo>
                        <a:pt x="1835" y="709"/>
                      </a:lnTo>
                      <a:lnTo>
                        <a:pt x="1842" y="709"/>
                      </a:lnTo>
                      <a:lnTo>
                        <a:pt x="1835" y="709"/>
                      </a:lnTo>
                      <a:lnTo>
                        <a:pt x="1842" y="709"/>
                      </a:lnTo>
                      <a:lnTo>
                        <a:pt x="1849" y="709"/>
                      </a:lnTo>
                      <a:lnTo>
                        <a:pt x="1856" y="709"/>
                      </a:lnTo>
                      <a:lnTo>
                        <a:pt x="1863" y="709"/>
                      </a:lnTo>
                      <a:lnTo>
                        <a:pt x="1863" y="716"/>
                      </a:lnTo>
                      <a:lnTo>
                        <a:pt x="1871" y="716"/>
                      </a:lnTo>
                      <a:lnTo>
                        <a:pt x="1871" y="709"/>
                      </a:lnTo>
                      <a:lnTo>
                        <a:pt x="1871" y="716"/>
                      </a:lnTo>
                      <a:lnTo>
                        <a:pt x="1878" y="716"/>
                      </a:lnTo>
                      <a:lnTo>
                        <a:pt x="1885" y="716"/>
                      </a:lnTo>
                      <a:lnTo>
                        <a:pt x="1878" y="716"/>
                      </a:lnTo>
                      <a:lnTo>
                        <a:pt x="1878" y="709"/>
                      </a:lnTo>
                      <a:lnTo>
                        <a:pt x="1885" y="716"/>
                      </a:lnTo>
                      <a:lnTo>
                        <a:pt x="1885" y="709"/>
                      </a:lnTo>
                      <a:lnTo>
                        <a:pt x="1885" y="716"/>
                      </a:lnTo>
                      <a:lnTo>
                        <a:pt x="1885" y="723"/>
                      </a:lnTo>
                      <a:lnTo>
                        <a:pt x="1885" y="731"/>
                      </a:lnTo>
                      <a:lnTo>
                        <a:pt x="1885" y="738"/>
                      </a:lnTo>
                      <a:lnTo>
                        <a:pt x="1878" y="745"/>
                      </a:lnTo>
                      <a:lnTo>
                        <a:pt x="1878" y="752"/>
                      </a:lnTo>
                      <a:lnTo>
                        <a:pt x="1878" y="759"/>
                      </a:lnTo>
                      <a:lnTo>
                        <a:pt x="1885" y="759"/>
                      </a:lnTo>
                      <a:lnTo>
                        <a:pt x="1885" y="766"/>
                      </a:lnTo>
                      <a:lnTo>
                        <a:pt x="1885" y="773"/>
                      </a:lnTo>
                      <a:lnTo>
                        <a:pt x="1885" y="780"/>
                      </a:lnTo>
                      <a:lnTo>
                        <a:pt x="1885" y="787"/>
                      </a:lnTo>
                      <a:lnTo>
                        <a:pt x="1892" y="794"/>
                      </a:lnTo>
                      <a:lnTo>
                        <a:pt x="1885" y="794"/>
                      </a:lnTo>
                      <a:lnTo>
                        <a:pt x="1885" y="801"/>
                      </a:lnTo>
                      <a:lnTo>
                        <a:pt x="1885" y="809"/>
                      </a:lnTo>
                      <a:lnTo>
                        <a:pt x="1892" y="809"/>
                      </a:lnTo>
                      <a:lnTo>
                        <a:pt x="1892" y="816"/>
                      </a:lnTo>
                      <a:lnTo>
                        <a:pt x="1899" y="816"/>
                      </a:lnTo>
                      <a:lnTo>
                        <a:pt x="1899" y="823"/>
                      </a:lnTo>
                      <a:lnTo>
                        <a:pt x="1906" y="823"/>
                      </a:lnTo>
                      <a:lnTo>
                        <a:pt x="1906" y="830"/>
                      </a:lnTo>
                      <a:lnTo>
                        <a:pt x="1906" y="837"/>
                      </a:lnTo>
                      <a:lnTo>
                        <a:pt x="1913" y="837"/>
                      </a:lnTo>
                      <a:lnTo>
                        <a:pt x="1913" y="844"/>
                      </a:lnTo>
                      <a:lnTo>
                        <a:pt x="1920" y="844"/>
                      </a:lnTo>
                      <a:lnTo>
                        <a:pt x="1927" y="844"/>
                      </a:lnTo>
                      <a:lnTo>
                        <a:pt x="1927" y="851"/>
                      </a:lnTo>
                      <a:lnTo>
                        <a:pt x="1934" y="851"/>
                      </a:lnTo>
                      <a:lnTo>
                        <a:pt x="1934" y="858"/>
                      </a:lnTo>
                      <a:lnTo>
                        <a:pt x="1941" y="858"/>
                      </a:lnTo>
                      <a:lnTo>
                        <a:pt x="1934" y="858"/>
                      </a:lnTo>
                      <a:lnTo>
                        <a:pt x="1941" y="858"/>
                      </a:lnTo>
                      <a:lnTo>
                        <a:pt x="1941" y="865"/>
                      </a:lnTo>
                      <a:lnTo>
                        <a:pt x="1941" y="872"/>
                      </a:lnTo>
                      <a:lnTo>
                        <a:pt x="1949" y="872"/>
                      </a:lnTo>
                      <a:lnTo>
                        <a:pt x="1949" y="879"/>
                      </a:lnTo>
                      <a:lnTo>
                        <a:pt x="1956" y="879"/>
                      </a:lnTo>
                      <a:lnTo>
                        <a:pt x="1963" y="879"/>
                      </a:lnTo>
                      <a:lnTo>
                        <a:pt x="1970" y="879"/>
                      </a:lnTo>
                      <a:lnTo>
                        <a:pt x="1963" y="879"/>
                      </a:lnTo>
                      <a:lnTo>
                        <a:pt x="1970" y="879"/>
                      </a:lnTo>
                      <a:lnTo>
                        <a:pt x="1963" y="879"/>
                      </a:lnTo>
                      <a:lnTo>
                        <a:pt x="1970" y="879"/>
                      </a:lnTo>
                      <a:lnTo>
                        <a:pt x="1963" y="879"/>
                      </a:lnTo>
                      <a:lnTo>
                        <a:pt x="1963" y="872"/>
                      </a:lnTo>
                      <a:lnTo>
                        <a:pt x="1970" y="872"/>
                      </a:lnTo>
                      <a:lnTo>
                        <a:pt x="1970" y="865"/>
                      </a:lnTo>
                      <a:lnTo>
                        <a:pt x="1977" y="865"/>
                      </a:lnTo>
                      <a:lnTo>
                        <a:pt x="1977" y="858"/>
                      </a:lnTo>
                      <a:lnTo>
                        <a:pt x="1984" y="858"/>
                      </a:lnTo>
                      <a:lnTo>
                        <a:pt x="1984" y="865"/>
                      </a:lnTo>
                      <a:lnTo>
                        <a:pt x="1977" y="865"/>
                      </a:lnTo>
                      <a:lnTo>
                        <a:pt x="1984" y="865"/>
                      </a:lnTo>
                      <a:lnTo>
                        <a:pt x="1991" y="872"/>
                      </a:lnTo>
                      <a:lnTo>
                        <a:pt x="1991" y="879"/>
                      </a:lnTo>
                      <a:lnTo>
                        <a:pt x="1991" y="872"/>
                      </a:lnTo>
                      <a:lnTo>
                        <a:pt x="1998" y="865"/>
                      </a:lnTo>
                      <a:lnTo>
                        <a:pt x="1991" y="865"/>
                      </a:lnTo>
                      <a:lnTo>
                        <a:pt x="1991" y="858"/>
                      </a:lnTo>
                      <a:lnTo>
                        <a:pt x="1984" y="858"/>
                      </a:lnTo>
                      <a:lnTo>
                        <a:pt x="1991" y="858"/>
                      </a:lnTo>
                      <a:lnTo>
                        <a:pt x="1984" y="858"/>
                      </a:lnTo>
                      <a:lnTo>
                        <a:pt x="1991" y="858"/>
                      </a:lnTo>
                      <a:lnTo>
                        <a:pt x="1991" y="851"/>
                      </a:lnTo>
                      <a:lnTo>
                        <a:pt x="1998" y="851"/>
                      </a:lnTo>
                      <a:lnTo>
                        <a:pt x="1998" y="844"/>
                      </a:lnTo>
                      <a:lnTo>
                        <a:pt x="1998" y="851"/>
                      </a:lnTo>
                      <a:lnTo>
                        <a:pt x="1998" y="844"/>
                      </a:lnTo>
                      <a:lnTo>
                        <a:pt x="2005" y="844"/>
                      </a:lnTo>
                      <a:lnTo>
                        <a:pt x="2005" y="837"/>
                      </a:lnTo>
                      <a:lnTo>
                        <a:pt x="2005" y="830"/>
                      </a:lnTo>
                      <a:lnTo>
                        <a:pt x="2005" y="823"/>
                      </a:lnTo>
                      <a:lnTo>
                        <a:pt x="2005" y="830"/>
                      </a:lnTo>
                      <a:lnTo>
                        <a:pt x="2005" y="823"/>
                      </a:lnTo>
                      <a:lnTo>
                        <a:pt x="2005" y="830"/>
                      </a:lnTo>
                      <a:lnTo>
                        <a:pt x="2005" y="823"/>
                      </a:lnTo>
                      <a:lnTo>
                        <a:pt x="1998" y="823"/>
                      </a:lnTo>
                      <a:lnTo>
                        <a:pt x="1991" y="823"/>
                      </a:lnTo>
                      <a:lnTo>
                        <a:pt x="1998" y="823"/>
                      </a:lnTo>
                      <a:lnTo>
                        <a:pt x="1998" y="816"/>
                      </a:lnTo>
                      <a:lnTo>
                        <a:pt x="1991" y="816"/>
                      </a:lnTo>
                      <a:lnTo>
                        <a:pt x="1998" y="816"/>
                      </a:lnTo>
                      <a:lnTo>
                        <a:pt x="1991" y="816"/>
                      </a:lnTo>
                      <a:lnTo>
                        <a:pt x="1998" y="816"/>
                      </a:lnTo>
                      <a:lnTo>
                        <a:pt x="1991" y="816"/>
                      </a:lnTo>
                      <a:lnTo>
                        <a:pt x="1998" y="816"/>
                      </a:lnTo>
                      <a:lnTo>
                        <a:pt x="1998" y="809"/>
                      </a:lnTo>
                      <a:lnTo>
                        <a:pt x="1998" y="816"/>
                      </a:lnTo>
                      <a:lnTo>
                        <a:pt x="1998" y="809"/>
                      </a:lnTo>
                      <a:lnTo>
                        <a:pt x="1991" y="809"/>
                      </a:lnTo>
                      <a:lnTo>
                        <a:pt x="1998" y="809"/>
                      </a:lnTo>
                      <a:lnTo>
                        <a:pt x="1991" y="809"/>
                      </a:lnTo>
                      <a:lnTo>
                        <a:pt x="1998" y="801"/>
                      </a:lnTo>
                      <a:lnTo>
                        <a:pt x="1991" y="801"/>
                      </a:lnTo>
                      <a:lnTo>
                        <a:pt x="1998" y="801"/>
                      </a:lnTo>
                      <a:lnTo>
                        <a:pt x="1991" y="801"/>
                      </a:lnTo>
                      <a:lnTo>
                        <a:pt x="1991" y="794"/>
                      </a:lnTo>
                      <a:lnTo>
                        <a:pt x="1991" y="787"/>
                      </a:lnTo>
                      <a:lnTo>
                        <a:pt x="1984" y="787"/>
                      </a:lnTo>
                      <a:lnTo>
                        <a:pt x="1991" y="787"/>
                      </a:lnTo>
                      <a:lnTo>
                        <a:pt x="1984" y="787"/>
                      </a:lnTo>
                      <a:lnTo>
                        <a:pt x="1984" y="780"/>
                      </a:lnTo>
                      <a:lnTo>
                        <a:pt x="1984" y="787"/>
                      </a:lnTo>
                      <a:lnTo>
                        <a:pt x="1984" y="780"/>
                      </a:lnTo>
                      <a:lnTo>
                        <a:pt x="1991" y="780"/>
                      </a:lnTo>
                      <a:lnTo>
                        <a:pt x="1984" y="780"/>
                      </a:lnTo>
                      <a:lnTo>
                        <a:pt x="1991" y="780"/>
                      </a:lnTo>
                      <a:lnTo>
                        <a:pt x="1984" y="780"/>
                      </a:lnTo>
                      <a:lnTo>
                        <a:pt x="1991" y="780"/>
                      </a:lnTo>
                      <a:lnTo>
                        <a:pt x="1984" y="780"/>
                      </a:lnTo>
                      <a:lnTo>
                        <a:pt x="1991" y="780"/>
                      </a:lnTo>
                      <a:lnTo>
                        <a:pt x="1984" y="780"/>
                      </a:lnTo>
                      <a:lnTo>
                        <a:pt x="1984" y="773"/>
                      </a:lnTo>
                      <a:lnTo>
                        <a:pt x="1991" y="773"/>
                      </a:lnTo>
                      <a:lnTo>
                        <a:pt x="1984" y="773"/>
                      </a:lnTo>
                      <a:lnTo>
                        <a:pt x="1991" y="773"/>
                      </a:lnTo>
                      <a:lnTo>
                        <a:pt x="1984" y="773"/>
                      </a:lnTo>
                      <a:lnTo>
                        <a:pt x="1991" y="773"/>
                      </a:lnTo>
                      <a:lnTo>
                        <a:pt x="1984" y="773"/>
                      </a:lnTo>
                      <a:lnTo>
                        <a:pt x="1991" y="773"/>
                      </a:lnTo>
                      <a:lnTo>
                        <a:pt x="1991" y="766"/>
                      </a:lnTo>
                      <a:lnTo>
                        <a:pt x="1991" y="773"/>
                      </a:lnTo>
                      <a:lnTo>
                        <a:pt x="1991" y="766"/>
                      </a:lnTo>
                      <a:lnTo>
                        <a:pt x="1984" y="766"/>
                      </a:lnTo>
                      <a:lnTo>
                        <a:pt x="1991" y="766"/>
                      </a:lnTo>
                      <a:lnTo>
                        <a:pt x="1984" y="766"/>
                      </a:lnTo>
                      <a:lnTo>
                        <a:pt x="1991" y="766"/>
                      </a:lnTo>
                      <a:lnTo>
                        <a:pt x="1984" y="766"/>
                      </a:lnTo>
                      <a:lnTo>
                        <a:pt x="1991" y="766"/>
                      </a:lnTo>
                      <a:lnTo>
                        <a:pt x="1984" y="766"/>
                      </a:lnTo>
                      <a:lnTo>
                        <a:pt x="1984" y="759"/>
                      </a:lnTo>
                      <a:lnTo>
                        <a:pt x="1991" y="759"/>
                      </a:lnTo>
                      <a:lnTo>
                        <a:pt x="1984" y="759"/>
                      </a:lnTo>
                      <a:lnTo>
                        <a:pt x="1991" y="759"/>
                      </a:lnTo>
                      <a:lnTo>
                        <a:pt x="1984" y="759"/>
                      </a:lnTo>
                      <a:lnTo>
                        <a:pt x="1991" y="759"/>
                      </a:lnTo>
                      <a:lnTo>
                        <a:pt x="1984" y="759"/>
                      </a:lnTo>
                      <a:lnTo>
                        <a:pt x="1984" y="752"/>
                      </a:lnTo>
                      <a:lnTo>
                        <a:pt x="1984" y="759"/>
                      </a:lnTo>
                      <a:lnTo>
                        <a:pt x="1984" y="752"/>
                      </a:lnTo>
                      <a:lnTo>
                        <a:pt x="1984" y="759"/>
                      </a:lnTo>
                      <a:lnTo>
                        <a:pt x="1977" y="752"/>
                      </a:lnTo>
                      <a:lnTo>
                        <a:pt x="1984" y="752"/>
                      </a:lnTo>
                      <a:lnTo>
                        <a:pt x="1977" y="752"/>
                      </a:lnTo>
                      <a:lnTo>
                        <a:pt x="1984" y="752"/>
                      </a:lnTo>
                      <a:lnTo>
                        <a:pt x="1977" y="752"/>
                      </a:lnTo>
                      <a:lnTo>
                        <a:pt x="1970" y="752"/>
                      </a:lnTo>
                      <a:lnTo>
                        <a:pt x="1970" y="745"/>
                      </a:lnTo>
                      <a:lnTo>
                        <a:pt x="1977" y="745"/>
                      </a:lnTo>
                      <a:lnTo>
                        <a:pt x="1970" y="745"/>
                      </a:lnTo>
                      <a:lnTo>
                        <a:pt x="1977" y="745"/>
                      </a:lnTo>
                      <a:lnTo>
                        <a:pt x="1970" y="745"/>
                      </a:lnTo>
                      <a:lnTo>
                        <a:pt x="1977" y="745"/>
                      </a:lnTo>
                      <a:lnTo>
                        <a:pt x="1970" y="745"/>
                      </a:lnTo>
                      <a:lnTo>
                        <a:pt x="1970" y="738"/>
                      </a:lnTo>
                      <a:lnTo>
                        <a:pt x="1963" y="738"/>
                      </a:lnTo>
                      <a:lnTo>
                        <a:pt x="1963" y="731"/>
                      </a:lnTo>
                      <a:lnTo>
                        <a:pt x="1970" y="731"/>
                      </a:lnTo>
                      <a:lnTo>
                        <a:pt x="1977" y="731"/>
                      </a:lnTo>
                      <a:lnTo>
                        <a:pt x="1984" y="731"/>
                      </a:lnTo>
                      <a:lnTo>
                        <a:pt x="1984" y="723"/>
                      </a:lnTo>
                      <a:lnTo>
                        <a:pt x="1991" y="723"/>
                      </a:lnTo>
                      <a:lnTo>
                        <a:pt x="1998" y="723"/>
                      </a:lnTo>
                      <a:lnTo>
                        <a:pt x="2005" y="723"/>
                      </a:lnTo>
                      <a:lnTo>
                        <a:pt x="2005" y="716"/>
                      </a:lnTo>
                      <a:lnTo>
                        <a:pt x="2012" y="716"/>
                      </a:lnTo>
                      <a:lnTo>
                        <a:pt x="2019" y="716"/>
                      </a:lnTo>
                      <a:lnTo>
                        <a:pt x="2019" y="709"/>
                      </a:lnTo>
                      <a:lnTo>
                        <a:pt x="2019" y="716"/>
                      </a:lnTo>
                      <a:lnTo>
                        <a:pt x="2019" y="709"/>
                      </a:lnTo>
                      <a:lnTo>
                        <a:pt x="2027" y="709"/>
                      </a:lnTo>
                      <a:lnTo>
                        <a:pt x="2034" y="702"/>
                      </a:lnTo>
                      <a:lnTo>
                        <a:pt x="2041" y="702"/>
                      </a:lnTo>
                      <a:lnTo>
                        <a:pt x="2041" y="695"/>
                      </a:lnTo>
                      <a:lnTo>
                        <a:pt x="2048" y="695"/>
                      </a:lnTo>
                      <a:lnTo>
                        <a:pt x="2048" y="688"/>
                      </a:lnTo>
                      <a:lnTo>
                        <a:pt x="2055" y="688"/>
                      </a:lnTo>
                      <a:lnTo>
                        <a:pt x="2055" y="681"/>
                      </a:lnTo>
                      <a:lnTo>
                        <a:pt x="2062" y="681"/>
                      </a:lnTo>
                      <a:lnTo>
                        <a:pt x="2062" y="674"/>
                      </a:lnTo>
                      <a:lnTo>
                        <a:pt x="2062" y="667"/>
                      </a:lnTo>
                      <a:lnTo>
                        <a:pt x="2069" y="667"/>
                      </a:lnTo>
                      <a:lnTo>
                        <a:pt x="2069" y="660"/>
                      </a:lnTo>
                      <a:lnTo>
                        <a:pt x="2069" y="653"/>
                      </a:lnTo>
                      <a:lnTo>
                        <a:pt x="2069" y="645"/>
                      </a:lnTo>
                      <a:lnTo>
                        <a:pt x="2069" y="638"/>
                      </a:lnTo>
                      <a:lnTo>
                        <a:pt x="2069" y="631"/>
                      </a:lnTo>
                      <a:lnTo>
                        <a:pt x="2069" y="624"/>
                      </a:lnTo>
                      <a:lnTo>
                        <a:pt x="2062" y="624"/>
                      </a:lnTo>
                      <a:lnTo>
                        <a:pt x="2062" y="617"/>
                      </a:lnTo>
                      <a:lnTo>
                        <a:pt x="2062" y="610"/>
                      </a:lnTo>
                      <a:lnTo>
                        <a:pt x="2055" y="610"/>
                      </a:lnTo>
                      <a:lnTo>
                        <a:pt x="2055" y="603"/>
                      </a:lnTo>
                      <a:lnTo>
                        <a:pt x="2055" y="596"/>
                      </a:lnTo>
                      <a:lnTo>
                        <a:pt x="2048" y="596"/>
                      </a:lnTo>
                      <a:lnTo>
                        <a:pt x="2055" y="596"/>
                      </a:lnTo>
                      <a:lnTo>
                        <a:pt x="2048" y="596"/>
                      </a:lnTo>
                      <a:lnTo>
                        <a:pt x="2048" y="589"/>
                      </a:lnTo>
                      <a:lnTo>
                        <a:pt x="2055" y="589"/>
                      </a:lnTo>
                      <a:lnTo>
                        <a:pt x="2048" y="589"/>
                      </a:lnTo>
                      <a:lnTo>
                        <a:pt x="2041" y="589"/>
                      </a:lnTo>
                      <a:lnTo>
                        <a:pt x="2034" y="582"/>
                      </a:lnTo>
                      <a:lnTo>
                        <a:pt x="2041" y="582"/>
                      </a:lnTo>
                      <a:lnTo>
                        <a:pt x="2034" y="582"/>
                      </a:lnTo>
                      <a:lnTo>
                        <a:pt x="2041" y="582"/>
                      </a:lnTo>
                      <a:lnTo>
                        <a:pt x="2034" y="582"/>
                      </a:lnTo>
                      <a:lnTo>
                        <a:pt x="2027" y="582"/>
                      </a:lnTo>
                      <a:lnTo>
                        <a:pt x="2027" y="575"/>
                      </a:lnTo>
                      <a:lnTo>
                        <a:pt x="2019" y="575"/>
                      </a:lnTo>
                      <a:lnTo>
                        <a:pt x="2012" y="575"/>
                      </a:lnTo>
                      <a:lnTo>
                        <a:pt x="2012" y="568"/>
                      </a:lnTo>
                      <a:lnTo>
                        <a:pt x="2005" y="568"/>
                      </a:lnTo>
                      <a:lnTo>
                        <a:pt x="2012" y="568"/>
                      </a:lnTo>
                      <a:lnTo>
                        <a:pt x="2005" y="568"/>
                      </a:lnTo>
                      <a:lnTo>
                        <a:pt x="2012" y="568"/>
                      </a:lnTo>
                      <a:lnTo>
                        <a:pt x="2005" y="568"/>
                      </a:lnTo>
                      <a:lnTo>
                        <a:pt x="1998" y="568"/>
                      </a:lnTo>
                      <a:lnTo>
                        <a:pt x="1998" y="560"/>
                      </a:lnTo>
                      <a:lnTo>
                        <a:pt x="2005" y="560"/>
                      </a:lnTo>
                      <a:lnTo>
                        <a:pt x="1998" y="560"/>
                      </a:lnTo>
                      <a:lnTo>
                        <a:pt x="2005" y="560"/>
                      </a:lnTo>
                      <a:lnTo>
                        <a:pt x="1998" y="560"/>
                      </a:lnTo>
                      <a:lnTo>
                        <a:pt x="2005" y="560"/>
                      </a:lnTo>
                      <a:lnTo>
                        <a:pt x="2012" y="560"/>
                      </a:lnTo>
                      <a:lnTo>
                        <a:pt x="2005" y="560"/>
                      </a:lnTo>
                      <a:lnTo>
                        <a:pt x="2005" y="553"/>
                      </a:lnTo>
                      <a:lnTo>
                        <a:pt x="2005" y="560"/>
                      </a:lnTo>
                      <a:lnTo>
                        <a:pt x="2005" y="553"/>
                      </a:lnTo>
                      <a:lnTo>
                        <a:pt x="1998" y="553"/>
                      </a:lnTo>
                      <a:lnTo>
                        <a:pt x="2005" y="553"/>
                      </a:lnTo>
                      <a:lnTo>
                        <a:pt x="2012" y="553"/>
                      </a:lnTo>
                      <a:lnTo>
                        <a:pt x="2005" y="553"/>
                      </a:lnTo>
                      <a:lnTo>
                        <a:pt x="2012" y="553"/>
                      </a:lnTo>
                      <a:lnTo>
                        <a:pt x="2012" y="546"/>
                      </a:lnTo>
                      <a:lnTo>
                        <a:pt x="2019" y="546"/>
                      </a:lnTo>
                      <a:lnTo>
                        <a:pt x="2012" y="546"/>
                      </a:lnTo>
                      <a:lnTo>
                        <a:pt x="2012" y="539"/>
                      </a:lnTo>
                      <a:lnTo>
                        <a:pt x="2012" y="546"/>
                      </a:lnTo>
                      <a:lnTo>
                        <a:pt x="2019" y="539"/>
                      </a:lnTo>
                      <a:lnTo>
                        <a:pt x="2019" y="546"/>
                      </a:lnTo>
                      <a:lnTo>
                        <a:pt x="2019" y="539"/>
                      </a:lnTo>
                      <a:lnTo>
                        <a:pt x="2012" y="539"/>
                      </a:lnTo>
                      <a:lnTo>
                        <a:pt x="2019" y="539"/>
                      </a:lnTo>
                      <a:lnTo>
                        <a:pt x="2012" y="539"/>
                      </a:lnTo>
                      <a:lnTo>
                        <a:pt x="2019" y="539"/>
                      </a:lnTo>
                      <a:lnTo>
                        <a:pt x="2027" y="539"/>
                      </a:lnTo>
                      <a:lnTo>
                        <a:pt x="2019" y="539"/>
                      </a:lnTo>
                      <a:lnTo>
                        <a:pt x="2027" y="539"/>
                      </a:lnTo>
                      <a:lnTo>
                        <a:pt x="2019" y="539"/>
                      </a:lnTo>
                      <a:lnTo>
                        <a:pt x="2027" y="539"/>
                      </a:lnTo>
                      <a:lnTo>
                        <a:pt x="2027" y="532"/>
                      </a:lnTo>
                      <a:lnTo>
                        <a:pt x="2027" y="539"/>
                      </a:lnTo>
                      <a:lnTo>
                        <a:pt x="2027" y="532"/>
                      </a:lnTo>
                      <a:lnTo>
                        <a:pt x="2034" y="532"/>
                      </a:lnTo>
                      <a:lnTo>
                        <a:pt x="2027" y="532"/>
                      </a:lnTo>
                      <a:lnTo>
                        <a:pt x="2019" y="532"/>
                      </a:lnTo>
                      <a:lnTo>
                        <a:pt x="2027" y="532"/>
                      </a:lnTo>
                      <a:lnTo>
                        <a:pt x="2027" y="525"/>
                      </a:lnTo>
                      <a:lnTo>
                        <a:pt x="2027" y="518"/>
                      </a:lnTo>
                      <a:lnTo>
                        <a:pt x="2034" y="518"/>
                      </a:lnTo>
                      <a:lnTo>
                        <a:pt x="2041" y="518"/>
                      </a:lnTo>
                      <a:lnTo>
                        <a:pt x="2034" y="518"/>
                      </a:lnTo>
                      <a:lnTo>
                        <a:pt x="2041" y="518"/>
                      </a:lnTo>
                      <a:lnTo>
                        <a:pt x="2034" y="518"/>
                      </a:lnTo>
                      <a:lnTo>
                        <a:pt x="2041" y="518"/>
                      </a:lnTo>
                      <a:lnTo>
                        <a:pt x="2041" y="511"/>
                      </a:lnTo>
                      <a:lnTo>
                        <a:pt x="2041" y="504"/>
                      </a:lnTo>
                      <a:lnTo>
                        <a:pt x="2041" y="511"/>
                      </a:lnTo>
                      <a:lnTo>
                        <a:pt x="2041" y="504"/>
                      </a:lnTo>
                      <a:lnTo>
                        <a:pt x="2041" y="511"/>
                      </a:lnTo>
                      <a:lnTo>
                        <a:pt x="2048" y="511"/>
                      </a:lnTo>
                      <a:lnTo>
                        <a:pt x="2048" y="504"/>
                      </a:lnTo>
                      <a:lnTo>
                        <a:pt x="2041" y="504"/>
                      </a:lnTo>
                      <a:lnTo>
                        <a:pt x="2034" y="504"/>
                      </a:lnTo>
                      <a:lnTo>
                        <a:pt x="2041" y="504"/>
                      </a:lnTo>
                      <a:lnTo>
                        <a:pt x="2034" y="504"/>
                      </a:lnTo>
                      <a:lnTo>
                        <a:pt x="2034" y="497"/>
                      </a:lnTo>
                      <a:lnTo>
                        <a:pt x="2034" y="490"/>
                      </a:lnTo>
                      <a:lnTo>
                        <a:pt x="2027" y="490"/>
                      </a:lnTo>
                      <a:lnTo>
                        <a:pt x="2034" y="490"/>
                      </a:lnTo>
                      <a:lnTo>
                        <a:pt x="2034" y="482"/>
                      </a:lnTo>
                      <a:lnTo>
                        <a:pt x="2041" y="482"/>
                      </a:lnTo>
                      <a:lnTo>
                        <a:pt x="2034" y="482"/>
                      </a:lnTo>
                      <a:lnTo>
                        <a:pt x="2027" y="482"/>
                      </a:lnTo>
                      <a:lnTo>
                        <a:pt x="2027" y="475"/>
                      </a:lnTo>
                      <a:lnTo>
                        <a:pt x="2034" y="475"/>
                      </a:lnTo>
                      <a:lnTo>
                        <a:pt x="2027" y="475"/>
                      </a:lnTo>
                      <a:lnTo>
                        <a:pt x="2034" y="475"/>
                      </a:lnTo>
                      <a:lnTo>
                        <a:pt x="2027" y="475"/>
                      </a:lnTo>
                      <a:lnTo>
                        <a:pt x="2034" y="475"/>
                      </a:lnTo>
                      <a:lnTo>
                        <a:pt x="2034" y="468"/>
                      </a:lnTo>
                      <a:lnTo>
                        <a:pt x="2034" y="475"/>
                      </a:lnTo>
                      <a:lnTo>
                        <a:pt x="2027" y="475"/>
                      </a:lnTo>
                      <a:lnTo>
                        <a:pt x="2019" y="475"/>
                      </a:lnTo>
                      <a:lnTo>
                        <a:pt x="2027" y="475"/>
                      </a:lnTo>
                      <a:lnTo>
                        <a:pt x="2019" y="475"/>
                      </a:lnTo>
                      <a:lnTo>
                        <a:pt x="2012" y="475"/>
                      </a:lnTo>
                      <a:lnTo>
                        <a:pt x="2012" y="468"/>
                      </a:lnTo>
                      <a:lnTo>
                        <a:pt x="2019" y="468"/>
                      </a:lnTo>
                      <a:lnTo>
                        <a:pt x="2019" y="461"/>
                      </a:lnTo>
                      <a:lnTo>
                        <a:pt x="2027" y="461"/>
                      </a:lnTo>
                      <a:lnTo>
                        <a:pt x="2027" y="454"/>
                      </a:lnTo>
                      <a:lnTo>
                        <a:pt x="2027" y="447"/>
                      </a:lnTo>
                      <a:lnTo>
                        <a:pt x="2027" y="454"/>
                      </a:lnTo>
                      <a:lnTo>
                        <a:pt x="2027" y="447"/>
                      </a:lnTo>
                      <a:lnTo>
                        <a:pt x="2034" y="447"/>
                      </a:lnTo>
                      <a:lnTo>
                        <a:pt x="2027" y="447"/>
                      </a:lnTo>
                      <a:lnTo>
                        <a:pt x="2034" y="447"/>
                      </a:lnTo>
                      <a:lnTo>
                        <a:pt x="2027" y="447"/>
                      </a:lnTo>
                      <a:lnTo>
                        <a:pt x="2034" y="447"/>
                      </a:lnTo>
                      <a:lnTo>
                        <a:pt x="2034" y="440"/>
                      </a:lnTo>
                      <a:lnTo>
                        <a:pt x="2027" y="440"/>
                      </a:lnTo>
                      <a:lnTo>
                        <a:pt x="2034" y="440"/>
                      </a:lnTo>
                      <a:lnTo>
                        <a:pt x="2027" y="440"/>
                      </a:lnTo>
                      <a:lnTo>
                        <a:pt x="2034" y="440"/>
                      </a:lnTo>
                      <a:lnTo>
                        <a:pt x="2027" y="440"/>
                      </a:lnTo>
                      <a:lnTo>
                        <a:pt x="2027" y="433"/>
                      </a:lnTo>
                      <a:lnTo>
                        <a:pt x="2019" y="433"/>
                      </a:lnTo>
                      <a:lnTo>
                        <a:pt x="2019" y="426"/>
                      </a:lnTo>
                      <a:lnTo>
                        <a:pt x="2019" y="419"/>
                      </a:lnTo>
                      <a:lnTo>
                        <a:pt x="2012" y="419"/>
                      </a:lnTo>
                      <a:lnTo>
                        <a:pt x="2012" y="412"/>
                      </a:lnTo>
                      <a:lnTo>
                        <a:pt x="2019" y="412"/>
                      </a:lnTo>
                      <a:lnTo>
                        <a:pt x="2012" y="412"/>
                      </a:lnTo>
                      <a:lnTo>
                        <a:pt x="2019" y="412"/>
                      </a:lnTo>
                      <a:lnTo>
                        <a:pt x="2019" y="405"/>
                      </a:lnTo>
                      <a:lnTo>
                        <a:pt x="2027" y="405"/>
                      </a:lnTo>
                      <a:lnTo>
                        <a:pt x="2019" y="405"/>
                      </a:lnTo>
                      <a:lnTo>
                        <a:pt x="2027" y="405"/>
                      </a:lnTo>
                      <a:lnTo>
                        <a:pt x="2034" y="405"/>
                      </a:lnTo>
                      <a:lnTo>
                        <a:pt x="2034" y="397"/>
                      </a:lnTo>
                      <a:lnTo>
                        <a:pt x="2041" y="397"/>
                      </a:lnTo>
                      <a:lnTo>
                        <a:pt x="2048" y="397"/>
                      </a:lnTo>
                      <a:lnTo>
                        <a:pt x="2055" y="397"/>
                      </a:lnTo>
                      <a:lnTo>
                        <a:pt x="2055" y="405"/>
                      </a:lnTo>
                      <a:lnTo>
                        <a:pt x="2055" y="397"/>
                      </a:lnTo>
                      <a:lnTo>
                        <a:pt x="2062" y="397"/>
                      </a:lnTo>
                      <a:lnTo>
                        <a:pt x="2062" y="405"/>
                      </a:lnTo>
                      <a:lnTo>
                        <a:pt x="2069" y="405"/>
                      </a:lnTo>
                      <a:lnTo>
                        <a:pt x="2076" y="405"/>
                      </a:lnTo>
                      <a:lnTo>
                        <a:pt x="2083" y="405"/>
                      </a:lnTo>
                      <a:lnTo>
                        <a:pt x="2083" y="412"/>
                      </a:lnTo>
                      <a:lnTo>
                        <a:pt x="2083" y="405"/>
                      </a:lnTo>
                      <a:lnTo>
                        <a:pt x="2090" y="405"/>
                      </a:lnTo>
                      <a:lnTo>
                        <a:pt x="2090" y="412"/>
                      </a:lnTo>
                      <a:lnTo>
                        <a:pt x="2097" y="412"/>
                      </a:lnTo>
                      <a:lnTo>
                        <a:pt x="2090" y="412"/>
                      </a:lnTo>
                      <a:lnTo>
                        <a:pt x="2090" y="419"/>
                      </a:lnTo>
                      <a:lnTo>
                        <a:pt x="2097" y="419"/>
                      </a:lnTo>
                      <a:lnTo>
                        <a:pt x="2090" y="419"/>
                      </a:lnTo>
                      <a:lnTo>
                        <a:pt x="2090" y="412"/>
                      </a:lnTo>
                      <a:lnTo>
                        <a:pt x="2097" y="412"/>
                      </a:lnTo>
                      <a:lnTo>
                        <a:pt x="2104" y="412"/>
                      </a:lnTo>
                      <a:lnTo>
                        <a:pt x="2112" y="412"/>
                      </a:lnTo>
                      <a:lnTo>
                        <a:pt x="2119" y="412"/>
                      </a:lnTo>
                      <a:lnTo>
                        <a:pt x="2126" y="412"/>
                      </a:lnTo>
                      <a:lnTo>
                        <a:pt x="2126" y="419"/>
                      </a:lnTo>
                      <a:lnTo>
                        <a:pt x="2126" y="412"/>
                      </a:lnTo>
                      <a:lnTo>
                        <a:pt x="2126" y="419"/>
                      </a:lnTo>
                      <a:lnTo>
                        <a:pt x="2133" y="419"/>
                      </a:lnTo>
                      <a:lnTo>
                        <a:pt x="2126" y="419"/>
                      </a:lnTo>
                      <a:lnTo>
                        <a:pt x="2126" y="412"/>
                      </a:lnTo>
                      <a:lnTo>
                        <a:pt x="2133" y="412"/>
                      </a:lnTo>
                      <a:lnTo>
                        <a:pt x="2140" y="412"/>
                      </a:lnTo>
                      <a:lnTo>
                        <a:pt x="2140" y="405"/>
                      </a:lnTo>
                      <a:lnTo>
                        <a:pt x="2147" y="405"/>
                      </a:lnTo>
                      <a:lnTo>
                        <a:pt x="2154" y="405"/>
                      </a:lnTo>
                      <a:lnTo>
                        <a:pt x="2161" y="405"/>
                      </a:lnTo>
                      <a:lnTo>
                        <a:pt x="2168" y="405"/>
                      </a:lnTo>
                      <a:lnTo>
                        <a:pt x="2175" y="405"/>
                      </a:lnTo>
                      <a:lnTo>
                        <a:pt x="2175" y="412"/>
                      </a:lnTo>
                      <a:lnTo>
                        <a:pt x="2182" y="412"/>
                      </a:lnTo>
                      <a:lnTo>
                        <a:pt x="2182" y="419"/>
                      </a:lnTo>
                      <a:lnTo>
                        <a:pt x="2182" y="412"/>
                      </a:lnTo>
                      <a:lnTo>
                        <a:pt x="2182" y="419"/>
                      </a:lnTo>
                      <a:lnTo>
                        <a:pt x="2190" y="419"/>
                      </a:lnTo>
                      <a:lnTo>
                        <a:pt x="2197" y="419"/>
                      </a:lnTo>
                      <a:lnTo>
                        <a:pt x="2190" y="419"/>
                      </a:lnTo>
                      <a:lnTo>
                        <a:pt x="2197" y="419"/>
                      </a:lnTo>
                      <a:lnTo>
                        <a:pt x="2197" y="426"/>
                      </a:lnTo>
                      <a:lnTo>
                        <a:pt x="2190" y="426"/>
                      </a:lnTo>
                      <a:lnTo>
                        <a:pt x="2190" y="433"/>
                      </a:lnTo>
                      <a:lnTo>
                        <a:pt x="2190" y="426"/>
                      </a:lnTo>
                      <a:lnTo>
                        <a:pt x="2197" y="426"/>
                      </a:lnTo>
                      <a:lnTo>
                        <a:pt x="2197" y="433"/>
                      </a:lnTo>
                      <a:lnTo>
                        <a:pt x="2197" y="426"/>
                      </a:lnTo>
                      <a:lnTo>
                        <a:pt x="2204" y="426"/>
                      </a:lnTo>
                      <a:lnTo>
                        <a:pt x="2211" y="426"/>
                      </a:lnTo>
                      <a:lnTo>
                        <a:pt x="2204" y="426"/>
                      </a:lnTo>
                      <a:lnTo>
                        <a:pt x="2211" y="426"/>
                      </a:lnTo>
                      <a:lnTo>
                        <a:pt x="2211" y="433"/>
                      </a:lnTo>
                      <a:lnTo>
                        <a:pt x="2204" y="433"/>
                      </a:lnTo>
                      <a:lnTo>
                        <a:pt x="2211" y="433"/>
                      </a:lnTo>
                      <a:lnTo>
                        <a:pt x="2204" y="433"/>
                      </a:lnTo>
                      <a:lnTo>
                        <a:pt x="2211" y="433"/>
                      </a:lnTo>
                      <a:lnTo>
                        <a:pt x="2211" y="440"/>
                      </a:lnTo>
                      <a:lnTo>
                        <a:pt x="2204" y="440"/>
                      </a:lnTo>
                      <a:lnTo>
                        <a:pt x="2211" y="440"/>
                      </a:lnTo>
                      <a:lnTo>
                        <a:pt x="2218" y="440"/>
                      </a:lnTo>
                      <a:lnTo>
                        <a:pt x="2218" y="433"/>
                      </a:lnTo>
                      <a:lnTo>
                        <a:pt x="2225" y="433"/>
                      </a:lnTo>
                      <a:lnTo>
                        <a:pt x="2225" y="440"/>
                      </a:lnTo>
                      <a:lnTo>
                        <a:pt x="2218" y="440"/>
                      </a:lnTo>
                      <a:lnTo>
                        <a:pt x="2225" y="447"/>
                      </a:lnTo>
                      <a:lnTo>
                        <a:pt x="2218" y="447"/>
                      </a:lnTo>
                      <a:lnTo>
                        <a:pt x="2225" y="447"/>
                      </a:lnTo>
                      <a:lnTo>
                        <a:pt x="2218" y="447"/>
                      </a:lnTo>
                      <a:lnTo>
                        <a:pt x="2225" y="447"/>
                      </a:lnTo>
                      <a:lnTo>
                        <a:pt x="2225" y="454"/>
                      </a:lnTo>
                      <a:lnTo>
                        <a:pt x="2225" y="447"/>
                      </a:lnTo>
                      <a:lnTo>
                        <a:pt x="2225" y="454"/>
                      </a:lnTo>
                      <a:lnTo>
                        <a:pt x="2225" y="447"/>
                      </a:lnTo>
                      <a:lnTo>
                        <a:pt x="2218" y="447"/>
                      </a:lnTo>
                      <a:lnTo>
                        <a:pt x="2225" y="454"/>
                      </a:lnTo>
                      <a:lnTo>
                        <a:pt x="2218" y="454"/>
                      </a:lnTo>
                      <a:lnTo>
                        <a:pt x="2225" y="454"/>
                      </a:lnTo>
                      <a:lnTo>
                        <a:pt x="2225" y="461"/>
                      </a:lnTo>
                      <a:lnTo>
                        <a:pt x="2225" y="454"/>
                      </a:lnTo>
                      <a:lnTo>
                        <a:pt x="2232" y="454"/>
                      </a:lnTo>
                      <a:lnTo>
                        <a:pt x="2232" y="461"/>
                      </a:lnTo>
                      <a:lnTo>
                        <a:pt x="2232" y="454"/>
                      </a:lnTo>
                      <a:lnTo>
                        <a:pt x="2232" y="461"/>
                      </a:lnTo>
                      <a:lnTo>
                        <a:pt x="2232" y="454"/>
                      </a:lnTo>
                      <a:lnTo>
                        <a:pt x="2232" y="461"/>
                      </a:lnTo>
                      <a:lnTo>
                        <a:pt x="2239" y="454"/>
                      </a:lnTo>
                      <a:lnTo>
                        <a:pt x="2239" y="461"/>
                      </a:lnTo>
                      <a:lnTo>
                        <a:pt x="2239" y="454"/>
                      </a:lnTo>
                      <a:lnTo>
                        <a:pt x="2239" y="461"/>
                      </a:lnTo>
                      <a:lnTo>
                        <a:pt x="2246" y="461"/>
                      </a:lnTo>
                      <a:lnTo>
                        <a:pt x="2253" y="461"/>
                      </a:lnTo>
                      <a:lnTo>
                        <a:pt x="2260" y="461"/>
                      </a:lnTo>
                      <a:lnTo>
                        <a:pt x="2267" y="461"/>
                      </a:lnTo>
                      <a:lnTo>
                        <a:pt x="2260" y="461"/>
                      </a:lnTo>
                      <a:lnTo>
                        <a:pt x="2267" y="461"/>
                      </a:lnTo>
                      <a:lnTo>
                        <a:pt x="2275" y="461"/>
                      </a:lnTo>
                      <a:lnTo>
                        <a:pt x="2267" y="461"/>
                      </a:lnTo>
                      <a:lnTo>
                        <a:pt x="2275" y="461"/>
                      </a:lnTo>
                      <a:lnTo>
                        <a:pt x="2275" y="468"/>
                      </a:lnTo>
                      <a:lnTo>
                        <a:pt x="2282" y="468"/>
                      </a:lnTo>
                      <a:lnTo>
                        <a:pt x="2282" y="475"/>
                      </a:lnTo>
                      <a:lnTo>
                        <a:pt x="2282" y="468"/>
                      </a:lnTo>
                      <a:lnTo>
                        <a:pt x="2289" y="468"/>
                      </a:lnTo>
                      <a:lnTo>
                        <a:pt x="2289" y="461"/>
                      </a:lnTo>
                      <a:lnTo>
                        <a:pt x="2296" y="461"/>
                      </a:lnTo>
                      <a:lnTo>
                        <a:pt x="2296" y="468"/>
                      </a:lnTo>
                      <a:lnTo>
                        <a:pt x="2296" y="475"/>
                      </a:lnTo>
                      <a:lnTo>
                        <a:pt x="2289" y="475"/>
                      </a:lnTo>
                      <a:lnTo>
                        <a:pt x="2289" y="482"/>
                      </a:lnTo>
                      <a:lnTo>
                        <a:pt x="2282" y="482"/>
                      </a:lnTo>
                      <a:lnTo>
                        <a:pt x="2282" y="490"/>
                      </a:lnTo>
                      <a:lnTo>
                        <a:pt x="2289" y="490"/>
                      </a:lnTo>
                      <a:lnTo>
                        <a:pt x="2282" y="490"/>
                      </a:lnTo>
                      <a:lnTo>
                        <a:pt x="2289" y="490"/>
                      </a:lnTo>
                      <a:lnTo>
                        <a:pt x="2282" y="490"/>
                      </a:lnTo>
                      <a:lnTo>
                        <a:pt x="2289" y="490"/>
                      </a:lnTo>
                      <a:lnTo>
                        <a:pt x="2289" y="497"/>
                      </a:lnTo>
                      <a:lnTo>
                        <a:pt x="2282" y="497"/>
                      </a:lnTo>
                      <a:lnTo>
                        <a:pt x="2289" y="497"/>
                      </a:lnTo>
                      <a:lnTo>
                        <a:pt x="2289" y="504"/>
                      </a:lnTo>
                      <a:lnTo>
                        <a:pt x="2282" y="504"/>
                      </a:lnTo>
                      <a:lnTo>
                        <a:pt x="2275" y="504"/>
                      </a:lnTo>
                      <a:lnTo>
                        <a:pt x="2267" y="504"/>
                      </a:lnTo>
                      <a:lnTo>
                        <a:pt x="2260" y="504"/>
                      </a:lnTo>
                      <a:lnTo>
                        <a:pt x="2253" y="504"/>
                      </a:lnTo>
                      <a:lnTo>
                        <a:pt x="2246" y="504"/>
                      </a:lnTo>
                      <a:lnTo>
                        <a:pt x="2253" y="504"/>
                      </a:lnTo>
                      <a:lnTo>
                        <a:pt x="2260" y="504"/>
                      </a:lnTo>
                      <a:lnTo>
                        <a:pt x="2260" y="511"/>
                      </a:lnTo>
                      <a:lnTo>
                        <a:pt x="2267" y="511"/>
                      </a:lnTo>
                      <a:lnTo>
                        <a:pt x="2267" y="504"/>
                      </a:lnTo>
                      <a:lnTo>
                        <a:pt x="2275" y="504"/>
                      </a:lnTo>
                      <a:lnTo>
                        <a:pt x="2275" y="511"/>
                      </a:lnTo>
                      <a:lnTo>
                        <a:pt x="2282" y="511"/>
                      </a:lnTo>
                      <a:lnTo>
                        <a:pt x="2289" y="511"/>
                      </a:lnTo>
                      <a:lnTo>
                        <a:pt x="2282" y="511"/>
                      </a:lnTo>
                      <a:lnTo>
                        <a:pt x="2289" y="511"/>
                      </a:lnTo>
                      <a:lnTo>
                        <a:pt x="2289" y="518"/>
                      </a:lnTo>
                      <a:lnTo>
                        <a:pt x="2296" y="518"/>
                      </a:lnTo>
                      <a:lnTo>
                        <a:pt x="2296" y="525"/>
                      </a:lnTo>
                      <a:lnTo>
                        <a:pt x="2289" y="525"/>
                      </a:lnTo>
                      <a:lnTo>
                        <a:pt x="2289" y="532"/>
                      </a:lnTo>
                      <a:lnTo>
                        <a:pt x="2282" y="532"/>
                      </a:lnTo>
                      <a:lnTo>
                        <a:pt x="2282" y="539"/>
                      </a:lnTo>
                      <a:lnTo>
                        <a:pt x="2289" y="539"/>
                      </a:lnTo>
                      <a:lnTo>
                        <a:pt x="2289" y="532"/>
                      </a:lnTo>
                      <a:lnTo>
                        <a:pt x="2296" y="532"/>
                      </a:lnTo>
                      <a:lnTo>
                        <a:pt x="2296" y="539"/>
                      </a:lnTo>
                      <a:lnTo>
                        <a:pt x="2303" y="539"/>
                      </a:lnTo>
                      <a:lnTo>
                        <a:pt x="2303" y="532"/>
                      </a:lnTo>
                      <a:lnTo>
                        <a:pt x="2303" y="539"/>
                      </a:lnTo>
                      <a:lnTo>
                        <a:pt x="2296" y="539"/>
                      </a:lnTo>
                      <a:lnTo>
                        <a:pt x="2289" y="546"/>
                      </a:lnTo>
                      <a:lnTo>
                        <a:pt x="2296" y="546"/>
                      </a:lnTo>
                      <a:lnTo>
                        <a:pt x="2296" y="539"/>
                      </a:lnTo>
                      <a:lnTo>
                        <a:pt x="2303" y="539"/>
                      </a:lnTo>
                      <a:lnTo>
                        <a:pt x="2303" y="546"/>
                      </a:lnTo>
                      <a:lnTo>
                        <a:pt x="2303" y="539"/>
                      </a:lnTo>
                      <a:lnTo>
                        <a:pt x="2303" y="546"/>
                      </a:lnTo>
                      <a:lnTo>
                        <a:pt x="2303" y="539"/>
                      </a:lnTo>
                      <a:lnTo>
                        <a:pt x="2303" y="546"/>
                      </a:lnTo>
                      <a:lnTo>
                        <a:pt x="2303" y="553"/>
                      </a:lnTo>
                      <a:lnTo>
                        <a:pt x="2296" y="553"/>
                      </a:lnTo>
                      <a:lnTo>
                        <a:pt x="2303" y="546"/>
                      </a:lnTo>
                      <a:lnTo>
                        <a:pt x="2296" y="546"/>
                      </a:lnTo>
                      <a:lnTo>
                        <a:pt x="2296" y="553"/>
                      </a:lnTo>
                      <a:lnTo>
                        <a:pt x="2289" y="553"/>
                      </a:lnTo>
                      <a:lnTo>
                        <a:pt x="2296" y="553"/>
                      </a:lnTo>
                      <a:lnTo>
                        <a:pt x="2289" y="553"/>
                      </a:lnTo>
                      <a:lnTo>
                        <a:pt x="2289" y="560"/>
                      </a:lnTo>
                      <a:lnTo>
                        <a:pt x="2289" y="553"/>
                      </a:lnTo>
                      <a:lnTo>
                        <a:pt x="2289" y="546"/>
                      </a:lnTo>
                      <a:lnTo>
                        <a:pt x="2289" y="553"/>
                      </a:lnTo>
                      <a:lnTo>
                        <a:pt x="2289" y="546"/>
                      </a:lnTo>
                      <a:lnTo>
                        <a:pt x="2289" y="553"/>
                      </a:lnTo>
                      <a:lnTo>
                        <a:pt x="2289" y="546"/>
                      </a:lnTo>
                      <a:lnTo>
                        <a:pt x="2282" y="546"/>
                      </a:lnTo>
                      <a:lnTo>
                        <a:pt x="2282" y="553"/>
                      </a:lnTo>
                      <a:lnTo>
                        <a:pt x="2282" y="546"/>
                      </a:lnTo>
                      <a:lnTo>
                        <a:pt x="2282" y="553"/>
                      </a:lnTo>
                      <a:lnTo>
                        <a:pt x="2282" y="560"/>
                      </a:lnTo>
                      <a:lnTo>
                        <a:pt x="2275" y="560"/>
                      </a:lnTo>
                      <a:lnTo>
                        <a:pt x="2275" y="553"/>
                      </a:lnTo>
                      <a:lnTo>
                        <a:pt x="2275" y="560"/>
                      </a:lnTo>
                      <a:lnTo>
                        <a:pt x="2267" y="560"/>
                      </a:lnTo>
                      <a:lnTo>
                        <a:pt x="2275" y="560"/>
                      </a:lnTo>
                      <a:lnTo>
                        <a:pt x="2282" y="560"/>
                      </a:lnTo>
                      <a:lnTo>
                        <a:pt x="2282" y="568"/>
                      </a:lnTo>
                      <a:lnTo>
                        <a:pt x="2289" y="568"/>
                      </a:lnTo>
                      <a:lnTo>
                        <a:pt x="2289" y="560"/>
                      </a:lnTo>
                      <a:lnTo>
                        <a:pt x="2296" y="560"/>
                      </a:lnTo>
                      <a:lnTo>
                        <a:pt x="2296" y="553"/>
                      </a:lnTo>
                      <a:lnTo>
                        <a:pt x="2296" y="560"/>
                      </a:lnTo>
                      <a:lnTo>
                        <a:pt x="2296" y="553"/>
                      </a:lnTo>
                      <a:lnTo>
                        <a:pt x="2303" y="553"/>
                      </a:lnTo>
                      <a:lnTo>
                        <a:pt x="2310" y="553"/>
                      </a:lnTo>
                      <a:lnTo>
                        <a:pt x="2317" y="553"/>
                      </a:lnTo>
                      <a:lnTo>
                        <a:pt x="2324" y="553"/>
                      </a:lnTo>
                      <a:lnTo>
                        <a:pt x="2324" y="560"/>
                      </a:lnTo>
                      <a:lnTo>
                        <a:pt x="2331" y="553"/>
                      </a:lnTo>
                      <a:lnTo>
                        <a:pt x="2331" y="560"/>
                      </a:lnTo>
                      <a:lnTo>
                        <a:pt x="2331" y="568"/>
                      </a:lnTo>
                      <a:lnTo>
                        <a:pt x="2338" y="568"/>
                      </a:lnTo>
                      <a:lnTo>
                        <a:pt x="2331" y="568"/>
                      </a:lnTo>
                      <a:lnTo>
                        <a:pt x="2331" y="575"/>
                      </a:lnTo>
                      <a:lnTo>
                        <a:pt x="2338" y="575"/>
                      </a:lnTo>
                      <a:lnTo>
                        <a:pt x="2331" y="575"/>
                      </a:lnTo>
                      <a:lnTo>
                        <a:pt x="2338" y="575"/>
                      </a:lnTo>
                      <a:lnTo>
                        <a:pt x="2331" y="575"/>
                      </a:lnTo>
                      <a:lnTo>
                        <a:pt x="2338" y="575"/>
                      </a:lnTo>
                      <a:lnTo>
                        <a:pt x="2331" y="575"/>
                      </a:lnTo>
                      <a:lnTo>
                        <a:pt x="2331" y="582"/>
                      </a:lnTo>
                      <a:lnTo>
                        <a:pt x="2331" y="589"/>
                      </a:lnTo>
                      <a:lnTo>
                        <a:pt x="2324" y="589"/>
                      </a:lnTo>
                      <a:lnTo>
                        <a:pt x="2317" y="589"/>
                      </a:lnTo>
                      <a:lnTo>
                        <a:pt x="2317" y="596"/>
                      </a:lnTo>
                      <a:lnTo>
                        <a:pt x="2310" y="596"/>
                      </a:lnTo>
                      <a:lnTo>
                        <a:pt x="2303" y="596"/>
                      </a:lnTo>
                      <a:lnTo>
                        <a:pt x="2296" y="603"/>
                      </a:lnTo>
                      <a:lnTo>
                        <a:pt x="2303" y="603"/>
                      </a:lnTo>
                      <a:lnTo>
                        <a:pt x="2303" y="596"/>
                      </a:lnTo>
                      <a:lnTo>
                        <a:pt x="2310" y="596"/>
                      </a:lnTo>
                      <a:lnTo>
                        <a:pt x="2317" y="596"/>
                      </a:lnTo>
                      <a:lnTo>
                        <a:pt x="2317" y="589"/>
                      </a:lnTo>
                      <a:lnTo>
                        <a:pt x="2324" y="589"/>
                      </a:lnTo>
                      <a:lnTo>
                        <a:pt x="2331" y="589"/>
                      </a:lnTo>
                      <a:lnTo>
                        <a:pt x="2331" y="582"/>
                      </a:lnTo>
                      <a:lnTo>
                        <a:pt x="2331" y="575"/>
                      </a:lnTo>
                      <a:lnTo>
                        <a:pt x="2338" y="575"/>
                      </a:lnTo>
                      <a:lnTo>
                        <a:pt x="2338" y="568"/>
                      </a:lnTo>
                      <a:lnTo>
                        <a:pt x="2345" y="568"/>
                      </a:lnTo>
                      <a:lnTo>
                        <a:pt x="2345" y="575"/>
                      </a:lnTo>
                      <a:lnTo>
                        <a:pt x="2345" y="582"/>
                      </a:lnTo>
                      <a:lnTo>
                        <a:pt x="2338" y="582"/>
                      </a:lnTo>
                      <a:lnTo>
                        <a:pt x="2338" y="589"/>
                      </a:lnTo>
                      <a:lnTo>
                        <a:pt x="2345" y="589"/>
                      </a:lnTo>
                      <a:lnTo>
                        <a:pt x="2345" y="582"/>
                      </a:lnTo>
                      <a:lnTo>
                        <a:pt x="2345" y="575"/>
                      </a:lnTo>
                      <a:lnTo>
                        <a:pt x="2353" y="575"/>
                      </a:lnTo>
                      <a:lnTo>
                        <a:pt x="2353" y="582"/>
                      </a:lnTo>
                      <a:lnTo>
                        <a:pt x="2353" y="589"/>
                      </a:lnTo>
                      <a:lnTo>
                        <a:pt x="2353" y="596"/>
                      </a:lnTo>
                      <a:lnTo>
                        <a:pt x="2353" y="589"/>
                      </a:lnTo>
                      <a:lnTo>
                        <a:pt x="2353" y="582"/>
                      </a:lnTo>
                      <a:lnTo>
                        <a:pt x="2360" y="582"/>
                      </a:lnTo>
                      <a:lnTo>
                        <a:pt x="2367" y="575"/>
                      </a:lnTo>
                      <a:lnTo>
                        <a:pt x="2374" y="575"/>
                      </a:lnTo>
                      <a:lnTo>
                        <a:pt x="2374" y="568"/>
                      </a:lnTo>
                      <a:lnTo>
                        <a:pt x="2374" y="575"/>
                      </a:lnTo>
                      <a:lnTo>
                        <a:pt x="2374" y="568"/>
                      </a:lnTo>
                      <a:lnTo>
                        <a:pt x="2374" y="575"/>
                      </a:lnTo>
                      <a:lnTo>
                        <a:pt x="2381" y="575"/>
                      </a:lnTo>
                      <a:lnTo>
                        <a:pt x="2374" y="575"/>
                      </a:lnTo>
                      <a:lnTo>
                        <a:pt x="2381" y="575"/>
                      </a:lnTo>
                      <a:lnTo>
                        <a:pt x="2381" y="568"/>
                      </a:lnTo>
                      <a:lnTo>
                        <a:pt x="2381" y="575"/>
                      </a:lnTo>
                      <a:lnTo>
                        <a:pt x="2381" y="568"/>
                      </a:lnTo>
                      <a:lnTo>
                        <a:pt x="2381" y="575"/>
                      </a:lnTo>
                      <a:lnTo>
                        <a:pt x="2388" y="568"/>
                      </a:lnTo>
                      <a:lnTo>
                        <a:pt x="2388" y="575"/>
                      </a:lnTo>
                      <a:lnTo>
                        <a:pt x="2388" y="568"/>
                      </a:lnTo>
                      <a:lnTo>
                        <a:pt x="2381" y="568"/>
                      </a:lnTo>
                      <a:lnTo>
                        <a:pt x="2388" y="568"/>
                      </a:lnTo>
                      <a:lnTo>
                        <a:pt x="2388" y="560"/>
                      </a:lnTo>
                      <a:lnTo>
                        <a:pt x="2395" y="560"/>
                      </a:lnTo>
                      <a:lnTo>
                        <a:pt x="2388" y="560"/>
                      </a:lnTo>
                      <a:lnTo>
                        <a:pt x="2388" y="553"/>
                      </a:lnTo>
                      <a:lnTo>
                        <a:pt x="2395" y="553"/>
                      </a:lnTo>
                      <a:lnTo>
                        <a:pt x="2395" y="560"/>
                      </a:lnTo>
                      <a:lnTo>
                        <a:pt x="2395" y="553"/>
                      </a:lnTo>
                      <a:lnTo>
                        <a:pt x="2395" y="560"/>
                      </a:lnTo>
                      <a:lnTo>
                        <a:pt x="2402" y="560"/>
                      </a:lnTo>
                      <a:lnTo>
                        <a:pt x="2402" y="568"/>
                      </a:lnTo>
                      <a:lnTo>
                        <a:pt x="2402" y="560"/>
                      </a:lnTo>
                      <a:lnTo>
                        <a:pt x="2409" y="560"/>
                      </a:lnTo>
                      <a:lnTo>
                        <a:pt x="2409" y="568"/>
                      </a:lnTo>
                      <a:lnTo>
                        <a:pt x="2402" y="568"/>
                      </a:lnTo>
                      <a:lnTo>
                        <a:pt x="2409" y="568"/>
                      </a:lnTo>
                      <a:lnTo>
                        <a:pt x="2402" y="568"/>
                      </a:lnTo>
                      <a:lnTo>
                        <a:pt x="2409" y="568"/>
                      </a:lnTo>
                      <a:lnTo>
                        <a:pt x="2402" y="568"/>
                      </a:lnTo>
                      <a:lnTo>
                        <a:pt x="2402" y="575"/>
                      </a:lnTo>
                      <a:lnTo>
                        <a:pt x="2409" y="575"/>
                      </a:lnTo>
                      <a:lnTo>
                        <a:pt x="2402" y="575"/>
                      </a:lnTo>
                      <a:lnTo>
                        <a:pt x="2402" y="582"/>
                      </a:lnTo>
                      <a:lnTo>
                        <a:pt x="2402" y="575"/>
                      </a:lnTo>
                      <a:lnTo>
                        <a:pt x="2409" y="575"/>
                      </a:lnTo>
                      <a:lnTo>
                        <a:pt x="2402" y="575"/>
                      </a:lnTo>
                      <a:lnTo>
                        <a:pt x="2409" y="568"/>
                      </a:lnTo>
                      <a:lnTo>
                        <a:pt x="2409" y="560"/>
                      </a:lnTo>
                      <a:lnTo>
                        <a:pt x="2402" y="560"/>
                      </a:lnTo>
                      <a:lnTo>
                        <a:pt x="2402" y="553"/>
                      </a:lnTo>
                      <a:lnTo>
                        <a:pt x="2409" y="553"/>
                      </a:lnTo>
                      <a:lnTo>
                        <a:pt x="2409" y="560"/>
                      </a:lnTo>
                      <a:lnTo>
                        <a:pt x="2409" y="553"/>
                      </a:lnTo>
                      <a:lnTo>
                        <a:pt x="2416" y="553"/>
                      </a:lnTo>
                      <a:lnTo>
                        <a:pt x="2409" y="553"/>
                      </a:lnTo>
                      <a:lnTo>
                        <a:pt x="2416" y="553"/>
                      </a:lnTo>
                      <a:lnTo>
                        <a:pt x="2409" y="553"/>
                      </a:lnTo>
                      <a:lnTo>
                        <a:pt x="2416" y="553"/>
                      </a:lnTo>
                      <a:lnTo>
                        <a:pt x="2409" y="553"/>
                      </a:lnTo>
                      <a:lnTo>
                        <a:pt x="2409" y="546"/>
                      </a:lnTo>
                      <a:lnTo>
                        <a:pt x="2409" y="553"/>
                      </a:lnTo>
                      <a:lnTo>
                        <a:pt x="2409" y="546"/>
                      </a:lnTo>
                      <a:lnTo>
                        <a:pt x="2416" y="553"/>
                      </a:lnTo>
                      <a:lnTo>
                        <a:pt x="2416" y="546"/>
                      </a:lnTo>
                      <a:lnTo>
                        <a:pt x="2409" y="546"/>
                      </a:lnTo>
                      <a:lnTo>
                        <a:pt x="2416" y="546"/>
                      </a:lnTo>
                      <a:lnTo>
                        <a:pt x="2423" y="546"/>
                      </a:lnTo>
                      <a:lnTo>
                        <a:pt x="2423" y="553"/>
                      </a:lnTo>
                      <a:lnTo>
                        <a:pt x="2423" y="546"/>
                      </a:lnTo>
                      <a:lnTo>
                        <a:pt x="2416" y="546"/>
                      </a:lnTo>
                      <a:lnTo>
                        <a:pt x="2423" y="546"/>
                      </a:lnTo>
                      <a:lnTo>
                        <a:pt x="2416" y="546"/>
                      </a:lnTo>
                      <a:lnTo>
                        <a:pt x="2423" y="546"/>
                      </a:lnTo>
                      <a:lnTo>
                        <a:pt x="2430" y="546"/>
                      </a:lnTo>
                      <a:lnTo>
                        <a:pt x="2423" y="546"/>
                      </a:lnTo>
                      <a:lnTo>
                        <a:pt x="2416" y="546"/>
                      </a:lnTo>
                      <a:lnTo>
                        <a:pt x="2423" y="546"/>
                      </a:lnTo>
                      <a:lnTo>
                        <a:pt x="2416" y="546"/>
                      </a:lnTo>
                      <a:lnTo>
                        <a:pt x="2416" y="539"/>
                      </a:lnTo>
                      <a:lnTo>
                        <a:pt x="2416" y="546"/>
                      </a:lnTo>
                      <a:lnTo>
                        <a:pt x="2423" y="539"/>
                      </a:lnTo>
                      <a:lnTo>
                        <a:pt x="2416" y="539"/>
                      </a:lnTo>
                      <a:lnTo>
                        <a:pt x="2423" y="539"/>
                      </a:lnTo>
                      <a:lnTo>
                        <a:pt x="2423" y="546"/>
                      </a:lnTo>
                      <a:lnTo>
                        <a:pt x="2423" y="539"/>
                      </a:lnTo>
                      <a:lnTo>
                        <a:pt x="2416" y="539"/>
                      </a:lnTo>
                      <a:lnTo>
                        <a:pt x="2423" y="539"/>
                      </a:lnTo>
                      <a:lnTo>
                        <a:pt x="2416" y="539"/>
                      </a:lnTo>
                      <a:lnTo>
                        <a:pt x="2416" y="532"/>
                      </a:lnTo>
                      <a:lnTo>
                        <a:pt x="2423" y="532"/>
                      </a:lnTo>
                      <a:lnTo>
                        <a:pt x="2416" y="532"/>
                      </a:lnTo>
                      <a:lnTo>
                        <a:pt x="2423" y="532"/>
                      </a:lnTo>
                      <a:lnTo>
                        <a:pt x="2423" y="539"/>
                      </a:lnTo>
                      <a:lnTo>
                        <a:pt x="2430" y="539"/>
                      </a:lnTo>
                      <a:lnTo>
                        <a:pt x="2423" y="539"/>
                      </a:lnTo>
                      <a:lnTo>
                        <a:pt x="2430" y="539"/>
                      </a:lnTo>
                      <a:lnTo>
                        <a:pt x="2423" y="539"/>
                      </a:lnTo>
                      <a:lnTo>
                        <a:pt x="2423" y="532"/>
                      </a:lnTo>
                      <a:lnTo>
                        <a:pt x="2430" y="532"/>
                      </a:lnTo>
                      <a:lnTo>
                        <a:pt x="2423" y="532"/>
                      </a:lnTo>
                      <a:lnTo>
                        <a:pt x="2423" y="525"/>
                      </a:lnTo>
                      <a:lnTo>
                        <a:pt x="2423" y="532"/>
                      </a:lnTo>
                      <a:lnTo>
                        <a:pt x="2423" y="525"/>
                      </a:lnTo>
                      <a:lnTo>
                        <a:pt x="2430" y="525"/>
                      </a:lnTo>
                      <a:lnTo>
                        <a:pt x="2430" y="532"/>
                      </a:lnTo>
                      <a:lnTo>
                        <a:pt x="2430" y="525"/>
                      </a:lnTo>
                      <a:lnTo>
                        <a:pt x="2430" y="532"/>
                      </a:lnTo>
                      <a:lnTo>
                        <a:pt x="2438" y="532"/>
                      </a:lnTo>
                      <a:lnTo>
                        <a:pt x="2430" y="532"/>
                      </a:lnTo>
                      <a:lnTo>
                        <a:pt x="2430" y="525"/>
                      </a:lnTo>
                      <a:lnTo>
                        <a:pt x="2423" y="525"/>
                      </a:lnTo>
                      <a:lnTo>
                        <a:pt x="2423" y="518"/>
                      </a:lnTo>
                      <a:lnTo>
                        <a:pt x="2423" y="525"/>
                      </a:lnTo>
                      <a:lnTo>
                        <a:pt x="2423" y="518"/>
                      </a:lnTo>
                      <a:lnTo>
                        <a:pt x="2423" y="525"/>
                      </a:lnTo>
                      <a:lnTo>
                        <a:pt x="2423" y="518"/>
                      </a:lnTo>
                      <a:lnTo>
                        <a:pt x="2423" y="511"/>
                      </a:lnTo>
                      <a:lnTo>
                        <a:pt x="2430" y="511"/>
                      </a:lnTo>
                      <a:lnTo>
                        <a:pt x="2423" y="511"/>
                      </a:lnTo>
                      <a:lnTo>
                        <a:pt x="2430" y="511"/>
                      </a:lnTo>
                      <a:lnTo>
                        <a:pt x="2430" y="518"/>
                      </a:lnTo>
                      <a:lnTo>
                        <a:pt x="2438" y="518"/>
                      </a:lnTo>
                      <a:lnTo>
                        <a:pt x="2430" y="518"/>
                      </a:lnTo>
                      <a:lnTo>
                        <a:pt x="2430" y="511"/>
                      </a:lnTo>
                      <a:lnTo>
                        <a:pt x="2438" y="511"/>
                      </a:lnTo>
                      <a:lnTo>
                        <a:pt x="2430" y="511"/>
                      </a:lnTo>
                      <a:lnTo>
                        <a:pt x="2430" y="504"/>
                      </a:lnTo>
                      <a:lnTo>
                        <a:pt x="2438" y="504"/>
                      </a:lnTo>
                      <a:lnTo>
                        <a:pt x="2438" y="511"/>
                      </a:lnTo>
                      <a:lnTo>
                        <a:pt x="2438" y="504"/>
                      </a:lnTo>
                      <a:lnTo>
                        <a:pt x="2438" y="511"/>
                      </a:lnTo>
                      <a:lnTo>
                        <a:pt x="2438" y="504"/>
                      </a:lnTo>
                      <a:lnTo>
                        <a:pt x="2430" y="504"/>
                      </a:lnTo>
                      <a:lnTo>
                        <a:pt x="2438" y="504"/>
                      </a:lnTo>
                      <a:lnTo>
                        <a:pt x="2430" y="504"/>
                      </a:lnTo>
                      <a:lnTo>
                        <a:pt x="2438" y="504"/>
                      </a:lnTo>
                      <a:lnTo>
                        <a:pt x="2430" y="504"/>
                      </a:lnTo>
                      <a:lnTo>
                        <a:pt x="2438" y="504"/>
                      </a:lnTo>
                      <a:lnTo>
                        <a:pt x="2438" y="497"/>
                      </a:lnTo>
                      <a:lnTo>
                        <a:pt x="2438" y="504"/>
                      </a:lnTo>
                      <a:lnTo>
                        <a:pt x="2438" y="497"/>
                      </a:lnTo>
                      <a:lnTo>
                        <a:pt x="2445" y="497"/>
                      </a:lnTo>
                      <a:lnTo>
                        <a:pt x="2438" y="497"/>
                      </a:lnTo>
                      <a:lnTo>
                        <a:pt x="2445" y="497"/>
                      </a:lnTo>
                      <a:lnTo>
                        <a:pt x="2438" y="497"/>
                      </a:lnTo>
                      <a:lnTo>
                        <a:pt x="2445" y="497"/>
                      </a:lnTo>
                      <a:lnTo>
                        <a:pt x="2438" y="497"/>
                      </a:lnTo>
                      <a:lnTo>
                        <a:pt x="2445" y="497"/>
                      </a:lnTo>
                      <a:lnTo>
                        <a:pt x="2445" y="490"/>
                      </a:lnTo>
                      <a:lnTo>
                        <a:pt x="2445" y="497"/>
                      </a:lnTo>
                      <a:lnTo>
                        <a:pt x="2445" y="490"/>
                      </a:lnTo>
                      <a:lnTo>
                        <a:pt x="2452" y="497"/>
                      </a:lnTo>
                      <a:lnTo>
                        <a:pt x="2452" y="490"/>
                      </a:lnTo>
                      <a:lnTo>
                        <a:pt x="2445" y="490"/>
                      </a:lnTo>
                      <a:lnTo>
                        <a:pt x="2452" y="490"/>
                      </a:lnTo>
                      <a:lnTo>
                        <a:pt x="2452" y="497"/>
                      </a:lnTo>
                      <a:lnTo>
                        <a:pt x="2459" y="497"/>
                      </a:lnTo>
                      <a:lnTo>
                        <a:pt x="2452" y="497"/>
                      </a:lnTo>
                      <a:lnTo>
                        <a:pt x="2445" y="497"/>
                      </a:lnTo>
                      <a:lnTo>
                        <a:pt x="2452" y="497"/>
                      </a:lnTo>
                      <a:lnTo>
                        <a:pt x="2459" y="497"/>
                      </a:lnTo>
                      <a:lnTo>
                        <a:pt x="2452" y="497"/>
                      </a:lnTo>
                      <a:lnTo>
                        <a:pt x="2459" y="497"/>
                      </a:lnTo>
                      <a:lnTo>
                        <a:pt x="2459" y="504"/>
                      </a:lnTo>
                      <a:lnTo>
                        <a:pt x="2452" y="504"/>
                      </a:lnTo>
                      <a:lnTo>
                        <a:pt x="2459" y="504"/>
                      </a:lnTo>
                      <a:lnTo>
                        <a:pt x="2452" y="504"/>
                      </a:lnTo>
                      <a:lnTo>
                        <a:pt x="2445" y="504"/>
                      </a:lnTo>
                      <a:lnTo>
                        <a:pt x="2452" y="504"/>
                      </a:lnTo>
                      <a:lnTo>
                        <a:pt x="2459" y="504"/>
                      </a:lnTo>
                      <a:lnTo>
                        <a:pt x="2452" y="504"/>
                      </a:lnTo>
                      <a:lnTo>
                        <a:pt x="2459" y="504"/>
                      </a:lnTo>
                      <a:lnTo>
                        <a:pt x="2459" y="511"/>
                      </a:lnTo>
                      <a:lnTo>
                        <a:pt x="2452" y="511"/>
                      </a:lnTo>
                      <a:lnTo>
                        <a:pt x="2459" y="511"/>
                      </a:lnTo>
                      <a:lnTo>
                        <a:pt x="2459" y="504"/>
                      </a:lnTo>
                      <a:lnTo>
                        <a:pt x="2466" y="504"/>
                      </a:lnTo>
                      <a:lnTo>
                        <a:pt x="2459" y="504"/>
                      </a:lnTo>
                      <a:lnTo>
                        <a:pt x="2466" y="504"/>
                      </a:lnTo>
                      <a:lnTo>
                        <a:pt x="2466" y="511"/>
                      </a:lnTo>
                      <a:lnTo>
                        <a:pt x="2459" y="511"/>
                      </a:lnTo>
                      <a:lnTo>
                        <a:pt x="2466" y="511"/>
                      </a:lnTo>
                      <a:lnTo>
                        <a:pt x="2466" y="518"/>
                      </a:lnTo>
                      <a:lnTo>
                        <a:pt x="2466" y="511"/>
                      </a:lnTo>
                      <a:lnTo>
                        <a:pt x="2466" y="518"/>
                      </a:lnTo>
                      <a:lnTo>
                        <a:pt x="2466" y="511"/>
                      </a:lnTo>
                      <a:lnTo>
                        <a:pt x="2466" y="518"/>
                      </a:lnTo>
                      <a:lnTo>
                        <a:pt x="2473" y="518"/>
                      </a:lnTo>
                      <a:lnTo>
                        <a:pt x="2466" y="518"/>
                      </a:lnTo>
                      <a:lnTo>
                        <a:pt x="2459" y="518"/>
                      </a:lnTo>
                      <a:lnTo>
                        <a:pt x="2466" y="518"/>
                      </a:lnTo>
                      <a:lnTo>
                        <a:pt x="2473" y="518"/>
                      </a:lnTo>
                      <a:lnTo>
                        <a:pt x="2473" y="525"/>
                      </a:lnTo>
                      <a:lnTo>
                        <a:pt x="2473" y="518"/>
                      </a:lnTo>
                      <a:lnTo>
                        <a:pt x="2473" y="525"/>
                      </a:lnTo>
                      <a:lnTo>
                        <a:pt x="2466" y="525"/>
                      </a:lnTo>
                      <a:lnTo>
                        <a:pt x="2473" y="525"/>
                      </a:lnTo>
                      <a:lnTo>
                        <a:pt x="2480" y="525"/>
                      </a:lnTo>
                      <a:lnTo>
                        <a:pt x="2480" y="532"/>
                      </a:lnTo>
                      <a:lnTo>
                        <a:pt x="2473" y="532"/>
                      </a:lnTo>
                      <a:lnTo>
                        <a:pt x="2466" y="532"/>
                      </a:lnTo>
                      <a:lnTo>
                        <a:pt x="2473" y="532"/>
                      </a:lnTo>
                      <a:lnTo>
                        <a:pt x="2480" y="532"/>
                      </a:lnTo>
                      <a:lnTo>
                        <a:pt x="2480" y="539"/>
                      </a:lnTo>
                      <a:lnTo>
                        <a:pt x="2473" y="539"/>
                      </a:lnTo>
                      <a:lnTo>
                        <a:pt x="2480" y="539"/>
                      </a:lnTo>
                      <a:lnTo>
                        <a:pt x="2480" y="532"/>
                      </a:lnTo>
                      <a:lnTo>
                        <a:pt x="2487" y="532"/>
                      </a:lnTo>
                      <a:lnTo>
                        <a:pt x="2487" y="539"/>
                      </a:lnTo>
                      <a:lnTo>
                        <a:pt x="2480" y="539"/>
                      </a:lnTo>
                      <a:lnTo>
                        <a:pt x="2487" y="539"/>
                      </a:lnTo>
                      <a:lnTo>
                        <a:pt x="2487" y="546"/>
                      </a:lnTo>
                      <a:lnTo>
                        <a:pt x="2480" y="546"/>
                      </a:lnTo>
                      <a:lnTo>
                        <a:pt x="2473" y="546"/>
                      </a:lnTo>
                      <a:lnTo>
                        <a:pt x="2466" y="546"/>
                      </a:lnTo>
                      <a:lnTo>
                        <a:pt x="2473" y="546"/>
                      </a:lnTo>
                      <a:lnTo>
                        <a:pt x="2473" y="553"/>
                      </a:lnTo>
                      <a:lnTo>
                        <a:pt x="2473" y="546"/>
                      </a:lnTo>
                      <a:lnTo>
                        <a:pt x="2480" y="546"/>
                      </a:lnTo>
                      <a:lnTo>
                        <a:pt x="2487" y="546"/>
                      </a:lnTo>
                      <a:lnTo>
                        <a:pt x="2494" y="546"/>
                      </a:lnTo>
                      <a:lnTo>
                        <a:pt x="2501" y="546"/>
                      </a:lnTo>
                      <a:lnTo>
                        <a:pt x="2494" y="546"/>
                      </a:lnTo>
                      <a:lnTo>
                        <a:pt x="2494" y="553"/>
                      </a:lnTo>
                      <a:lnTo>
                        <a:pt x="2494" y="560"/>
                      </a:lnTo>
                      <a:lnTo>
                        <a:pt x="2494" y="553"/>
                      </a:lnTo>
                      <a:lnTo>
                        <a:pt x="2501" y="553"/>
                      </a:lnTo>
                      <a:lnTo>
                        <a:pt x="2508" y="560"/>
                      </a:lnTo>
                      <a:lnTo>
                        <a:pt x="2501" y="560"/>
                      </a:lnTo>
                      <a:lnTo>
                        <a:pt x="2508" y="560"/>
                      </a:lnTo>
                      <a:lnTo>
                        <a:pt x="2501" y="560"/>
                      </a:lnTo>
                      <a:lnTo>
                        <a:pt x="2508" y="560"/>
                      </a:lnTo>
                      <a:lnTo>
                        <a:pt x="2508" y="568"/>
                      </a:lnTo>
                      <a:lnTo>
                        <a:pt x="2501" y="568"/>
                      </a:lnTo>
                      <a:lnTo>
                        <a:pt x="2508" y="568"/>
                      </a:lnTo>
                      <a:lnTo>
                        <a:pt x="2501" y="568"/>
                      </a:lnTo>
                      <a:lnTo>
                        <a:pt x="2494" y="568"/>
                      </a:lnTo>
                      <a:lnTo>
                        <a:pt x="2494" y="575"/>
                      </a:lnTo>
                      <a:lnTo>
                        <a:pt x="2487" y="568"/>
                      </a:lnTo>
                      <a:lnTo>
                        <a:pt x="2487" y="575"/>
                      </a:lnTo>
                      <a:lnTo>
                        <a:pt x="2487" y="568"/>
                      </a:lnTo>
                      <a:lnTo>
                        <a:pt x="2487" y="575"/>
                      </a:lnTo>
                      <a:lnTo>
                        <a:pt x="2494" y="575"/>
                      </a:lnTo>
                      <a:lnTo>
                        <a:pt x="2487" y="575"/>
                      </a:lnTo>
                      <a:lnTo>
                        <a:pt x="2487" y="582"/>
                      </a:lnTo>
                      <a:lnTo>
                        <a:pt x="2480" y="582"/>
                      </a:lnTo>
                      <a:lnTo>
                        <a:pt x="2487" y="582"/>
                      </a:lnTo>
                      <a:lnTo>
                        <a:pt x="2487" y="575"/>
                      </a:lnTo>
                      <a:lnTo>
                        <a:pt x="2494" y="575"/>
                      </a:lnTo>
                      <a:lnTo>
                        <a:pt x="2501" y="575"/>
                      </a:lnTo>
                      <a:lnTo>
                        <a:pt x="2494" y="575"/>
                      </a:lnTo>
                      <a:lnTo>
                        <a:pt x="2501" y="575"/>
                      </a:lnTo>
                      <a:lnTo>
                        <a:pt x="2508" y="575"/>
                      </a:lnTo>
                      <a:lnTo>
                        <a:pt x="2508" y="568"/>
                      </a:lnTo>
                      <a:lnTo>
                        <a:pt x="2508" y="575"/>
                      </a:lnTo>
                      <a:lnTo>
                        <a:pt x="2508" y="568"/>
                      </a:lnTo>
                      <a:lnTo>
                        <a:pt x="2508" y="575"/>
                      </a:lnTo>
                      <a:lnTo>
                        <a:pt x="2516" y="575"/>
                      </a:lnTo>
                      <a:lnTo>
                        <a:pt x="2516" y="568"/>
                      </a:lnTo>
                      <a:lnTo>
                        <a:pt x="2516" y="575"/>
                      </a:lnTo>
                      <a:lnTo>
                        <a:pt x="2508" y="575"/>
                      </a:lnTo>
                      <a:lnTo>
                        <a:pt x="2516" y="575"/>
                      </a:lnTo>
                      <a:lnTo>
                        <a:pt x="2516" y="582"/>
                      </a:lnTo>
                      <a:lnTo>
                        <a:pt x="2508" y="582"/>
                      </a:lnTo>
                      <a:lnTo>
                        <a:pt x="2501" y="582"/>
                      </a:lnTo>
                      <a:lnTo>
                        <a:pt x="2508" y="582"/>
                      </a:lnTo>
                      <a:lnTo>
                        <a:pt x="2516" y="582"/>
                      </a:lnTo>
                      <a:lnTo>
                        <a:pt x="2508" y="582"/>
                      </a:lnTo>
                      <a:lnTo>
                        <a:pt x="2501" y="582"/>
                      </a:lnTo>
                      <a:lnTo>
                        <a:pt x="2501" y="589"/>
                      </a:lnTo>
                      <a:lnTo>
                        <a:pt x="2494" y="589"/>
                      </a:lnTo>
                      <a:lnTo>
                        <a:pt x="2494" y="596"/>
                      </a:lnTo>
                      <a:lnTo>
                        <a:pt x="2487" y="596"/>
                      </a:lnTo>
                      <a:lnTo>
                        <a:pt x="2494" y="596"/>
                      </a:lnTo>
                      <a:lnTo>
                        <a:pt x="2494" y="589"/>
                      </a:lnTo>
                      <a:lnTo>
                        <a:pt x="2501" y="589"/>
                      </a:lnTo>
                      <a:lnTo>
                        <a:pt x="2508" y="589"/>
                      </a:lnTo>
                      <a:lnTo>
                        <a:pt x="2516" y="589"/>
                      </a:lnTo>
                      <a:lnTo>
                        <a:pt x="2516" y="582"/>
                      </a:lnTo>
                      <a:lnTo>
                        <a:pt x="2516" y="589"/>
                      </a:lnTo>
                      <a:lnTo>
                        <a:pt x="2516" y="582"/>
                      </a:lnTo>
                      <a:lnTo>
                        <a:pt x="2523" y="582"/>
                      </a:lnTo>
                      <a:lnTo>
                        <a:pt x="2523" y="589"/>
                      </a:lnTo>
                      <a:lnTo>
                        <a:pt x="2516" y="589"/>
                      </a:lnTo>
                      <a:lnTo>
                        <a:pt x="2523" y="589"/>
                      </a:lnTo>
                      <a:lnTo>
                        <a:pt x="2516" y="589"/>
                      </a:lnTo>
                      <a:lnTo>
                        <a:pt x="2516" y="596"/>
                      </a:lnTo>
                      <a:lnTo>
                        <a:pt x="2523" y="596"/>
                      </a:lnTo>
                      <a:lnTo>
                        <a:pt x="2530" y="596"/>
                      </a:lnTo>
                      <a:lnTo>
                        <a:pt x="2537" y="596"/>
                      </a:lnTo>
                      <a:lnTo>
                        <a:pt x="2537" y="603"/>
                      </a:lnTo>
                      <a:lnTo>
                        <a:pt x="2530" y="603"/>
                      </a:lnTo>
                      <a:lnTo>
                        <a:pt x="2530" y="596"/>
                      </a:lnTo>
                      <a:lnTo>
                        <a:pt x="2530" y="603"/>
                      </a:lnTo>
                      <a:lnTo>
                        <a:pt x="2530" y="596"/>
                      </a:lnTo>
                      <a:lnTo>
                        <a:pt x="2530" y="603"/>
                      </a:lnTo>
                      <a:lnTo>
                        <a:pt x="2537" y="603"/>
                      </a:lnTo>
                      <a:lnTo>
                        <a:pt x="2537" y="610"/>
                      </a:lnTo>
                      <a:lnTo>
                        <a:pt x="2530" y="610"/>
                      </a:lnTo>
                      <a:lnTo>
                        <a:pt x="2523" y="610"/>
                      </a:lnTo>
                      <a:lnTo>
                        <a:pt x="2523" y="617"/>
                      </a:lnTo>
                      <a:lnTo>
                        <a:pt x="2516" y="610"/>
                      </a:lnTo>
                      <a:lnTo>
                        <a:pt x="2516" y="617"/>
                      </a:lnTo>
                      <a:lnTo>
                        <a:pt x="2523" y="617"/>
                      </a:lnTo>
                      <a:lnTo>
                        <a:pt x="2530" y="617"/>
                      </a:lnTo>
                      <a:lnTo>
                        <a:pt x="2537" y="617"/>
                      </a:lnTo>
                      <a:lnTo>
                        <a:pt x="2537" y="624"/>
                      </a:lnTo>
                      <a:lnTo>
                        <a:pt x="2530" y="624"/>
                      </a:lnTo>
                      <a:lnTo>
                        <a:pt x="2537" y="624"/>
                      </a:lnTo>
                      <a:lnTo>
                        <a:pt x="2530" y="624"/>
                      </a:lnTo>
                      <a:lnTo>
                        <a:pt x="2537" y="624"/>
                      </a:lnTo>
                      <a:lnTo>
                        <a:pt x="2544" y="624"/>
                      </a:lnTo>
                      <a:lnTo>
                        <a:pt x="2544" y="631"/>
                      </a:lnTo>
                      <a:lnTo>
                        <a:pt x="2544" y="624"/>
                      </a:lnTo>
                      <a:lnTo>
                        <a:pt x="2544" y="631"/>
                      </a:lnTo>
                      <a:lnTo>
                        <a:pt x="2544" y="624"/>
                      </a:lnTo>
                      <a:lnTo>
                        <a:pt x="2551" y="624"/>
                      </a:lnTo>
                      <a:lnTo>
                        <a:pt x="2551" y="631"/>
                      </a:lnTo>
                      <a:lnTo>
                        <a:pt x="2558" y="631"/>
                      </a:lnTo>
                      <a:lnTo>
                        <a:pt x="2551" y="631"/>
                      </a:lnTo>
                      <a:lnTo>
                        <a:pt x="2558" y="631"/>
                      </a:lnTo>
                      <a:lnTo>
                        <a:pt x="2551" y="631"/>
                      </a:lnTo>
                      <a:lnTo>
                        <a:pt x="2558" y="631"/>
                      </a:lnTo>
                      <a:lnTo>
                        <a:pt x="2558" y="638"/>
                      </a:lnTo>
                      <a:lnTo>
                        <a:pt x="2551" y="638"/>
                      </a:lnTo>
                      <a:lnTo>
                        <a:pt x="2558" y="638"/>
                      </a:lnTo>
                      <a:lnTo>
                        <a:pt x="2551" y="638"/>
                      </a:lnTo>
                      <a:lnTo>
                        <a:pt x="2544" y="638"/>
                      </a:lnTo>
                      <a:lnTo>
                        <a:pt x="2544" y="645"/>
                      </a:lnTo>
                      <a:lnTo>
                        <a:pt x="2537" y="645"/>
                      </a:lnTo>
                      <a:lnTo>
                        <a:pt x="2544" y="645"/>
                      </a:lnTo>
                      <a:lnTo>
                        <a:pt x="2537" y="645"/>
                      </a:lnTo>
                      <a:lnTo>
                        <a:pt x="2544" y="645"/>
                      </a:lnTo>
                      <a:lnTo>
                        <a:pt x="2537" y="645"/>
                      </a:lnTo>
                      <a:lnTo>
                        <a:pt x="2537" y="653"/>
                      </a:lnTo>
                      <a:lnTo>
                        <a:pt x="2537" y="645"/>
                      </a:lnTo>
                      <a:lnTo>
                        <a:pt x="2544" y="645"/>
                      </a:lnTo>
                      <a:lnTo>
                        <a:pt x="2544" y="653"/>
                      </a:lnTo>
                      <a:lnTo>
                        <a:pt x="2544" y="645"/>
                      </a:lnTo>
                      <a:lnTo>
                        <a:pt x="2544" y="653"/>
                      </a:lnTo>
                      <a:lnTo>
                        <a:pt x="2537" y="653"/>
                      </a:lnTo>
                      <a:lnTo>
                        <a:pt x="2537" y="645"/>
                      </a:lnTo>
                      <a:lnTo>
                        <a:pt x="2530" y="645"/>
                      </a:lnTo>
                      <a:lnTo>
                        <a:pt x="2523" y="645"/>
                      </a:lnTo>
                      <a:lnTo>
                        <a:pt x="2516" y="645"/>
                      </a:lnTo>
                      <a:lnTo>
                        <a:pt x="2523" y="645"/>
                      </a:lnTo>
                      <a:lnTo>
                        <a:pt x="2523" y="638"/>
                      </a:lnTo>
                      <a:lnTo>
                        <a:pt x="2530" y="638"/>
                      </a:lnTo>
                      <a:lnTo>
                        <a:pt x="2530" y="645"/>
                      </a:lnTo>
                      <a:lnTo>
                        <a:pt x="2530" y="638"/>
                      </a:lnTo>
                      <a:lnTo>
                        <a:pt x="2523" y="638"/>
                      </a:lnTo>
                      <a:lnTo>
                        <a:pt x="2516" y="638"/>
                      </a:lnTo>
                      <a:lnTo>
                        <a:pt x="2516" y="645"/>
                      </a:lnTo>
                      <a:lnTo>
                        <a:pt x="2523" y="645"/>
                      </a:lnTo>
                      <a:lnTo>
                        <a:pt x="2530" y="645"/>
                      </a:lnTo>
                      <a:lnTo>
                        <a:pt x="2530" y="653"/>
                      </a:lnTo>
                      <a:lnTo>
                        <a:pt x="2537" y="653"/>
                      </a:lnTo>
                      <a:lnTo>
                        <a:pt x="2530" y="653"/>
                      </a:lnTo>
                      <a:lnTo>
                        <a:pt x="2523" y="653"/>
                      </a:lnTo>
                      <a:lnTo>
                        <a:pt x="2530" y="653"/>
                      </a:lnTo>
                      <a:lnTo>
                        <a:pt x="2537" y="653"/>
                      </a:lnTo>
                      <a:lnTo>
                        <a:pt x="2544" y="653"/>
                      </a:lnTo>
                      <a:lnTo>
                        <a:pt x="2544" y="660"/>
                      </a:lnTo>
                      <a:lnTo>
                        <a:pt x="2537" y="653"/>
                      </a:lnTo>
                      <a:lnTo>
                        <a:pt x="2530" y="653"/>
                      </a:lnTo>
                      <a:lnTo>
                        <a:pt x="2537" y="653"/>
                      </a:lnTo>
                      <a:lnTo>
                        <a:pt x="2530" y="653"/>
                      </a:lnTo>
                      <a:lnTo>
                        <a:pt x="2530" y="660"/>
                      </a:lnTo>
                      <a:lnTo>
                        <a:pt x="2530" y="653"/>
                      </a:lnTo>
                      <a:lnTo>
                        <a:pt x="2530" y="660"/>
                      </a:lnTo>
                      <a:lnTo>
                        <a:pt x="2537" y="653"/>
                      </a:lnTo>
                      <a:lnTo>
                        <a:pt x="2537" y="660"/>
                      </a:lnTo>
                      <a:lnTo>
                        <a:pt x="2537" y="653"/>
                      </a:lnTo>
                      <a:lnTo>
                        <a:pt x="2537" y="660"/>
                      </a:lnTo>
                      <a:lnTo>
                        <a:pt x="2530" y="660"/>
                      </a:lnTo>
                      <a:lnTo>
                        <a:pt x="2537" y="660"/>
                      </a:lnTo>
                      <a:lnTo>
                        <a:pt x="2544" y="660"/>
                      </a:lnTo>
                      <a:lnTo>
                        <a:pt x="2537" y="660"/>
                      </a:lnTo>
                      <a:lnTo>
                        <a:pt x="2544" y="660"/>
                      </a:lnTo>
                      <a:lnTo>
                        <a:pt x="2537" y="660"/>
                      </a:lnTo>
                      <a:lnTo>
                        <a:pt x="2544" y="660"/>
                      </a:lnTo>
                      <a:lnTo>
                        <a:pt x="2537" y="660"/>
                      </a:lnTo>
                      <a:lnTo>
                        <a:pt x="2544" y="660"/>
                      </a:lnTo>
                      <a:lnTo>
                        <a:pt x="2544" y="667"/>
                      </a:lnTo>
                      <a:lnTo>
                        <a:pt x="2544" y="660"/>
                      </a:lnTo>
                      <a:lnTo>
                        <a:pt x="2544" y="667"/>
                      </a:lnTo>
                      <a:lnTo>
                        <a:pt x="2544" y="660"/>
                      </a:lnTo>
                      <a:lnTo>
                        <a:pt x="2544" y="667"/>
                      </a:lnTo>
                      <a:lnTo>
                        <a:pt x="2551" y="667"/>
                      </a:lnTo>
                      <a:lnTo>
                        <a:pt x="2544" y="667"/>
                      </a:lnTo>
                      <a:lnTo>
                        <a:pt x="2537" y="667"/>
                      </a:lnTo>
                      <a:lnTo>
                        <a:pt x="2544" y="667"/>
                      </a:lnTo>
                      <a:lnTo>
                        <a:pt x="2537" y="667"/>
                      </a:lnTo>
                      <a:lnTo>
                        <a:pt x="2544" y="667"/>
                      </a:lnTo>
                      <a:lnTo>
                        <a:pt x="2537" y="667"/>
                      </a:lnTo>
                      <a:lnTo>
                        <a:pt x="2530" y="667"/>
                      </a:lnTo>
                      <a:lnTo>
                        <a:pt x="2537" y="667"/>
                      </a:lnTo>
                      <a:lnTo>
                        <a:pt x="2530" y="667"/>
                      </a:lnTo>
                      <a:lnTo>
                        <a:pt x="2537" y="667"/>
                      </a:lnTo>
                      <a:lnTo>
                        <a:pt x="2544" y="667"/>
                      </a:lnTo>
                      <a:lnTo>
                        <a:pt x="2537" y="667"/>
                      </a:lnTo>
                      <a:lnTo>
                        <a:pt x="2544" y="667"/>
                      </a:lnTo>
                      <a:lnTo>
                        <a:pt x="2551" y="667"/>
                      </a:lnTo>
                      <a:lnTo>
                        <a:pt x="2544" y="667"/>
                      </a:lnTo>
                      <a:lnTo>
                        <a:pt x="2551" y="667"/>
                      </a:lnTo>
                      <a:lnTo>
                        <a:pt x="2558" y="667"/>
                      </a:lnTo>
                      <a:lnTo>
                        <a:pt x="2551" y="667"/>
                      </a:lnTo>
                      <a:lnTo>
                        <a:pt x="2558" y="667"/>
                      </a:lnTo>
                      <a:lnTo>
                        <a:pt x="2551" y="667"/>
                      </a:lnTo>
                      <a:lnTo>
                        <a:pt x="2551" y="674"/>
                      </a:lnTo>
                      <a:lnTo>
                        <a:pt x="2551" y="667"/>
                      </a:lnTo>
                      <a:lnTo>
                        <a:pt x="2558" y="667"/>
                      </a:lnTo>
                      <a:lnTo>
                        <a:pt x="2558" y="674"/>
                      </a:lnTo>
                      <a:lnTo>
                        <a:pt x="2551" y="674"/>
                      </a:lnTo>
                      <a:lnTo>
                        <a:pt x="2558" y="674"/>
                      </a:lnTo>
                      <a:lnTo>
                        <a:pt x="2551" y="674"/>
                      </a:lnTo>
                      <a:lnTo>
                        <a:pt x="2558" y="674"/>
                      </a:lnTo>
                      <a:lnTo>
                        <a:pt x="2551" y="674"/>
                      </a:lnTo>
                      <a:lnTo>
                        <a:pt x="2558" y="674"/>
                      </a:lnTo>
                      <a:lnTo>
                        <a:pt x="2551" y="674"/>
                      </a:lnTo>
                      <a:lnTo>
                        <a:pt x="2551" y="681"/>
                      </a:lnTo>
                      <a:lnTo>
                        <a:pt x="2551" y="674"/>
                      </a:lnTo>
                      <a:lnTo>
                        <a:pt x="2551" y="681"/>
                      </a:lnTo>
                      <a:lnTo>
                        <a:pt x="2558" y="681"/>
                      </a:lnTo>
                      <a:lnTo>
                        <a:pt x="2565" y="681"/>
                      </a:lnTo>
                      <a:lnTo>
                        <a:pt x="2558" y="681"/>
                      </a:lnTo>
                      <a:lnTo>
                        <a:pt x="2565" y="681"/>
                      </a:lnTo>
                      <a:lnTo>
                        <a:pt x="2572" y="681"/>
                      </a:lnTo>
                      <a:lnTo>
                        <a:pt x="2572" y="688"/>
                      </a:lnTo>
                      <a:lnTo>
                        <a:pt x="2565" y="688"/>
                      </a:lnTo>
                      <a:lnTo>
                        <a:pt x="2572" y="688"/>
                      </a:lnTo>
                      <a:lnTo>
                        <a:pt x="2579" y="688"/>
                      </a:lnTo>
                      <a:lnTo>
                        <a:pt x="2579" y="681"/>
                      </a:lnTo>
                      <a:lnTo>
                        <a:pt x="2579" y="688"/>
                      </a:lnTo>
                      <a:lnTo>
                        <a:pt x="2579" y="695"/>
                      </a:lnTo>
                      <a:lnTo>
                        <a:pt x="2579" y="688"/>
                      </a:lnTo>
                      <a:lnTo>
                        <a:pt x="2586" y="688"/>
                      </a:lnTo>
                      <a:lnTo>
                        <a:pt x="2579" y="695"/>
                      </a:lnTo>
                      <a:lnTo>
                        <a:pt x="2586" y="695"/>
                      </a:lnTo>
                      <a:lnTo>
                        <a:pt x="2586" y="702"/>
                      </a:lnTo>
                      <a:lnTo>
                        <a:pt x="2579" y="702"/>
                      </a:lnTo>
                      <a:lnTo>
                        <a:pt x="2586" y="702"/>
                      </a:lnTo>
                      <a:lnTo>
                        <a:pt x="2586" y="695"/>
                      </a:lnTo>
                      <a:lnTo>
                        <a:pt x="2586" y="702"/>
                      </a:lnTo>
                      <a:lnTo>
                        <a:pt x="2586" y="695"/>
                      </a:lnTo>
                      <a:lnTo>
                        <a:pt x="2593" y="695"/>
                      </a:lnTo>
                      <a:lnTo>
                        <a:pt x="2593" y="702"/>
                      </a:lnTo>
                      <a:lnTo>
                        <a:pt x="2593" y="695"/>
                      </a:lnTo>
                      <a:lnTo>
                        <a:pt x="2593" y="702"/>
                      </a:lnTo>
                      <a:lnTo>
                        <a:pt x="2586" y="702"/>
                      </a:lnTo>
                      <a:lnTo>
                        <a:pt x="2586" y="709"/>
                      </a:lnTo>
                      <a:lnTo>
                        <a:pt x="2579" y="709"/>
                      </a:lnTo>
                      <a:lnTo>
                        <a:pt x="2586" y="709"/>
                      </a:lnTo>
                      <a:lnTo>
                        <a:pt x="2579" y="709"/>
                      </a:lnTo>
                      <a:lnTo>
                        <a:pt x="2586" y="709"/>
                      </a:lnTo>
                      <a:lnTo>
                        <a:pt x="2579" y="716"/>
                      </a:lnTo>
                      <a:lnTo>
                        <a:pt x="2586" y="716"/>
                      </a:lnTo>
                      <a:lnTo>
                        <a:pt x="2586" y="709"/>
                      </a:lnTo>
                      <a:lnTo>
                        <a:pt x="2586" y="716"/>
                      </a:lnTo>
                      <a:lnTo>
                        <a:pt x="2586" y="709"/>
                      </a:lnTo>
                      <a:lnTo>
                        <a:pt x="2593" y="709"/>
                      </a:lnTo>
                      <a:lnTo>
                        <a:pt x="2586" y="716"/>
                      </a:lnTo>
                      <a:lnTo>
                        <a:pt x="2593" y="716"/>
                      </a:lnTo>
                      <a:lnTo>
                        <a:pt x="2593" y="709"/>
                      </a:lnTo>
                      <a:lnTo>
                        <a:pt x="2601" y="709"/>
                      </a:lnTo>
                      <a:lnTo>
                        <a:pt x="2593" y="709"/>
                      </a:lnTo>
                      <a:lnTo>
                        <a:pt x="2593" y="716"/>
                      </a:lnTo>
                      <a:lnTo>
                        <a:pt x="2586" y="716"/>
                      </a:lnTo>
                      <a:lnTo>
                        <a:pt x="2593" y="716"/>
                      </a:lnTo>
                      <a:lnTo>
                        <a:pt x="2593" y="709"/>
                      </a:lnTo>
                      <a:lnTo>
                        <a:pt x="2601" y="709"/>
                      </a:lnTo>
                      <a:lnTo>
                        <a:pt x="2608" y="709"/>
                      </a:lnTo>
                      <a:lnTo>
                        <a:pt x="2608" y="702"/>
                      </a:lnTo>
                      <a:lnTo>
                        <a:pt x="2608" y="709"/>
                      </a:lnTo>
                      <a:lnTo>
                        <a:pt x="2601" y="709"/>
                      </a:lnTo>
                      <a:lnTo>
                        <a:pt x="2601" y="716"/>
                      </a:lnTo>
                      <a:lnTo>
                        <a:pt x="2608" y="716"/>
                      </a:lnTo>
                      <a:lnTo>
                        <a:pt x="2608" y="709"/>
                      </a:lnTo>
                      <a:lnTo>
                        <a:pt x="2608" y="716"/>
                      </a:lnTo>
                      <a:lnTo>
                        <a:pt x="2608" y="709"/>
                      </a:lnTo>
                      <a:lnTo>
                        <a:pt x="2615" y="709"/>
                      </a:lnTo>
                      <a:lnTo>
                        <a:pt x="2608" y="709"/>
                      </a:lnTo>
                      <a:lnTo>
                        <a:pt x="2615" y="709"/>
                      </a:lnTo>
                      <a:lnTo>
                        <a:pt x="2608" y="709"/>
                      </a:lnTo>
                      <a:lnTo>
                        <a:pt x="2608" y="716"/>
                      </a:lnTo>
                      <a:lnTo>
                        <a:pt x="2615" y="709"/>
                      </a:lnTo>
                      <a:lnTo>
                        <a:pt x="2615" y="716"/>
                      </a:lnTo>
                      <a:lnTo>
                        <a:pt x="2615" y="709"/>
                      </a:lnTo>
                      <a:lnTo>
                        <a:pt x="2615" y="716"/>
                      </a:lnTo>
                      <a:lnTo>
                        <a:pt x="2608" y="716"/>
                      </a:lnTo>
                      <a:lnTo>
                        <a:pt x="2608" y="723"/>
                      </a:lnTo>
                      <a:lnTo>
                        <a:pt x="2608" y="716"/>
                      </a:lnTo>
                      <a:lnTo>
                        <a:pt x="2608" y="723"/>
                      </a:lnTo>
                      <a:lnTo>
                        <a:pt x="2601" y="723"/>
                      </a:lnTo>
                      <a:lnTo>
                        <a:pt x="2608" y="723"/>
                      </a:lnTo>
                      <a:lnTo>
                        <a:pt x="2601" y="723"/>
                      </a:lnTo>
                      <a:lnTo>
                        <a:pt x="2601" y="731"/>
                      </a:lnTo>
                      <a:lnTo>
                        <a:pt x="2608" y="731"/>
                      </a:lnTo>
                      <a:lnTo>
                        <a:pt x="2608" y="723"/>
                      </a:lnTo>
                      <a:lnTo>
                        <a:pt x="2615" y="723"/>
                      </a:lnTo>
                      <a:lnTo>
                        <a:pt x="2615" y="716"/>
                      </a:lnTo>
                      <a:lnTo>
                        <a:pt x="2615" y="723"/>
                      </a:lnTo>
                      <a:lnTo>
                        <a:pt x="2615" y="716"/>
                      </a:lnTo>
                      <a:lnTo>
                        <a:pt x="2622" y="716"/>
                      </a:lnTo>
                      <a:lnTo>
                        <a:pt x="2622" y="709"/>
                      </a:lnTo>
                      <a:lnTo>
                        <a:pt x="2629" y="709"/>
                      </a:lnTo>
                      <a:lnTo>
                        <a:pt x="2629" y="716"/>
                      </a:lnTo>
                      <a:lnTo>
                        <a:pt x="2622" y="716"/>
                      </a:lnTo>
                      <a:lnTo>
                        <a:pt x="2615" y="723"/>
                      </a:lnTo>
                      <a:lnTo>
                        <a:pt x="2622" y="723"/>
                      </a:lnTo>
                      <a:lnTo>
                        <a:pt x="2622" y="716"/>
                      </a:lnTo>
                      <a:lnTo>
                        <a:pt x="2629" y="716"/>
                      </a:lnTo>
                      <a:lnTo>
                        <a:pt x="2629" y="709"/>
                      </a:lnTo>
                      <a:lnTo>
                        <a:pt x="2629" y="716"/>
                      </a:lnTo>
                      <a:lnTo>
                        <a:pt x="2629" y="723"/>
                      </a:lnTo>
                      <a:lnTo>
                        <a:pt x="2636" y="723"/>
                      </a:lnTo>
                      <a:lnTo>
                        <a:pt x="2629" y="723"/>
                      </a:lnTo>
                      <a:lnTo>
                        <a:pt x="2636" y="723"/>
                      </a:lnTo>
                      <a:lnTo>
                        <a:pt x="2629" y="723"/>
                      </a:lnTo>
                      <a:lnTo>
                        <a:pt x="2636" y="723"/>
                      </a:lnTo>
                      <a:lnTo>
                        <a:pt x="2636" y="731"/>
                      </a:lnTo>
                      <a:lnTo>
                        <a:pt x="2636" y="723"/>
                      </a:lnTo>
                      <a:lnTo>
                        <a:pt x="2636" y="731"/>
                      </a:lnTo>
                      <a:lnTo>
                        <a:pt x="2636" y="723"/>
                      </a:lnTo>
                      <a:lnTo>
                        <a:pt x="2643" y="723"/>
                      </a:lnTo>
                      <a:lnTo>
                        <a:pt x="2643" y="731"/>
                      </a:lnTo>
                      <a:lnTo>
                        <a:pt x="2650" y="731"/>
                      </a:lnTo>
                      <a:lnTo>
                        <a:pt x="2657" y="731"/>
                      </a:lnTo>
                      <a:lnTo>
                        <a:pt x="2657" y="723"/>
                      </a:lnTo>
                      <a:lnTo>
                        <a:pt x="2664" y="723"/>
                      </a:lnTo>
                      <a:lnTo>
                        <a:pt x="2664" y="731"/>
                      </a:lnTo>
                      <a:lnTo>
                        <a:pt x="2664" y="723"/>
                      </a:lnTo>
                      <a:lnTo>
                        <a:pt x="2664" y="731"/>
                      </a:lnTo>
                      <a:lnTo>
                        <a:pt x="2664" y="723"/>
                      </a:lnTo>
                      <a:lnTo>
                        <a:pt x="2664" y="731"/>
                      </a:lnTo>
                      <a:lnTo>
                        <a:pt x="2664" y="723"/>
                      </a:lnTo>
                      <a:lnTo>
                        <a:pt x="2671" y="723"/>
                      </a:lnTo>
                      <a:lnTo>
                        <a:pt x="2671" y="731"/>
                      </a:lnTo>
                      <a:lnTo>
                        <a:pt x="2664" y="731"/>
                      </a:lnTo>
                      <a:lnTo>
                        <a:pt x="2657" y="731"/>
                      </a:lnTo>
                      <a:lnTo>
                        <a:pt x="2664" y="731"/>
                      </a:lnTo>
                      <a:lnTo>
                        <a:pt x="2671" y="731"/>
                      </a:lnTo>
                      <a:lnTo>
                        <a:pt x="2664" y="731"/>
                      </a:lnTo>
                      <a:lnTo>
                        <a:pt x="2671" y="731"/>
                      </a:lnTo>
                      <a:lnTo>
                        <a:pt x="2671" y="738"/>
                      </a:lnTo>
                      <a:lnTo>
                        <a:pt x="2679" y="738"/>
                      </a:lnTo>
                      <a:lnTo>
                        <a:pt x="2679" y="731"/>
                      </a:lnTo>
                      <a:lnTo>
                        <a:pt x="2679" y="738"/>
                      </a:lnTo>
                      <a:lnTo>
                        <a:pt x="2679" y="731"/>
                      </a:lnTo>
                      <a:lnTo>
                        <a:pt x="2679" y="738"/>
                      </a:lnTo>
                      <a:lnTo>
                        <a:pt x="2686" y="738"/>
                      </a:lnTo>
                      <a:lnTo>
                        <a:pt x="2679" y="738"/>
                      </a:lnTo>
                      <a:lnTo>
                        <a:pt x="2686" y="738"/>
                      </a:lnTo>
                      <a:lnTo>
                        <a:pt x="2679" y="738"/>
                      </a:lnTo>
                      <a:lnTo>
                        <a:pt x="2671" y="745"/>
                      </a:lnTo>
                      <a:lnTo>
                        <a:pt x="2671" y="738"/>
                      </a:lnTo>
                      <a:lnTo>
                        <a:pt x="2671" y="745"/>
                      </a:lnTo>
                      <a:lnTo>
                        <a:pt x="2679" y="745"/>
                      </a:lnTo>
                      <a:lnTo>
                        <a:pt x="2671" y="745"/>
                      </a:lnTo>
                      <a:lnTo>
                        <a:pt x="2664" y="745"/>
                      </a:lnTo>
                      <a:lnTo>
                        <a:pt x="2657" y="745"/>
                      </a:lnTo>
                      <a:lnTo>
                        <a:pt x="2650" y="752"/>
                      </a:lnTo>
                      <a:lnTo>
                        <a:pt x="2657" y="752"/>
                      </a:lnTo>
                      <a:lnTo>
                        <a:pt x="2657" y="745"/>
                      </a:lnTo>
                      <a:lnTo>
                        <a:pt x="2657" y="752"/>
                      </a:lnTo>
                      <a:lnTo>
                        <a:pt x="2650" y="752"/>
                      </a:lnTo>
                      <a:lnTo>
                        <a:pt x="2643" y="752"/>
                      </a:lnTo>
                      <a:lnTo>
                        <a:pt x="2643" y="759"/>
                      </a:lnTo>
                      <a:lnTo>
                        <a:pt x="2636" y="759"/>
                      </a:lnTo>
                      <a:lnTo>
                        <a:pt x="2629" y="759"/>
                      </a:lnTo>
                      <a:lnTo>
                        <a:pt x="2622" y="759"/>
                      </a:lnTo>
                      <a:lnTo>
                        <a:pt x="2615" y="759"/>
                      </a:lnTo>
                      <a:lnTo>
                        <a:pt x="2622" y="759"/>
                      </a:lnTo>
                      <a:lnTo>
                        <a:pt x="2629" y="759"/>
                      </a:lnTo>
                      <a:lnTo>
                        <a:pt x="2636" y="759"/>
                      </a:lnTo>
                      <a:lnTo>
                        <a:pt x="2643" y="759"/>
                      </a:lnTo>
                      <a:lnTo>
                        <a:pt x="2643" y="752"/>
                      </a:lnTo>
                      <a:lnTo>
                        <a:pt x="2650" y="752"/>
                      </a:lnTo>
                      <a:lnTo>
                        <a:pt x="2650" y="759"/>
                      </a:lnTo>
                      <a:lnTo>
                        <a:pt x="2643" y="759"/>
                      </a:lnTo>
                      <a:lnTo>
                        <a:pt x="2636" y="759"/>
                      </a:lnTo>
                      <a:lnTo>
                        <a:pt x="2629" y="759"/>
                      </a:lnTo>
                      <a:lnTo>
                        <a:pt x="2636" y="759"/>
                      </a:lnTo>
                      <a:lnTo>
                        <a:pt x="2629" y="759"/>
                      </a:lnTo>
                      <a:lnTo>
                        <a:pt x="2629" y="766"/>
                      </a:lnTo>
                      <a:lnTo>
                        <a:pt x="2622" y="766"/>
                      </a:lnTo>
                      <a:lnTo>
                        <a:pt x="2615" y="766"/>
                      </a:lnTo>
                      <a:lnTo>
                        <a:pt x="2608" y="766"/>
                      </a:lnTo>
                      <a:lnTo>
                        <a:pt x="2601" y="766"/>
                      </a:lnTo>
                      <a:lnTo>
                        <a:pt x="2601" y="773"/>
                      </a:lnTo>
                      <a:lnTo>
                        <a:pt x="2608" y="773"/>
                      </a:lnTo>
                      <a:lnTo>
                        <a:pt x="2601" y="773"/>
                      </a:lnTo>
                      <a:lnTo>
                        <a:pt x="2593" y="773"/>
                      </a:lnTo>
                      <a:lnTo>
                        <a:pt x="2601" y="773"/>
                      </a:lnTo>
                      <a:lnTo>
                        <a:pt x="2593" y="773"/>
                      </a:lnTo>
                      <a:lnTo>
                        <a:pt x="2593" y="780"/>
                      </a:lnTo>
                      <a:lnTo>
                        <a:pt x="2601" y="780"/>
                      </a:lnTo>
                      <a:lnTo>
                        <a:pt x="2601" y="787"/>
                      </a:lnTo>
                      <a:lnTo>
                        <a:pt x="2593" y="787"/>
                      </a:lnTo>
                      <a:lnTo>
                        <a:pt x="2586" y="787"/>
                      </a:lnTo>
                      <a:lnTo>
                        <a:pt x="2593" y="787"/>
                      </a:lnTo>
                      <a:lnTo>
                        <a:pt x="2593" y="794"/>
                      </a:lnTo>
                      <a:lnTo>
                        <a:pt x="2586" y="794"/>
                      </a:lnTo>
                      <a:lnTo>
                        <a:pt x="2579" y="794"/>
                      </a:lnTo>
                      <a:lnTo>
                        <a:pt x="2572" y="794"/>
                      </a:lnTo>
                      <a:lnTo>
                        <a:pt x="2579" y="794"/>
                      </a:lnTo>
                      <a:lnTo>
                        <a:pt x="2586" y="794"/>
                      </a:lnTo>
                      <a:lnTo>
                        <a:pt x="2593" y="794"/>
                      </a:lnTo>
                      <a:lnTo>
                        <a:pt x="2593" y="787"/>
                      </a:lnTo>
                      <a:lnTo>
                        <a:pt x="2601" y="787"/>
                      </a:lnTo>
                      <a:lnTo>
                        <a:pt x="2601" y="780"/>
                      </a:lnTo>
                      <a:lnTo>
                        <a:pt x="2601" y="787"/>
                      </a:lnTo>
                      <a:lnTo>
                        <a:pt x="2601" y="780"/>
                      </a:lnTo>
                      <a:lnTo>
                        <a:pt x="2608" y="787"/>
                      </a:lnTo>
                      <a:lnTo>
                        <a:pt x="2608" y="780"/>
                      </a:lnTo>
                      <a:lnTo>
                        <a:pt x="2601" y="780"/>
                      </a:lnTo>
                      <a:lnTo>
                        <a:pt x="2608" y="780"/>
                      </a:lnTo>
                      <a:lnTo>
                        <a:pt x="2615" y="780"/>
                      </a:lnTo>
                      <a:lnTo>
                        <a:pt x="2622" y="773"/>
                      </a:lnTo>
                      <a:lnTo>
                        <a:pt x="2629" y="773"/>
                      </a:lnTo>
                      <a:lnTo>
                        <a:pt x="2629" y="766"/>
                      </a:lnTo>
                      <a:lnTo>
                        <a:pt x="2636" y="766"/>
                      </a:lnTo>
                      <a:lnTo>
                        <a:pt x="2643" y="766"/>
                      </a:lnTo>
                      <a:lnTo>
                        <a:pt x="2643" y="759"/>
                      </a:lnTo>
                      <a:lnTo>
                        <a:pt x="2650" y="759"/>
                      </a:lnTo>
                      <a:lnTo>
                        <a:pt x="2657" y="759"/>
                      </a:lnTo>
                      <a:lnTo>
                        <a:pt x="2664" y="759"/>
                      </a:lnTo>
                      <a:lnTo>
                        <a:pt x="2671" y="759"/>
                      </a:lnTo>
                      <a:lnTo>
                        <a:pt x="2664" y="759"/>
                      </a:lnTo>
                      <a:lnTo>
                        <a:pt x="2657" y="759"/>
                      </a:lnTo>
                      <a:lnTo>
                        <a:pt x="2650" y="759"/>
                      </a:lnTo>
                      <a:lnTo>
                        <a:pt x="2650" y="752"/>
                      </a:lnTo>
                      <a:lnTo>
                        <a:pt x="2657" y="752"/>
                      </a:lnTo>
                      <a:lnTo>
                        <a:pt x="2664" y="752"/>
                      </a:lnTo>
                      <a:lnTo>
                        <a:pt x="2671" y="752"/>
                      </a:lnTo>
                      <a:lnTo>
                        <a:pt x="2679" y="752"/>
                      </a:lnTo>
                      <a:lnTo>
                        <a:pt x="2671" y="752"/>
                      </a:lnTo>
                      <a:lnTo>
                        <a:pt x="2679" y="752"/>
                      </a:lnTo>
                      <a:lnTo>
                        <a:pt x="2671" y="752"/>
                      </a:lnTo>
                      <a:lnTo>
                        <a:pt x="2679" y="752"/>
                      </a:lnTo>
                      <a:lnTo>
                        <a:pt x="2686" y="752"/>
                      </a:lnTo>
                      <a:lnTo>
                        <a:pt x="2679" y="752"/>
                      </a:lnTo>
                      <a:lnTo>
                        <a:pt x="2686" y="752"/>
                      </a:lnTo>
                      <a:lnTo>
                        <a:pt x="2679" y="759"/>
                      </a:lnTo>
                      <a:lnTo>
                        <a:pt x="2686" y="759"/>
                      </a:lnTo>
                      <a:lnTo>
                        <a:pt x="2686" y="766"/>
                      </a:lnTo>
                      <a:lnTo>
                        <a:pt x="2693" y="766"/>
                      </a:lnTo>
                      <a:lnTo>
                        <a:pt x="2686" y="766"/>
                      </a:lnTo>
                      <a:lnTo>
                        <a:pt x="2693" y="766"/>
                      </a:lnTo>
                      <a:lnTo>
                        <a:pt x="2693" y="773"/>
                      </a:lnTo>
                      <a:lnTo>
                        <a:pt x="2693" y="766"/>
                      </a:lnTo>
                      <a:lnTo>
                        <a:pt x="2693" y="773"/>
                      </a:lnTo>
                      <a:lnTo>
                        <a:pt x="2686" y="766"/>
                      </a:lnTo>
                      <a:lnTo>
                        <a:pt x="2693" y="773"/>
                      </a:lnTo>
                      <a:lnTo>
                        <a:pt x="2693" y="766"/>
                      </a:lnTo>
                      <a:lnTo>
                        <a:pt x="2693" y="773"/>
                      </a:lnTo>
                      <a:lnTo>
                        <a:pt x="2686" y="773"/>
                      </a:lnTo>
                      <a:lnTo>
                        <a:pt x="2679" y="780"/>
                      </a:lnTo>
                      <a:lnTo>
                        <a:pt x="2686" y="780"/>
                      </a:lnTo>
                      <a:lnTo>
                        <a:pt x="2686" y="787"/>
                      </a:lnTo>
                      <a:lnTo>
                        <a:pt x="2686" y="780"/>
                      </a:lnTo>
                      <a:lnTo>
                        <a:pt x="2693" y="780"/>
                      </a:lnTo>
                      <a:lnTo>
                        <a:pt x="2693" y="773"/>
                      </a:lnTo>
                      <a:lnTo>
                        <a:pt x="2700" y="773"/>
                      </a:lnTo>
                      <a:lnTo>
                        <a:pt x="2707" y="773"/>
                      </a:lnTo>
                      <a:lnTo>
                        <a:pt x="2700" y="773"/>
                      </a:lnTo>
                      <a:lnTo>
                        <a:pt x="2707" y="773"/>
                      </a:lnTo>
                      <a:lnTo>
                        <a:pt x="2714" y="773"/>
                      </a:lnTo>
                      <a:lnTo>
                        <a:pt x="2707" y="773"/>
                      </a:lnTo>
                      <a:lnTo>
                        <a:pt x="2714" y="773"/>
                      </a:lnTo>
                      <a:lnTo>
                        <a:pt x="2707" y="773"/>
                      </a:lnTo>
                      <a:lnTo>
                        <a:pt x="2707" y="780"/>
                      </a:lnTo>
                      <a:lnTo>
                        <a:pt x="2714" y="780"/>
                      </a:lnTo>
                      <a:lnTo>
                        <a:pt x="2721" y="780"/>
                      </a:lnTo>
                      <a:lnTo>
                        <a:pt x="2714" y="780"/>
                      </a:lnTo>
                      <a:lnTo>
                        <a:pt x="2721" y="780"/>
                      </a:lnTo>
                      <a:lnTo>
                        <a:pt x="2728" y="780"/>
                      </a:lnTo>
                      <a:lnTo>
                        <a:pt x="2721" y="780"/>
                      </a:lnTo>
                      <a:lnTo>
                        <a:pt x="2728" y="780"/>
                      </a:lnTo>
                      <a:lnTo>
                        <a:pt x="2721" y="780"/>
                      </a:lnTo>
                      <a:lnTo>
                        <a:pt x="2721" y="787"/>
                      </a:lnTo>
                      <a:lnTo>
                        <a:pt x="2728" y="787"/>
                      </a:lnTo>
                      <a:lnTo>
                        <a:pt x="2735" y="787"/>
                      </a:lnTo>
                      <a:lnTo>
                        <a:pt x="2728" y="787"/>
                      </a:lnTo>
                      <a:lnTo>
                        <a:pt x="2728" y="794"/>
                      </a:lnTo>
                      <a:lnTo>
                        <a:pt x="2735" y="794"/>
                      </a:lnTo>
                      <a:lnTo>
                        <a:pt x="2728" y="794"/>
                      </a:lnTo>
                      <a:lnTo>
                        <a:pt x="2735" y="794"/>
                      </a:lnTo>
                      <a:lnTo>
                        <a:pt x="2728" y="794"/>
                      </a:lnTo>
                      <a:lnTo>
                        <a:pt x="2735" y="794"/>
                      </a:lnTo>
                      <a:lnTo>
                        <a:pt x="2735" y="801"/>
                      </a:lnTo>
                      <a:lnTo>
                        <a:pt x="2728" y="801"/>
                      </a:lnTo>
                      <a:lnTo>
                        <a:pt x="2721" y="801"/>
                      </a:lnTo>
                      <a:lnTo>
                        <a:pt x="2728" y="801"/>
                      </a:lnTo>
                      <a:lnTo>
                        <a:pt x="2721" y="801"/>
                      </a:lnTo>
                      <a:lnTo>
                        <a:pt x="2721" y="809"/>
                      </a:lnTo>
                      <a:lnTo>
                        <a:pt x="2721" y="801"/>
                      </a:lnTo>
                      <a:lnTo>
                        <a:pt x="2728" y="801"/>
                      </a:lnTo>
                      <a:lnTo>
                        <a:pt x="2728" y="809"/>
                      </a:lnTo>
                      <a:lnTo>
                        <a:pt x="2735" y="809"/>
                      </a:lnTo>
                      <a:lnTo>
                        <a:pt x="2728" y="809"/>
                      </a:lnTo>
                      <a:lnTo>
                        <a:pt x="2735" y="809"/>
                      </a:lnTo>
                      <a:lnTo>
                        <a:pt x="2728" y="809"/>
                      </a:lnTo>
                      <a:lnTo>
                        <a:pt x="2735" y="809"/>
                      </a:lnTo>
                      <a:lnTo>
                        <a:pt x="2728" y="809"/>
                      </a:lnTo>
                      <a:lnTo>
                        <a:pt x="2728" y="816"/>
                      </a:lnTo>
                      <a:lnTo>
                        <a:pt x="2728" y="809"/>
                      </a:lnTo>
                      <a:lnTo>
                        <a:pt x="2728" y="816"/>
                      </a:lnTo>
                      <a:lnTo>
                        <a:pt x="2721" y="816"/>
                      </a:lnTo>
                      <a:lnTo>
                        <a:pt x="2721" y="809"/>
                      </a:lnTo>
                      <a:lnTo>
                        <a:pt x="2721" y="816"/>
                      </a:lnTo>
                      <a:lnTo>
                        <a:pt x="2728" y="816"/>
                      </a:lnTo>
                      <a:lnTo>
                        <a:pt x="2735" y="816"/>
                      </a:lnTo>
                      <a:lnTo>
                        <a:pt x="2735" y="823"/>
                      </a:lnTo>
                      <a:lnTo>
                        <a:pt x="2728" y="823"/>
                      </a:lnTo>
                      <a:lnTo>
                        <a:pt x="2728" y="816"/>
                      </a:lnTo>
                      <a:lnTo>
                        <a:pt x="2728" y="823"/>
                      </a:lnTo>
                      <a:lnTo>
                        <a:pt x="2735" y="823"/>
                      </a:lnTo>
                      <a:lnTo>
                        <a:pt x="2735" y="816"/>
                      </a:lnTo>
                      <a:lnTo>
                        <a:pt x="2735" y="823"/>
                      </a:lnTo>
                      <a:lnTo>
                        <a:pt x="2728" y="823"/>
                      </a:lnTo>
                      <a:lnTo>
                        <a:pt x="2728" y="816"/>
                      </a:lnTo>
                      <a:lnTo>
                        <a:pt x="2728" y="823"/>
                      </a:lnTo>
                      <a:lnTo>
                        <a:pt x="2728" y="816"/>
                      </a:lnTo>
                      <a:lnTo>
                        <a:pt x="2721" y="816"/>
                      </a:lnTo>
                      <a:lnTo>
                        <a:pt x="2728" y="823"/>
                      </a:lnTo>
                      <a:lnTo>
                        <a:pt x="2721" y="823"/>
                      </a:lnTo>
                      <a:lnTo>
                        <a:pt x="2728" y="823"/>
                      </a:lnTo>
                      <a:lnTo>
                        <a:pt x="2721" y="823"/>
                      </a:lnTo>
                      <a:lnTo>
                        <a:pt x="2714" y="823"/>
                      </a:lnTo>
                      <a:lnTo>
                        <a:pt x="2707" y="823"/>
                      </a:lnTo>
                      <a:lnTo>
                        <a:pt x="2714" y="823"/>
                      </a:lnTo>
                      <a:lnTo>
                        <a:pt x="2721" y="823"/>
                      </a:lnTo>
                      <a:lnTo>
                        <a:pt x="2728" y="823"/>
                      </a:lnTo>
                      <a:lnTo>
                        <a:pt x="2721" y="823"/>
                      </a:lnTo>
                      <a:lnTo>
                        <a:pt x="2728" y="823"/>
                      </a:lnTo>
                      <a:lnTo>
                        <a:pt x="2735" y="823"/>
                      </a:lnTo>
                      <a:lnTo>
                        <a:pt x="2728" y="823"/>
                      </a:lnTo>
                      <a:lnTo>
                        <a:pt x="2735" y="823"/>
                      </a:lnTo>
                      <a:lnTo>
                        <a:pt x="2728" y="823"/>
                      </a:lnTo>
                      <a:lnTo>
                        <a:pt x="2735" y="823"/>
                      </a:lnTo>
                      <a:lnTo>
                        <a:pt x="2735" y="830"/>
                      </a:lnTo>
                      <a:lnTo>
                        <a:pt x="2728" y="830"/>
                      </a:lnTo>
                      <a:lnTo>
                        <a:pt x="2735" y="830"/>
                      </a:lnTo>
                      <a:lnTo>
                        <a:pt x="2728" y="830"/>
                      </a:lnTo>
                      <a:lnTo>
                        <a:pt x="2721" y="830"/>
                      </a:lnTo>
                      <a:lnTo>
                        <a:pt x="2728" y="830"/>
                      </a:lnTo>
                      <a:lnTo>
                        <a:pt x="2735" y="830"/>
                      </a:lnTo>
                      <a:lnTo>
                        <a:pt x="2735" y="837"/>
                      </a:lnTo>
                      <a:lnTo>
                        <a:pt x="2742" y="837"/>
                      </a:lnTo>
                      <a:lnTo>
                        <a:pt x="2735" y="837"/>
                      </a:lnTo>
                      <a:lnTo>
                        <a:pt x="2735" y="844"/>
                      </a:lnTo>
                      <a:lnTo>
                        <a:pt x="2728" y="844"/>
                      </a:lnTo>
                      <a:lnTo>
                        <a:pt x="2728" y="851"/>
                      </a:lnTo>
                      <a:lnTo>
                        <a:pt x="2721" y="851"/>
                      </a:lnTo>
                      <a:lnTo>
                        <a:pt x="2721" y="858"/>
                      </a:lnTo>
                      <a:lnTo>
                        <a:pt x="2714" y="858"/>
                      </a:lnTo>
                      <a:lnTo>
                        <a:pt x="2707" y="858"/>
                      </a:lnTo>
                      <a:lnTo>
                        <a:pt x="2714" y="858"/>
                      </a:lnTo>
                      <a:lnTo>
                        <a:pt x="2707" y="858"/>
                      </a:lnTo>
                      <a:lnTo>
                        <a:pt x="2707" y="865"/>
                      </a:lnTo>
                      <a:lnTo>
                        <a:pt x="2707" y="858"/>
                      </a:lnTo>
                      <a:lnTo>
                        <a:pt x="2707" y="865"/>
                      </a:lnTo>
                      <a:lnTo>
                        <a:pt x="2700" y="865"/>
                      </a:lnTo>
                      <a:lnTo>
                        <a:pt x="2700" y="872"/>
                      </a:lnTo>
                      <a:lnTo>
                        <a:pt x="2700" y="865"/>
                      </a:lnTo>
                      <a:lnTo>
                        <a:pt x="2693" y="865"/>
                      </a:lnTo>
                      <a:lnTo>
                        <a:pt x="2700" y="865"/>
                      </a:lnTo>
                      <a:lnTo>
                        <a:pt x="2693" y="872"/>
                      </a:lnTo>
                      <a:lnTo>
                        <a:pt x="2700" y="872"/>
                      </a:lnTo>
                      <a:lnTo>
                        <a:pt x="2693" y="872"/>
                      </a:lnTo>
                      <a:lnTo>
                        <a:pt x="2686" y="872"/>
                      </a:lnTo>
                      <a:lnTo>
                        <a:pt x="2686" y="865"/>
                      </a:lnTo>
                      <a:lnTo>
                        <a:pt x="2679" y="865"/>
                      </a:lnTo>
                      <a:lnTo>
                        <a:pt x="2679" y="872"/>
                      </a:lnTo>
                      <a:lnTo>
                        <a:pt x="2679" y="865"/>
                      </a:lnTo>
                      <a:lnTo>
                        <a:pt x="2679" y="872"/>
                      </a:lnTo>
                      <a:lnTo>
                        <a:pt x="2671" y="872"/>
                      </a:lnTo>
                      <a:lnTo>
                        <a:pt x="2679" y="872"/>
                      </a:lnTo>
                      <a:lnTo>
                        <a:pt x="2671" y="872"/>
                      </a:lnTo>
                      <a:lnTo>
                        <a:pt x="2671" y="865"/>
                      </a:lnTo>
                      <a:lnTo>
                        <a:pt x="2671" y="872"/>
                      </a:lnTo>
                      <a:lnTo>
                        <a:pt x="2664" y="872"/>
                      </a:lnTo>
                      <a:lnTo>
                        <a:pt x="2664" y="879"/>
                      </a:lnTo>
                      <a:lnTo>
                        <a:pt x="2664" y="872"/>
                      </a:lnTo>
                      <a:lnTo>
                        <a:pt x="2664" y="879"/>
                      </a:lnTo>
                      <a:lnTo>
                        <a:pt x="2664" y="872"/>
                      </a:lnTo>
                      <a:lnTo>
                        <a:pt x="2664" y="879"/>
                      </a:lnTo>
                      <a:lnTo>
                        <a:pt x="2657" y="879"/>
                      </a:lnTo>
                      <a:lnTo>
                        <a:pt x="2664" y="872"/>
                      </a:lnTo>
                      <a:lnTo>
                        <a:pt x="2657" y="879"/>
                      </a:lnTo>
                      <a:lnTo>
                        <a:pt x="2657" y="872"/>
                      </a:lnTo>
                      <a:lnTo>
                        <a:pt x="2657" y="879"/>
                      </a:lnTo>
                      <a:lnTo>
                        <a:pt x="2657" y="872"/>
                      </a:lnTo>
                      <a:lnTo>
                        <a:pt x="2657" y="879"/>
                      </a:lnTo>
                      <a:lnTo>
                        <a:pt x="2657" y="872"/>
                      </a:lnTo>
                      <a:lnTo>
                        <a:pt x="2650" y="872"/>
                      </a:lnTo>
                      <a:lnTo>
                        <a:pt x="2657" y="872"/>
                      </a:lnTo>
                      <a:lnTo>
                        <a:pt x="2650" y="872"/>
                      </a:lnTo>
                      <a:lnTo>
                        <a:pt x="2657" y="872"/>
                      </a:lnTo>
                      <a:lnTo>
                        <a:pt x="2657" y="879"/>
                      </a:lnTo>
                      <a:lnTo>
                        <a:pt x="2650" y="879"/>
                      </a:lnTo>
                      <a:lnTo>
                        <a:pt x="2650" y="872"/>
                      </a:lnTo>
                      <a:lnTo>
                        <a:pt x="2650" y="879"/>
                      </a:lnTo>
                      <a:lnTo>
                        <a:pt x="2643" y="879"/>
                      </a:lnTo>
                      <a:lnTo>
                        <a:pt x="2643" y="872"/>
                      </a:lnTo>
                      <a:lnTo>
                        <a:pt x="2636" y="872"/>
                      </a:lnTo>
                      <a:lnTo>
                        <a:pt x="2643" y="872"/>
                      </a:lnTo>
                      <a:lnTo>
                        <a:pt x="2636" y="872"/>
                      </a:lnTo>
                      <a:lnTo>
                        <a:pt x="2643" y="872"/>
                      </a:lnTo>
                      <a:lnTo>
                        <a:pt x="2643" y="879"/>
                      </a:lnTo>
                      <a:lnTo>
                        <a:pt x="2643" y="886"/>
                      </a:lnTo>
                      <a:lnTo>
                        <a:pt x="2636" y="886"/>
                      </a:lnTo>
                      <a:lnTo>
                        <a:pt x="2636" y="894"/>
                      </a:lnTo>
                      <a:lnTo>
                        <a:pt x="2636" y="886"/>
                      </a:lnTo>
                      <a:lnTo>
                        <a:pt x="2629" y="886"/>
                      </a:lnTo>
                      <a:lnTo>
                        <a:pt x="2629" y="894"/>
                      </a:lnTo>
                      <a:lnTo>
                        <a:pt x="2629" y="901"/>
                      </a:lnTo>
                      <a:lnTo>
                        <a:pt x="2629" y="894"/>
                      </a:lnTo>
                      <a:lnTo>
                        <a:pt x="2629" y="901"/>
                      </a:lnTo>
                      <a:lnTo>
                        <a:pt x="2622" y="901"/>
                      </a:lnTo>
                      <a:lnTo>
                        <a:pt x="2615" y="901"/>
                      </a:lnTo>
                      <a:lnTo>
                        <a:pt x="2615" y="908"/>
                      </a:lnTo>
                      <a:lnTo>
                        <a:pt x="2615" y="915"/>
                      </a:lnTo>
                      <a:lnTo>
                        <a:pt x="2615" y="908"/>
                      </a:lnTo>
                      <a:lnTo>
                        <a:pt x="2608" y="908"/>
                      </a:lnTo>
                      <a:lnTo>
                        <a:pt x="2615" y="908"/>
                      </a:lnTo>
                      <a:lnTo>
                        <a:pt x="2608" y="908"/>
                      </a:lnTo>
                      <a:lnTo>
                        <a:pt x="2615" y="908"/>
                      </a:lnTo>
                      <a:lnTo>
                        <a:pt x="2608" y="915"/>
                      </a:lnTo>
                      <a:lnTo>
                        <a:pt x="2601" y="915"/>
                      </a:lnTo>
                      <a:lnTo>
                        <a:pt x="2608" y="915"/>
                      </a:lnTo>
                      <a:lnTo>
                        <a:pt x="2601" y="915"/>
                      </a:lnTo>
                      <a:lnTo>
                        <a:pt x="2608" y="915"/>
                      </a:lnTo>
                      <a:lnTo>
                        <a:pt x="2601" y="915"/>
                      </a:lnTo>
                      <a:lnTo>
                        <a:pt x="2601" y="922"/>
                      </a:lnTo>
                      <a:lnTo>
                        <a:pt x="2601" y="915"/>
                      </a:lnTo>
                      <a:lnTo>
                        <a:pt x="2601" y="922"/>
                      </a:lnTo>
                      <a:lnTo>
                        <a:pt x="2593" y="922"/>
                      </a:lnTo>
                      <a:lnTo>
                        <a:pt x="2601" y="922"/>
                      </a:lnTo>
                      <a:lnTo>
                        <a:pt x="2593" y="922"/>
                      </a:lnTo>
                      <a:lnTo>
                        <a:pt x="2586" y="922"/>
                      </a:lnTo>
                      <a:lnTo>
                        <a:pt x="2593" y="922"/>
                      </a:lnTo>
                      <a:lnTo>
                        <a:pt x="2586" y="922"/>
                      </a:lnTo>
                      <a:lnTo>
                        <a:pt x="2586" y="915"/>
                      </a:lnTo>
                      <a:lnTo>
                        <a:pt x="2593" y="915"/>
                      </a:lnTo>
                      <a:lnTo>
                        <a:pt x="2586" y="915"/>
                      </a:lnTo>
                      <a:lnTo>
                        <a:pt x="2586" y="922"/>
                      </a:lnTo>
                      <a:lnTo>
                        <a:pt x="2579" y="922"/>
                      </a:lnTo>
                      <a:lnTo>
                        <a:pt x="2572" y="922"/>
                      </a:lnTo>
                      <a:lnTo>
                        <a:pt x="2565" y="922"/>
                      </a:lnTo>
                      <a:lnTo>
                        <a:pt x="2572" y="922"/>
                      </a:lnTo>
                      <a:lnTo>
                        <a:pt x="2565" y="922"/>
                      </a:lnTo>
                      <a:lnTo>
                        <a:pt x="2558" y="922"/>
                      </a:lnTo>
                      <a:lnTo>
                        <a:pt x="2551" y="922"/>
                      </a:lnTo>
                      <a:lnTo>
                        <a:pt x="2558" y="922"/>
                      </a:lnTo>
                      <a:lnTo>
                        <a:pt x="2551" y="922"/>
                      </a:lnTo>
                      <a:lnTo>
                        <a:pt x="2544" y="929"/>
                      </a:lnTo>
                      <a:lnTo>
                        <a:pt x="2544" y="922"/>
                      </a:lnTo>
                      <a:lnTo>
                        <a:pt x="2551" y="922"/>
                      </a:lnTo>
                      <a:lnTo>
                        <a:pt x="2544" y="922"/>
                      </a:lnTo>
                      <a:lnTo>
                        <a:pt x="2544" y="929"/>
                      </a:lnTo>
                      <a:lnTo>
                        <a:pt x="2544" y="922"/>
                      </a:lnTo>
                      <a:lnTo>
                        <a:pt x="2537" y="922"/>
                      </a:lnTo>
                      <a:lnTo>
                        <a:pt x="2530" y="922"/>
                      </a:lnTo>
                      <a:lnTo>
                        <a:pt x="2523" y="922"/>
                      </a:lnTo>
                      <a:lnTo>
                        <a:pt x="2516" y="922"/>
                      </a:lnTo>
                      <a:lnTo>
                        <a:pt x="2508" y="922"/>
                      </a:lnTo>
                      <a:lnTo>
                        <a:pt x="2508" y="915"/>
                      </a:lnTo>
                      <a:lnTo>
                        <a:pt x="2508" y="922"/>
                      </a:lnTo>
                      <a:lnTo>
                        <a:pt x="2508" y="915"/>
                      </a:lnTo>
                      <a:lnTo>
                        <a:pt x="2508" y="922"/>
                      </a:lnTo>
                      <a:lnTo>
                        <a:pt x="2501" y="922"/>
                      </a:lnTo>
                      <a:lnTo>
                        <a:pt x="2501" y="915"/>
                      </a:lnTo>
                      <a:lnTo>
                        <a:pt x="2501" y="922"/>
                      </a:lnTo>
                      <a:lnTo>
                        <a:pt x="2494" y="922"/>
                      </a:lnTo>
                      <a:lnTo>
                        <a:pt x="2487" y="922"/>
                      </a:lnTo>
                      <a:lnTo>
                        <a:pt x="2480" y="922"/>
                      </a:lnTo>
                      <a:lnTo>
                        <a:pt x="2473" y="922"/>
                      </a:lnTo>
                      <a:lnTo>
                        <a:pt x="2480" y="922"/>
                      </a:lnTo>
                      <a:lnTo>
                        <a:pt x="2473" y="922"/>
                      </a:lnTo>
                      <a:lnTo>
                        <a:pt x="2480" y="922"/>
                      </a:lnTo>
                      <a:lnTo>
                        <a:pt x="2480" y="915"/>
                      </a:lnTo>
                      <a:lnTo>
                        <a:pt x="2480" y="922"/>
                      </a:lnTo>
                      <a:lnTo>
                        <a:pt x="2487" y="922"/>
                      </a:lnTo>
                      <a:lnTo>
                        <a:pt x="2487" y="915"/>
                      </a:lnTo>
                      <a:lnTo>
                        <a:pt x="2480" y="922"/>
                      </a:lnTo>
                      <a:lnTo>
                        <a:pt x="2480" y="915"/>
                      </a:lnTo>
                      <a:lnTo>
                        <a:pt x="2480" y="922"/>
                      </a:lnTo>
                      <a:lnTo>
                        <a:pt x="2480" y="915"/>
                      </a:lnTo>
                      <a:lnTo>
                        <a:pt x="2480" y="922"/>
                      </a:lnTo>
                      <a:lnTo>
                        <a:pt x="2473" y="922"/>
                      </a:lnTo>
                      <a:lnTo>
                        <a:pt x="2466" y="922"/>
                      </a:lnTo>
                      <a:lnTo>
                        <a:pt x="2459" y="922"/>
                      </a:lnTo>
                      <a:lnTo>
                        <a:pt x="2459" y="915"/>
                      </a:lnTo>
                      <a:lnTo>
                        <a:pt x="2459" y="922"/>
                      </a:lnTo>
                      <a:lnTo>
                        <a:pt x="2459" y="915"/>
                      </a:lnTo>
                      <a:lnTo>
                        <a:pt x="2459" y="922"/>
                      </a:lnTo>
                      <a:lnTo>
                        <a:pt x="2459" y="915"/>
                      </a:lnTo>
                      <a:lnTo>
                        <a:pt x="2452" y="915"/>
                      </a:lnTo>
                      <a:lnTo>
                        <a:pt x="2452" y="922"/>
                      </a:lnTo>
                      <a:lnTo>
                        <a:pt x="2445" y="922"/>
                      </a:lnTo>
                      <a:lnTo>
                        <a:pt x="2438" y="922"/>
                      </a:lnTo>
                      <a:lnTo>
                        <a:pt x="2430" y="922"/>
                      </a:lnTo>
                      <a:lnTo>
                        <a:pt x="2423" y="922"/>
                      </a:lnTo>
                      <a:lnTo>
                        <a:pt x="2416" y="922"/>
                      </a:lnTo>
                      <a:lnTo>
                        <a:pt x="2409" y="922"/>
                      </a:lnTo>
                      <a:lnTo>
                        <a:pt x="2402" y="922"/>
                      </a:lnTo>
                      <a:lnTo>
                        <a:pt x="2395" y="922"/>
                      </a:lnTo>
                      <a:lnTo>
                        <a:pt x="2388" y="922"/>
                      </a:lnTo>
                      <a:lnTo>
                        <a:pt x="2395" y="922"/>
                      </a:lnTo>
                      <a:lnTo>
                        <a:pt x="2388" y="929"/>
                      </a:lnTo>
                      <a:lnTo>
                        <a:pt x="2388" y="922"/>
                      </a:lnTo>
                      <a:lnTo>
                        <a:pt x="2388" y="929"/>
                      </a:lnTo>
                      <a:lnTo>
                        <a:pt x="2388" y="922"/>
                      </a:lnTo>
                      <a:lnTo>
                        <a:pt x="2388" y="929"/>
                      </a:lnTo>
                      <a:lnTo>
                        <a:pt x="2381" y="929"/>
                      </a:lnTo>
                      <a:lnTo>
                        <a:pt x="2374" y="929"/>
                      </a:lnTo>
                      <a:lnTo>
                        <a:pt x="2374" y="936"/>
                      </a:lnTo>
                      <a:lnTo>
                        <a:pt x="2367" y="936"/>
                      </a:lnTo>
                      <a:lnTo>
                        <a:pt x="2367" y="943"/>
                      </a:lnTo>
                      <a:lnTo>
                        <a:pt x="2367" y="950"/>
                      </a:lnTo>
                      <a:lnTo>
                        <a:pt x="2367" y="957"/>
                      </a:lnTo>
                      <a:lnTo>
                        <a:pt x="2360" y="957"/>
                      </a:lnTo>
                      <a:lnTo>
                        <a:pt x="2353" y="957"/>
                      </a:lnTo>
                      <a:lnTo>
                        <a:pt x="2353" y="964"/>
                      </a:lnTo>
                      <a:lnTo>
                        <a:pt x="2353" y="957"/>
                      </a:lnTo>
                      <a:lnTo>
                        <a:pt x="2353" y="964"/>
                      </a:lnTo>
                      <a:lnTo>
                        <a:pt x="2353" y="957"/>
                      </a:lnTo>
                      <a:lnTo>
                        <a:pt x="2353" y="964"/>
                      </a:lnTo>
                      <a:lnTo>
                        <a:pt x="2345" y="964"/>
                      </a:lnTo>
                      <a:lnTo>
                        <a:pt x="2338" y="964"/>
                      </a:lnTo>
                      <a:lnTo>
                        <a:pt x="2331" y="964"/>
                      </a:lnTo>
                      <a:lnTo>
                        <a:pt x="2338" y="964"/>
                      </a:lnTo>
                      <a:lnTo>
                        <a:pt x="2338" y="972"/>
                      </a:lnTo>
                      <a:lnTo>
                        <a:pt x="2331" y="972"/>
                      </a:lnTo>
                      <a:lnTo>
                        <a:pt x="2324" y="972"/>
                      </a:lnTo>
                      <a:lnTo>
                        <a:pt x="2331" y="972"/>
                      </a:lnTo>
                      <a:lnTo>
                        <a:pt x="2324" y="972"/>
                      </a:lnTo>
                      <a:lnTo>
                        <a:pt x="2324" y="979"/>
                      </a:lnTo>
                      <a:lnTo>
                        <a:pt x="2317" y="979"/>
                      </a:lnTo>
                      <a:lnTo>
                        <a:pt x="2324" y="979"/>
                      </a:lnTo>
                      <a:lnTo>
                        <a:pt x="2317" y="979"/>
                      </a:lnTo>
                      <a:lnTo>
                        <a:pt x="2310" y="979"/>
                      </a:lnTo>
                      <a:lnTo>
                        <a:pt x="2310" y="986"/>
                      </a:lnTo>
                      <a:lnTo>
                        <a:pt x="2303" y="986"/>
                      </a:lnTo>
                      <a:lnTo>
                        <a:pt x="2303" y="993"/>
                      </a:lnTo>
                      <a:lnTo>
                        <a:pt x="2303" y="1000"/>
                      </a:lnTo>
                      <a:lnTo>
                        <a:pt x="2296" y="1000"/>
                      </a:lnTo>
                      <a:lnTo>
                        <a:pt x="2296" y="1007"/>
                      </a:lnTo>
                      <a:lnTo>
                        <a:pt x="2289" y="1007"/>
                      </a:lnTo>
                      <a:lnTo>
                        <a:pt x="2289" y="1014"/>
                      </a:lnTo>
                      <a:lnTo>
                        <a:pt x="2282" y="1014"/>
                      </a:lnTo>
                      <a:lnTo>
                        <a:pt x="2282" y="1021"/>
                      </a:lnTo>
                      <a:lnTo>
                        <a:pt x="2282" y="1028"/>
                      </a:lnTo>
                      <a:lnTo>
                        <a:pt x="2275" y="1028"/>
                      </a:lnTo>
                      <a:lnTo>
                        <a:pt x="2275" y="1035"/>
                      </a:lnTo>
                      <a:lnTo>
                        <a:pt x="2267" y="1035"/>
                      </a:lnTo>
                      <a:lnTo>
                        <a:pt x="2275" y="1035"/>
                      </a:lnTo>
                      <a:lnTo>
                        <a:pt x="2267" y="1035"/>
                      </a:lnTo>
                      <a:lnTo>
                        <a:pt x="2267" y="1042"/>
                      </a:lnTo>
                      <a:lnTo>
                        <a:pt x="2260" y="1042"/>
                      </a:lnTo>
                      <a:lnTo>
                        <a:pt x="2260" y="1049"/>
                      </a:lnTo>
                      <a:lnTo>
                        <a:pt x="2253" y="1049"/>
                      </a:lnTo>
                      <a:lnTo>
                        <a:pt x="2253" y="1057"/>
                      </a:lnTo>
                      <a:lnTo>
                        <a:pt x="2246" y="1057"/>
                      </a:lnTo>
                      <a:lnTo>
                        <a:pt x="2246" y="1064"/>
                      </a:lnTo>
                      <a:lnTo>
                        <a:pt x="2239" y="1064"/>
                      </a:lnTo>
                      <a:lnTo>
                        <a:pt x="2239" y="1071"/>
                      </a:lnTo>
                      <a:lnTo>
                        <a:pt x="2232" y="1071"/>
                      </a:lnTo>
                      <a:lnTo>
                        <a:pt x="2225" y="1071"/>
                      </a:lnTo>
                      <a:lnTo>
                        <a:pt x="2218" y="1071"/>
                      </a:lnTo>
                      <a:lnTo>
                        <a:pt x="2211" y="1078"/>
                      </a:lnTo>
                      <a:lnTo>
                        <a:pt x="2204" y="1078"/>
                      </a:lnTo>
                      <a:lnTo>
                        <a:pt x="2204" y="1085"/>
                      </a:lnTo>
                      <a:lnTo>
                        <a:pt x="2197" y="1085"/>
                      </a:lnTo>
                      <a:lnTo>
                        <a:pt x="2197" y="1092"/>
                      </a:lnTo>
                      <a:lnTo>
                        <a:pt x="2190" y="1092"/>
                      </a:lnTo>
                      <a:lnTo>
                        <a:pt x="2182" y="1092"/>
                      </a:lnTo>
                      <a:lnTo>
                        <a:pt x="2175" y="1092"/>
                      </a:lnTo>
                      <a:lnTo>
                        <a:pt x="2175" y="1099"/>
                      </a:lnTo>
                      <a:lnTo>
                        <a:pt x="2175" y="1106"/>
                      </a:lnTo>
                      <a:lnTo>
                        <a:pt x="2168" y="1106"/>
                      </a:lnTo>
                      <a:lnTo>
                        <a:pt x="2168" y="1113"/>
                      </a:lnTo>
                      <a:lnTo>
                        <a:pt x="2168" y="1120"/>
                      </a:lnTo>
                      <a:lnTo>
                        <a:pt x="2161" y="1120"/>
                      </a:lnTo>
                      <a:lnTo>
                        <a:pt x="2161" y="1127"/>
                      </a:lnTo>
                      <a:lnTo>
                        <a:pt x="2154" y="1127"/>
                      </a:lnTo>
                      <a:lnTo>
                        <a:pt x="2147" y="1127"/>
                      </a:lnTo>
                      <a:lnTo>
                        <a:pt x="2154" y="1127"/>
                      </a:lnTo>
                      <a:lnTo>
                        <a:pt x="2147" y="1127"/>
                      </a:lnTo>
                      <a:lnTo>
                        <a:pt x="2140" y="1135"/>
                      </a:lnTo>
                      <a:lnTo>
                        <a:pt x="2133" y="1135"/>
                      </a:lnTo>
                      <a:lnTo>
                        <a:pt x="2133" y="1142"/>
                      </a:lnTo>
                      <a:lnTo>
                        <a:pt x="2126" y="1142"/>
                      </a:lnTo>
                      <a:lnTo>
                        <a:pt x="2119" y="1142"/>
                      </a:lnTo>
                      <a:lnTo>
                        <a:pt x="2119" y="1149"/>
                      </a:lnTo>
                      <a:lnTo>
                        <a:pt x="2112" y="1149"/>
                      </a:lnTo>
                      <a:lnTo>
                        <a:pt x="2104" y="1149"/>
                      </a:lnTo>
                      <a:lnTo>
                        <a:pt x="2104" y="1156"/>
                      </a:lnTo>
                      <a:lnTo>
                        <a:pt x="2097" y="1156"/>
                      </a:lnTo>
                      <a:lnTo>
                        <a:pt x="2097" y="1163"/>
                      </a:lnTo>
                      <a:lnTo>
                        <a:pt x="2090" y="1163"/>
                      </a:lnTo>
                      <a:lnTo>
                        <a:pt x="2090" y="1170"/>
                      </a:lnTo>
                      <a:lnTo>
                        <a:pt x="2083" y="1170"/>
                      </a:lnTo>
                      <a:lnTo>
                        <a:pt x="2076" y="1170"/>
                      </a:lnTo>
                      <a:lnTo>
                        <a:pt x="2076" y="1177"/>
                      </a:lnTo>
                      <a:lnTo>
                        <a:pt x="2069" y="1177"/>
                      </a:lnTo>
                      <a:lnTo>
                        <a:pt x="2062" y="1177"/>
                      </a:lnTo>
                      <a:lnTo>
                        <a:pt x="2055" y="1177"/>
                      </a:lnTo>
                      <a:lnTo>
                        <a:pt x="2055" y="1184"/>
                      </a:lnTo>
                      <a:lnTo>
                        <a:pt x="2055" y="1191"/>
                      </a:lnTo>
                      <a:lnTo>
                        <a:pt x="2048" y="1191"/>
                      </a:lnTo>
                      <a:lnTo>
                        <a:pt x="2041" y="1191"/>
                      </a:lnTo>
                      <a:lnTo>
                        <a:pt x="2048" y="1191"/>
                      </a:lnTo>
                      <a:lnTo>
                        <a:pt x="2041" y="1191"/>
                      </a:lnTo>
                      <a:lnTo>
                        <a:pt x="2034" y="1191"/>
                      </a:lnTo>
                      <a:lnTo>
                        <a:pt x="2041" y="1191"/>
                      </a:lnTo>
                      <a:lnTo>
                        <a:pt x="2034" y="1191"/>
                      </a:lnTo>
                      <a:lnTo>
                        <a:pt x="2034" y="1184"/>
                      </a:lnTo>
                      <a:lnTo>
                        <a:pt x="2027" y="1184"/>
                      </a:lnTo>
                      <a:lnTo>
                        <a:pt x="2034" y="1184"/>
                      </a:lnTo>
                      <a:lnTo>
                        <a:pt x="2027" y="1184"/>
                      </a:lnTo>
                      <a:lnTo>
                        <a:pt x="2019" y="1184"/>
                      </a:lnTo>
                      <a:lnTo>
                        <a:pt x="2019" y="1191"/>
                      </a:lnTo>
                      <a:lnTo>
                        <a:pt x="2012" y="1191"/>
                      </a:lnTo>
                      <a:lnTo>
                        <a:pt x="2005" y="1191"/>
                      </a:lnTo>
                      <a:lnTo>
                        <a:pt x="1998" y="1191"/>
                      </a:lnTo>
                      <a:lnTo>
                        <a:pt x="1991" y="1191"/>
                      </a:lnTo>
                      <a:lnTo>
                        <a:pt x="1984" y="1191"/>
                      </a:lnTo>
                      <a:lnTo>
                        <a:pt x="1984" y="1198"/>
                      </a:lnTo>
                      <a:lnTo>
                        <a:pt x="1977" y="1198"/>
                      </a:lnTo>
                      <a:lnTo>
                        <a:pt x="1977" y="1205"/>
                      </a:lnTo>
                      <a:lnTo>
                        <a:pt x="1977" y="1198"/>
                      </a:lnTo>
                      <a:lnTo>
                        <a:pt x="1970" y="1205"/>
                      </a:lnTo>
                      <a:lnTo>
                        <a:pt x="1970" y="1213"/>
                      </a:lnTo>
                      <a:lnTo>
                        <a:pt x="1963" y="1213"/>
                      </a:lnTo>
                      <a:lnTo>
                        <a:pt x="1963" y="1220"/>
                      </a:lnTo>
                      <a:lnTo>
                        <a:pt x="1970" y="1220"/>
                      </a:lnTo>
                      <a:lnTo>
                        <a:pt x="1977" y="1220"/>
                      </a:lnTo>
                      <a:lnTo>
                        <a:pt x="1984" y="1220"/>
                      </a:lnTo>
                      <a:lnTo>
                        <a:pt x="1984" y="1227"/>
                      </a:lnTo>
                      <a:lnTo>
                        <a:pt x="1991" y="1227"/>
                      </a:lnTo>
                      <a:lnTo>
                        <a:pt x="1991" y="1234"/>
                      </a:lnTo>
                      <a:lnTo>
                        <a:pt x="1984" y="1234"/>
                      </a:lnTo>
                      <a:lnTo>
                        <a:pt x="1977" y="1234"/>
                      </a:lnTo>
                      <a:lnTo>
                        <a:pt x="1970" y="1234"/>
                      </a:lnTo>
                      <a:lnTo>
                        <a:pt x="1963" y="1234"/>
                      </a:lnTo>
                      <a:lnTo>
                        <a:pt x="1956" y="1234"/>
                      </a:lnTo>
                      <a:lnTo>
                        <a:pt x="1956" y="1241"/>
                      </a:lnTo>
                      <a:lnTo>
                        <a:pt x="1956" y="1234"/>
                      </a:lnTo>
                      <a:lnTo>
                        <a:pt x="1956" y="1241"/>
                      </a:lnTo>
                      <a:lnTo>
                        <a:pt x="1949" y="1241"/>
                      </a:lnTo>
                      <a:lnTo>
                        <a:pt x="1941" y="1241"/>
                      </a:lnTo>
                      <a:lnTo>
                        <a:pt x="1941" y="1248"/>
                      </a:lnTo>
                      <a:lnTo>
                        <a:pt x="1949" y="1248"/>
                      </a:lnTo>
                      <a:lnTo>
                        <a:pt x="1956" y="1248"/>
                      </a:lnTo>
                      <a:lnTo>
                        <a:pt x="1949" y="1248"/>
                      </a:lnTo>
                      <a:lnTo>
                        <a:pt x="1956" y="1248"/>
                      </a:lnTo>
                      <a:lnTo>
                        <a:pt x="1949" y="1248"/>
                      </a:lnTo>
                      <a:lnTo>
                        <a:pt x="1941" y="1248"/>
                      </a:lnTo>
                      <a:lnTo>
                        <a:pt x="1934" y="1248"/>
                      </a:lnTo>
                      <a:lnTo>
                        <a:pt x="1934" y="1241"/>
                      </a:lnTo>
                      <a:lnTo>
                        <a:pt x="1927" y="1241"/>
                      </a:lnTo>
                      <a:lnTo>
                        <a:pt x="1920" y="1241"/>
                      </a:lnTo>
                      <a:lnTo>
                        <a:pt x="1913" y="1241"/>
                      </a:lnTo>
                      <a:lnTo>
                        <a:pt x="1913" y="1248"/>
                      </a:lnTo>
                      <a:lnTo>
                        <a:pt x="1906" y="1248"/>
                      </a:lnTo>
                      <a:lnTo>
                        <a:pt x="1899" y="1255"/>
                      </a:lnTo>
                      <a:lnTo>
                        <a:pt x="1899" y="1262"/>
                      </a:lnTo>
                      <a:lnTo>
                        <a:pt x="1899" y="1255"/>
                      </a:lnTo>
                      <a:lnTo>
                        <a:pt x="1892" y="1262"/>
                      </a:lnTo>
                      <a:lnTo>
                        <a:pt x="1899" y="1262"/>
                      </a:lnTo>
                      <a:lnTo>
                        <a:pt x="1892" y="1262"/>
                      </a:lnTo>
                      <a:lnTo>
                        <a:pt x="1885" y="1262"/>
                      </a:lnTo>
                      <a:lnTo>
                        <a:pt x="1878" y="1262"/>
                      </a:lnTo>
                      <a:lnTo>
                        <a:pt x="1878" y="1269"/>
                      </a:lnTo>
                      <a:lnTo>
                        <a:pt x="1878" y="1276"/>
                      </a:lnTo>
                      <a:lnTo>
                        <a:pt x="1878" y="1269"/>
                      </a:lnTo>
                      <a:lnTo>
                        <a:pt x="1871" y="1269"/>
                      </a:lnTo>
                      <a:lnTo>
                        <a:pt x="1863" y="1269"/>
                      </a:lnTo>
                      <a:lnTo>
                        <a:pt x="1856" y="1269"/>
                      </a:lnTo>
                      <a:lnTo>
                        <a:pt x="1856" y="1262"/>
                      </a:lnTo>
                      <a:lnTo>
                        <a:pt x="1856" y="1255"/>
                      </a:lnTo>
                      <a:lnTo>
                        <a:pt x="1863" y="1255"/>
                      </a:lnTo>
                      <a:lnTo>
                        <a:pt x="1871" y="1255"/>
                      </a:lnTo>
                      <a:lnTo>
                        <a:pt x="1878" y="1255"/>
                      </a:lnTo>
                      <a:lnTo>
                        <a:pt x="1878" y="1248"/>
                      </a:lnTo>
                      <a:lnTo>
                        <a:pt x="1871" y="1248"/>
                      </a:lnTo>
                      <a:lnTo>
                        <a:pt x="1878" y="1248"/>
                      </a:lnTo>
                      <a:lnTo>
                        <a:pt x="1871" y="1248"/>
                      </a:lnTo>
                      <a:lnTo>
                        <a:pt x="1878" y="1248"/>
                      </a:lnTo>
                      <a:lnTo>
                        <a:pt x="1878" y="1241"/>
                      </a:lnTo>
                      <a:lnTo>
                        <a:pt x="1878" y="1248"/>
                      </a:lnTo>
                      <a:lnTo>
                        <a:pt x="1878" y="1241"/>
                      </a:lnTo>
                      <a:lnTo>
                        <a:pt x="1878" y="1234"/>
                      </a:lnTo>
                      <a:lnTo>
                        <a:pt x="1878" y="1227"/>
                      </a:lnTo>
                      <a:lnTo>
                        <a:pt x="1885" y="1227"/>
                      </a:lnTo>
                      <a:lnTo>
                        <a:pt x="1892" y="1227"/>
                      </a:lnTo>
                      <a:lnTo>
                        <a:pt x="1892" y="1220"/>
                      </a:lnTo>
                      <a:lnTo>
                        <a:pt x="1899" y="1220"/>
                      </a:lnTo>
                      <a:lnTo>
                        <a:pt x="1899" y="1213"/>
                      </a:lnTo>
                      <a:lnTo>
                        <a:pt x="1899" y="1205"/>
                      </a:lnTo>
                      <a:lnTo>
                        <a:pt x="1899" y="1198"/>
                      </a:lnTo>
                      <a:lnTo>
                        <a:pt x="1899" y="1191"/>
                      </a:lnTo>
                      <a:lnTo>
                        <a:pt x="1899" y="1184"/>
                      </a:lnTo>
                      <a:lnTo>
                        <a:pt x="1906" y="1177"/>
                      </a:lnTo>
                      <a:lnTo>
                        <a:pt x="1906" y="1170"/>
                      </a:lnTo>
                      <a:lnTo>
                        <a:pt x="1913" y="1170"/>
                      </a:lnTo>
                      <a:lnTo>
                        <a:pt x="1913" y="1163"/>
                      </a:lnTo>
                      <a:lnTo>
                        <a:pt x="1913" y="1156"/>
                      </a:lnTo>
                      <a:lnTo>
                        <a:pt x="1913" y="1149"/>
                      </a:lnTo>
                      <a:lnTo>
                        <a:pt x="1913" y="1142"/>
                      </a:lnTo>
                      <a:lnTo>
                        <a:pt x="1906" y="1142"/>
                      </a:lnTo>
                      <a:lnTo>
                        <a:pt x="1906" y="1135"/>
                      </a:lnTo>
                      <a:lnTo>
                        <a:pt x="1899" y="1135"/>
                      </a:lnTo>
                      <a:lnTo>
                        <a:pt x="1906" y="1135"/>
                      </a:lnTo>
                      <a:lnTo>
                        <a:pt x="1899" y="1135"/>
                      </a:lnTo>
                      <a:lnTo>
                        <a:pt x="1906" y="1135"/>
                      </a:lnTo>
                      <a:lnTo>
                        <a:pt x="1913" y="1135"/>
                      </a:lnTo>
                      <a:lnTo>
                        <a:pt x="1913" y="1142"/>
                      </a:lnTo>
                      <a:lnTo>
                        <a:pt x="1920" y="1142"/>
                      </a:lnTo>
                      <a:lnTo>
                        <a:pt x="1920" y="1149"/>
                      </a:lnTo>
                      <a:lnTo>
                        <a:pt x="1927" y="1149"/>
                      </a:lnTo>
                      <a:lnTo>
                        <a:pt x="1920" y="1149"/>
                      </a:lnTo>
                      <a:lnTo>
                        <a:pt x="1927" y="1142"/>
                      </a:lnTo>
                      <a:lnTo>
                        <a:pt x="1927" y="1149"/>
                      </a:lnTo>
                      <a:lnTo>
                        <a:pt x="1927" y="1142"/>
                      </a:lnTo>
                      <a:lnTo>
                        <a:pt x="1927" y="1149"/>
                      </a:lnTo>
                      <a:lnTo>
                        <a:pt x="1920" y="1149"/>
                      </a:lnTo>
                      <a:lnTo>
                        <a:pt x="1920" y="1156"/>
                      </a:lnTo>
                      <a:lnTo>
                        <a:pt x="1927" y="1149"/>
                      </a:lnTo>
                      <a:lnTo>
                        <a:pt x="1927" y="1156"/>
                      </a:lnTo>
                      <a:lnTo>
                        <a:pt x="1927" y="1163"/>
                      </a:lnTo>
                      <a:lnTo>
                        <a:pt x="1927" y="1156"/>
                      </a:lnTo>
                      <a:lnTo>
                        <a:pt x="1934" y="1156"/>
                      </a:lnTo>
                      <a:lnTo>
                        <a:pt x="1934" y="1163"/>
                      </a:lnTo>
                      <a:lnTo>
                        <a:pt x="1941" y="1163"/>
                      </a:lnTo>
                      <a:lnTo>
                        <a:pt x="1949" y="1163"/>
                      </a:lnTo>
                      <a:lnTo>
                        <a:pt x="1956" y="1163"/>
                      </a:lnTo>
                      <a:lnTo>
                        <a:pt x="1956" y="1156"/>
                      </a:lnTo>
                      <a:lnTo>
                        <a:pt x="1956" y="1149"/>
                      </a:lnTo>
                      <a:lnTo>
                        <a:pt x="1963" y="1149"/>
                      </a:lnTo>
                      <a:lnTo>
                        <a:pt x="1956" y="1149"/>
                      </a:lnTo>
                      <a:lnTo>
                        <a:pt x="1956" y="1156"/>
                      </a:lnTo>
                      <a:lnTo>
                        <a:pt x="1956" y="1149"/>
                      </a:lnTo>
                      <a:lnTo>
                        <a:pt x="1963" y="1149"/>
                      </a:lnTo>
                      <a:lnTo>
                        <a:pt x="1963" y="1156"/>
                      </a:lnTo>
                      <a:lnTo>
                        <a:pt x="1963" y="1149"/>
                      </a:lnTo>
                      <a:lnTo>
                        <a:pt x="1970" y="1149"/>
                      </a:lnTo>
                      <a:lnTo>
                        <a:pt x="1963" y="1149"/>
                      </a:lnTo>
                      <a:lnTo>
                        <a:pt x="1963" y="1156"/>
                      </a:lnTo>
                      <a:lnTo>
                        <a:pt x="1963" y="1149"/>
                      </a:lnTo>
                      <a:lnTo>
                        <a:pt x="1956" y="1149"/>
                      </a:lnTo>
                      <a:lnTo>
                        <a:pt x="1956" y="1142"/>
                      </a:lnTo>
                      <a:lnTo>
                        <a:pt x="1963" y="1142"/>
                      </a:lnTo>
                      <a:lnTo>
                        <a:pt x="1956" y="1142"/>
                      </a:lnTo>
                      <a:lnTo>
                        <a:pt x="1956" y="1135"/>
                      </a:lnTo>
                      <a:lnTo>
                        <a:pt x="1949" y="1135"/>
                      </a:lnTo>
                      <a:lnTo>
                        <a:pt x="1956" y="1135"/>
                      </a:lnTo>
                      <a:lnTo>
                        <a:pt x="1949" y="1135"/>
                      </a:lnTo>
                      <a:lnTo>
                        <a:pt x="1949" y="1127"/>
                      </a:lnTo>
                      <a:lnTo>
                        <a:pt x="1956" y="1127"/>
                      </a:lnTo>
                      <a:lnTo>
                        <a:pt x="1949" y="1127"/>
                      </a:lnTo>
                      <a:lnTo>
                        <a:pt x="1941" y="1127"/>
                      </a:lnTo>
                      <a:lnTo>
                        <a:pt x="1941" y="1120"/>
                      </a:lnTo>
                      <a:lnTo>
                        <a:pt x="1949" y="1120"/>
                      </a:lnTo>
                      <a:lnTo>
                        <a:pt x="1941" y="1120"/>
                      </a:lnTo>
                      <a:lnTo>
                        <a:pt x="1941" y="1113"/>
                      </a:lnTo>
                      <a:lnTo>
                        <a:pt x="1941" y="1120"/>
                      </a:lnTo>
                      <a:lnTo>
                        <a:pt x="1941" y="1113"/>
                      </a:lnTo>
                      <a:lnTo>
                        <a:pt x="1934" y="1113"/>
                      </a:lnTo>
                      <a:lnTo>
                        <a:pt x="1941" y="1113"/>
                      </a:lnTo>
                      <a:lnTo>
                        <a:pt x="1934" y="1113"/>
                      </a:lnTo>
                      <a:lnTo>
                        <a:pt x="1941" y="1113"/>
                      </a:lnTo>
                      <a:lnTo>
                        <a:pt x="1934" y="1113"/>
                      </a:lnTo>
                      <a:lnTo>
                        <a:pt x="1934" y="1106"/>
                      </a:lnTo>
                      <a:lnTo>
                        <a:pt x="1927" y="1106"/>
                      </a:lnTo>
                      <a:lnTo>
                        <a:pt x="1920" y="1106"/>
                      </a:lnTo>
                      <a:lnTo>
                        <a:pt x="1920" y="1099"/>
                      </a:lnTo>
                      <a:lnTo>
                        <a:pt x="1913" y="1099"/>
                      </a:lnTo>
                      <a:lnTo>
                        <a:pt x="1920" y="1099"/>
                      </a:lnTo>
                      <a:lnTo>
                        <a:pt x="1920" y="1106"/>
                      </a:lnTo>
                      <a:lnTo>
                        <a:pt x="1913" y="1106"/>
                      </a:lnTo>
                      <a:lnTo>
                        <a:pt x="1913" y="1099"/>
                      </a:lnTo>
                      <a:lnTo>
                        <a:pt x="1913" y="1106"/>
                      </a:lnTo>
                      <a:lnTo>
                        <a:pt x="1913" y="1099"/>
                      </a:lnTo>
                      <a:lnTo>
                        <a:pt x="1906" y="1099"/>
                      </a:lnTo>
                      <a:lnTo>
                        <a:pt x="1906" y="1106"/>
                      </a:lnTo>
                      <a:lnTo>
                        <a:pt x="1906" y="1099"/>
                      </a:lnTo>
                      <a:lnTo>
                        <a:pt x="1906" y="1106"/>
                      </a:lnTo>
                      <a:lnTo>
                        <a:pt x="1899" y="1106"/>
                      </a:lnTo>
                      <a:lnTo>
                        <a:pt x="1906" y="1106"/>
                      </a:lnTo>
                      <a:lnTo>
                        <a:pt x="1906" y="1099"/>
                      </a:lnTo>
                      <a:lnTo>
                        <a:pt x="1899" y="1099"/>
                      </a:lnTo>
                      <a:lnTo>
                        <a:pt x="1906" y="1099"/>
                      </a:lnTo>
                      <a:lnTo>
                        <a:pt x="1899" y="1099"/>
                      </a:lnTo>
                      <a:lnTo>
                        <a:pt x="1892" y="1099"/>
                      </a:lnTo>
                      <a:lnTo>
                        <a:pt x="1885" y="1099"/>
                      </a:lnTo>
                      <a:lnTo>
                        <a:pt x="1885" y="1092"/>
                      </a:lnTo>
                      <a:lnTo>
                        <a:pt x="1885" y="1099"/>
                      </a:lnTo>
                      <a:lnTo>
                        <a:pt x="1885" y="1092"/>
                      </a:lnTo>
                      <a:lnTo>
                        <a:pt x="1878" y="1092"/>
                      </a:lnTo>
                      <a:lnTo>
                        <a:pt x="1885" y="1092"/>
                      </a:lnTo>
                      <a:lnTo>
                        <a:pt x="1878" y="1092"/>
                      </a:lnTo>
                      <a:lnTo>
                        <a:pt x="1871" y="1092"/>
                      </a:lnTo>
                      <a:lnTo>
                        <a:pt x="1863" y="1092"/>
                      </a:lnTo>
                      <a:lnTo>
                        <a:pt x="1856" y="1092"/>
                      </a:lnTo>
                      <a:lnTo>
                        <a:pt x="1849" y="1092"/>
                      </a:lnTo>
                      <a:lnTo>
                        <a:pt x="1842" y="1092"/>
                      </a:lnTo>
                      <a:lnTo>
                        <a:pt x="1835" y="1092"/>
                      </a:lnTo>
                      <a:lnTo>
                        <a:pt x="1835" y="1085"/>
                      </a:lnTo>
                      <a:lnTo>
                        <a:pt x="1828" y="1085"/>
                      </a:lnTo>
                      <a:lnTo>
                        <a:pt x="1821" y="1085"/>
                      </a:lnTo>
                      <a:lnTo>
                        <a:pt x="1828" y="1085"/>
                      </a:lnTo>
                      <a:lnTo>
                        <a:pt x="1828" y="1078"/>
                      </a:lnTo>
                      <a:lnTo>
                        <a:pt x="1821" y="1078"/>
                      </a:lnTo>
                      <a:lnTo>
                        <a:pt x="1814" y="1078"/>
                      </a:lnTo>
                      <a:lnTo>
                        <a:pt x="1814" y="1085"/>
                      </a:lnTo>
                      <a:lnTo>
                        <a:pt x="1814" y="1078"/>
                      </a:lnTo>
                      <a:lnTo>
                        <a:pt x="1807" y="1078"/>
                      </a:lnTo>
                      <a:lnTo>
                        <a:pt x="1814" y="1078"/>
                      </a:lnTo>
                      <a:lnTo>
                        <a:pt x="1814" y="1071"/>
                      </a:lnTo>
                      <a:lnTo>
                        <a:pt x="1807" y="1071"/>
                      </a:lnTo>
                      <a:lnTo>
                        <a:pt x="1814" y="1071"/>
                      </a:lnTo>
                      <a:lnTo>
                        <a:pt x="1807" y="1071"/>
                      </a:lnTo>
                      <a:lnTo>
                        <a:pt x="1814" y="1071"/>
                      </a:lnTo>
                      <a:lnTo>
                        <a:pt x="1814" y="1064"/>
                      </a:lnTo>
                      <a:lnTo>
                        <a:pt x="1807" y="1064"/>
                      </a:lnTo>
                      <a:lnTo>
                        <a:pt x="1807" y="1057"/>
                      </a:lnTo>
                      <a:lnTo>
                        <a:pt x="1800" y="1057"/>
                      </a:lnTo>
                      <a:lnTo>
                        <a:pt x="1807" y="1057"/>
                      </a:lnTo>
                      <a:lnTo>
                        <a:pt x="1800" y="1057"/>
                      </a:lnTo>
                      <a:lnTo>
                        <a:pt x="1807" y="1057"/>
                      </a:lnTo>
                      <a:lnTo>
                        <a:pt x="1807" y="1049"/>
                      </a:lnTo>
                      <a:lnTo>
                        <a:pt x="1807" y="1042"/>
                      </a:lnTo>
                      <a:lnTo>
                        <a:pt x="1800" y="1042"/>
                      </a:lnTo>
                      <a:lnTo>
                        <a:pt x="1800" y="1035"/>
                      </a:lnTo>
                      <a:lnTo>
                        <a:pt x="1793" y="1035"/>
                      </a:lnTo>
                      <a:lnTo>
                        <a:pt x="1793" y="1028"/>
                      </a:lnTo>
                      <a:lnTo>
                        <a:pt x="1800" y="1028"/>
                      </a:lnTo>
                      <a:lnTo>
                        <a:pt x="1793" y="1028"/>
                      </a:lnTo>
                      <a:lnTo>
                        <a:pt x="1800" y="1028"/>
                      </a:lnTo>
                      <a:lnTo>
                        <a:pt x="1800" y="1021"/>
                      </a:lnTo>
                      <a:lnTo>
                        <a:pt x="1793" y="1021"/>
                      </a:lnTo>
                      <a:lnTo>
                        <a:pt x="1786" y="1021"/>
                      </a:lnTo>
                      <a:lnTo>
                        <a:pt x="1778" y="1021"/>
                      </a:lnTo>
                      <a:lnTo>
                        <a:pt x="1771" y="1021"/>
                      </a:lnTo>
                      <a:lnTo>
                        <a:pt x="1771" y="1014"/>
                      </a:lnTo>
                      <a:lnTo>
                        <a:pt x="1764" y="1014"/>
                      </a:lnTo>
                      <a:lnTo>
                        <a:pt x="1764" y="1007"/>
                      </a:lnTo>
                      <a:lnTo>
                        <a:pt x="1757" y="1007"/>
                      </a:lnTo>
                      <a:lnTo>
                        <a:pt x="1757" y="1000"/>
                      </a:lnTo>
                      <a:lnTo>
                        <a:pt x="1757" y="993"/>
                      </a:lnTo>
                      <a:lnTo>
                        <a:pt x="1750" y="993"/>
                      </a:lnTo>
                      <a:lnTo>
                        <a:pt x="1757" y="993"/>
                      </a:lnTo>
                      <a:lnTo>
                        <a:pt x="1750" y="993"/>
                      </a:lnTo>
                      <a:lnTo>
                        <a:pt x="1750" y="986"/>
                      </a:lnTo>
                      <a:lnTo>
                        <a:pt x="1757" y="986"/>
                      </a:lnTo>
                      <a:lnTo>
                        <a:pt x="1750" y="986"/>
                      </a:lnTo>
                      <a:lnTo>
                        <a:pt x="1743" y="986"/>
                      </a:lnTo>
                      <a:lnTo>
                        <a:pt x="1743" y="979"/>
                      </a:lnTo>
                      <a:lnTo>
                        <a:pt x="1743" y="986"/>
                      </a:lnTo>
                      <a:lnTo>
                        <a:pt x="1736" y="986"/>
                      </a:lnTo>
                      <a:lnTo>
                        <a:pt x="1736" y="979"/>
                      </a:lnTo>
                      <a:lnTo>
                        <a:pt x="1729" y="979"/>
                      </a:lnTo>
                      <a:lnTo>
                        <a:pt x="1729" y="986"/>
                      </a:lnTo>
                      <a:lnTo>
                        <a:pt x="1722" y="986"/>
                      </a:lnTo>
                      <a:lnTo>
                        <a:pt x="1722" y="979"/>
                      </a:lnTo>
                      <a:lnTo>
                        <a:pt x="1715" y="979"/>
                      </a:lnTo>
                      <a:lnTo>
                        <a:pt x="1708" y="979"/>
                      </a:lnTo>
                      <a:lnTo>
                        <a:pt x="1700" y="979"/>
                      </a:lnTo>
                      <a:lnTo>
                        <a:pt x="1700" y="972"/>
                      </a:lnTo>
                      <a:lnTo>
                        <a:pt x="1693" y="972"/>
                      </a:lnTo>
                      <a:lnTo>
                        <a:pt x="1693" y="979"/>
                      </a:lnTo>
                      <a:lnTo>
                        <a:pt x="1693" y="972"/>
                      </a:lnTo>
                      <a:lnTo>
                        <a:pt x="1693" y="979"/>
                      </a:lnTo>
                      <a:lnTo>
                        <a:pt x="1693" y="986"/>
                      </a:lnTo>
                      <a:lnTo>
                        <a:pt x="1693" y="993"/>
                      </a:lnTo>
                      <a:lnTo>
                        <a:pt x="1686" y="993"/>
                      </a:lnTo>
                      <a:lnTo>
                        <a:pt x="1686" y="986"/>
                      </a:lnTo>
                      <a:lnTo>
                        <a:pt x="1686" y="993"/>
                      </a:lnTo>
                      <a:lnTo>
                        <a:pt x="1693" y="993"/>
                      </a:lnTo>
                      <a:lnTo>
                        <a:pt x="1686" y="993"/>
                      </a:lnTo>
                      <a:lnTo>
                        <a:pt x="1686" y="1000"/>
                      </a:lnTo>
                      <a:lnTo>
                        <a:pt x="1679" y="1000"/>
                      </a:lnTo>
                      <a:lnTo>
                        <a:pt x="1679" y="993"/>
                      </a:lnTo>
                      <a:lnTo>
                        <a:pt x="1686" y="993"/>
                      </a:lnTo>
                      <a:lnTo>
                        <a:pt x="1686" y="986"/>
                      </a:lnTo>
                      <a:lnTo>
                        <a:pt x="1693" y="986"/>
                      </a:lnTo>
                      <a:lnTo>
                        <a:pt x="1686" y="986"/>
                      </a:lnTo>
                      <a:lnTo>
                        <a:pt x="1686" y="979"/>
                      </a:lnTo>
                      <a:lnTo>
                        <a:pt x="1686" y="986"/>
                      </a:lnTo>
                      <a:lnTo>
                        <a:pt x="1679" y="986"/>
                      </a:lnTo>
                      <a:lnTo>
                        <a:pt x="1686" y="986"/>
                      </a:lnTo>
                      <a:lnTo>
                        <a:pt x="1679" y="986"/>
                      </a:lnTo>
                      <a:lnTo>
                        <a:pt x="1679" y="993"/>
                      </a:lnTo>
                      <a:lnTo>
                        <a:pt x="1679" y="1000"/>
                      </a:lnTo>
                      <a:lnTo>
                        <a:pt x="1672" y="1000"/>
                      </a:lnTo>
                      <a:lnTo>
                        <a:pt x="1672" y="1007"/>
                      </a:lnTo>
                      <a:lnTo>
                        <a:pt x="1672" y="1000"/>
                      </a:lnTo>
                      <a:lnTo>
                        <a:pt x="1672" y="993"/>
                      </a:lnTo>
                      <a:lnTo>
                        <a:pt x="1665" y="993"/>
                      </a:lnTo>
                      <a:lnTo>
                        <a:pt x="1665" y="1000"/>
                      </a:lnTo>
                      <a:lnTo>
                        <a:pt x="1658" y="1000"/>
                      </a:lnTo>
                      <a:lnTo>
                        <a:pt x="1658" y="1007"/>
                      </a:lnTo>
                      <a:lnTo>
                        <a:pt x="1658" y="1000"/>
                      </a:lnTo>
                      <a:lnTo>
                        <a:pt x="1658" y="1007"/>
                      </a:lnTo>
                      <a:lnTo>
                        <a:pt x="1658" y="1014"/>
                      </a:lnTo>
                      <a:lnTo>
                        <a:pt x="1651" y="1014"/>
                      </a:lnTo>
                      <a:lnTo>
                        <a:pt x="1658" y="1014"/>
                      </a:lnTo>
                      <a:lnTo>
                        <a:pt x="1651" y="1014"/>
                      </a:lnTo>
                      <a:lnTo>
                        <a:pt x="1644" y="1014"/>
                      </a:lnTo>
                      <a:lnTo>
                        <a:pt x="1637" y="1014"/>
                      </a:lnTo>
                      <a:lnTo>
                        <a:pt x="1630" y="1014"/>
                      </a:lnTo>
                      <a:lnTo>
                        <a:pt x="1623" y="1014"/>
                      </a:lnTo>
                      <a:lnTo>
                        <a:pt x="1615" y="1014"/>
                      </a:lnTo>
                      <a:lnTo>
                        <a:pt x="1608" y="1014"/>
                      </a:lnTo>
                      <a:lnTo>
                        <a:pt x="1608" y="1007"/>
                      </a:lnTo>
                      <a:lnTo>
                        <a:pt x="1601" y="1007"/>
                      </a:lnTo>
                      <a:lnTo>
                        <a:pt x="1601" y="1014"/>
                      </a:lnTo>
                      <a:lnTo>
                        <a:pt x="1594" y="1014"/>
                      </a:lnTo>
                      <a:lnTo>
                        <a:pt x="1587" y="1014"/>
                      </a:lnTo>
                      <a:lnTo>
                        <a:pt x="1580" y="1014"/>
                      </a:lnTo>
                      <a:lnTo>
                        <a:pt x="1580" y="1007"/>
                      </a:lnTo>
                      <a:lnTo>
                        <a:pt x="1573" y="1007"/>
                      </a:lnTo>
                      <a:lnTo>
                        <a:pt x="1573" y="1000"/>
                      </a:lnTo>
                      <a:lnTo>
                        <a:pt x="1566" y="1000"/>
                      </a:lnTo>
                      <a:lnTo>
                        <a:pt x="1559" y="1000"/>
                      </a:lnTo>
                      <a:lnTo>
                        <a:pt x="1559" y="1007"/>
                      </a:lnTo>
                      <a:lnTo>
                        <a:pt x="1566" y="1007"/>
                      </a:lnTo>
                      <a:lnTo>
                        <a:pt x="1559" y="1007"/>
                      </a:lnTo>
                      <a:lnTo>
                        <a:pt x="1559" y="1000"/>
                      </a:lnTo>
                      <a:lnTo>
                        <a:pt x="1552" y="1000"/>
                      </a:lnTo>
                      <a:lnTo>
                        <a:pt x="1552" y="993"/>
                      </a:lnTo>
                      <a:lnTo>
                        <a:pt x="1545" y="993"/>
                      </a:lnTo>
                      <a:lnTo>
                        <a:pt x="1537" y="993"/>
                      </a:lnTo>
                      <a:lnTo>
                        <a:pt x="1530" y="993"/>
                      </a:lnTo>
                      <a:lnTo>
                        <a:pt x="1530" y="986"/>
                      </a:lnTo>
                      <a:lnTo>
                        <a:pt x="1530" y="993"/>
                      </a:lnTo>
                      <a:lnTo>
                        <a:pt x="1523" y="993"/>
                      </a:lnTo>
                      <a:lnTo>
                        <a:pt x="1516" y="993"/>
                      </a:lnTo>
                      <a:lnTo>
                        <a:pt x="1509" y="993"/>
                      </a:lnTo>
                      <a:lnTo>
                        <a:pt x="1509" y="986"/>
                      </a:lnTo>
                      <a:lnTo>
                        <a:pt x="1502" y="986"/>
                      </a:lnTo>
                      <a:lnTo>
                        <a:pt x="1495" y="986"/>
                      </a:lnTo>
                      <a:lnTo>
                        <a:pt x="1488" y="986"/>
                      </a:lnTo>
                      <a:lnTo>
                        <a:pt x="1488" y="979"/>
                      </a:lnTo>
                      <a:lnTo>
                        <a:pt x="1481" y="972"/>
                      </a:lnTo>
                      <a:lnTo>
                        <a:pt x="1481" y="964"/>
                      </a:lnTo>
                      <a:lnTo>
                        <a:pt x="1481" y="957"/>
                      </a:lnTo>
                      <a:lnTo>
                        <a:pt x="1474" y="957"/>
                      </a:lnTo>
                      <a:lnTo>
                        <a:pt x="1467" y="957"/>
                      </a:lnTo>
                      <a:lnTo>
                        <a:pt x="1467" y="972"/>
                      </a:lnTo>
                      <a:lnTo>
                        <a:pt x="1445" y="972"/>
                      </a:lnTo>
                      <a:lnTo>
                        <a:pt x="1438" y="972"/>
                      </a:lnTo>
                      <a:lnTo>
                        <a:pt x="1424" y="972"/>
                      </a:lnTo>
                      <a:lnTo>
                        <a:pt x="1410" y="972"/>
                      </a:lnTo>
                      <a:lnTo>
                        <a:pt x="1389" y="972"/>
                      </a:lnTo>
                      <a:lnTo>
                        <a:pt x="1304" y="972"/>
                      </a:lnTo>
                      <a:lnTo>
                        <a:pt x="1254" y="972"/>
                      </a:lnTo>
                      <a:lnTo>
                        <a:pt x="1183" y="972"/>
                      </a:lnTo>
                      <a:lnTo>
                        <a:pt x="1155" y="972"/>
                      </a:lnTo>
                      <a:lnTo>
                        <a:pt x="1091" y="972"/>
                      </a:lnTo>
                      <a:lnTo>
                        <a:pt x="963" y="972"/>
                      </a:lnTo>
                      <a:lnTo>
                        <a:pt x="900" y="972"/>
                      </a:lnTo>
                      <a:lnTo>
                        <a:pt x="744" y="972"/>
                      </a:lnTo>
                      <a:lnTo>
                        <a:pt x="588" y="972"/>
                      </a:lnTo>
                      <a:lnTo>
                        <a:pt x="581" y="972"/>
                      </a:lnTo>
                      <a:lnTo>
                        <a:pt x="574" y="972"/>
                      </a:lnTo>
                      <a:lnTo>
                        <a:pt x="581" y="964"/>
                      </a:lnTo>
                      <a:lnTo>
                        <a:pt x="588" y="964"/>
                      </a:lnTo>
                      <a:lnTo>
                        <a:pt x="595" y="964"/>
                      </a:lnTo>
                      <a:lnTo>
                        <a:pt x="595" y="972"/>
                      </a:lnTo>
                      <a:lnTo>
                        <a:pt x="602" y="972"/>
                      </a:lnTo>
                      <a:lnTo>
                        <a:pt x="602" y="964"/>
                      </a:lnTo>
                      <a:lnTo>
                        <a:pt x="602" y="972"/>
                      </a:lnTo>
                      <a:lnTo>
                        <a:pt x="602" y="964"/>
                      </a:lnTo>
                      <a:lnTo>
                        <a:pt x="609" y="972"/>
                      </a:lnTo>
                      <a:lnTo>
                        <a:pt x="609" y="964"/>
                      </a:lnTo>
                      <a:lnTo>
                        <a:pt x="616" y="964"/>
                      </a:lnTo>
                      <a:lnTo>
                        <a:pt x="623" y="964"/>
                      </a:lnTo>
                      <a:lnTo>
                        <a:pt x="623" y="957"/>
                      </a:lnTo>
                      <a:lnTo>
                        <a:pt x="630" y="957"/>
                      </a:lnTo>
                      <a:lnTo>
                        <a:pt x="623" y="957"/>
                      </a:lnTo>
                      <a:lnTo>
                        <a:pt x="616" y="964"/>
                      </a:lnTo>
                      <a:lnTo>
                        <a:pt x="609" y="964"/>
                      </a:lnTo>
                      <a:lnTo>
                        <a:pt x="616" y="964"/>
                      </a:lnTo>
                      <a:lnTo>
                        <a:pt x="616" y="957"/>
                      </a:lnTo>
                      <a:lnTo>
                        <a:pt x="616" y="950"/>
                      </a:lnTo>
                      <a:lnTo>
                        <a:pt x="609" y="950"/>
                      </a:lnTo>
                      <a:lnTo>
                        <a:pt x="609" y="943"/>
                      </a:lnTo>
                      <a:lnTo>
                        <a:pt x="602" y="943"/>
                      </a:lnTo>
                      <a:lnTo>
                        <a:pt x="609" y="943"/>
                      </a:lnTo>
                      <a:lnTo>
                        <a:pt x="609" y="950"/>
                      </a:lnTo>
                      <a:lnTo>
                        <a:pt x="616" y="950"/>
                      </a:lnTo>
                      <a:lnTo>
                        <a:pt x="616" y="957"/>
                      </a:lnTo>
                      <a:lnTo>
                        <a:pt x="616" y="964"/>
                      </a:lnTo>
                      <a:lnTo>
                        <a:pt x="616" y="957"/>
                      </a:lnTo>
                      <a:lnTo>
                        <a:pt x="616" y="964"/>
                      </a:lnTo>
                      <a:lnTo>
                        <a:pt x="609" y="964"/>
                      </a:lnTo>
                      <a:lnTo>
                        <a:pt x="602" y="964"/>
                      </a:lnTo>
                      <a:lnTo>
                        <a:pt x="602" y="972"/>
                      </a:lnTo>
                      <a:lnTo>
                        <a:pt x="602" y="964"/>
                      </a:lnTo>
                      <a:lnTo>
                        <a:pt x="602" y="972"/>
                      </a:lnTo>
                      <a:lnTo>
                        <a:pt x="595" y="972"/>
                      </a:lnTo>
                      <a:lnTo>
                        <a:pt x="595" y="964"/>
                      </a:lnTo>
                      <a:lnTo>
                        <a:pt x="602" y="964"/>
                      </a:lnTo>
                      <a:lnTo>
                        <a:pt x="602" y="957"/>
                      </a:lnTo>
                      <a:lnTo>
                        <a:pt x="602" y="964"/>
                      </a:lnTo>
                      <a:lnTo>
                        <a:pt x="595" y="964"/>
                      </a:lnTo>
                      <a:lnTo>
                        <a:pt x="588" y="964"/>
                      </a:lnTo>
                      <a:lnTo>
                        <a:pt x="588" y="957"/>
                      </a:lnTo>
                      <a:lnTo>
                        <a:pt x="595" y="957"/>
                      </a:lnTo>
                      <a:lnTo>
                        <a:pt x="595" y="950"/>
                      </a:lnTo>
                      <a:lnTo>
                        <a:pt x="588" y="950"/>
                      </a:lnTo>
                      <a:lnTo>
                        <a:pt x="595" y="957"/>
                      </a:lnTo>
                      <a:lnTo>
                        <a:pt x="588" y="957"/>
                      </a:lnTo>
                      <a:lnTo>
                        <a:pt x="588" y="964"/>
                      </a:lnTo>
                      <a:lnTo>
                        <a:pt x="581" y="964"/>
                      </a:lnTo>
                      <a:lnTo>
                        <a:pt x="574" y="964"/>
                      </a:lnTo>
                      <a:lnTo>
                        <a:pt x="567" y="964"/>
                      </a:lnTo>
                      <a:lnTo>
                        <a:pt x="574" y="964"/>
                      </a:lnTo>
                      <a:lnTo>
                        <a:pt x="574" y="957"/>
                      </a:lnTo>
                      <a:lnTo>
                        <a:pt x="574" y="964"/>
                      </a:lnTo>
                      <a:lnTo>
                        <a:pt x="581" y="964"/>
                      </a:lnTo>
                      <a:lnTo>
                        <a:pt x="581" y="957"/>
                      </a:lnTo>
                      <a:lnTo>
                        <a:pt x="581" y="950"/>
                      </a:lnTo>
                      <a:lnTo>
                        <a:pt x="581" y="957"/>
                      </a:lnTo>
                      <a:lnTo>
                        <a:pt x="581" y="964"/>
                      </a:lnTo>
                      <a:lnTo>
                        <a:pt x="581" y="957"/>
                      </a:lnTo>
                      <a:lnTo>
                        <a:pt x="574" y="964"/>
                      </a:lnTo>
                      <a:lnTo>
                        <a:pt x="574" y="957"/>
                      </a:lnTo>
                      <a:lnTo>
                        <a:pt x="567" y="957"/>
                      </a:lnTo>
                      <a:lnTo>
                        <a:pt x="567" y="950"/>
                      </a:lnTo>
                      <a:lnTo>
                        <a:pt x="574" y="950"/>
                      </a:lnTo>
                      <a:lnTo>
                        <a:pt x="567" y="943"/>
                      </a:lnTo>
                      <a:lnTo>
                        <a:pt x="574" y="943"/>
                      </a:lnTo>
                      <a:lnTo>
                        <a:pt x="567" y="936"/>
                      </a:lnTo>
                      <a:lnTo>
                        <a:pt x="567" y="929"/>
                      </a:lnTo>
                      <a:lnTo>
                        <a:pt x="567" y="936"/>
                      </a:lnTo>
                      <a:lnTo>
                        <a:pt x="574" y="943"/>
                      </a:lnTo>
                      <a:lnTo>
                        <a:pt x="567" y="943"/>
                      </a:lnTo>
                      <a:lnTo>
                        <a:pt x="567" y="950"/>
                      </a:lnTo>
                      <a:lnTo>
                        <a:pt x="559" y="950"/>
                      </a:lnTo>
                      <a:lnTo>
                        <a:pt x="559" y="957"/>
                      </a:lnTo>
                      <a:lnTo>
                        <a:pt x="552" y="957"/>
                      </a:lnTo>
                      <a:lnTo>
                        <a:pt x="552" y="950"/>
                      </a:lnTo>
                      <a:lnTo>
                        <a:pt x="552" y="957"/>
                      </a:lnTo>
                      <a:lnTo>
                        <a:pt x="545" y="950"/>
                      </a:lnTo>
                      <a:lnTo>
                        <a:pt x="545" y="943"/>
                      </a:lnTo>
                      <a:lnTo>
                        <a:pt x="545" y="950"/>
                      </a:lnTo>
                      <a:lnTo>
                        <a:pt x="545" y="943"/>
                      </a:lnTo>
                      <a:lnTo>
                        <a:pt x="552" y="943"/>
                      </a:lnTo>
                      <a:lnTo>
                        <a:pt x="552" y="950"/>
                      </a:lnTo>
                      <a:lnTo>
                        <a:pt x="552" y="943"/>
                      </a:lnTo>
                      <a:lnTo>
                        <a:pt x="559" y="943"/>
                      </a:lnTo>
                      <a:lnTo>
                        <a:pt x="552" y="943"/>
                      </a:lnTo>
                      <a:lnTo>
                        <a:pt x="552" y="950"/>
                      </a:lnTo>
                      <a:lnTo>
                        <a:pt x="552" y="943"/>
                      </a:lnTo>
                      <a:lnTo>
                        <a:pt x="545" y="943"/>
                      </a:lnTo>
                      <a:lnTo>
                        <a:pt x="545" y="936"/>
                      </a:lnTo>
                      <a:lnTo>
                        <a:pt x="552" y="936"/>
                      </a:lnTo>
                      <a:lnTo>
                        <a:pt x="545" y="936"/>
                      </a:lnTo>
                      <a:lnTo>
                        <a:pt x="552" y="936"/>
                      </a:lnTo>
                      <a:lnTo>
                        <a:pt x="545" y="936"/>
                      </a:lnTo>
                      <a:lnTo>
                        <a:pt x="545" y="929"/>
                      </a:lnTo>
                      <a:lnTo>
                        <a:pt x="552" y="929"/>
                      </a:lnTo>
                      <a:lnTo>
                        <a:pt x="552" y="922"/>
                      </a:lnTo>
                      <a:lnTo>
                        <a:pt x="545" y="922"/>
                      </a:lnTo>
                      <a:lnTo>
                        <a:pt x="552" y="929"/>
                      </a:lnTo>
                      <a:lnTo>
                        <a:pt x="545" y="929"/>
                      </a:lnTo>
                      <a:lnTo>
                        <a:pt x="545" y="936"/>
                      </a:lnTo>
                      <a:lnTo>
                        <a:pt x="545" y="943"/>
                      </a:lnTo>
                      <a:lnTo>
                        <a:pt x="538" y="943"/>
                      </a:lnTo>
                      <a:lnTo>
                        <a:pt x="531" y="943"/>
                      </a:lnTo>
                      <a:lnTo>
                        <a:pt x="531" y="936"/>
                      </a:lnTo>
                      <a:lnTo>
                        <a:pt x="524" y="936"/>
                      </a:lnTo>
                      <a:lnTo>
                        <a:pt x="524" y="929"/>
                      </a:lnTo>
                      <a:lnTo>
                        <a:pt x="517" y="929"/>
                      </a:lnTo>
                      <a:lnTo>
                        <a:pt x="524" y="929"/>
                      </a:lnTo>
                      <a:lnTo>
                        <a:pt x="524" y="936"/>
                      </a:lnTo>
                      <a:lnTo>
                        <a:pt x="524" y="929"/>
                      </a:lnTo>
                      <a:lnTo>
                        <a:pt x="517" y="929"/>
                      </a:lnTo>
                      <a:lnTo>
                        <a:pt x="524" y="929"/>
                      </a:lnTo>
                      <a:lnTo>
                        <a:pt x="524" y="922"/>
                      </a:lnTo>
                      <a:lnTo>
                        <a:pt x="524" y="915"/>
                      </a:lnTo>
                      <a:lnTo>
                        <a:pt x="531" y="915"/>
                      </a:lnTo>
                      <a:lnTo>
                        <a:pt x="531" y="908"/>
                      </a:lnTo>
                      <a:lnTo>
                        <a:pt x="538" y="908"/>
                      </a:lnTo>
                      <a:lnTo>
                        <a:pt x="531" y="908"/>
                      </a:lnTo>
                      <a:lnTo>
                        <a:pt x="531" y="915"/>
                      </a:lnTo>
                      <a:lnTo>
                        <a:pt x="524" y="915"/>
                      </a:lnTo>
                      <a:lnTo>
                        <a:pt x="517" y="915"/>
                      </a:lnTo>
                      <a:lnTo>
                        <a:pt x="510" y="915"/>
                      </a:lnTo>
                      <a:lnTo>
                        <a:pt x="517" y="915"/>
                      </a:lnTo>
                      <a:lnTo>
                        <a:pt x="510" y="915"/>
                      </a:lnTo>
                      <a:lnTo>
                        <a:pt x="510" y="908"/>
                      </a:lnTo>
                      <a:lnTo>
                        <a:pt x="517" y="908"/>
                      </a:lnTo>
                      <a:lnTo>
                        <a:pt x="517" y="901"/>
                      </a:lnTo>
                      <a:lnTo>
                        <a:pt x="517" y="894"/>
                      </a:lnTo>
                      <a:lnTo>
                        <a:pt x="524" y="894"/>
                      </a:lnTo>
                      <a:lnTo>
                        <a:pt x="531" y="894"/>
                      </a:lnTo>
                      <a:lnTo>
                        <a:pt x="531" y="886"/>
                      </a:lnTo>
                      <a:lnTo>
                        <a:pt x="531" y="894"/>
                      </a:lnTo>
                      <a:lnTo>
                        <a:pt x="524" y="894"/>
                      </a:lnTo>
                      <a:lnTo>
                        <a:pt x="517" y="894"/>
                      </a:lnTo>
                      <a:lnTo>
                        <a:pt x="517" y="886"/>
                      </a:lnTo>
                      <a:lnTo>
                        <a:pt x="510" y="886"/>
                      </a:lnTo>
                      <a:lnTo>
                        <a:pt x="510" y="879"/>
                      </a:lnTo>
                      <a:lnTo>
                        <a:pt x="517" y="879"/>
                      </a:lnTo>
                      <a:lnTo>
                        <a:pt x="510" y="879"/>
                      </a:lnTo>
                      <a:lnTo>
                        <a:pt x="510" y="886"/>
                      </a:lnTo>
                      <a:lnTo>
                        <a:pt x="517" y="886"/>
                      </a:lnTo>
                      <a:lnTo>
                        <a:pt x="510" y="886"/>
                      </a:lnTo>
                      <a:lnTo>
                        <a:pt x="517" y="886"/>
                      </a:lnTo>
                      <a:lnTo>
                        <a:pt x="517" y="894"/>
                      </a:lnTo>
                      <a:lnTo>
                        <a:pt x="517" y="901"/>
                      </a:lnTo>
                      <a:lnTo>
                        <a:pt x="517" y="908"/>
                      </a:lnTo>
                      <a:lnTo>
                        <a:pt x="510" y="908"/>
                      </a:lnTo>
                      <a:lnTo>
                        <a:pt x="510" y="915"/>
                      </a:lnTo>
                      <a:lnTo>
                        <a:pt x="503" y="915"/>
                      </a:lnTo>
                      <a:lnTo>
                        <a:pt x="503" y="908"/>
                      </a:lnTo>
                      <a:lnTo>
                        <a:pt x="510" y="908"/>
                      </a:lnTo>
                      <a:lnTo>
                        <a:pt x="503" y="908"/>
                      </a:lnTo>
                      <a:lnTo>
                        <a:pt x="503" y="915"/>
                      </a:lnTo>
                      <a:lnTo>
                        <a:pt x="503" y="908"/>
                      </a:lnTo>
                      <a:lnTo>
                        <a:pt x="503" y="915"/>
                      </a:lnTo>
                      <a:lnTo>
                        <a:pt x="496" y="915"/>
                      </a:lnTo>
                      <a:lnTo>
                        <a:pt x="496" y="908"/>
                      </a:lnTo>
                      <a:lnTo>
                        <a:pt x="496" y="901"/>
                      </a:lnTo>
                      <a:lnTo>
                        <a:pt x="503" y="901"/>
                      </a:lnTo>
                      <a:lnTo>
                        <a:pt x="496" y="901"/>
                      </a:lnTo>
                      <a:lnTo>
                        <a:pt x="496" y="908"/>
                      </a:lnTo>
                      <a:lnTo>
                        <a:pt x="496" y="915"/>
                      </a:lnTo>
                      <a:lnTo>
                        <a:pt x="489" y="915"/>
                      </a:lnTo>
                      <a:lnTo>
                        <a:pt x="489" y="908"/>
                      </a:lnTo>
                      <a:lnTo>
                        <a:pt x="481" y="908"/>
                      </a:lnTo>
                      <a:lnTo>
                        <a:pt x="481" y="915"/>
                      </a:lnTo>
                      <a:lnTo>
                        <a:pt x="481" y="908"/>
                      </a:lnTo>
                      <a:lnTo>
                        <a:pt x="481" y="915"/>
                      </a:lnTo>
                      <a:lnTo>
                        <a:pt x="481" y="908"/>
                      </a:lnTo>
                      <a:lnTo>
                        <a:pt x="474" y="908"/>
                      </a:lnTo>
                      <a:lnTo>
                        <a:pt x="481" y="908"/>
                      </a:lnTo>
                      <a:lnTo>
                        <a:pt x="481" y="901"/>
                      </a:lnTo>
                      <a:lnTo>
                        <a:pt x="481" y="908"/>
                      </a:lnTo>
                      <a:lnTo>
                        <a:pt x="474" y="908"/>
                      </a:lnTo>
                      <a:lnTo>
                        <a:pt x="474" y="901"/>
                      </a:lnTo>
                      <a:lnTo>
                        <a:pt x="481" y="901"/>
                      </a:lnTo>
                      <a:lnTo>
                        <a:pt x="489" y="901"/>
                      </a:lnTo>
                      <a:lnTo>
                        <a:pt x="496" y="901"/>
                      </a:lnTo>
                      <a:lnTo>
                        <a:pt x="496" y="894"/>
                      </a:lnTo>
                      <a:lnTo>
                        <a:pt x="496" y="886"/>
                      </a:lnTo>
                      <a:lnTo>
                        <a:pt x="496" y="894"/>
                      </a:lnTo>
                      <a:lnTo>
                        <a:pt x="489" y="894"/>
                      </a:lnTo>
                      <a:lnTo>
                        <a:pt x="496" y="894"/>
                      </a:lnTo>
                      <a:lnTo>
                        <a:pt x="496" y="901"/>
                      </a:lnTo>
                      <a:lnTo>
                        <a:pt x="489" y="901"/>
                      </a:lnTo>
                      <a:lnTo>
                        <a:pt x="481" y="901"/>
                      </a:lnTo>
                      <a:lnTo>
                        <a:pt x="474" y="901"/>
                      </a:lnTo>
                      <a:lnTo>
                        <a:pt x="481" y="901"/>
                      </a:lnTo>
                      <a:lnTo>
                        <a:pt x="481" y="894"/>
                      </a:lnTo>
                      <a:lnTo>
                        <a:pt x="481" y="901"/>
                      </a:lnTo>
                      <a:lnTo>
                        <a:pt x="474" y="901"/>
                      </a:lnTo>
                      <a:lnTo>
                        <a:pt x="474" y="894"/>
                      </a:lnTo>
                      <a:lnTo>
                        <a:pt x="467" y="894"/>
                      </a:lnTo>
                      <a:lnTo>
                        <a:pt x="474" y="894"/>
                      </a:lnTo>
                      <a:lnTo>
                        <a:pt x="467" y="894"/>
                      </a:lnTo>
                      <a:lnTo>
                        <a:pt x="460" y="894"/>
                      </a:lnTo>
                      <a:lnTo>
                        <a:pt x="467" y="894"/>
                      </a:lnTo>
                      <a:lnTo>
                        <a:pt x="460" y="894"/>
                      </a:lnTo>
                      <a:lnTo>
                        <a:pt x="467" y="894"/>
                      </a:lnTo>
                      <a:lnTo>
                        <a:pt x="474" y="894"/>
                      </a:lnTo>
                      <a:lnTo>
                        <a:pt x="474" y="886"/>
                      </a:lnTo>
                      <a:lnTo>
                        <a:pt x="474" y="879"/>
                      </a:lnTo>
                      <a:lnTo>
                        <a:pt x="474" y="886"/>
                      </a:lnTo>
                      <a:lnTo>
                        <a:pt x="474" y="894"/>
                      </a:lnTo>
                      <a:lnTo>
                        <a:pt x="467" y="894"/>
                      </a:lnTo>
                      <a:lnTo>
                        <a:pt x="467" y="886"/>
                      </a:lnTo>
                      <a:lnTo>
                        <a:pt x="467" y="879"/>
                      </a:lnTo>
                      <a:lnTo>
                        <a:pt x="467" y="886"/>
                      </a:lnTo>
                      <a:lnTo>
                        <a:pt x="460" y="886"/>
                      </a:lnTo>
                      <a:lnTo>
                        <a:pt x="467" y="894"/>
                      </a:lnTo>
                      <a:lnTo>
                        <a:pt x="460" y="894"/>
                      </a:lnTo>
                      <a:lnTo>
                        <a:pt x="453" y="894"/>
                      </a:lnTo>
                      <a:lnTo>
                        <a:pt x="460" y="894"/>
                      </a:lnTo>
                      <a:lnTo>
                        <a:pt x="453" y="894"/>
                      </a:lnTo>
                      <a:lnTo>
                        <a:pt x="453" y="886"/>
                      </a:lnTo>
                      <a:lnTo>
                        <a:pt x="453" y="894"/>
                      </a:lnTo>
                      <a:lnTo>
                        <a:pt x="446" y="894"/>
                      </a:lnTo>
                      <a:lnTo>
                        <a:pt x="446" y="886"/>
                      </a:lnTo>
                      <a:lnTo>
                        <a:pt x="446" y="894"/>
                      </a:lnTo>
                      <a:lnTo>
                        <a:pt x="439" y="894"/>
                      </a:lnTo>
                      <a:lnTo>
                        <a:pt x="446" y="894"/>
                      </a:lnTo>
                      <a:lnTo>
                        <a:pt x="453" y="894"/>
                      </a:lnTo>
                      <a:lnTo>
                        <a:pt x="446" y="894"/>
                      </a:lnTo>
                      <a:lnTo>
                        <a:pt x="439" y="894"/>
                      </a:lnTo>
                      <a:lnTo>
                        <a:pt x="432" y="894"/>
                      </a:lnTo>
                      <a:lnTo>
                        <a:pt x="432" y="886"/>
                      </a:lnTo>
                      <a:lnTo>
                        <a:pt x="432" y="894"/>
                      </a:lnTo>
                      <a:lnTo>
                        <a:pt x="432" y="886"/>
                      </a:lnTo>
                      <a:lnTo>
                        <a:pt x="439" y="886"/>
                      </a:lnTo>
                      <a:lnTo>
                        <a:pt x="432" y="886"/>
                      </a:lnTo>
                      <a:lnTo>
                        <a:pt x="439" y="886"/>
                      </a:lnTo>
                      <a:lnTo>
                        <a:pt x="439" y="894"/>
                      </a:lnTo>
                      <a:lnTo>
                        <a:pt x="446" y="894"/>
                      </a:lnTo>
                      <a:lnTo>
                        <a:pt x="439" y="886"/>
                      </a:lnTo>
                      <a:lnTo>
                        <a:pt x="446" y="886"/>
                      </a:lnTo>
                      <a:lnTo>
                        <a:pt x="439" y="886"/>
                      </a:lnTo>
                      <a:lnTo>
                        <a:pt x="446" y="886"/>
                      </a:lnTo>
                      <a:lnTo>
                        <a:pt x="453" y="886"/>
                      </a:lnTo>
                      <a:lnTo>
                        <a:pt x="460" y="886"/>
                      </a:lnTo>
                      <a:lnTo>
                        <a:pt x="453" y="886"/>
                      </a:lnTo>
                      <a:lnTo>
                        <a:pt x="460" y="886"/>
                      </a:lnTo>
                      <a:lnTo>
                        <a:pt x="460" y="879"/>
                      </a:lnTo>
                      <a:lnTo>
                        <a:pt x="460" y="886"/>
                      </a:lnTo>
                      <a:lnTo>
                        <a:pt x="453" y="886"/>
                      </a:lnTo>
                      <a:lnTo>
                        <a:pt x="446" y="886"/>
                      </a:lnTo>
                      <a:lnTo>
                        <a:pt x="439" y="886"/>
                      </a:lnTo>
                      <a:lnTo>
                        <a:pt x="432" y="886"/>
                      </a:lnTo>
                      <a:lnTo>
                        <a:pt x="439" y="886"/>
                      </a:lnTo>
                      <a:lnTo>
                        <a:pt x="446" y="886"/>
                      </a:lnTo>
                      <a:lnTo>
                        <a:pt x="439" y="886"/>
                      </a:lnTo>
                      <a:lnTo>
                        <a:pt x="432" y="886"/>
                      </a:lnTo>
                      <a:lnTo>
                        <a:pt x="439" y="886"/>
                      </a:lnTo>
                      <a:lnTo>
                        <a:pt x="446" y="886"/>
                      </a:lnTo>
                      <a:lnTo>
                        <a:pt x="453" y="886"/>
                      </a:lnTo>
                      <a:lnTo>
                        <a:pt x="446" y="886"/>
                      </a:lnTo>
                      <a:lnTo>
                        <a:pt x="446" y="879"/>
                      </a:lnTo>
                      <a:lnTo>
                        <a:pt x="453" y="879"/>
                      </a:lnTo>
                      <a:lnTo>
                        <a:pt x="446" y="879"/>
                      </a:lnTo>
                      <a:lnTo>
                        <a:pt x="446" y="886"/>
                      </a:lnTo>
                      <a:lnTo>
                        <a:pt x="439" y="886"/>
                      </a:lnTo>
                      <a:lnTo>
                        <a:pt x="439" y="879"/>
                      </a:lnTo>
                      <a:lnTo>
                        <a:pt x="432" y="879"/>
                      </a:lnTo>
                      <a:lnTo>
                        <a:pt x="439" y="879"/>
                      </a:lnTo>
                      <a:lnTo>
                        <a:pt x="432" y="879"/>
                      </a:lnTo>
                      <a:lnTo>
                        <a:pt x="432" y="886"/>
                      </a:lnTo>
                      <a:lnTo>
                        <a:pt x="432" y="879"/>
                      </a:lnTo>
                      <a:lnTo>
                        <a:pt x="432" y="886"/>
                      </a:lnTo>
                      <a:lnTo>
                        <a:pt x="432" y="879"/>
                      </a:lnTo>
                      <a:lnTo>
                        <a:pt x="432" y="886"/>
                      </a:lnTo>
                      <a:lnTo>
                        <a:pt x="425" y="886"/>
                      </a:lnTo>
                      <a:lnTo>
                        <a:pt x="425" y="879"/>
                      </a:lnTo>
                      <a:lnTo>
                        <a:pt x="425" y="886"/>
                      </a:lnTo>
                      <a:lnTo>
                        <a:pt x="425" y="879"/>
                      </a:lnTo>
                      <a:lnTo>
                        <a:pt x="425" y="886"/>
                      </a:lnTo>
                      <a:lnTo>
                        <a:pt x="425" y="879"/>
                      </a:lnTo>
                      <a:lnTo>
                        <a:pt x="432" y="879"/>
                      </a:lnTo>
                      <a:lnTo>
                        <a:pt x="439" y="879"/>
                      </a:lnTo>
                      <a:lnTo>
                        <a:pt x="432" y="879"/>
                      </a:lnTo>
                      <a:lnTo>
                        <a:pt x="439" y="879"/>
                      </a:lnTo>
                      <a:lnTo>
                        <a:pt x="446" y="872"/>
                      </a:lnTo>
                      <a:lnTo>
                        <a:pt x="439" y="872"/>
                      </a:lnTo>
                      <a:lnTo>
                        <a:pt x="439" y="879"/>
                      </a:lnTo>
                      <a:lnTo>
                        <a:pt x="439" y="872"/>
                      </a:lnTo>
                      <a:lnTo>
                        <a:pt x="446" y="872"/>
                      </a:lnTo>
                      <a:lnTo>
                        <a:pt x="439" y="872"/>
                      </a:lnTo>
                      <a:lnTo>
                        <a:pt x="439" y="879"/>
                      </a:lnTo>
                      <a:lnTo>
                        <a:pt x="432" y="872"/>
                      </a:lnTo>
                      <a:lnTo>
                        <a:pt x="439" y="872"/>
                      </a:lnTo>
                      <a:lnTo>
                        <a:pt x="432" y="872"/>
                      </a:lnTo>
                      <a:lnTo>
                        <a:pt x="425" y="872"/>
                      </a:lnTo>
                      <a:lnTo>
                        <a:pt x="432" y="872"/>
                      </a:lnTo>
                      <a:lnTo>
                        <a:pt x="439" y="872"/>
                      </a:lnTo>
                      <a:lnTo>
                        <a:pt x="439" y="865"/>
                      </a:lnTo>
                      <a:lnTo>
                        <a:pt x="439" y="872"/>
                      </a:lnTo>
                      <a:lnTo>
                        <a:pt x="432" y="872"/>
                      </a:lnTo>
                      <a:lnTo>
                        <a:pt x="432" y="865"/>
                      </a:lnTo>
                      <a:lnTo>
                        <a:pt x="432" y="872"/>
                      </a:lnTo>
                      <a:lnTo>
                        <a:pt x="432" y="865"/>
                      </a:lnTo>
                      <a:lnTo>
                        <a:pt x="439" y="865"/>
                      </a:lnTo>
                      <a:lnTo>
                        <a:pt x="439" y="858"/>
                      </a:lnTo>
                      <a:lnTo>
                        <a:pt x="446" y="858"/>
                      </a:lnTo>
                      <a:lnTo>
                        <a:pt x="453" y="858"/>
                      </a:lnTo>
                      <a:lnTo>
                        <a:pt x="460" y="858"/>
                      </a:lnTo>
                      <a:lnTo>
                        <a:pt x="460" y="865"/>
                      </a:lnTo>
                      <a:lnTo>
                        <a:pt x="460" y="858"/>
                      </a:lnTo>
                      <a:lnTo>
                        <a:pt x="460" y="851"/>
                      </a:lnTo>
                      <a:lnTo>
                        <a:pt x="460" y="858"/>
                      </a:lnTo>
                      <a:lnTo>
                        <a:pt x="453" y="858"/>
                      </a:lnTo>
                      <a:lnTo>
                        <a:pt x="446" y="858"/>
                      </a:lnTo>
                      <a:lnTo>
                        <a:pt x="439" y="858"/>
                      </a:lnTo>
                      <a:lnTo>
                        <a:pt x="432" y="858"/>
                      </a:lnTo>
                      <a:lnTo>
                        <a:pt x="439" y="858"/>
                      </a:lnTo>
                      <a:lnTo>
                        <a:pt x="439" y="851"/>
                      </a:lnTo>
                      <a:lnTo>
                        <a:pt x="439" y="858"/>
                      </a:lnTo>
                      <a:lnTo>
                        <a:pt x="432" y="858"/>
                      </a:lnTo>
                      <a:lnTo>
                        <a:pt x="425" y="858"/>
                      </a:lnTo>
                      <a:lnTo>
                        <a:pt x="432" y="858"/>
                      </a:lnTo>
                      <a:lnTo>
                        <a:pt x="432" y="865"/>
                      </a:lnTo>
                      <a:lnTo>
                        <a:pt x="432" y="858"/>
                      </a:lnTo>
                      <a:lnTo>
                        <a:pt x="432" y="865"/>
                      </a:lnTo>
                      <a:lnTo>
                        <a:pt x="425" y="865"/>
                      </a:lnTo>
                      <a:lnTo>
                        <a:pt x="425" y="858"/>
                      </a:lnTo>
                      <a:lnTo>
                        <a:pt x="425" y="865"/>
                      </a:lnTo>
                      <a:lnTo>
                        <a:pt x="425" y="858"/>
                      </a:lnTo>
                      <a:lnTo>
                        <a:pt x="425" y="865"/>
                      </a:lnTo>
                      <a:lnTo>
                        <a:pt x="425" y="858"/>
                      </a:lnTo>
                      <a:lnTo>
                        <a:pt x="425" y="865"/>
                      </a:lnTo>
                      <a:lnTo>
                        <a:pt x="425" y="858"/>
                      </a:lnTo>
                      <a:lnTo>
                        <a:pt x="418" y="858"/>
                      </a:lnTo>
                      <a:lnTo>
                        <a:pt x="418" y="851"/>
                      </a:lnTo>
                      <a:lnTo>
                        <a:pt x="425" y="851"/>
                      </a:lnTo>
                      <a:lnTo>
                        <a:pt x="418" y="851"/>
                      </a:lnTo>
                      <a:lnTo>
                        <a:pt x="425" y="851"/>
                      </a:lnTo>
                      <a:lnTo>
                        <a:pt x="425" y="844"/>
                      </a:lnTo>
                      <a:lnTo>
                        <a:pt x="432" y="844"/>
                      </a:lnTo>
                      <a:lnTo>
                        <a:pt x="425" y="844"/>
                      </a:lnTo>
                      <a:lnTo>
                        <a:pt x="432" y="844"/>
                      </a:lnTo>
                      <a:lnTo>
                        <a:pt x="432" y="837"/>
                      </a:lnTo>
                      <a:lnTo>
                        <a:pt x="432" y="844"/>
                      </a:lnTo>
                      <a:lnTo>
                        <a:pt x="439" y="844"/>
                      </a:lnTo>
                      <a:lnTo>
                        <a:pt x="432" y="844"/>
                      </a:lnTo>
                      <a:lnTo>
                        <a:pt x="432" y="837"/>
                      </a:lnTo>
                      <a:lnTo>
                        <a:pt x="439" y="837"/>
                      </a:lnTo>
                      <a:lnTo>
                        <a:pt x="446" y="837"/>
                      </a:lnTo>
                      <a:lnTo>
                        <a:pt x="446" y="830"/>
                      </a:lnTo>
                      <a:lnTo>
                        <a:pt x="446" y="837"/>
                      </a:lnTo>
                      <a:lnTo>
                        <a:pt x="453" y="837"/>
                      </a:lnTo>
                      <a:lnTo>
                        <a:pt x="453" y="844"/>
                      </a:lnTo>
                      <a:lnTo>
                        <a:pt x="460" y="844"/>
                      </a:lnTo>
                      <a:lnTo>
                        <a:pt x="460" y="851"/>
                      </a:lnTo>
                      <a:lnTo>
                        <a:pt x="460" y="844"/>
                      </a:lnTo>
                      <a:lnTo>
                        <a:pt x="453" y="844"/>
                      </a:lnTo>
                      <a:lnTo>
                        <a:pt x="453" y="837"/>
                      </a:lnTo>
                      <a:lnTo>
                        <a:pt x="453" y="830"/>
                      </a:lnTo>
                      <a:lnTo>
                        <a:pt x="460" y="830"/>
                      </a:lnTo>
                      <a:lnTo>
                        <a:pt x="467" y="830"/>
                      </a:lnTo>
                      <a:lnTo>
                        <a:pt x="474" y="830"/>
                      </a:lnTo>
                      <a:lnTo>
                        <a:pt x="467" y="830"/>
                      </a:lnTo>
                      <a:lnTo>
                        <a:pt x="460" y="830"/>
                      </a:lnTo>
                      <a:lnTo>
                        <a:pt x="453" y="830"/>
                      </a:lnTo>
                      <a:lnTo>
                        <a:pt x="446" y="830"/>
                      </a:lnTo>
                      <a:lnTo>
                        <a:pt x="439" y="830"/>
                      </a:lnTo>
                      <a:lnTo>
                        <a:pt x="446" y="830"/>
                      </a:lnTo>
                      <a:lnTo>
                        <a:pt x="439" y="830"/>
                      </a:lnTo>
                      <a:lnTo>
                        <a:pt x="439" y="823"/>
                      </a:lnTo>
                      <a:lnTo>
                        <a:pt x="446" y="823"/>
                      </a:lnTo>
                      <a:lnTo>
                        <a:pt x="446" y="816"/>
                      </a:lnTo>
                      <a:lnTo>
                        <a:pt x="453" y="816"/>
                      </a:lnTo>
                      <a:lnTo>
                        <a:pt x="453" y="809"/>
                      </a:lnTo>
                      <a:lnTo>
                        <a:pt x="453" y="816"/>
                      </a:lnTo>
                      <a:lnTo>
                        <a:pt x="446" y="816"/>
                      </a:lnTo>
                      <a:lnTo>
                        <a:pt x="453" y="809"/>
                      </a:lnTo>
                      <a:lnTo>
                        <a:pt x="446" y="809"/>
                      </a:lnTo>
                      <a:lnTo>
                        <a:pt x="446" y="816"/>
                      </a:lnTo>
                      <a:lnTo>
                        <a:pt x="453" y="816"/>
                      </a:lnTo>
                      <a:lnTo>
                        <a:pt x="446" y="816"/>
                      </a:lnTo>
                      <a:lnTo>
                        <a:pt x="446" y="823"/>
                      </a:lnTo>
                      <a:lnTo>
                        <a:pt x="439" y="823"/>
                      </a:lnTo>
                      <a:lnTo>
                        <a:pt x="439" y="830"/>
                      </a:lnTo>
                      <a:lnTo>
                        <a:pt x="432" y="830"/>
                      </a:lnTo>
                      <a:lnTo>
                        <a:pt x="432" y="823"/>
                      </a:lnTo>
                      <a:lnTo>
                        <a:pt x="432" y="830"/>
                      </a:lnTo>
                      <a:lnTo>
                        <a:pt x="432" y="837"/>
                      </a:lnTo>
                      <a:lnTo>
                        <a:pt x="425" y="837"/>
                      </a:lnTo>
                      <a:lnTo>
                        <a:pt x="425" y="830"/>
                      </a:lnTo>
                      <a:lnTo>
                        <a:pt x="425" y="837"/>
                      </a:lnTo>
                      <a:lnTo>
                        <a:pt x="418" y="837"/>
                      </a:lnTo>
                      <a:lnTo>
                        <a:pt x="418" y="830"/>
                      </a:lnTo>
                      <a:lnTo>
                        <a:pt x="425" y="830"/>
                      </a:lnTo>
                      <a:lnTo>
                        <a:pt x="418" y="830"/>
                      </a:lnTo>
                      <a:lnTo>
                        <a:pt x="425" y="830"/>
                      </a:lnTo>
                      <a:lnTo>
                        <a:pt x="418" y="830"/>
                      </a:lnTo>
                      <a:lnTo>
                        <a:pt x="418" y="823"/>
                      </a:lnTo>
                      <a:lnTo>
                        <a:pt x="425" y="823"/>
                      </a:lnTo>
                      <a:lnTo>
                        <a:pt x="425" y="830"/>
                      </a:lnTo>
                      <a:lnTo>
                        <a:pt x="425" y="823"/>
                      </a:lnTo>
                      <a:lnTo>
                        <a:pt x="418" y="823"/>
                      </a:lnTo>
                      <a:lnTo>
                        <a:pt x="418" y="830"/>
                      </a:lnTo>
                      <a:lnTo>
                        <a:pt x="411" y="830"/>
                      </a:lnTo>
                      <a:lnTo>
                        <a:pt x="418" y="830"/>
                      </a:lnTo>
                      <a:lnTo>
                        <a:pt x="418" y="823"/>
                      </a:lnTo>
                      <a:lnTo>
                        <a:pt x="411" y="823"/>
                      </a:lnTo>
                      <a:lnTo>
                        <a:pt x="418" y="823"/>
                      </a:lnTo>
                      <a:lnTo>
                        <a:pt x="411" y="823"/>
                      </a:lnTo>
                      <a:lnTo>
                        <a:pt x="411" y="830"/>
                      </a:lnTo>
                      <a:lnTo>
                        <a:pt x="411" y="837"/>
                      </a:lnTo>
                      <a:lnTo>
                        <a:pt x="404" y="837"/>
                      </a:lnTo>
                      <a:lnTo>
                        <a:pt x="411" y="837"/>
                      </a:lnTo>
                      <a:lnTo>
                        <a:pt x="404" y="837"/>
                      </a:lnTo>
                      <a:lnTo>
                        <a:pt x="404" y="830"/>
                      </a:lnTo>
                      <a:lnTo>
                        <a:pt x="411" y="830"/>
                      </a:lnTo>
                      <a:lnTo>
                        <a:pt x="411" y="823"/>
                      </a:lnTo>
                      <a:lnTo>
                        <a:pt x="411" y="816"/>
                      </a:lnTo>
                      <a:lnTo>
                        <a:pt x="418" y="816"/>
                      </a:lnTo>
                      <a:lnTo>
                        <a:pt x="411" y="816"/>
                      </a:lnTo>
                      <a:lnTo>
                        <a:pt x="411" y="809"/>
                      </a:lnTo>
                      <a:lnTo>
                        <a:pt x="418" y="809"/>
                      </a:lnTo>
                      <a:lnTo>
                        <a:pt x="411" y="809"/>
                      </a:lnTo>
                      <a:lnTo>
                        <a:pt x="411" y="816"/>
                      </a:lnTo>
                      <a:lnTo>
                        <a:pt x="404" y="816"/>
                      </a:lnTo>
                      <a:lnTo>
                        <a:pt x="404" y="809"/>
                      </a:lnTo>
                      <a:lnTo>
                        <a:pt x="404" y="801"/>
                      </a:lnTo>
                      <a:lnTo>
                        <a:pt x="404" y="809"/>
                      </a:lnTo>
                      <a:lnTo>
                        <a:pt x="404" y="801"/>
                      </a:lnTo>
                      <a:lnTo>
                        <a:pt x="396" y="801"/>
                      </a:lnTo>
                      <a:lnTo>
                        <a:pt x="404" y="801"/>
                      </a:lnTo>
                      <a:lnTo>
                        <a:pt x="396" y="801"/>
                      </a:lnTo>
                      <a:lnTo>
                        <a:pt x="404" y="801"/>
                      </a:lnTo>
                      <a:lnTo>
                        <a:pt x="396" y="801"/>
                      </a:lnTo>
                      <a:lnTo>
                        <a:pt x="396" y="794"/>
                      </a:lnTo>
                      <a:lnTo>
                        <a:pt x="389" y="794"/>
                      </a:lnTo>
                      <a:lnTo>
                        <a:pt x="389" y="787"/>
                      </a:lnTo>
                      <a:lnTo>
                        <a:pt x="382" y="780"/>
                      </a:lnTo>
                      <a:lnTo>
                        <a:pt x="389" y="780"/>
                      </a:lnTo>
                      <a:lnTo>
                        <a:pt x="396" y="780"/>
                      </a:lnTo>
                      <a:lnTo>
                        <a:pt x="396" y="787"/>
                      </a:lnTo>
                      <a:lnTo>
                        <a:pt x="396" y="780"/>
                      </a:lnTo>
                      <a:lnTo>
                        <a:pt x="396" y="787"/>
                      </a:lnTo>
                      <a:lnTo>
                        <a:pt x="404" y="787"/>
                      </a:lnTo>
                      <a:lnTo>
                        <a:pt x="396" y="787"/>
                      </a:lnTo>
                      <a:lnTo>
                        <a:pt x="404" y="787"/>
                      </a:lnTo>
                      <a:lnTo>
                        <a:pt x="411" y="787"/>
                      </a:lnTo>
                      <a:lnTo>
                        <a:pt x="418" y="787"/>
                      </a:lnTo>
                      <a:lnTo>
                        <a:pt x="411" y="787"/>
                      </a:lnTo>
                      <a:lnTo>
                        <a:pt x="418" y="787"/>
                      </a:lnTo>
                      <a:lnTo>
                        <a:pt x="411" y="787"/>
                      </a:lnTo>
                      <a:lnTo>
                        <a:pt x="418" y="787"/>
                      </a:lnTo>
                      <a:lnTo>
                        <a:pt x="418" y="794"/>
                      </a:lnTo>
                      <a:lnTo>
                        <a:pt x="425" y="794"/>
                      </a:lnTo>
                      <a:lnTo>
                        <a:pt x="425" y="801"/>
                      </a:lnTo>
                      <a:lnTo>
                        <a:pt x="425" y="794"/>
                      </a:lnTo>
                      <a:lnTo>
                        <a:pt x="425" y="801"/>
                      </a:lnTo>
                      <a:lnTo>
                        <a:pt x="432" y="801"/>
                      </a:lnTo>
                      <a:lnTo>
                        <a:pt x="425" y="801"/>
                      </a:lnTo>
                      <a:lnTo>
                        <a:pt x="425" y="794"/>
                      </a:lnTo>
                      <a:lnTo>
                        <a:pt x="418" y="794"/>
                      </a:lnTo>
                      <a:lnTo>
                        <a:pt x="418" y="787"/>
                      </a:lnTo>
                      <a:lnTo>
                        <a:pt x="411" y="787"/>
                      </a:lnTo>
                      <a:lnTo>
                        <a:pt x="418" y="780"/>
                      </a:lnTo>
                      <a:lnTo>
                        <a:pt x="411" y="780"/>
                      </a:lnTo>
                      <a:lnTo>
                        <a:pt x="411" y="787"/>
                      </a:lnTo>
                      <a:lnTo>
                        <a:pt x="404" y="787"/>
                      </a:lnTo>
                      <a:lnTo>
                        <a:pt x="404" y="780"/>
                      </a:lnTo>
                      <a:lnTo>
                        <a:pt x="404" y="787"/>
                      </a:lnTo>
                      <a:lnTo>
                        <a:pt x="396" y="787"/>
                      </a:lnTo>
                      <a:lnTo>
                        <a:pt x="396" y="780"/>
                      </a:lnTo>
                      <a:lnTo>
                        <a:pt x="389" y="780"/>
                      </a:lnTo>
                      <a:lnTo>
                        <a:pt x="389" y="773"/>
                      </a:lnTo>
                      <a:lnTo>
                        <a:pt x="396" y="773"/>
                      </a:lnTo>
                      <a:lnTo>
                        <a:pt x="396" y="766"/>
                      </a:lnTo>
                      <a:lnTo>
                        <a:pt x="404" y="773"/>
                      </a:lnTo>
                      <a:lnTo>
                        <a:pt x="404" y="766"/>
                      </a:lnTo>
                      <a:lnTo>
                        <a:pt x="396" y="766"/>
                      </a:lnTo>
                      <a:lnTo>
                        <a:pt x="396" y="759"/>
                      </a:lnTo>
                      <a:lnTo>
                        <a:pt x="396" y="752"/>
                      </a:lnTo>
                      <a:lnTo>
                        <a:pt x="396" y="759"/>
                      </a:lnTo>
                      <a:lnTo>
                        <a:pt x="396" y="766"/>
                      </a:lnTo>
                      <a:lnTo>
                        <a:pt x="389" y="766"/>
                      </a:lnTo>
                      <a:lnTo>
                        <a:pt x="389" y="773"/>
                      </a:lnTo>
                      <a:lnTo>
                        <a:pt x="389" y="766"/>
                      </a:lnTo>
                      <a:lnTo>
                        <a:pt x="389" y="773"/>
                      </a:lnTo>
                      <a:lnTo>
                        <a:pt x="382" y="766"/>
                      </a:lnTo>
                      <a:lnTo>
                        <a:pt x="389" y="766"/>
                      </a:lnTo>
                      <a:lnTo>
                        <a:pt x="382" y="766"/>
                      </a:lnTo>
                      <a:lnTo>
                        <a:pt x="382" y="773"/>
                      </a:lnTo>
                      <a:lnTo>
                        <a:pt x="382" y="766"/>
                      </a:lnTo>
                      <a:lnTo>
                        <a:pt x="382" y="773"/>
                      </a:lnTo>
                      <a:lnTo>
                        <a:pt x="375" y="773"/>
                      </a:lnTo>
                      <a:lnTo>
                        <a:pt x="375" y="780"/>
                      </a:lnTo>
                      <a:lnTo>
                        <a:pt x="375" y="773"/>
                      </a:lnTo>
                      <a:lnTo>
                        <a:pt x="375" y="780"/>
                      </a:lnTo>
                      <a:lnTo>
                        <a:pt x="375" y="787"/>
                      </a:lnTo>
                      <a:lnTo>
                        <a:pt x="368" y="787"/>
                      </a:lnTo>
                      <a:lnTo>
                        <a:pt x="368" y="780"/>
                      </a:lnTo>
                      <a:lnTo>
                        <a:pt x="361" y="780"/>
                      </a:lnTo>
                      <a:lnTo>
                        <a:pt x="361" y="773"/>
                      </a:lnTo>
                      <a:lnTo>
                        <a:pt x="354" y="773"/>
                      </a:lnTo>
                      <a:lnTo>
                        <a:pt x="354" y="766"/>
                      </a:lnTo>
                      <a:lnTo>
                        <a:pt x="354" y="773"/>
                      </a:lnTo>
                      <a:lnTo>
                        <a:pt x="354" y="766"/>
                      </a:lnTo>
                      <a:lnTo>
                        <a:pt x="354" y="773"/>
                      </a:lnTo>
                      <a:lnTo>
                        <a:pt x="354" y="766"/>
                      </a:lnTo>
                      <a:lnTo>
                        <a:pt x="347" y="766"/>
                      </a:lnTo>
                      <a:lnTo>
                        <a:pt x="347" y="759"/>
                      </a:lnTo>
                      <a:lnTo>
                        <a:pt x="354" y="759"/>
                      </a:lnTo>
                      <a:lnTo>
                        <a:pt x="354" y="752"/>
                      </a:lnTo>
                      <a:lnTo>
                        <a:pt x="354" y="759"/>
                      </a:lnTo>
                      <a:lnTo>
                        <a:pt x="354" y="752"/>
                      </a:lnTo>
                      <a:lnTo>
                        <a:pt x="354" y="759"/>
                      </a:lnTo>
                      <a:lnTo>
                        <a:pt x="361" y="759"/>
                      </a:lnTo>
                      <a:lnTo>
                        <a:pt x="361" y="766"/>
                      </a:lnTo>
                      <a:lnTo>
                        <a:pt x="368" y="766"/>
                      </a:lnTo>
                      <a:lnTo>
                        <a:pt x="361" y="766"/>
                      </a:lnTo>
                      <a:lnTo>
                        <a:pt x="361" y="759"/>
                      </a:lnTo>
                      <a:lnTo>
                        <a:pt x="354" y="759"/>
                      </a:lnTo>
                      <a:lnTo>
                        <a:pt x="354" y="752"/>
                      </a:lnTo>
                      <a:lnTo>
                        <a:pt x="361" y="752"/>
                      </a:lnTo>
                      <a:lnTo>
                        <a:pt x="368" y="752"/>
                      </a:lnTo>
                      <a:lnTo>
                        <a:pt x="375" y="752"/>
                      </a:lnTo>
                      <a:lnTo>
                        <a:pt x="368" y="752"/>
                      </a:lnTo>
                      <a:lnTo>
                        <a:pt x="375" y="752"/>
                      </a:lnTo>
                      <a:lnTo>
                        <a:pt x="375" y="745"/>
                      </a:lnTo>
                      <a:lnTo>
                        <a:pt x="375" y="752"/>
                      </a:lnTo>
                      <a:lnTo>
                        <a:pt x="368" y="752"/>
                      </a:lnTo>
                      <a:lnTo>
                        <a:pt x="361" y="752"/>
                      </a:lnTo>
                      <a:lnTo>
                        <a:pt x="354" y="752"/>
                      </a:lnTo>
                      <a:lnTo>
                        <a:pt x="347" y="752"/>
                      </a:lnTo>
                      <a:lnTo>
                        <a:pt x="340" y="752"/>
                      </a:lnTo>
                      <a:lnTo>
                        <a:pt x="347" y="752"/>
                      </a:lnTo>
                      <a:lnTo>
                        <a:pt x="347" y="745"/>
                      </a:lnTo>
                      <a:lnTo>
                        <a:pt x="340" y="745"/>
                      </a:lnTo>
                      <a:lnTo>
                        <a:pt x="347" y="745"/>
                      </a:lnTo>
                      <a:lnTo>
                        <a:pt x="340" y="745"/>
                      </a:lnTo>
                      <a:lnTo>
                        <a:pt x="340" y="738"/>
                      </a:lnTo>
                      <a:lnTo>
                        <a:pt x="347" y="738"/>
                      </a:lnTo>
                      <a:lnTo>
                        <a:pt x="347" y="745"/>
                      </a:lnTo>
                      <a:lnTo>
                        <a:pt x="354" y="752"/>
                      </a:lnTo>
                      <a:lnTo>
                        <a:pt x="354" y="745"/>
                      </a:lnTo>
                      <a:lnTo>
                        <a:pt x="354" y="752"/>
                      </a:lnTo>
                      <a:lnTo>
                        <a:pt x="354" y="745"/>
                      </a:lnTo>
                      <a:lnTo>
                        <a:pt x="347" y="745"/>
                      </a:lnTo>
                      <a:lnTo>
                        <a:pt x="354" y="738"/>
                      </a:lnTo>
                      <a:lnTo>
                        <a:pt x="347" y="738"/>
                      </a:lnTo>
                      <a:lnTo>
                        <a:pt x="347" y="745"/>
                      </a:lnTo>
                      <a:lnTo>
                        <a:pt x="347" y="738"/>
                      </a:lnTo>
                      <a:lnTo>
                        <a:pt x="340" y="738"/>
                      </a:lnTo>
                      <a:lnTo>
                        <a:pt x="347" y="731"/>
                      </a:lnTo>
                      <a:lnTo>
                        <a:pt x="340" y="731"/>
                      </a:lnTo>
                      <a:lnTo>
                        <a:pt x="340" y="738"/>
                      </a:lnTo>
                      <a:lnTo>
                        <a:pt x="340" y="731"/>
                      </a:lnTo>
                      <a:lnTo>
                        <a:pt x="347" y="731"/>
                      </a:lnTo>
                      <a:lnTo>
                        <a:pt x="347" y="738"/>
                      </a:lnTo>
                      <a:lnTo>
                        <a:pt x="354" y="738"/>
                      </a:lnTo>
                      <a:lnTo>
                        <a:pt x="354" y="731"/>
                      </a:lnTo>
                      <a:lnTo>
                        <a:pt x="347" y="731"/>
                      </a:lnTo>
                      <a:lnTo>
                        <a:pt x="347" y="723"/>
                      </a:lnTo>
                      <a:lnTo>
                        <a:pt x="354" y="723"/>
                      </a:lnTo>
                      <a:lnTo>
                        <a:pt x="347" y="723"/>
                      </a:lnTo>
                      <a:lnTo>
                        <a:pt x="354" y="723"/>
                      </a:lnTo>
                      <a:lnTo>
                        <a:pt x="361" y="723"/>
                      </a:lnTo>
                      <a:lnTo>
                        <a:pt x="361" y="716"/>
                      </a:lnTo>
                      <a:lnTo>
                        <a:pt x="368" y="716"/>
                      </a:lnTo>
                      <a:lnTo>
                        <a:pt x="375" y="716"/>
                      </a:lnTo>
                      <a:lnTo>
                        <a:pt x="368" y="716"/>
                      </a:lnTo>
                      <a:lnTo>
                        <a:pt x="375" y="716"/>
                      </a:lnTo>
                      <a:lnTo>
                        <a:pt x="375" y="709"/>
                      </a:lnTo>
                      <a:lnTo>
                        <a:pt x="375" y="716"/>
                      </a:lnTo>
                      <a:lnTo>
                        <a:pt x="368" y="716"/>
                      </a:lnTo>
                      <a:lnTo>
                        <a:pt x="361" y="716"/>
                      </a:lnTo>
                      <a:lnTo>
                        <a:pt x="354" y="716"/>
                      </a:lnTo>
                      <a:lnTo>
                        <a:pt x="354" y="709"/>
                      </a:lnTo>
                      <a:lnTo>
                        <a:pt x="361" y="709"/>
                      </a:lnTo>
                      <a:lnTo>
                        <a:pt x="361" y="702"/>
                      </a:lnTo>
                      <a:lnTo>
                        <a:pt x="368" y="702"/>
                      </a:lnTo>
                      <a:lnTo>
                        <a:pt x="361" y="702"/>
                      </a:lnTo>
                      <a:lnTo>
                        <a:pt x="361" y="695"/>
                      </a:lnTo>
                      <a:lnTo>
                        <a:pt x="361" y="702"/>
                      </a:lnTo>
                      <a:lnTo>
                        <a:pt x="361" y="709"/>
                      </a:lnTo>
                      <a:lnTo>
                        <a:pt x="354" y="709"/>
                      </a:lnTo>
                      <a:lnTo>
                        <a:pt x="361" y="709"/>
                      </a:lnTo>
                      <a:lnTo>
                        <a:pt x="354" y="709"/>
                      </a:lnTo>
                      <a:lnTo>
                        <a:pt x="354" y="716"/>
                      </a:lnTo>
                      <a:lnTo>
                        <a:pt x="347" y="716"/>
                      </a:lnTo>
                      <a:lnTo>
                        <a:pt x="347" y="709"/>
                      </a:lnTo>
                      <a:lnTo>
                        <a:pt x="354" y="709"/>
                      </a:lnTo>
                      <a:lnTo>
                        <a:pt x="354" y="702"/>
                      </a:lnTo>
                      <a:lnTo>
                        <a:pt x="347" y="695"/>
                      </a:lnTo>
                      <a:lnTo>
                        <a:pt x="347" y="688"/>
                      </a:lnTo>
                      <a:lnTo>
                        <a:pt x="347" y="681"/>
                      </a:lnTo>
                      <a:lnTo>
                        <a:pt x="354" y="681"/>
                      </a:lnTo>
                      <a:lnTo>
                        <a:pt x="354" y="674"/>
                      </a:lnTo>
                      <a:lnTo>
                        <a:pt x="347" y="674"/>
                      </a:lnTo>
                      <a:lnTo>
                        <a:pt x="340" y="674"/>
                      </a:lnTo>
                      <a:lnTo>
                        <a:pt x="340" y="667"/>
                      </a:lnTo>
                      <a:lnTo>
                        <a:pt x="333" y="667"/>
                      </a:lnTo>
                      <a:lnTo>
                        <a:pt x="326" y="660"/>
                      </a:lnTo>
                      <a:lnTo>
                        <a:pt x="318" y="660"/>
                      </a:lnTo>
                      <a:lnTo>
                        <a:pt x="311" y="660"/>
                      </a:lnTo>
                      <a:lnTo>
                        <a:pt x="304" y="653"/>
                      </a:lnTo>
                      <a:lnTo>
                        <a:pt x="297" y="653"/>
                      </a:lnTo>
                      <a:lnTo>
                        <a:pt x="290" y="653"/>
                      </a:lnTo>
                      <a:lnTo>
                        <a:pt x="297" y="645"/>
                      </a:lnTo>
                      <a:lnTo>
                        <a:pt x="290" y="645"/>
                      </a:lnTo>
                      <a:lnTo>
                        <a:pt x="283" y="638"/>
                      </a:lnTo>
                      <a:lnTo>
                        <a:pt x="290" y="631"/>
                      </a:lnTo>
                      <a:lnTo>
                        <a:pt x="276" y="631"/>
                      </a:lnTo>
                      <a:lnTo>
                        <a:pt x="283" y="624"/>
                      </a:lnTo>
                      <a:lnTo>
                        <a:pt x="276" y="617"/>
                      </a:lnTo>
                      <a:lnTo>
                        <a:pt x="269" y="610"/>
                      </a:lnTo>
                      <a:lnTo>
                        <a:pt x="262" y="603"/>
                      </a:lnTo>
                      <a:lnTo>
                        <a:pt x="262" y="596"/>
                      </a:lnTo>
                      <a:lnTo>
                        <a:pt x="255" y="589"/>
                      </a:lnTo>
                      <a:lnTo>
                        <a:pt x="248" y="582"/>
                      </a:lnTo>
                      <a:lnTo>
                        <a:pt x="241" y="582"/>
                      </a:lnTo>
                      <a:lnTo>
                        <a:pt x="241" y="575"/>
                      </a:lnTo>
                      <a:lnTo>
                        <a:pt x="248" y="575"/>
                      </a:lnTo>
                      <a:lnTo>
                        <a:pt x="241" y="568"/>
                      </a:lnTo>
                      <a:lnTo>
                        <a:pt x="233" y="568"/>
                      </a:lnTo>
                      <a:lnTo>
                        <a:pt x="226" y="560"/>
                      </a:lnTo>
                      <a:lnTo>
                        <a:pt x="219" y="553"/>
                      </a:lnTo>
                      <a:lnTo>
                        <a:pt x="212" y="553"/>
                      </a:lnTo>
                      <a:lnTo>
                        <a:pt x="212" y="546"/>
                      </a:lnTo>
                      <a:lnTo>
                        <a:pt x="205" y="546"/>
                      </a:lnTo>
                      <a:lnTo>
                        <a:pt x="205" y="539"/>
                      </a:lnTo>
                      <a:lnTo>
                        <a:pt x="191" y="539"/>
                      </a:lnTo>
                      <a:lnTo>
                        <a:pt x="191" y="532"/>
                      </a:lnTo>
                      <a:lnTo>
                        <a:pt x="191" y="525"/>
                      </a:lnTo>
                      <a:lnTo>
                        <a:pt x="184" y="525"/>
                      </a:lnTo>
                      <a:lnTo>
                        <a:pt x="184" y="518"/>
                      </a:lnTo>
                      <a:lnTo>
                        <a:pt x="177" y="518"/>
                      </a:lnTo>
                      <a:lnTo>
                        <a:pt x="163" y="518"/>
                      </a:lnTo>
                      <a:lnTo>
                        <a:pt x="155" y="525"/>
                      </a:lnTo>
                      <a:lnTo>
                        <a:pt x="148" y="525"/>
                      </a:lnTo>
                      <a:lnTo>
                        <a:pt x="155" y="525"/>
                      </a:lnTo>
                      <a:lnTo>
                        <a:pt x="148" y="532"/>
                      </a:lnTo>
                      <a:lnTo>
                        <a:pt x="148" y="539"/>
                      </a:lnTo>
                      <a:lnTo>
                        <a:pt x="141" y="539"/>
                      </a:lnTo>
                      <a:lnTo>
                        <a:pt x="134" y="539"/>
                      </a:lnTo>
                      <a:lnTo>
                        <a:pt x="127" y="546"/>
                      </a:lnTo>
                      <a:lnTo>
                        <a:pt x="120" y="546"/>
                      </a:lnTo>
                      <a:lnTo>
                        <a:pt x="120" y="553"/>
                      </a:lnTo>
                      <a:lnTo>
                        <a:pt x="113" y="553"/>
                      </a:lnTo>
                      <a:lnTo>
                        <a:pt x="113" y="546"/>
                      </a:lnTo>
                      <a:lnTo>
                        <a:pt x="106" y="539"/>
                      </a:lnTo>
                      <a:lnTo>
                        <a:pt x="99" y="532"/>
                      </a:lnTo>
                      <a:lnTo>
                        <a:pt x="78" y="518"/>
                      </a:lnTo>
                      <a:lnTo>
                        <a:pt x="70" y="511"/>
                      </a:lnTo>
                      <a:lnTo>
                        <a:pt x="63" y="504"/>
                      </a:lnTo>
                      <a:lnTo>
                        <a:pt x="56" y="504"/>
                      </a:lnTo>
                      <a:lnTo>
                        <a:pt x="63" y="490"/>
                      </a:lnTo>
                      <a:lnTo>
                        <a:pt x="42" y="490"/>
                      </a:lnTo>
                      <a:lnTo>
                        <a:pt x="35" y="497"/>
                      </a:lnTo>
                      <a:lnTo>
                        <a:pt x="14" y="497"/>
                      </a:lnTo>
                      <a:lnTo>
                        <a:pt x="0" y="497"/>
                      </a:lnTo>
                      <a:lnTo>
                        <a:pt x="0" y="334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5" name="Freeform 1889"/>
                <p:cNvSpPr>
                  <a:spLocks/>
                </p:cNvSpPr>
                <p:nvPr/>
              </p:nvSpPr>
              <p:spPr bwMode="auto">
                <a:xfrm>
                  <a:off x="1130" y="1432"/>
                  <a:ext cx="581" cy="864"/>
                </a:xfrm>
                <a:custGeom>
                  <a:avLst/>
                  <a:gdLst>
                    <a:gd name="T0" fmla="*/ 567 w 581"/>
                    <a:gd name="T1" fmla="*/ 829 h 864"/>
                    <a:gd name="T2" fmla="*/ 545 w 581"/>
                    <a:gd name="T3" fmla="*/ 850 h 864"/>
                    <a:gd name="T4" fmla="*/ 552 w 581"/>
                    <a:gd name="T5" fmla="*/ 843 h 864"/>
                    <a:gd name="T6" fmla="*/ 545 w 581"/>
                    <a:gd name="T7" fmla="*/ 822 h 864"/>
                    <a:gd name="T8" fmla="*/ 517 w 581"/>
                    <a:gd name="T9" fmla="*/ 829 h 864"/>
                    <a:gd name="T10" fmla="*/ 538 w 581"/>
                    <a:gd name="T11" fmla="*/ 808 h 864"/>
                    <a:gd name="T12" fmla="*/ 517 w 581"/>
                    <a:gd name="T13" fmla="*/ 801 h 864"/>
                    <a:gd name="T14" fmla="*/ 510 w 581"/>
                    <a:gd name="T15" fmla="*/ 779 h 864"/>
                    <a:gd name="T16" fmla="*/ 510 w 581"/>
                    <a:gd name="T17" fmla="*/ 808 h 864"/>
                    <a:gd name="T18" fmla="*/ 496 w 581"/>
                    <a:gd name="T19" fmla="*/ 808 h 864"/>
                    <a:gd name="T20" fmla="*/ 481 w 581"/>
                    <a:gd name="T21" fmla="*/ 808 h 864"/>
                    <a:gd name="T22" fmla="*/ 489 w 581"/>
                    <a:gd name="T23" fmla="*/ 801 h 864"/>
                    <a:gd name="T24" fmla="*/ 474 w 581"/>
                    <a:gd name="T25" fmla="*/ 801 h 864"/>
                    <a:gd name="T26" fmla="*/ 467 w 581"/>
                    <a:gd name="T27" fmla="*/ 794 h 864"/>
                    <a:gd name="T28" fmla="*/ 467 w 581"/>
                    <a:gd name="T29" fmla="*/ 779 h 864"/>
                    <a:gd name="T30" fmla="*/ 446 w 581"/>
                    <a:gd name="T31" fmla="*/ 794 h 864"/>
                    <a:gd name="T32" fmla="*/ 432 w 581"/>
                    <a:gd name="T33" fmla="*/ 794 h 864"/>
                    <a:gd name="T34" fmla="*/ 446 w 581"/>
                    <a:gd name="T35" fmla="*/ 786 h 864"/>
                    <a:gd name="T36" fmla="*/ 432 w 581"/>
                    <a:gd name="T37" fmla="*/ 786 h 864"/>
                    <a:gd name="T38" fmla="*/ 453 w 581"/>
                    <a:gd name="T39" fmla="*/ 779 h 864"/>
                    <a:gd name="T40" fmla="*/ 432 w 581"/>
                    <a:gd name="T41" fmla="*/ 786 h 864"/>
                    <a:gd name="T42" fmla="*/ 439 w 581"/>
                    <a:gd name="T43" fmla="*/ 779 h 864"/>
                    <a:gd name="T44" fmla="*/ 432 w 581"/>
                    <a:gd name="T45" fmla="*/ 772 h 864"/>
                    <a:gd name="T46" fmla="*/ 432 w 581"/>
                    <a:gd name="T47" fmla="*/ 772 h 864"/>
                    <a:gd name="T48" fmla="*/ 460 w 581"/>
                    <a:gd name="T49" fmla="*/ 758 h 864"/>
                    <a:gd name="T50" fmla="*/ 432 w 581"/>
                    <a:gd name="T51" fmla="*/ 758 h 864"/>
                    <a:gd name="T52" fmla="*/ 425 w 581"/>
                    <a:gd name="T53" fmla="*/ 765 h 864"/>
                    <a:gd name="T54" fmla="*/ 432 w 581"/>
                    <a:gd name="T55" fmla="*/ 744 h 864"/>
                    <a:gd name="T56" fmla="*/ 453 w 581"/>
                    <a:gd name="T57" fmla="*/ 737 h 864"/>
                    <a:gd name="T58" fmla="*/ 474 w 581"/>
                    <a:gd name="T59" fmla="*/ 730 h 864"/>
                    <a:gd name="T60" fmla="*/ 446 w 581"/>
                    <a:gd name="T61" fmla="*/ 716 h 864"/>
                    <a:gd name="T62" fmla="*/ 446 w 581"/>
                    <a:gd name="T63" fmla="*/ 723 h 864"/>
                    <a:gd name="T64" fmla="*/ 418 w 581"/>
                    <a:gd name="T65" fmla="*/ 737 h 864"/>
                    <a:gd name="T66" fmla="*/ 418 w 581"/>
                    <a:gd name="T67" fmla="*/ 723 h 864"/>
                    <a:gd name="T68" fmla="*/ 404 w 581"/>
                    <a:gd name="T69" fmla="*/ 737 h 864"/>
                    <a:gd name="T70" fmla="*/ 418 w 581"/>
                    <a:gd name="T71" fmla="*/ 709 h 864"/>
                    <a:gd name="T72" fmla="*/ 396 w 581"/>
                    <a:gd name="T73" fmla="*/ 701 h 864"/>
                    <a:gd name="T74" fmla="*/ 396 w 581"/>
                    <a:gd name="T75" fmla="*/ 680 h 864"/>
                    <a:gd name="T76" fmla="*/ 418 w 581"/>
                    <a:gd name="T77" fmla="*/ 687 h 864"/>
                    <a:gd name="T78" fmla="*/ 418 w 581"/>
                    <a:gd name="T79" fmla="*/ 687 h 864"/>
                    <a:gd name="T80" fmla="*/ 389 w 581"/>
                    <a:gd name="T81" fmla="*/ 680 h 864"/>
                    <a:gd name="T82" fmla="*/ 396 w 581"/>
                    <a:gd name="T83" fmla="*/ 666 h 864"/>
                    <a:gd name="T84" fmla="*/ 382 w 581"/>
                    <a:gd name="T85" fmla="*/ 673 h 864"/>
                    <a:gd name="T86" fmla="*/ 354 w 581"/>
                    <a:gd name="T87" fmla="*/ 673 h 864"/>
                    <a:gd name="T88" fmla="*/ 354 w 581"/>
                    <a:gd name="T89" fmla="*/ 659 h 864"/>
                    <a:gd name="T90" fmla="*/ 361 w 581"/>
                    <a:gd name="T91" fmla="*/ 652 h 864"/>
                    <a:gd name="T92" fmla="*/ 347 w 581"/>
                    <a:gd name="T93" fmla="*/ 652 h 864"/>
                    <a:gd name="T94" fmla="*/ 354 w 581"/>
                    <a:gd name="T95" fmla="*/ 652 h 864"/>
                    <a:gd name="T96" fmla="*/ 347 w 581"/>
                    <a:gd name="T97" fmla="*/ 631 h 864"/>
                    <a:gd name="T98" fmla="*/ 354 w 581"/>
                    <a:gd name="T99" fmla="*/ 623 h 864"/>
                    <a:gd name="T100" fmla="*/ 375 w 581"/>
                    <a:gd name="T101" fmla="*/ 616 h 864"/>
                    <a:gd name="T102" fmla="*/ 361 w 581"/>
                    <a:gd name="T103" fmla="*/ 602 h 864"/>
                    <a:gd name="T104" fmla="*/ 347 w 581"/>
                    <a:gd name="T105" fmla="*/ 595 h 864"/>
                    <a:gd name="T106" fmla="*/ 318 w 581"/>
                    <a:gd name="T107" fmla="*/ 560 h 864"/>
                    <a:gd name="T108" fmla="*/ 283 w 581"/>
                    <a:gd name="T109" fmla="*/ 524 h 864"/>
                    <a:gd name="T110" fmla="*/ 241 w 581"/>
                    <a:gd name="T111" fmla="*/ 468 h 864"/>
                    <a:gd name="T112" fmla="*/ 191 w 581"/>
                    <a:gd name="T113" fmla="*/ 425 h 864"/>
                    <a:gd name="T114" fmla="*/ 141 w 581"/>
                    <a:gd name="T115" fmla="*/ 439 h 864"/>
                    <a:gd name="T116" fmla="*/ 70 w 581"/>
                    <a:gd name="T117" fmla="*/ 411 h 86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1"/>
                    <a:gd name="T178" fmla="*/ 0 h 864"/>
                    <a:gd name="T179" fmla="*/ 581 w 581"/>
                    <a:gd name="T180" fmla="*/ 864 h 86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1" h="864">
                      <a:moveTo>
                        <a:pt x="581" y="857"/>
                      </a:moveTo>
                      <a:lnTo>
                        <a:pt x="574" y="864"/>
                      </a:lnTo>
                      <a:lnTo>
                        <a:pt x="574" y="857"/>
                      </a:lnTo>
                      <a:lnTo>
                        <a:pt x="567" y="857"/>
                      </a:lnTo>
                      <a:lnTo>
                        <a:pt x="567" y="850"/>
                      </a:lnTo>
                      <a:lnTo>
                        <a:pt x="574" y="850"/>
                      </a:lnTo>
                      <a:lnTo>
                        <a:pt x="567" y="843"/>
                      </a:lnTo>
                      <a:lnTo>
                        <a:pt x="574" y="843"/>
                      </a:lnTo>
                      <a:lnTo>
                        <a:pt x="567" y="836"/>
                      </a:lnTo>
                      <a:lnTo>
                        <a:pt x="567" y="829"/>
                      </a:lnTo>
                      <a:lnTo>
                        <a:pt x="567" y="836"/>
                      </a:lnTo>
                      <a:lnTo>
                        <a:pt x="574" y="843"/>
                      </a:lnTo>
                      <a:lnTo>
                        <a:pt x="567" y="843"/>
                      </a:lnTo>
                      <a:lnTo>
                        <a:pt x="567" y="850"/>
                      </a:lnTo>
                      <a:lnTo>
                        <a:pt x="559" y="850"/>
                      </a:lnTo>
                      <a:lnTo>
                        <a:pt x="559" y="857"/>
                      </a:lnTo>
                      <a:lnTo>
                        <a:pt x="552" y="857"/>
                      </a:lnTo>
                      <a:lnTo>
                        <a:pt x="552" y="850"/>
                      </a:lnTo>
                      <a:lnTo>
                        <a:pt x="552" y="857"/>
                      </a:lnTo>
                      <a:lnTo>
                        <a:pt x="545" y="850"/>
                      </a:lnTo>
                      <a:lnTo>
                        <a:pt x="545" y="843"/>
                      </a:lnTo>
                      <a:lnTo>
                        <a:pt x="545" y="850"/>
                      </a:lnTo>
                      <a:lnTo>
                        <a:pt x="545" y="843"/>
                      </a:lnTo>
                      <a:lnTo>
                        <a:pt x="552" y="843"/>
                      </a:lnTo>
                      <a:lnTo>
                        <a:pt x="552" y="850"/>
                      </a:lnTo>
                      <a:lnTo>
                        <a:pt x="552" y="843"/>
                      </a:lnTo>
                      <a:lnTo>
                        <a:pt x="559" y="843"/>
                      </a:lnTo>
                      <a:lnTo>
                        <a:pt x="552" y="843"/>
                      </a:lnTo>
                      <a:lnTo>
                        <a:pt x="552" y="850"/>
                      </a:lnTo>
                      <a:lnTo>
                        <a:pt x="552" y="843"/>
                      </a:lnTo>
                      <a:lnTo>
                        <a:pt x="545" y="843"/>
                      </a:lnTo>
                      <a:lnTo>
                        <a:pt x="545" y="836"/>
                      </a:lnTo>
                      <a:lnTo>
                        <a:pt x="552" y="836"/>
                      </a:lnTo>
                      <a:lnTo>
                        <a:pt x="545" y="836"/>
                      </a:lnTo>
                      <a:lnTo>
                        <a:pt x="552" y="836"/>
                      </a:lnTo>
                      <a:lnTo>
                        <a:pt x="545" y="836"/>
                      </a:lnTo>
                      <a:lnTo>
                        <a:pt x="545" y="829"/>
                      </a:lnTo>
                      <a:lnTo>
                        <a:pt x="552" y="829"/>
                      </a:lnTo>
                      <a:lnTo>
                        <a:pt x="552" y="822"/>
                      </a:lnTo>
                      <a:lnTo>
                        <a:pt x="545" y="822"/>
                      </a:lnTo>
                      <a:lnTo>
                        <a:pt x="552" y="829"/>
                      </a:lnTo>
                      <a:lnTo>
                        <a:pt x="545" y="829"/>
                      </a:lnTo>
                      <a:lnTo>
                        <a:pt x="545" y="836"/>
                      </a:lnTo>
                      <a:lnTo>
                        <a:pt x="545" y="843"/>
                      </a:lnTo>
                      <a:lnTo>
                        <a:pt x="538" y="843"/>
                      </a:lnTo>
                      <a:lnTo>
                        <a:pt x="531" y="843"/>
                      </a:lnTo>
                      <a:lnTo>
                        <a:pt x="531" y="836"/>
                      </a:lnTo>
                      <a:lnTo>
                        <a:pt x="524" y="836"/>
                      </a:lnTo>
                      <a:lnTo>
                        <a:pt x="524" y="829"/>
                      </a:lnTo>
                      <a:lnTo>
                        <a:pt x="517" y="829"/>
                      </a:lnTo>
                      <a:lnTo>
                        <a:pt x="524" y="829"/>
                      </a:lnTo>
                      <a:lnTo>
                        <a:pt x="524" y="836"/>
                      </a:lnTo>
                      <a:lnTo>
                        <a:pt x="524" y="829"/>
                      </a:lnTo>
                      <a:lnTo>
                        <a:pt x="517" y="829"/>
                      </a:lnTo>
                      <a:lnTo>
                        <a:pt x="524" y="829"/>
                      </a:lnTo>
                      <a:lnTo>
                        <a:pt x="524" y="822"/>
                      </a:lnTo>
                      <a:lnTo>
                        <a:pt x="524" y="815"/>
                      </a:lnTo>
                      <a:lnTo>
                        <a:pt x="531" y="815"/>
                      </a:lnTo>
                      <a:lnTo>
                        <a:pt x="531" y="808"/>
                      </a:lnTo>
                      <a:lnTo>
                        <a:pt x="538" y="808"/>
                      </a:lnTo>
                      <a:lnTo>
                        <a:pt x="531" y="808"/>
                      </a:lnTo>
                      <a:lnTo>
                        <a:pt x="531" y="815"/>
                      </a:lnTo>
                      <a:lnTo>
                        <a:pt x="524" y="815"/>
                      </a:lnTo>
                      <a:lnTo>
                        <a:pt x="517" y="815"/>
                      </a:lnTo>
                      <a:lnTo>
                        <a:pt x="510" y="815"/>
                      </a:lnTo>
                      <a:lnTo>
                        <a:pt x="517" y="815"/>
                      </a:lnTo>
                      <a:lnTo>
                        <a:pt x="510" y="815"/>
                      </a:lnTo>
                      <a:lnTo>
                        <a:pt x="510" y="808"/>
                      </a:lnTo>
                      <a:lnTo>
                        <a:pt x="517" y="808"/>
                      </a:lnTo>
                      <a:lnTo>
                        <a:pt x="517" y="801"/>
                      </a:lnTo>
                      <a:lnTo>
                        <a:pt x="517" y="794"/>
                      </a:lnTo>
                      <a:lnTo>
                        <a:pt x="524" y="794"/>
                      </a:lnTo>
                      <a:lnTo>
                        <a:pt x="531" y="794"/>
                      </a:lnTo>
                      <a:lnTo>
                        <a:pt x="531" y="786"/>
                      </a:lnTo>
                      <a:lnTo>
                        <a:pt x="531" y="794"/>
                      </a:lnTo>
                      <a:lnTo>
                        <a:pt x="524" y="794"/>
                      </a:lnTo>
                      <a:lnTo>
                        <a:pt x="517" y="794"/>
                      </a:lnTo>
                      <a:lnTo>
                        <a:pt x="517" y="786"/>
                      </a:lnTo>
                      <a:lnTo>
                        <a:pt x="510" y="786"/>
                      </a:lnTo>
                      <a:lnTo>
                        <a:pt x="510" y="779"/>
                      </a:lnTo>
                      <a:lnTo>
                        <a:pt x="517" y="779"/>
                      </a:lnTo>
                      <a:lnTo>
                        <a:pt x="510" y="779"/>
                      </a:lnTo>
                      <a:lnTo>
                        <a:pt x="510" y="786"/>
                      </a:lnTo>
                      <a:lnTo>
                        <a:pt x="517" y="786"/>
                      </a:lnTo>
                      <a:lnTo>
                        <a:pt x="510" y="786"/>
                      </a:lnTo>
                      <a:lnTo>
                        <a:pt x="517" y="786"/>
                      </a:lnTo>
                      <a:lnTo>
                        <a:pt x="517" y="794"/>
                      </a:lnTo>
                      <a:lnTo>
                        <a:pt x="517" y="801"/>
                      </a:lnTo>
                      <a:lnTo>
                        <a:pt x="517" y="808"/>
                      </a:lnTo>
                      <a:lnTo>
                        <a:pt x="510" y="808"/>
                      </a:lnTo>
                      <a:lnTo>
                        <a:pt x="510" y="815"/>
                      </a:lnTo>
                      <a:lnTo>
                        <a:pt x="503" y="815"/>
                      </a:lnTo>
                      <a:lnTo>
                        <a:pt x="503" y="808"/>
                      </a:lnTo>
                      <a:lnTo>
                        <a:pt x="510" y="808"/>
                      </a:lnTo>
                      <a:lnTo>
                        <a:pt x="503" y="808"/>
                      </a:lnTo>
                      <a:lnTo>
                        <a:pt x="503" y="815"/>
                      </a:lnTo>
                      <a:lnTo>
                        <a:pt x="503" y="808"/>
                      </a:lnTo>
                      <a:lnTo>
                        <a:pt x="503" y="815"/>
                      </a:lnTo>
                      <a:lnTo>
                        <a:pt x="496" y="815"/>
                      </a:lnTo>
                      <a:lnTo>
                        <a:pt x="496" y="808"/>
                      </a:lnTo>
                      <a:lnTo>
                        <a:pt x="496" y="801"/>
                      </a:lnTo>
                      <a:lnTo>
                        <a:pt x="503" y="801"/>
                      </a:lnTo>
                      <a:lnTo>
                        <a:pt x="496" y="801"/>
                      </a:lnTo>
                      <a:lnTo>
                        <a:pt x="496" y="808"/>
                      </a:lnTo>
                      <a:lnTo>
                        <a:pt x="496" y="815"/>
                      </a:lnTo>
                      <a:lnTo>
                        <a:pt x="489" y="815"/>
                      </a:lnTo>
                      <a:lnTo>
                        <a:pt x="489" y="808"/>
                      </a:lnTo>
                      <a:lnTo>
                        <a:pt x="481" y="808"/>
                      </a:lnTo>
                      <a:lnTo>
                        <a:pt x="481" y="815"/>
                      </a:lnTo>
                      <a:lnTo>
                        <a:pt x="481" y="808"/>
                      </a:lnTo>
                      <a:lnTo>
                        <a:pt x="481" y="815"/>
                      </a:lnTo>
                      <a:lnTo>
                        <a:pt x="481" y="808"/>
                      </a:lnTo>
                      <a:lnTo>
                        <a:pt x="474" y="808"/>
                      </a:lnTo>
                      <a:lnTo>
                        <a:pt x="481" y="808"/>
                      </a:lnTo>
                      <a:lnTo>
                        <a:pt x="481" y="801"/>
                      </a:lnTo>
                      <a:lnTo>
                        <a:pt x="481" y="808"/>
                      </a:lnTo>
                      <a:lnTo>
                        <a:pt x="474" y="808"/>
                      </a:lnTo>
                      <a:lnTo>
                        <a:pt x="474" y="801"/>
                      </a:lnTo>
                      <a:lnTo>
                        <a:pt x="481" y="801"/>
                      </a:lnTo>
                      <a:lnTo>
                        <a:pt x="489" y="801"/>
                      </a:lnTo>
                      <a:lnTo>
                        <a:pt x="496" y="801"/>
                      </a:lnTo>
                      <a:lnTo>
                        <a:pt x="496" y="794"/>
                      </a:lnTo>
                      <a:lnTo>
                        <a:pt x="496" y="786"/>
                      </a:lnTo>
                      <a:lnTo>
                        <a:pt x="496" y="794"/>
                      </a:lnTo>
                      <a:lnTo>
                        <a:pt x="489" y="794"/>
                      </a:lnTo>
                      <a:lnTo>
                        <a:pt x="496" y="794"/>
                      </a:lnTo>
                      <a:lnTo>
                        <a:pt x="496" y="801"/>
                      </a:lnTo>
                      <a:lnTo>
                        <a:pt x="489" y="801"/>
                      </a:lnTo>
                      <a:lnTo>
                        <a:pt x="481" y="801"/>
                      </a:lnTo>
                      <a:lnTo>
                        <a:pt x="474" y="801"/>
                      </a:lnTo>
                      <a:lnTo>
                        <a:pt x="481" y="801"/>
                      </a:lnTo>
                      <a:lnTo>
                        <a:pt x="481" y="794"/>
                      </a:lnTo>
                      <a:lnTo>
                        <a:pt x="481" y="801"/>
                      </a:lnTo>
                      <a:lnTo>
                        <a:pt x="474" y="801"/>
                      </a:lnTo>
                      <a:lnTo>
                        <a:pt x="474" y="794"/>
                      </a:lnTo>
                      <a:lnTo>
                        <a:pt x="467" y="794"/>
                      </a:lnTo>
                      <a:lnTo>
                        <a:pt x="474" y="794"/>
                      </a:lnTo>
                      <a:lnTo>
                        <a:pt x="467" y="794"/>
                      </a:lnTo>
                      <a:lnTo>
                        <a:pt x="460" y="794"/>
                      </a:lnTo>
                      <a:lnTo>
                        <a:pt x="467" y="794"/>
                      </a:lnTo>
                      <a:lnTo>
                        <a:pt x="460" y="794"/>
                      </a:lnTo>
                      <a:lnTo>
                        <a:pt x="467" y="794"/>
                      </a:lnTo>
                      <a:lnTo>
                        <a:pt x="474" y="794"/>
                      </a:lnTo>
                      <a:lnTo>
                        <a:pt x="474" y="786"/>
                      </a:lnTo>
                      <a:lnTo>
                        <a:pt x="474" y="779"/>
                      </a:lnTo>
                      <a:lnTo>
                        <a:pt x="474" y="786"/>
                      </a:lnTo>
                      <a:lnTo>
                        <a:pt x="474" y="794"/>
                      </a:lnTo>
                      <a:lnTo>
                        <a:pt x="467" y="794"/>
                      </a:lnTo>
                      <a:lnTo>
                        <a:pt x="467" y="786"/>
                      </a:lnTo>
                      <a:lnTo>
                        <a:pt x="467" y="779"/>
                      </a:lnTo>
                      <a:lnTo>
                        <a:pt x="467" y="786"/>
                      </a:lnTo>
                      <a:lnTo>
                        <a:pt x="460" y="786"/>
                      </a:lnTo>
                      <a:lnTo>
                        <a:pt x="467" y="794"/>
                      </a:lnTo>
                      <a:lnTo>
                        <a:pt x="460" y="794"/>
                      </a:lnTo>
                      <a:lnTo>
                        <a:pt x="453" y="794"/>
                      </a:lnTo>
                      <a:lnTo>
                        <a:pt x="460" y="794"/>
                      </a:lnTo>
                      <a:lnTo>
                        <a:pt x="453" y="794"/>
                      </a:lnTo>
                      <a:lnTo>
                        <a:pt x="453" y="786"/>
                      </a:lnTo>
                      <a:lnTo>
                        <a:pt x="453" y="794"/>
                      </a:lnTo>
                      <a:lnTo>
                        <a:pt x="446" y="794"/>
                      </a:lnTo>
                      <a:lnTo>
                        <a:pt x="446" y="786"/>
                      </a:lnTo>
                      <a:lnTo>
                        <a:pt x="446" y="794"/>
                      </a:lnTo>
                      <a:lnTo>
                        <a:pt x="439" y="794"/>
                      </a:lnTo>
                      <a:lnTo>
                        <a:pt x="446" y="794"/>
                      </a:lnTo>
                      <a:lnTo>
                        <a:pt x="453" y="794"/>
                      </a:lnTo>
                      <a:lnTo>
                        <a:pt x="446" y="794"/>
                      </a:lnTo>
                      <a:lnTo>
                        <a:pt x="439" y="794"/>
                      </a:lnTo>
                      <a:lnTo>
                        <a:pt x="432" y="794"/>
                      </a:lnTo>
                      <a:lnTo>
                        <a:pt x="432" y="786"/>
                      </a:lnTo>
                      <a:lnTo>
                        <a:pt x="432" y="794"/>
                      </a:lnTo>
                      <a:lnTo>
                        <a:pt x="432" y="786"/>
                      </a:lnTo>
                      <a:lnTo>
                        <a:pt x="439" y="786"/>
                      </a:lnTo>
                      <a:lnTo>
                        <a:pt x="432" y="786"/>
                      </a:lnTo>
                      <a:lnTo>
                        <a:pt x="439" y="786"/>
                      </a:lnTo>
                      <a:lnTo>
                        <a:pt x="439" y="794"/>
                      </a:lnTo>
                      <a:lnTo>
                        <a:pt x="446" y="794"/>
                      </a:lnTo>
                      <a:lnTo>
                        <a:pt x="439" y="786"/>
                      </a:lnTo>
                      <a:lnTo>
                        <a:pt x="446" y="786"/>
                      </a:lnTo>
                      <a:lnTo>
                        <a:pt x="439" y="786"/>
                      </a:lnTo>
                      <a:lnTo>
                        <a:pt x="446" y="786"/>
                      </a:lnTo>
                      <a:lnTo>
                        <a:pt x="453" y="786"/>
                      </a:lnTo>
                      <a:lnTo>
                        <a:pt x="460" y="786"/>
                      </a:lnTo>
                      <a:lnTo>
                        <a:pt x="453" y="786"/>
                      </a:lnTo>
                      <a:lnTo>
                        <a:pt x="460" y="786"/>
                      </a:lnTo>
                      <a:lnTo>
                        <a:pt x="460" y="779"/>
                      </a:lnTo>
                      <a:lnTo>
                        <a:pt x="460" y="786"/>
                      </a:lnTo>
                      <a:lnTo>
                        <a:pt x="453" y="786"/>
                      </a:lnTo>
                      <a:lnTo>
                        <a:pt x="446" y="786"/>
                      </a:lnTo>
                      <a:lnTo>
                        <a:pt x="439" y="786"/>
                      </a:lnTo>
                      <a:lnTo>
                        <a:pt x="432" y="786"/>
                      </a:lnTo>
                      <a:lnTo>
                        <a:pt x="439" y="786"/>
                      </a:lnTo>
                      <a:lnTo>
                        <a:pt x="446" y="786"/>
                      </a:lnTo>
                      <a:lnTo>
                        <a:pt x="439" y="786"/>
                      </a:lnTo>
                      <a:lnTo>
                        <a:pt x="432" y="786"/>
                      </a:lnTo>
                      <a:lnTo>
                        <a:pt x="439" y="786"/>
                      </a:lnTo>
                      <a:lnTo>
                        <a:pt x="446" y="786"/>
                      </a:lnTo>
                      <a:lnTo>
                        <a:pt x="453" y="786"/>
                      </a:lnTo>
                      <a:lnTo>
                        <a:pt x="446" y="786"/>
                      </a:lnTo>
                      <a:lnTo>
                        <a:pt x="446" y="779"/>
                      </a:lnTo>
                      <a:lnTo>
                        <a:pt x="453" y="779"/>
                      </a:lnTo>
                      <a:lnTo>
                        <a:pt x="446" y="779"/>
                      </a:lnTo>
                      <a:lnTo>
                        <a:pt x="446" y="786"/>
                      </a:lnTo>
                      <a:lnTo>
                        <a:pt x="439" y="786"/>
                      </a:lnTo>
                      <a:lnTo>
                        <a:pt x="439" y="779"/>
                      </a:lnTo>
                      <a:lnTo>
                        <a:pt x="432" y="779"/>
                      </a:lnTo>
                      <a:lnTo>
                        <a:pt x="439" y="779"/>
                      </a:lnTo>
                      <a:lnTo>
                        <a:pt x="432" y="779"/>
                      </a:lnTo>
                      <a:lnTo>
                        <a:pt x="432" y="786"/>
                      </a:lnTo>
                      <a:lnTo>
                        <a:pt x="432" y="779"/>
                      </a:lnTo>
                      <a:lnTo>
                        <a:pt x="432" y="786"/>
                      </a:lnTo>
                      <a:lnTo>
                        <a:pt x="432" y="779"/>
                      </a:lnTo>
                      <a:lnTo>
                        <a:pt x="432" y="786"/>
                      </a:lnTo>
                      <a:lnTo>
                        <a:pt x="425" y="786"/>
                      </a:lnTo>
                      <a:lnTo>
                        <a:pt x="425" y="779"/>
                      </a:lnTo>
                      <a:lnTo>
                        <a:pt x="425" y="786"/>
                      </a:lnTo>
                      <a:lnTo>
                        <a:pt x="425" y="779"/>
                      </a:lnTo>
                      <a:lnTo>
                        <a:pt x="425" y="786"/>
                      </a:lnTo>
                      <a:lnTo>
                        <a:pt x="425" y="779"/>
                      </a:lnTo>
                      <a:lnTo>
                        <a:pt x="432" y="779"/>
                      </a:lnTo>
                      <a:lnTo>
                        <a:pt x="439" y="779"/>
                      </a:lnTo>
                      <a:lnTo>
                        <a:pt x="432" y="779"/>
                      </a:lnTo>
                      <a:lnTo>
                        <a:pt x="439" y="779"/>
                      </a:lnTo>
                      <a:lnTo>
                        <a:pt x="446" y="772"/>
                      </a:lnTo>
                      <a:lnTo>
                        <a:pt x="439" y="772"/>
                      </a:lnTo>
                      <a:lnTo>
                        <a:pt x="439" y="779"/>
                      </a:lnTo>
                      <a:lnTo>
                        <a:pt x="439" y="772"/>
                      </a:lnTo>
                      <a:lnTo>
                        <a:pt x="446" y="772"/>
                      </a:lnTo>
                      <a:lnTo>
                        <a:pt x="439" y="772"/>
                      </a:lnTo>
                      <a:lnTo>
                        <a:pt x="439" y="779"/>
                      </a:lnTo>
                      <a:lnTo>
                        <a:pt x="432" y="772"/>
                      </a:lnTo>
                      <a:lnTo>
                        <a:pt x="439" y="772"/>
                      </a:lnTo>
                      <a:lnTo>
                        <a:pt x="432" y="772"/>
                      </a:lnTo>
                      <a:lnTo>
                        <a:pt x="425" y="772"/>
                      </a:lnTo>
                      <a:lnTo>
                        <a:pt x="432" y="772"/>
                      </a:lnTo>
                      <a:lnTo>
                        <a:pt x="439" y="772"/>
                      </a:lnTo>
                      <a:lnTo>
                        <a:pt x="439" y="765"/>
                      </a:lnTo>
                      <a:lnTo>
                        <a:pt x="439" y="772"/>
                      </a:lnTo>
                      <a:lnTo>
                        <a:pt x="432" y="772"/>
                      </a:lnTo>
                      <a:lnTo>
                        <a:pt x="432" y="765"/>
                      </a:lnTo>
                      <a:lnTo>
                        <a:pt x="432" y="772"/>
                      </a:lnTo>
                      <a:lnTo>
                        <a:pt x="432" y="765"/>
                      </a:lnTo>
                      <a:lnTo>
                        <a:pt x="439" y="765"/>
                      </a:lnTo>
                      <a:lnTo>
                        <a:pt x="439" y="758"/>
                      </a:lnTo>
                      <a:lnTo>
                        <a:pt x="446" y="758"/>
                      </a:lnTo>
                      <a:lnTo>
                        <a:pt x="453" y="758"/>
                      </a:lnTo>
                      <a:lnTo>
                        <a:pt x="460" y="758"/>
                      </a:lnTo>
                      <a:lnTo>
                        <a:pt x="460" y="765"/>
                      </a:lnTo>
                      <a:lnTo>
                        <a:pt x="460" y="758"/>
                      </a:lnTo>
                      <a:lnTo>
                        <a:pt x="460" y="751"/>
                      </a:lnTo>
                      <a:lnTo>
                        <a:pt x="460" y="758"/>
                      </a:lnTo>
                      <a:lnTo>
                        <a:pt x="453" y="758"/>
                      </a:lnTo>
                      <a:lnTo>
                        <a:pt x="446" y="758"/>
                      </a:lnTo>
                      <a:lnTo>
                        <a:pt x="439" y="758"/>
                      </a:lnTo>
                      <a:lnTo>
                        <a:pt x="432" y="758"/>
                      </a:lnTo>
                      <a:lnTo>
                        <a:pt x="439" y="758"/>
                      </a:lnTo>
                      <a:lnTo>
                        <a:pt x="439" y="751"/>
                      </a:lnTo>
                      <a:lnTo>
                        <a:pt x="439" y="758"/>
                      </a:lnTo>
                      <a:lnTo>
                        <a:pt x="432" y="758"/>
                      </a:lnTo>
                      <a:lnTo>
                        <a:pt x="425" y="758"/>
                      </a:lnTo>
                      <a:lnTo>
                        <a:pt x="432" y="758"/>
                      </a:lnTo>
                      <a:lnTo>
                        <a:pt x="432" y="765"/>
                      </a:lnTo>
                      <a:lnTo>
                        <a:pt x="432" y="758"/>
                      </a:lnTo>
                      <a:lnTo>
                        <a:pt x="432" y="765"/>
                      </a:lnTo>
                      <a:lnTo>
                        <a:pt x="425" y="765"/>
                      </a:lnTo>
                      <a:lnTo>
                        <a:pt x="425" y="758"/>
                      </a:lnTo>
                      <a:lnTo>
                        <a:pt x="425" y="765"/>
                      </a:lnTo>
                      <a:lnTo>
                        <a:pt x="425" y="758"/>
                      </a:lnTo>
                      <a:lnTo>
                        <a:pt x="425" y="765"/>
                      </a:lnTo>
                      <a:lnTo>
                        <a:pt x="425" y="758"/>
                      </a:lnTo>
                      <a:lnTo>
                        <a:pt x="425" y="765"/>
                      </a:lnTo>
                      <a:lnTo>
                        <a:pt x="425" y="758"/>
                      </a:lnTo>
                      <a:lnTo>
                        <a:pt x="418" y="758"/>
                      </a:lnTo>
                      <a:lnTo>
                        <a:pt x="418" y="751"/>
                      </a:lnTo>
                      <a:lnTo>
                        <a:pt x="425" y="751"/>
                      </a:lnTo>
                      <a:lnTo>
                        <a:pt x="418" y="751"/>
                      </a:lnTo>
                      <a:lnTo>
                        <a:pt x="425" y="751"/>
                      </a:lnTo>
                      <a:lnTo>
                        <a:pt x="425" y="744"/>
                      </a:lnTo>
                      <a:lnTo>
                        <a:pt x="432" y="744"/>
                      </a:lnTo>
                      <a:lnTo>
                        <a:pt x="425" y="744"/>
                      </a:lnTo>
                      <a:lnTo>
                        <a:pt x="432" y="744"/>
                      </a:lnTo>
                      <a:lnTo>
                        <a:pt x="432" y="737"/>
                      </a:lnTo>
                      <a:lnTo>
                        <a:pt x="432" y="744"/>
                      </a:lnTo>
                      <a:lnTo>
                        <a:pt x="439" y="744"/>
                      </a:lnTo>
                      <a:lnTo>
                        <a:pt x="432" y="744"/>
                      </a:lnTo>
                      <a:lnTo>
                        <a:pt x="432" y="737"/>
                      </a:lnTo>
                      <a:lnTo>
                        <a:pt x="439" y="737"/>
                      </a:lnTo>
                      <a:lnTo>
                        <a:pt x="446" y="737"/>
                      </a:lnTo>
                      <a:lnTo>
                        <a:pt x="446" y="730"/>
                      </a:lnTo>
                      <a:lnTo>
                        <a:pt x="446" y="737"/>
                      </a:lnTo>
                      <a:lnTo>
                        <a:pt x="453" y="737"/>
                      </a:lnTo>
                      <a:lnTo>
                        <a:pt x="453" y="744"/>
                      </a:lnTo>
                      <a:lnTo>
                        <a:pt x="460" y="744"/>
                      </a:lnTo>
                      <a:lnTo>
                        <a:pt x="460" y="751"/>
                      </a:lnTo>
                      <a:lnTo>
                        <a:pt x="460" y="744"/>
                      </a:lnTo>
                      <a:lnTo>
                        <a:pt x="453" y="744"/>
                      </a:lnTo>
                      <a:lnTo>
                        <a:pt x="453" y="737"/>
                      </a:lnTo>
                      <a:lnTo>
                        <a:pt x="453" y="730"/>
                      </a:lnTo>
                      <a:lnTo>
                        <a:pt x="460" y="730"/>
                      </a:lnTo>
                      <a:lnTo>
                        <a:pt x="467" y="730"/>
                      </a:lnTo>
                      <a:lnTo>
                        <a:pt x="474" y="730"/>
                      </a:lnTo>
                      <a:lnTo>
                        <a:pt x="467" y="730"/>
                      </a:lnTo>
                      <a:lnTo>
                        <a:pt x="460" y="730"/>
                      </a:lnTo>
                      <a:lnTo>
                        <a:pt x="453" y="730"/>
                      </a:lnTo>
                      <a:lnTo>
                        <a:pt x="446" y="730"/>
                      </a:lnTo>
                      <a:lnTo>
                        <a:pt x="439" y="730"/>
                      </a:lnTo>
                      <a:lnTo>
                        <a:pt x="446" y="730"/>
                      </a:lnTo>
                      <a:lnTo>
                        <a:pt x="439" y="730"/>
                      </a:lnTo>
                      <a:lnTo>
                        <a:pt x="439" y="723"/>
                      </a:lnTo>
                      <a:lnTo>
                        <a:pt x="446" y="723"/>
                      </a:lnTo>
                      <a:lnTo>
                        <a:pt x="446" y="716"/>
                      </a:lnTo>
                      <a:lnTo>
                        <a:pt x="453" y="716"/>
                      </a:lnTo>
                      <a:lnTo>
                        <a:pt x="453" y="709"/>
                      </a:lnTo>
                      <a:lnTo>
                        <a:pt x="453" y="716"/>
                      </a:lnTo>
                      <a:lnTo>
                        <a:pt x="446" y="716"/>
                      </a:lnTo>
                      <a:lnTo>
                        <a:pt x="453" y="709"/>
                      </a:lnTo>
                      <a:lnTo>
                        <a:pt x="446" y="709"/>
                      </a:lnTo>
                      <a:lnTo>
                        <a:pt x="446" y="716"/>
                      </a:lnTo>
                      <a:lnTo>
                        <a:pt x="453" y="716"/>
                      </a:lnTo>
                      <a:lnTo>
                        <a:pt x="446" y="716"/>
                      </a:lnTo>
                      <a:lnTo>
                        <a:pt x="446" y="723"/>
                      </a:lnTo>
                      <a:lnTo>
                        <a:pt x="439" y="723"/>
                      </a:lnTo>
                      <a:lnTo>
                        <a:pt x="439" y="730"/>
                      </a:lnTo>
                      <a:lnTo>
                        <a:pt x="432" y="730"/>
                      </a:lnTo>
                      <a:lnTo>
                        <a:pt x="432" y="723"/>
                      </a:lnTo>
                      <a:lnTo>
                        <a:pt x="432" y="730"/>
                      </a:lnTo>
                      <a:lnTo>
                        <a:pt x="432" y="737"/>
                      </a:lnTo>
                      <a:lnTo>
                        <a:pt x="425" y="737"/>
                      </a:lnTo>
                      <a:lnTo>
                        <a:pt x="425" y="730"/>
                      </a:lnTo>
                      <a:lnTo>
                        <a:pt x="425" y="737"/>
                      </a:lnTo>
                      <a:lnTo>
                        <a:pt x="418" y="737"/>
                      </a:lnTo>
                      <a:lnTo>
                        <a:pt x="418" y="730"/>
                      </a:lnTo>
                      <a:lnTo>
                        <a:pt x="425" y="730"/>
                      </a:lnTo>
                      <a:lnTo>
                        <a:pt x="418" y="730"/>
                      </a:lnTo>
                      <a:lnTo>
                        <a:pt x="425" y="730"/>
                      </a:lnTo>
                      <a:lnTo>
                        <a:pt x="418" y="730"/>
                      </a:lnTo>
                      <a:lnTo>
                        <a:pt x="418" y="723"/>
                      </a:lnTo>
                      <a:lnTo>
                        <a:pt x="425" y="723"/>
                      </a:lnTo>
                      <a:lnTo>
                        <a:pt x="425" y="730"/>
                      </a:lnTo>
                      <a:lnTo>
                        <a:pt x="425" y="723"/>
                      </a:lnTo>
                      <a:lnTo>
                        <a:pt x="418" y="723"/>
                      </a:lnTo>
                      <a:lnTo>
                        <a:pt x="418" y="730"/>
                      </a:lnTo>
                      <a:lnTo>
                        <a:pt x="411" y="730"/>
                      </a:lnTo>
                      <a:lnTo>
                        <a:pt x="418" y="730"/>
                      </a:lnTo>
                      <a:lnTo>
                        <a:pt x="418" y="723"/>
                      </a:lnTo>
                      <a:lnTo>
                        <a:pt x="411" y="723"/>
                      </a:lnTo>
                      <a:lnTo>
                        <a:pt x="418" y="723"/>
                      </a:lnTo>
                      <a:lnTo>
                        <a:pt x="411" y="723"/>
                      </a:lnTo>
                      <a:lnTo>
                        <a:pt x="411" y="730"/>
                      </a:lnTo>
                      <a:lnTo>
                        <a:pt x="411" y="737"/>
                      </a:lnTo>
                      <a:lnTo>
                        <a:pt x="404" y="737"/>
                      </a:lnTo>
                      <a:lnTo>
                        <a:pt x="411" y="737"/>
                      </a:lnTo>
                      <a:lnTo>
                        <a:pt x="404" y="737"/>
                      </a:lnTo>
                      <a:lnTo>
                        <a:pt x="404" y="730"/>
                      </a:lnTo>
                      <a:lnTo>
                        <a:pt x="411" y="730"/>
                      </a:lnTo>
                      <a:lnTo>
                        <a:pt x="411" y="723"/>
                      </a:lnTo>
                      <a:lnTo>
                        <a:pt x="411" y="716"/>
                      </a:lnTo>
                      <a:lnTo>
                        <a:pt x="418" y="716"/>
                      </a:lnTo>
                      <a:lnTo>
                        <a:pt x="411" y="716"/>
                      </a:lnTo>
                      <a:lnTo>
                        <a:pt x="411" y="709"/>
                      </a:lnTo>
                      <a:lnTo>
                        <a:pt x="418" y="709"/>
                      </a:lnTo>
                      <a:lnTo>
                        <a:pt x="411" y="709"/>
                      </a:lnTo>
                      <a:lnTo>
                        <a:pt x="411" y="716"/>
                      </a:lnTo>
                      <a:lnTo>
                        <a:pt x="404" y="716"/>
                      </a:lnTo>
                      <a:lnTo>
                        <a:pt x="404" y="709"/>
                      </a:lnTo>
                      <a:lnTo>
                        <a:pt x="404" y="701"/>
                      </a:lnTo>
                      <a:lnTo>
                        <a:pt x="404" y="709"/>
                      </a:lnTo>
                      <a:lnTo>
                        <a:pt x="404" y="701"/>
                      </a:lnTo>
                      <a:lnTo>
                        <a:pt x="396" y="701"/>
                      </a:lnTo>
                      <a:lnTo>
                        <a:pt x="404" y="701"/>
                      </a:lnTo>
                      <a:lnTo>
                        <a:pt x="396" y="701"/>
                      </a:lnTo>
                      <a:lnTo>
                        <a:pt x="404" y="701"/>
                      </a:lnTo>
                      <a:lnTo>
                        <a:pt x="396" y="701"/>
                      </a:lnTo>
                      <a:lnTo>
                        <a:pt x="396" y="694"/>
                      </a:lnTo>
                      <a:lnTo>
                        <a:pt x="389" y="694"/>
                      </a:lnTo>
                      <a:lnTo>
                        <a:pt x="389" y="687"/>
                      </a:lnTo>
                      <a:lnTo>
                        <a:pt x="382" y="680"/>
                      </a:lnTo>
                      <a:lnTo>
                        <a:pt x="389" y="680"/>
                      </a:lnTo>
                      <a:lnTo>
                        <a:pt x="396" y="680"/>
                      </a:lnTo>
                      <a:lnTo>
                        <a:pt x="396" y="687"/>
                      </a:lnTo>
                      <a:lnTo>
                        <a:pt x="396" y="680"/>
                      </a:lnTo>
                      <a:lnTo>
                        <a:pt x="396" y="687"/>
                      </a:lnTo>
                      <a:lnTo>
                        <a:pt x="404" y="687"/>
                      </a:lnTo>
                      <a:lnTo>
                        <a:pt x="396" y="687"/>
                      </a:lnTo>
                      <a:lnTo>
                        <a:pt x="404" y="687"/>
                      </a:lnTo>
                      <a:lnTo>
                        <a:pt x="411" y="687"/>
                      </a:lnTo>
                      <a:lnTo>
                        <a:pt x="418" y="687"/>
                      </a:lnTo>
                      <a:lnTo>
                        <a:pt x="411" y="687"/>
                      </a:lnTo>
                      <a:lnTo>
                        <a:pt x="418" y="687"/>
                      </a:lnTo>
                      <a:lnTo>
                        <a:pt x="411" y="687"/>
                      </a:lnTo>
                      <a:lnTo>
                        <a:pt x="418" y="687"/>
                      </a:lnTo>
                      <a:lnTo>
                        <a:pt x="418" y="694"/>
                      </a:lnTo>
                      <a:lnTo>
                        <a:pt x="425" y="694"/>
                      </a:lnTo>
                      <a:lnTo>
                        <a:pt x="425" y="701"/>
                      </a:lnTo>
                      <a:lnTo>
                        <a:pt x="425" y="694"/>
                      </a:lnTo>
                      <a:lnTo>
                        <a:pt x="425" y="701"/>
                      </a:lnTo>
                      <a:lnTo>
                        <a:pt x="432" y="701"/>
                      </a:lnTo>
                      <a:lnTo>
                        <a:pt x="425" y="701"/>
                      </a:lnTo>
                      <a:lnTo>
                        <a:pt x="425" y="694"/>
                      </a:lnTo>
                      <a:lnTo>
                        <a:pt x="418" y="694"/>
                      </a:lnTo>
                      <a:lnTo>
                        <a:pt x="418" y="687"/>
                      </a:lnTo>
                      <a:lnTo>
                        <a:pt x="411" y="687"/>
                      </a:lnTo>
                      <a:lnTo>
                        <a:pt x="418" y="680"/>
                      </a:lnTo>
                      <a:lnTo>
                        <a:pt x="411" y="680"/>
                      </a:lnTo>
                      <a:lnTo>
                        <a:pt x="411" y="687"/>
                      </a:lnTo>
                      <a:lnTo>
                        <a:pt x="404" y="687"/>
                      </a:lnTo>
                      <a:lnTo>
                        <a:pt x="404" y="680"/>
                      </a:lnTo>
                      <a:lnTo>
                        <a:pt x="404" y="687"/>
                      </a:lnTo>
                      <a:lnTo>
                        <a:pt x="396" y="687"/>
                      </a:lnTo>
                      <a:lnTo>
                        <a:pt x="396" y="680"/>
                      </a:lnTo>
                      <a:lnTo>
                        <a:pt x="389" y="680"/>
                      </a:lnTo>
                      <a:lnTo>
                        <a:pt x="389" y="673"/>
                      </a:lnTo>
                      <a:lnTo>
                        <a:pt x="396" y="673"/>
                      </a:lnTo>
                      <a:lnTo>
                        <a:pt x="396" y="666"/>
                      </a:lnTo>
                      <a:lnTo>
                        <a:pt x="404" y="673"/>
                      </a:lnTo>
                      <a:lnTo>
                        <a:pt x="404" y="666"/>
                      </a:lnTo>
                      <a:lnTo>
                        <a:pt x="396" y="666"/>
                      </a:lnTo>
                      <a:lnTo>
                        <a:pt x="396" y="659"/>
                      </a:lnTo>
                      <a:lnTo>
                        <a:pt x="396" y="652"/>
                      </a:lnTo>
                      <a:lnTo>
                        <a:pt x="396" y="659"/>
                      </a:lnTo>
                      <a:lnTo>
                        <a:pt x="396" y="666"/>
                      </a:lnTo>
                      <a:lnTo>
                        <a:pt x="389" y="666"/>
                      </a:lnTo>
                      <a:lnTo>
                        <a:pt x="389" y="673"/>
                      </a:lnTo>
                      <a:lnTo>
                        <a:pt x="389" y="666"/>
                      </a:lnTo>
                      <a:lnTo>
                        <a:pt x="389" y="673"/>
                      </a:lnTo>
                      <a:lnTo>
                        <a:pt x="382" y="666"/>
                      </a:lnTo>
                      <a:lnTo>
                        <a:pt x="389" y="666"/>
                      </a:lnTo>
                      <a:lnTo>
                        <a:pt x="382" y="666"/>
                      </a:lnTo>
                      <a:lnTo>
                        <a:pt x="382" y="673"/>
                      </a:lnTo>
                      <a:lnTo>
                        <a:pt x="382" y="666"/>
                      </a:lnTo>
                      <a:lnTo>
                        <a:pt x="382" y="673"/>
                      </a:lnTo>
                      <a:lnTo>
                        <a:pt x="375" y="673"/>
                      </a:lnTo>
                      <a:lnTo>
                        <a:pt x="375" y="680"/>
                      </a:lnTo>
                      <a:lnTo>
                        <a:pt x="375" y="673"/>
                      </a:lnTo>
                      <a:lnTo>
                        <a:pt x="375" y="680"/>
                      </a:lnTo>
                      <a:lnTo>
                        <a:pt x="375" y="687"/>
                      </a:lnTo>
                      <a:lnTo>
                        <a:pt x="368" y="687"/>
                      </a:lnTo>
                      <a:lnTo>
                        <a:pt x="368" y="680"/>
                      </a:lnTo>
                      <a:lnTo>
                        <a:pt x="361" y="680"/>
                      </a:lnTo>
                      <a:lnTo>
                        <a:pt x="361" y="673"/>
                      </a:lnTo>
                      <a:lnTo>
                        <a:pt x="354" y="673"/>
                      </a:lnTo>
                      <a:lnTo>
                        <a:pt x="354" y="666"/>
                      </a:lnTo>
                      <a:lnTo>
                        <a:pt x="354" y="673"/>
                      </a:lnTo>
                      <a:lnTo>
                        <a:pt x="354" y="666"/>
                      </a:lnTo>
                      <a:lnTo>
                        <a:pt x="354" y="673"/>
                      </a:lnTo>
                      <a:lnTo>
                        <a:pt x="354" y="666"/>
                      </a:lnTo>
                      <a:lnTo>
                        <a:pt x="347" y="666"/>
                      </a:lnTo>
                      <a:lnTo>
                        <a:pt x="347" y="659"/>
                      </a:lnTo>
                      <a:lnTo>
                        <a:pt x="354" y="659"/>
                      </a:lnTo>
                      <a:lnTo>
                        <a:pt x="354" y="652"/>
                      </a:lnTo>
                      <a:lnTo>
                        <a:pt x="354" y="659"/>
                      </a:lnTo>
                      <a:lnTo>
                        <a:pt x="354" y="652"/>
                      </a:lnTo>
                      <a:lnTo>
                        <a:pt x="354" y="659"/>
                      </a:lnTo>
                      <a:lnTo>
                        <a:pt x="361" y="659"/>
                      </a:lnTo>
                      <a:lnTo>
                        <a:pt x="361" y="666"/>
                      </a:lnTo>
                      <a:lnTo>
                        <a:pt x="368" y="666"/>
                      </a:lnTo>
                      <a:lnTo>
                        <a:pt x="361" y="666"/>
                      </a:lnTo>
                      <a:lnTo>
                        <a:pt x="361" y="659"/>
                      </a:lnTo>
                      <a:lnTo>
                        <a:pt x="354" y="659"/>
                      </a:lnTo>
                      <a:lnTo>
                        <a:pt x="354" y="652"/>
                      </a:lnTo>
                      <a:lnTo>
                        <a:pt x="361" y="652"/>
                      </a:lnTo>
                      <a:lnTo>
                        <a:pt x="368" y="652"/>
                      </a:lnTo>
                      <a:lnTo>
                        <a:pt x="375" y="652"/>
                      </a:lnTo>
                      <a:lnTo>
                        <a:pt x="368" y="652"/>
                      </a:lnTo>
                      <a:lnTo>
                        <a:pt x="375" y="652"/>
                      </a:lnTo>
                      <a:lnTo>
                        <a:pt x="375" y="645"/>
                      </a:lnTo>
                      <a:lnTo>
                        <a:pt x="375" y="652"/>
                      </a:lnTo>
                      <a:lnTo>
                        <a:pt x="368" y="652"/>
                      </a:lnTo>
                      <a:lnTo>
                        <a:pt x="361" y="652"/>
                      </a:lnTo>
                      <a:lnTo>
                        <a:pt x="354" y="652"/>
                      </a:lnTo>
                      <a:lnTo>
                        <a:pt x="347" y="652"/>
                      </a:lnTo>
                      <a:lnTo>
                        <a:pt x="340" y="652"/>
                      </a:lnTo>
                      <a:lnTo>
                        <a:pt x="347" y="652"/>
                      </a:lnTo>
                      <a:lnTo>
                        <a:pt x="347" y="645"/>
                      </a:lnTo>
                      <a:lnTo>
                        <a:pt x="340" y="645"/>
                      </a:lnTo>
                      <a:lnTo>
                        <a:pt x="347" y="645"/>
                      </a:lnTo>
                      <a:lnTo>
                        <a:pt x="340" y="645"/>
                      </a:lnTo>
                      <a:lnTo>
                        <a:pt x="340" y="638"/>
                      </a:lnTo>
                      <a:lnTo>
                        <a:pt x="347" y="638"/>
                      </a:lnTo>
                      <a:lnTo>
                        <a:pt x="347" y="645"/>
                      </a:lnTo>
                      <a:lnTo>
                        <a:pt x="354" y="652"/>
                      </a:lnTo>
                      <a:lnTo>
                        <a:pt x="354" y="645"/>
                      </a:lnTo>
                      <a:lnTo>
                        <a:pt x="354" y="652"/>
                      </a:lnTo>
                      <a:lnTo>
                        <a:pt x="354" y="645"/>
                      </a:lnTo>
                      <a:lnTo>
                        <a:pt x="347" y="645"/>
                      </a:lnTo>
                      <a:lnTo>
                        <a:pt x="354" y="638"/>
                      </a:lnTo>
                      <a:lnTo>
                        <a:pt x="347" y="638"/>
                      </a:lnTo>
                      <a:lnTo>
                        <a:pt x="347" y="645"/>
                      </a:lnTo>
                      <a:lnTo>
                        <a:pt x="347" y="638"/>
                      </a:lnTo>
                      <a:lnTo>
                        <a:pt x="340" y="638"/>
                      </a:lnTo>
                      <a:lnTo>
                        <a:pt x="347" y="631"/>
                      </a:lnTo>
                      <a:lnTo>
                        <a:pt x="340" y="631"/>
                      </a:lnTo>
                      <a:lnTo>
                        <a:pt x="340" y="638"/>
                      </a:lnTo>
                      <a:lnTo>
                        <a:pt x="340" y="631"/>
                      </a:lnTo>
                      <a:lnTo>
                        <a:pt x="347" y="631"/>
                      </a:lnTo>
                      <a:lnTo>
                        <a:pt x="347" y="638"/>
                      </a:lnTo>
                      <a:lnTo>
                        <a:pt x="354" y="638"/>
                      </a:lnTo>
                      <a:lnTo>
                        <a:pt x="354" y="631"/>
                      </a:lnTo>
                      <a:lnTo>
                        <a:pt x="347" y="631"/>
                      </a:lnTo>
                      <a:lnTo>
                        <a:pt x="347" y="623"/>
                      </a:lnTo>
                      <a:lnTo>
                        <a:pt x="354" y="623"/>
                      </a:lnTo>
                      <a:lnTo>
                        <a:pt x="347" y="623"/>
                      </a:lnTo>
                      <a:lnTo>
                        <a:pt x="354" y="623"/>
                      </a:lnTo>
                      <a:lnTo>
                        <a:pt x="361" y="623"/>
                      </a:lnTo>
                      <a:lnTo>
                        <a:pt x="361" y="616"/>
                      </a:lnTo>
                      <a:lnTo>
                        <a:pt x="368" y="616"/>
                      </a:lnTo>
                      <a:lnTo>
                        <a:pt x="375" y="616"/>
                      </a:lnTo>
                      <a:lnTo>
                        <a:pt x="368" y="616"/>
                      </a:lnTo>
                      <a:lnTo>
                        <a:pt x="375" y="616"/>
                      </a:lnTo>
                      <a:lnTo>
                        <a:pt x="375" y="609"/>
                      </a:lnTo>
                      <a:lnTo>
                        <a:pt x="375" y="616"/>
                      </a:lnTo>
                      <a:lnTo>
                        <a:pt x="368" y="616"/>
                      </a:lnTo>
                      <a:lnTo>
                        <a:pt x="361" y="616"/>
                      </a:lnTo>
                      <a:lnTo>
                        <a:pt x="354" y="616"/>
                      </a:lnTo>
                      <a:lnTo>
                        <a:pt x="354" y="609"/>
                      </a:lnTo>
                      <a:lnTo>
                        <a:pt x="361" y="609"/>
                      </a:lnTo>
                      <a:lnTo>
                        <a:pt x="361" y="602"/>
                      </a:lnTo>
                      <a:lnTo>
                        <a:pt x="368" y="602"/>
                      </a:lnTo>
                      <a:lnTo>
                        <a:pt x="361" y="602"/>
                      </a:lnTo>
                      <a:lnTo>
                        <a:pt x="361" y="595"/>
                      </a:lnTo>
                      <a:lnTo>
                        <a:pt x="361" y="602"/>
                      </a:lnTo>
                      <a:lnTo>
                        <a:pt x="361" y="609"/>
                      </a:lnTo>
                      <a:lnTo>
                        <a:pt x="354" y="609"/>
                      </a:lnTo>
                      <a:lnTo>
                        <a:pt x="361" y="609"/>
                      </a:lnTo>
                      <a:lnTo>
                        <a:pt x="354" y="609"/>
                      </a:lnTo>
                      <a:lnTo>
                        <a:pt x="354" y="616"/>
                      </a:lnTo>
                      <a:lnTo>
                        <a:pt x="347" y="616"/>
                      </a:lnTo>
                      <a:lnTo>
                        <a:pt x="347" y="609"/>
                      </a:lnTo>
                      <a:lnTo>
                        <a:pt x="354" y="609"/>
                      </a:lnTo>
                      <a:lnTo>
                        <a:pt x="354" y="602"/>
                      </a:lnTo>
                      <a:lnTo>
                        <a:pt x="347" y="595"/>
                      </a:lnTo>
                      <a:lnTo>
                        <a:pt x="347" y="588"/>
                      </a:lnTo>
                      <a:lnTo>
                        <a:pt x="347" y="581"/>
                      </a:lnTo>
                      <a:lnTo>
                        <a:pt x="354" y="581"/>
                      </a:lnTo>
                      <a:lnTo>
                        <a:pt x="354" y="574"/>
                      </a:lnTo>
                      <a:lnTo>
                        <a:pt x="347" y="574"/>
                      </a:lnTo>
                      <a:lnTo>
                        <a:pt x="340" y="574"/>
                      </a:lnTo>
                      <a:lnTo>
                        <a:pt x="340" y="567"/>
                      </a:lnTo>
                      <a:lnTo>
                        <a:pt x="333" y="567"/>
                      </a:lnTo>
                      <a:lnTo>
                        <a:pt x="326" y="560"/>
                      </a:lnTo>
                      <a:lnTo>
                        <a:pt x="318" y="560"/>
                      </a:lnTo>
                      <a:lnTo>
                        <a:pt x="311" y="560"/>
                      </a:lnTo>
                      <a:lnTo>
                        <a:pt x="304" y="553"/>
                      </a:lnTo>
                      <a:lnTo>
                        <a:pt x="297" y="553"/>
                      </a:lnTo>
                      <a:lnTo>
                        <a:pt x="290" y="553"/>
                      </a:lnTo>
                      <a:lnTo>
                        <a:pt x="297" y="545"/>
                      </a:lnTo>
                      <a:lnTo>
                        <a:pt x="290" y="545"/>
                      </a:lnTo>
                      <a:lnTo>
                        <a:pt x="283" y="538"/>
                      </a:lnTo>
                      <a:lnTo>
                        <a:pt x="290" y="531"/>
                      </a:lnTo>
                      <a:lnTo>
                        <a:pt x="276" y="531"/>
                      </a:lnTo>
                      <a:lnTo>
                        <a:pt x="283" y="524"/>
                      </a:lnTo>
                      <a:lnTo>
                        <a:pt x="276" y="517"/>
                      </a:lnTo>
                      <a:lnTo>
                        <a:pt x="269" y="510"/>
                      </a:lnTo>
                      <a:lnTo>
                        <a:pt x="262" y="503"/>
                      </a:lnTo>
                      <a:lnTo>
                        <a:pt x="262" y="496"/>
                      </a:lnTo>
                      <a:lnTo>
                        <a:pt x="255" y="489"/>
                      </a:lnTo>
                      <a:lnTo>
                        <a:pt x="248" y="482"/>
                      </a:lnTo>
                      <a:lnTo>
                        <a:pt x="241" y="482"/>
                      </a:lnTo>
                      <a:lnTo>
                        <a:pt x="241" y="475"/>
                      </a:lnTo>
                      <a:lnTo>
                        <a:pt x="248" y="475"/>
                      </a:lnTo>
                      <a:lnTo>
                        <a:pt x="241" y="468"/>
                      </a:lnTo>
                      <a:lnTo>
                        <a:pt x="233" y="468"/>
                      </a:lnTo>
                      <a:lnTo>
                        <a:pt x="226" y="460"/>
                      </a:lnTo>
                      <a:lnTo>
                        <a:pt x="219" y="453"/>
                      </a:lnTo>
                      <a:lnTo>
                        <a:pt x="212" y="453"/>
                      </a:lnTo>
                      <a:lnTo>
                        <a:pt x="212" y="446"/>
                      </a:lnTo>
                      <a:lnTo>
                        <a:pt x="205" y="446"/>
                      </a:lnTo>
                      <a:lnTo>
                        <a:pt x="205" y="439"/>
                      </a:lnTo>
                      <a:lnTo>
                        <a:pt x="191" y="439"/>
                      </a:lnTo>
                      <a:lnTo>
                        <a:pt x="191" y="432"/>
                      </a:lnTo>
                      <a:lnTo>
                        <a:pt x="191" y="425"/>
                      </a:lnTo>
                      <a:lnTo>
                        <a:pt x="184" y="425"/>
                      </a:lnTo>
                      <a:lnTo>
                        <a:pt x="184" y="418"/>
                      </a:lnTo>
                      <a:lnTo>
                        <a:pt x="177" y="418"/>
                      </a:lnTo>
                      <a:lnTo>
                        <a:pt x="163" y="418"/>
                      </a:lnTo>
                      <a:lnTo>
                        <a:pt x="155" y="425"/>
                      </a:lnTo>
                      <a:lnTo>
                        <a:pt x="148" y="425"/>
                      </a:lnTo>
                      <a:lnTo>
                        <a:pt x="155" y="425"/>
                      </a:lnTo>
                      <a:lnTo>
                        <a:pt x="148" y="432"/>
                      </a:lnTo>
                      <a:lnTo>
                        <a:pt x="148" y="439"/>
                      </a:lnTo>
                      <a:lnTo>
                        <a:pt x="141" y="439"/>
                      </a:lnTo>
                      <a:lnTo>
                        <a:pt x="134" y="439"/>
                      </a:lnTo>
                      <a:lnTo>
                        <a:pt x="127" y="446"/>
                      </a:lnTo>
                      <a:lnTo>
                        <a:pt x="120" y="446"/>
                      </a:lnTo>
                      <a:lnTo>
                        <a:pt x="120" y="453"/>
                      </a:lnTo>
                      <a:lnTo>
                        <a:pt x="113" y="453"/>
                      </a:lnTo>
                      <a:lnTo>
                        <a:pt x="113" y="446"/>
                      </a:lnTo>
                      <a:lnTo>
                        <a:pt x="106" y="439"/>
                      </a:lnTo>
                      <a:lnTo>
                        <a:pt x="99" y="432"/>
                      </a:lnTo>
                      <a:lnTo>
                        <a:pt x="78" y="418"/>
                      </a:lnTo>
                      <a:lnTo>
                        <a:pt x="70" y="411"/>
                      </a:lnTo>
                      <a:lnTo>
                        <a:pt x="63" y="404"/>
                      </a:lnTo>
                      <a:lnTo>
                        <a:pt x="56" y="404"/>
                      </a:lnTo>
                      <a:lnTo>
                        <a:pt x="63" y="390"/>
                      </a:lnTo>
                      <a:lnTo>
                        <a:pt x="42" y="390"/>
                      </a:lnTo>
                      <a:lnTo>
                        <a:pt x="35" y="397"/>
                      </a:lnTo>
                      <a:lnTo>
                        <a:pt x="14" y="397"/>
                      </a:lnTo>
                      <a:lnTo>
                        <a:pt x="0" y="397"/>
                      </a:lnTo>
                      <a:lnTo>
                        <a:pt x="0" y="2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6" name="Freeform 1890"/>
                <p:cNvSpPr>
                  <a:spLocks/>
                </p:cNvSpPr>
                <p:nvPr/>
              </p:nvSpPr>
              <p:spPr bwMode="auto">
                <a:xfrm>
                  <a:off x="1697" y="2247"/>
                  <a:ext cx="2041" cy="361"/>
                </a:xfrm>
                <a:custGeom>
                  <a:avLst/>
                  <a:gdLst>
                    <a:gd name="T0" fmla="*/ 2019 w 2041"/>
                    <a:gd name="T1" fmla="*/ 7 h 361"/>
                    <a:gd name="T2" fmla="*/ 2005 w 2041"/>
                    <a:gd name="T3" fmla="*/ 7 h 361"/>
                    <a:gd name="T4" fmla="*/ 1977 w 2041"/>
                    <a:gd name="T5" fmla="*/ 14 h 361"/>
                    <a:gd name="T6" fmla="*/ 1941 w 2041"/>
                    <a:gd name="T7" fmla="*/ 7 h 361"/>
                    <a:gd name="T8" fmla="*/ 1913 w 2041"/>
                    <a:gd name="T9" fmla="*/ 7 h 361"/>
                    <a:gd name="T10" fmla="*/ 1906 w 2041"/>
                    <a:gd name="T11" fmla="*/ 7 h 361"/>
                    <a:gd name="T12" fmla="*/ 1878 w 2041"/>
                    <a:gd name="T13" fmla="*/ 7 h 361"/>
                    <a:gd name="T14" fmla="*/ 1821 w 2041"/>
                    <a:gd name="T15" fmla="*/ 14 h 361"/>
                    <a:gd name="T16" fmla="*/ 1800 w 2041"/>
                    <a:gd name="T17" fmla="*/ 35 h 361"/>
                    <a:gd name="T18" fmla="*/ 1771 w 2041"/>
                    <a:gd name="T19" fmla="*/ 49 h 361"/>
                    <a:gd name="T20" fmla="*/ 1757 w 2041"/>
                    <a:gd name="T21" fmla="*/ 64 h 361"/>
                    <a:gd name="T22" fmla="*/ 1722 w 2041"/>
                    <a:gd name="T23" fmla="*/ 99 h 361"/>
                    <a:gd name="T24" fmla="*/ 1693 w 2041"/>
                    <a:gd name="T25" fmla="*/ 127 h 361"/>
                    <a:gd name="T26" fmla="*/ 1651 w 2041"/>
                    <a:gd name="T27" fmla="*/ 156 h 361"/>
                    <a:gd name="T28" fmla="*/ 1608 w 2041"/>
                    <a:gd name="T29" fmla="*/ 191 h 361"/>
                    <a:gd name="T30" fmla="*/ 1573 w 2041"/>
                    <a:gd name="T31" fmla="*/ 220 h 361"/>
                    <a:gd name="T32" fmla="*/ 1530 w 2041"/>
                    <a:gd name="T33" fmla="*/ 248 h 361"/>
                    <a:gd name="T34" fmla="*/ 1488 w 2041"/>
                    <a:gd name="T35" fmla="*/ 276 h 361"/>
                    <a:gd name="T36" fmla="*/ 1467 w 2041"/>
                    <a:gd name="T37" fmla="*/ 269 h 361"/>
                    <a:gd name="T38" fmla="*/ 1410 w 2041"/>
                    <a:gd name="T39" fmla="*/ 283 h 361"/>
                    <a:gd name="T40" fmla="*/ 1417 w 2041"/>
                    <a:gd name="T41" fmla="*/ 312 h 361"/>
                    <a:gd name="T42" fmla="*/ 1389 w 2041"/>
                    <a:gd name="T43" fmla="*/ 326 h 361"/>
                    <a:gd name="T44" fmla="*/ 1367 w 2041"/>
                    <a:gd name="T45" fmla="*/ 333 h 361"/>
                    <a:gd name="T46" fmla="*/ 1325 w 2041"/>
                    <a:gd name="T47" fmla="*/ 347 h 361"/>
                    <a:gd name="T48" fmla="*/ 1289 w 2041"/>
                    <a:gd name="T49" fmla="*/ 354 h 361"/>
                    <a:gd name="T50" fmla="*/ 1311 w 2041"/>
                    <a:gd name="T51" fmla="*/ 333 h 361"/>
                    <a:gd name="T52" fmla="*/ 1332 w 2041"/>
                    <a:gd name="T53" fmla="*/ 298 h 361"/>
                    <a:gd name="T54" fmla="*/ 1346 w 2041"/>
                    <a:gd name="T55" fmla="*/ 234 h 361"/>
                    <a:gd name="T56" fmla="*/ 1353 w 2041"/>
                    <a:gd name="T57" fmla="*/ 227 h 361"/>
                    <a:gd name="T58" fmla="*/ 1360 w 2041"/>
                    <a:gd name="T59" fmla="*/ 234 h 361"/>
                    <a:gd name="T60" fmla="*/ 1389 w 2041"/>
                    <a:gd name="T61" fmla="*/ 234 h 361"/>
                    <a:gd name="T62" fmla="*/ 1396 w 2041"/>
                    <a:gd name="T63" fmla="*/ 241 h 361"/>
                    <a:gd name="T64" fmla="*/ 1382 w 2041"/>
                    <a:gd name="T65" fmla="*/ 212 h 361"/>
                    <a:gd name="T66" fmla="*/ 1367 w 2041"/>
                    <a:gd name="T67" fmla="*/ 198 h 361"/>
                    <a:gd name="T68" fmla="*/ 1353 w 2041"/>
                    <a:gd name="T69" fmla="*/ 184 h 361"/>
                    <a:gd name="T70" fmla="*/ 1332 w 2041"/>
                    <a:gd name="T71" fmla="*/ 191 h 361"/>
                    <a:gd name="T72" fmla="*/ 1318 w 2041"/>
                    <a:gd name="T73" fmla="*/ 177 h 361"/>
                    <a:gd name="T74" fmla="*/ 1268 w 2041"/>
                    <a:gd name="T75" fmla="*/ 170 h 361"/>
                    <a:gd name="T76" fmla="*/ 1247 w 2041"/>
                    <a:gd name="T77" fmla="*/ 163 h 361"/>
                    <a:gd name="T78" fmla="*/ 1240 w 2041"/>
                    <a:gd name="T79" fmla="*/ 142 h 361"/>
                    <a:gd name="T80" fmla="*/ 1226 w 2041"/>
                    <a:gd name="T81" fmla="*/ 113 h 361"/>
                    <a:gd name="T82" fmla="*/ 1190 w 2041"/>
                    <a:gd name="T83" fmla="*/ 92 h 361"/>
                    <a:gd name="T84" fmla="*/ 1176 w 2041"/>
                    <a:gd name="T85" fmla="*/ 64 h 361"/>
                    <a:gd name="T86" fmla="*/ 1133 w 2041"/>
                    <a:gd name="T87" fmla="*/ 64 h 361"/>
                    <a:gd name="T88" fmla="*/ 1119 w 2041"/>
                    <a:gd name="T89" fmla="*/ 78 h 361"/>
                    <a:gd name="T90" fmla="*/ 1119 w 2041"/>
                    <a:gd name="T91" fmla="*/ 64 h 361"/>
                    <a:gd name="T92" fmla="*/ 1105 w 2041"/>
                    <a:gd name="T93" fmla="*/ 78 h 361"/>
                    <a:gd name="T94" fmla="*/ 1084 w 2041"/>
                    <a:gd name="T95" fmla="*/ 99 h 361"/>
                    <a:gd name="T96" fmla="*/ 1027 w 2041"/>
                    <a:gd name="T97" fmla="*/ 99 h 361"/>
                    <a:gd name="T98" fmla="*/ 992 w 2041"/>
                    <a:gd name="T99" fmla="*/ 92 h 361"/>
                    <a:gd name="T100" fmla="*/ 949 w 2041"/>
                    <a:gd name="T101" fmla="*/ 78 h 361"/>
                    <a:gd name="T102" fmla="*/ 907 w 2041"/>
                    <a:gd name="T103" fmla="*/ 42 h 361"/>
                    <a:gd name="T104" fmla="*/ 616 w 2041"/>
                    <a:gd name="T105" fmla="*/ 57 h 361"/>
                    <a:gd name="T106" fmla="*/ 21 w 2041"/>
                    <a:gd name="T107" fmla="*/ 49 h 361"/>
                    <a:gd name="T108" fmla="*/ 56 w 2041"/>
                    <a:gd name="T109" fmla="*/ 49 h 361"/>
                    <a:gd name="T110" fmla="*/ 42 w 2041"/>
                    <a:gd name="T111" fmla="*/ 28 h 361"/>
                    <a:gd name="T112" fmla="*/ 35 w 2041"/>
                    <a:gd name="T113" fmla="*/ 49 h 361"/>
                    <a:gd name="T114" fmla="*/ 21 w 2041"/>
                    <a:gd name="T115" fmla="*/ 49 h 361"/>
                    <a:gd name="T116" fmla="*/ 0 w 2041"/>
                    <a:gd name="T117" fmla="*/ 49 h 36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041"/>
                    <a:gd name="T178" fmla="*/ 0 h 361"/>
                    <a:gd name="T179" fmla="*/ 2041 w 2041"/>
                    <a:gd name="T180" fmla="*/ 361 h 36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041" h="361">
                      <a:moveTo>
                        <a:pt x="2034" y="0"/>
                      </a:moveTo>
                      <a:lnTo>
                        <a:pt x="2041" y="0"/>
                      </a:lnTo>
                      <a:lnTo>
                        <a:pt x="2034" y="0"/>
                      </a:lnTo>
                      <a:lnTo>
                        <a:pt x="2034" y="7"/>
                      </a:lnTo>
                      <a:lnTo>
                        <a:pt x="2034" y="0"/>
                      </a:lnTo>
                      <a:lnTo>
                        <a:pt x="2034" y="7"/>
                      </a:lnTo>
                      <a:lnTo>
                        <a:pt x="2026" y="7"/>
                      </a:lnTo>
                      <a:lnTo>
                        <a:pt x="2034" y="7"/>
                      </a:lnTo>
                      <a:lnTo>
                        <a:pt x="2026" y="7"/>
                      </a:lnTo>
                      <a:lnTo>
                        <a:pt x="2019" y="7"/>
                      </a:lnTo>
                      <a:lnTo>
                        <a:pt x="2026" y="7"/>
                      </a:lnTo>
                      <a:lnTo>
                        <a:pt x="2019" y="7"/>
                      </a:lnTo>
                      <a:lnTo>
                        <a:pt x="2019" y="0"/>
                      </a:lnTo>
                      <a:lnTo>
                        <a:pt x="2026" y="0"/>
                      </a:lnTo>
                      <a:lnTo>
                        <a:pt x="2019" y="0"/>
                      </a:lnTo>
                      <a:lnTo>
                        <a:pt x="2019" y="7"/>
                      </a:lnTo>
                      <a:lnTo>
                        <a:pt x="2012" y="7"/>
                      </a:lnTo>
                      <a:lnTo>
                        <a:pt x="2005" y="7"/>
                      </a:lnTo>
                      <a:lnTo>
                        <a:pt x="1998" y="7"/>
                      </a:lnTo>
                      <a:lnTo>
                        <a:pt x="2005" y="7"/>
                      </a:lnTo>
                      <a:lnTo>
                        <a:pt x="1998" y="7"/>
                      </a:lnTo>
                      <a:lnTo>
                        <a:pt x="1991" y="7"/>
                      </a:lnTo>
                      <a:lnTo>
                        <a:pt x="1984" y="7"/>
                      </a:lnTo>
                      <a:lnTo>
                        <a:pt x="1991" y="7"/>
                      </a:lnTo>
                      <a:lnTo>
                        <a:pt x="1984" y="7"/>
                      </a:lnTo>
                      <a:lnTo>
                        <a:pt x="1977" y="14"/>
                      </a:lnTo>
                      <a:lnTo>
                        <a:pt x="1977" y="7"/>
                      </a:lnTo>
                      <a:lnTo>
                        <a:pt x="1984" y="7"/>
                      </a:lnTo>
                      <a:lnTo>
                        <a:pt x="1977" y="7"/>
                      </a:lnTo>
                      <a:lnTo>
                        <a:pt x="1977" y="14"/>
                      </a:lnTo>
                      <a:lnTo>
                        <a:pt x="1977" y="7"/>
                      </a:lnTo>
                      <a:lnTo>
                        <a:pt x="1970" y="7"/>
                      </a:lnTo>
                      <a:lnTo>
                        <a:pt x="1963" y="7"/>
                      </a:lnTo>
                      <a:lnTo>
                        <a:pt x="1956" y="7"/>
                      </a:lnTo>
                      <a:lnTo>
                        <a:pt x="1949" y="7"/>
                      </a:lnTo>
                      <a:lnTo>
                        <a:pt x="1941" y="7"/>
                      </a:lnTo>
                      <a:lnTo>
                        <a:pt x="1941" y="0"/>
                      </a:lnTo>
                      <a:lnTo>
                        <a:pt x="1941" y="7"/>
                      </a:lnTo>
                      <a:lnTo>
                        <a:pt x="1941" y="0"/>
                      </a:lnTo>
                      <a:lnTo>
                        <a:pt x="1941" y="7"/>
                      </a:lnTo>
                      <a:lnTo>
                        <a:pt x="1934" y="7"/>
                      </a:lnTo>
                      <a:lnTo>
                        <a:pt x="1934" y="0"/>
                      </a:lnTo>
                      <a:lnTo>
                        <a:pt x="1934" y="7"/>
                      </a:lnTo>
                      <a:lnTo>
                        <a:pt x="1927" y="7"/>
                      </a:lnTo>
                      <a:lnTo>
                        <a:pt x="1920" y="7"/>
                      </a:lnTo>
                      <a:lnTo>
                        <a:pt x="1913" y="7"/>
                      </a:lnTo>
                      <a:lnTo>
                        <a:pt x="1906" y="7"/>
                      </a:lnTo>
                      <a:lnTo>
                        <a:pt x="1913" y="7"/>
                      </a:lnTo>
                      <a:lnTo>
                        <a:pt x="1906" y="7"/>
                      </a:lnTo>
                      <a:lnTo>
                        <a:pt x="1913" y="7"/>
                      </a:lnTo>
                      <a:lnTo>
                        <a:pt x="1913" y="0"/>
                      </a:lnTo>
                      <a:lnTo>
                        <a:pt x="1913" y="7"/>
                      </a:lnTo>
                      <a:lnTo>
                        <a:pt x="1920" y="7"/>
                      </a:lnTo>
                      <a:lnTo>
                        <a:pt x="1920" y="0"/>
                      </a:lnTo>
                      <a:lnTo>
                        <a:pt x="1913" y="7"/>
                      </a:lnTo>
                      <a:lnTo>
                        <a:pt x="1913" y="0"/>
                      </a:lnTo>
                      <a:lnTo>
                        <a:pt x="1913" y="7"/>
                      </a:lnTo>
                      <a:lnTo>
                        <a:pt x="1913" y="0"/>
                      </a:lnTo>
                      <a:lnTo>
                        <a:pt x="1913" y="7"/>
                      </a:lnTo>
                      <a:lnTo>
                        <a:pt x="1906" y="7"/>
                      </a:lnTo>
                      <a:lnTo>
                        <a:pt x="1899" y="7"/>
                      </a:lnTo>
                      <a:lnTo>
                        <a:pt x="1892" y="7"/>
                      </a:lnTo>
                      <a:lnTo>
                        <a:pt x="1892" y="0"/>
                      </a:lnTo>
                      <a:lnTo>
                        <a:pt x="1892" y="7"/>
                      </a:lnTo>
                      <a:lnTo>
                        <a:pt x="1892" y="0"/>
                      </a:lnTo>
                      <a:lnTo>
                        <a:pt x="1892" y="7"/>
                      </a:lnTo>
                      <a:lnTo>
                        <a:pt x="1892" y="0"/>
                      </a:lnTo>
                      <a:lnTo>
                        <a:pt x="1885" y="0"/>
                      </a:lnTo>
                      <a:lnTo>
                        <a:pt x="1885" y="7"/>
                      </a:lnTo>
                      <a:lnTo>
                        <a:pt x="1878" y="7"/>
                      </a:lnTo>
                      <a:lnTo>
                        <a:pt x="1871" y="7"/>
                      </a:lnTo>
                      <a:lnTo>
                        <a:pt x="1863" y="7"/>
                      </a:lnTo>
                      <a:lnTo>
                        <a:pt x="1856" y="7"/>
                      </a:lnTo>
                      <a:lnTo>
                        <a:pt x="1849" y="7"/>
                      </a:lnTo>
                      <a:lnTo>
                        <a:pt x="1842" y="7"/>
                      </a:lnTo>
                      <a:lnTo>
                        <a:pt x="1835" y="7"/>
                      </a:lnTo>
                      <a:lnTo>
                        <a:pt x="1828" y="7"/>
                      </a:lnTo>
                      <a:lnTo>
                        <a:pt x="1821" y="7"/>
                      </a:lnTo>
                      <a:lnTo>
                        <a:pt x="1828" y="7"/>
                      </a:lnTo>
                      <a:lnTo>
                        <a:pt x="1821" y="14"/>
                      </a:lnTo>
                      <a:lnTo>
                        <a:pt x="1821" y="7"/>
                      </a:lnTo>
                      <a:lnTo>
                        <a:pt x="1821" y="14"/>
                      </a:lnTo>
                      <a:lnTo>
                        <a:pt x="1821" y="7"/>
                      </a:lnTo>
                      <a:lnTo>
                        <a:pt x="1821" y="14"/>
                      </a:lnTo>
                      <a:lnTo>
                        <a:pt x="1814" y="14"/>
                      </a:lnTo>
                      <a:lnTo>
                        <a:pt x="1807" y="14"/>
                      </a:lnTo>
                      <a:lnTo>
                        <a:pt x="1807" y="21"/>
                      </a:lnTo>
                      <a:lnTo>
                        <a:pt x="1800" y="21"/>
                      </a:lnTo>
                      <a:lnTo>
                        <a:pt x="1800" y="28"/>
                      </a:lnTo>
                      <a:lnTo>
                        <a:pt x="1800" y="35"/>
                      </a:lnTo>
                      <a:lnTo>
                        <a:pt x="1800" y="42"/>
                      </a:lnTo>
                      <a:lnTo>
                        <a:pt x="1793" y="42"/>
                      </a:lnTo>
                      <a:lnTo>
                        <a:pt x="1786" y="42"/>
                      </a:lnTo>
                      <a:lnTo>
                        <a:pt x="1786" y="49"/>
                      </a:lnTo>
                      <a:lnTo>
                        <a:pt x="1786" y="42"/>
                      </a:lnTo>
                      <a:lnTo>
                        <a:pt x="1786" y="49"/>
                      </a:lnTo>
                      <a:lnTo>
                        <a:pt x="1786" y="42"/>
                      </a:lnTo>
                      <a:lnTo>
                        <a:pt x="1786" y="49"/>
                      </a:lnTo>
                      <a:lnTo>
                        <a:pt x="1778" y="49"/>
                      </a:lnTo>
                      <a:lnTo>
                        <a:pt x="1771" y="49"/>
                      </a:lnTo>
                      <a:lnTo>
                        <a:pt x="1764" y="49"/>
                      </a:lnTo>
                      <a:lnTo>
                        <a:pt x="1771" y="49"/>
                      </a:lnTo>
                      <a:lnTo>
                        <a:pt x="1771" y="57"/>
                      </a:lnTo>
                      <a:lnTo>
                        <a:pt x="1764" y="57"/>
                      </a:lnTo>
                      <a:lnTo>
                        <a:pt x="1757" y="57"/>
                      </a:lnTo>
                      <a:lnTo>
                        <a:pt x="1764" y="57"/>
                      </a:lnTo>
                      <a:lnTo>
                        <a:pt x="1757" y="57"/>
                      </a:lnTo>
                      <a:lnTo>
                        <a:pt x="1757" y="64"/>
                      </a:lnTo>
                      <a:lnTo>
                        <a:pt x="1750" y="64"/>
                      </a:lnTo>
                      <a:lnTo>
                        <a:pt x="1757" y="64"/>
                      </a:lnTo>
                      <a:lnTo>
                        <a:pt x="1750" y="64"/>
                      </a:lnTo>
                      <a:lnTo>
                        <a:pt x="1743" y="64"/>
                      </a:lnTo>
                      <a:lnTo>
                        <a:pt x="1743" y="71"/>
                      </a:lnTo>
                      <a:lnTo>
                        <a:pt x="1736" y="71"/>
                      </a:lnTo>
                      <a:lnTo>
                        <a:pt x="1736" y="78"/>
                      </a:lnTo>
                      <a:lnTo>
                        <a:pt x="1736" y="85"/>
                      </a:lnTo>
                      <a:lnTo>
                        <a:pt x="1729" y="85"/>
                      </a:lnTo>
                      <a:lnTo>
                        <a:pt x="1729" y="92"/>
                      </a:lnTo>
                      <a:lnTo>
                        <a:pt x="1722" y="92"/>
                      </a:lnTo>
                      <a:lnTo>
                        <a:pt x="1722" y="99"/>
                      </a:lnTo>
                      <a:lnTo>
                        <a:pt x="1715" y="99"/>
                      </a:lnTo>
                      <a:lnTo>
                        <a:pt x="1715" y="106"/>
                      </a:lnTo>
                      <a:lnTo>
                        <a:pt x="1715" y="113"/>
                      </a:lnTo>
                      <a:lnTo>
                        <a:pt x="1708" y="113"/>
                      </a:lnTo>
                      <a:lnTo>
                        <a:pt x="1708" y="120"/>
                      </a:lnTo>
                      <a:lnTo>
                        <a:pt x="1700" y="120"/>
                      </a:lnTo>
                      <a:lnTo>
                        <a:pt x="1708" y="120"/>
                      </a:lnTo>
                      <a:lnTo>
                        <a:pt x="1700" y="120"/>
                      </a:lnTo>
                      <a:lnTo>
                        <a:pt x="1700" y="127"/>
                      </a:lnTo>
                      <a:lnTo>
                        <a:pt x="1693" y="127"/>
                      </a:lnTo>
                      <a:lnTo>
                        <a:pt x="1693" y="134"/>
                      </a:lnTo>
                      <a:lnTo>
                        <a:pt x="1686" y="134"/>
                      </a:lnTo>
                      <a:lnTo>
                        <a:pt x="1686" y="142"/>
                      </a:lnTo>
                      <a:lnTo>
                        <a:pt x="1679" y="142"/>
                      </a:lnTo>
                      <a:lnTo>
                        <a:pt x="1679" y="149"/>
                      </a:lnTo>
                      <a:lnTo>
                        <a:pt x="1672" y="149"/>
                      </a:lnTo>
                      <a:lnTo>
                        <a:pt x="1672" y="156"/>
                      </a:lnTo>
                      <a:lnTo>
                        <a:pt x="1665" y="156"/>
                      </a:lnTo>
                      <a:lnTo>
                        <a:pt x="1658" y="156"/>
                      </a:lnTo>
                      <a:lnTo>
                        <a:pt x="1651" y="156"/>
                      </a:lnTo>
                      <a:lnTo>
                        <a:pt x="1644" y="163"/>
                      </a:lnTo>
                      <a:lnTo>
                        <a:pt x="1637" y="163"/>
                      </a:lnTo>
                      <a:lnTo>
                        <a:pt x="1637" y="170"/>
                      </a:lnTo>
                      <a:lnTo>
                        <a:pt x="1630" y="170"/>
                      </a:lnTo>
                      <a:lnTo>
                        <a:pt x="1630" y="177"/>
                      </a:lnTo>
                      <a:lnTo>
                        <a:pt x="1623" y="177"/>
                      </a:lnTo>
                      <a:lnTo>
                        <a:pt x="1615" y="177"/>
                      </a:lnTo>
                      <a:lnTo>
                        <a:pt x="1608" y="177"/>
                      </a:lnTo>
                      <a:lnTo>
                        <a:pt x="1608" y="184"/>
                      </a:lnTo>
                      <a:lnTo>
                        <a:pt x="1608" y="191"/>
                      </a:lnTo>
                      <a:lnTo>
                        <a:pt x="1601" y="191"/>
                      </a:lnTo>
                      <a:lnTo>
                        <a:pt x="1601" y="198"/>
                      </a:lnTo>
                      <a:lnTo>
                        <a:pt x="1601" y="205"/>
                      </a:lnTo>
                      <a:lnTo>
                        <a:pt x="1594" y="205"/>
                      </a:lnTo>
                      <a:lnTo>
                        <a:pt x="1594" y="212"/>
                      </a:lnTo>
                      <a:lnTo>
                        <a:pt x="1587" y="212"/>
                      </a:lnTo>
                      <a:lnTo>
                        <a:pt x="1580" y="212"/>
                      </a:lnTo>
                      <a:lnTo>
                        <a:pt x="1587" y="212"/>
                      </a:lnTo>
                      <a:lnTo>
                        <a:pt x="1580" y="212"/>
                      </a:lnTo>
                      <a:lnTo>
                        <a:pt x="1573" y="220"/>
                      </a:lnTo>
                      <a:lnTo>
                        <a:pt x="1566" y="220"/>
                      </a:lnTo>
                      <a:lnTo>
                        <a:pt x="1566" y="227"/>
                      </a:lnTo>
                      <a:lnTo>
                        <a:pt x="1559" y="227"/>
                      </a:lnTo>
                      <a:lnTo>
                        <a:pt x="1552" y="227"/>
                      </a:lnTo>
                      <a:lnTo>
                        <a:pt x="1552" y="234"/>
                      </a:lnTo>
                      <a:lnTo>
                        <a:pt x="1545" y="234"/>
                      </a:lnTo>
                      <a:lnTo>
                        <a:pt x="1537" y="234"/>
                      </a:lnTo>
                      <a:lnTo>
                        <a:pt x="1537" y="241"/>
                      </a:lnTo>
                      <a:lnTo>
                        <a:pt x="1530" y="241"/>
                      </a:lnTo>
                      <a:lnTo>
                        <a:pt x="1530" y="248"/>
                      </a:lnTo>
                      <a:lnTo>
                        <a:pt x="1523" y="248"/>
                      </a:lnTo>
                      <a:lnTo>
                        <a:pt x="1523" y="255"/>
                      </a:lnTo>
                      <a:lnTo>
                        <a:pt x="1516" y="255"/>
                      </a:lnTo>
                      <a:lnTo>
                        <a:pt x="1509" y="255"/>
                      </a:lnTo>
                      <a:lnTo>
                        <a:pt x="1509" y="262"/>
                      </a:lnTo>
                      <a:lnTo>
                        <a:pt x="1502" y="262"/>
                      </a:lnTo>
                      <a:lnTo>
                        <a:pt x="1495" y="262"/>
                      </a:lnTo>
                      <a:lnTo>
                        <a:pt x="1488" y="262"/>
                      </a:lnTo>
                      <a:lnTo>
                        <a:pt x="1488" y="269"/>
                      </a:lnTo>
                      <a:lnTo>
                        <a:pt x="1488" y="276"/>
                      </a:lnTo>
                      <a:lnTo>
                        <a:pt x="1481" y="276"/>
                      </a:lnTo>
                      <a:lnTo>
                        <a:pt x="1474" y="276"/>
                      </a:lnTo>
                      <a:lnTo>
                        <a:pt x="1481" y="276"/>
                      </a:lnTo>
                      <a:lnTo>
                        <a:pt x="1474" y="276"/>
                      </a:lnTo>
                      <a:lnTo>
                        <a:pt x="1467" y="276"/>
                      </a:lnTo>
                      <a:lnTo>
                        <a:pt x="1474" y="276"/>
                      </a:lnTo>
                      <a:lnTo>
                        <a:pt x="1467" y="276"/>
                      </a:lnTo>
                      <a:lnTo>
                        <a:pt x="1467" y="269"/>
                      </a:lnTo>
                      <a:lnTo>
                        <a:pt x="1460" y="269"/>
                      </a:lnTo>
                      <a:lnTo>
                        <a:pt x="1467" y="269"/>
                      </a:lnTo>
                      <a:lnTo>
                        <a:pt x="1460" y="269"/>
                      </a:lnTo>
                      <a:lnTo>
                        <a:pt x="1452" y="269"/>
                      </a:lnTo>
                      <a:lnTo>
                        <a:pt x="1452" y="276"/>
                      </a:lnTo>
                      <a:lnTo>
                        <a:pt x="1445" y="276"/>
                      </a:lnTo>
                      <a:lnTo>
                        <a:pt x="1438" y="276"/>
                      </a:lnTo>
                      <a:lnTo>
                        <a:pt x="1431" y="276"/>
                      </a:lnTo>
                      <a:lnTo>
                        <a:pt x="1424" y="276"/>
                      </a:lnTo>
                      <a:lnTo>
                        <a:pt x="1417" y="276"/>
                      </a:lnTo>
                      <a:lnTo>
                        <a:pt x="1417" y="283"/>
                      </a:lnTo>
                      <a:lnTo>
                        <a:pt x="1410" y="283"/>
                      </a:lnTo>
                      <a:lnTo>
                        <a:pt x="1410" y="290"/>
                      </a:lnTo>
                      <a:lnTo>
                        <a:pt x="1410" y="283"/>
                      </a:lnTo>
                      <a:lnTo>
                        <a:pt x="1403" y="290"/>
                      </a:lnTo>
                      <a:lnTo>
                        <a:pt x="1403" y="298"/>
                      </a:lnTo>
                      <a:lnTo>
                        <a:pt x="1396" y="298"/>
                      </a:lnTo>
                      <a:lnTo>
                        <a:pt x="1396" y="305"/>
                      </a:lnTo>
                      <a:lnTo>
                        <a:pt x="1403" y="305"/>
                      </a:lnTo>
                      <a:lnTo>
                        <a:pt x="1410" y="305"/>
                      </a:lnTo>
                      <a:lnTo>
                        <a:pt x="1417" y="305"/>
                      </a:lnTo>
                      <a:lnTo>
                        <a:pt x="1417" y="312"/>
                      </a:lnTo>
                      <a:lnTo>
                        <a:pt x="1424" y="312"/>
                      </a:lnTo>
                      <a:lnTo>
                        <a:pt x="1424" y="319"/>
                      </a:lnTo>
                      <a:lnTo>
                        <a:pt x="1417" y="319"/>
                      </a:lnTo>
                      <a:lnTo>
                        <a:pt x="1410" y="319"/>
                      </a:lnTo>
                      <a:lnTo>
                        <a:pt x="1403" y="319"/>
                      </a:lnTo>
                      <a:lnTo>
                        <a:pt x="1396" y="319"/>
                      </a:lnTo>
                      <a:lnTo>
                        <a:pt x="1389" y="319"/>
                      </a:lnTo>
                      <a:lnTo>
                        <a:pt x="1389" y="326"/>
                      </a:lnTo>
                      <a:lnTo>
                        <a:pt x="1389" y="319"/>
                      </a:lnTo>
                      <a:lnTo>
                        <a:pt x="1389" y="326"/>
                      </a:lnTo>
                      <a:lnTo>
                        <a:pt x="1382" y="326"/>
                      </a:lnTo>
                      <a:lnTo>
                        <a:pt x="1374" y="326"/>
                      </a:lnTo>
                      <a:lnTo>
                        <a:pt x="1374" y="333"/>
                      </a:lnTo>
                      <a:lnTo>
                        <a:pt x="1382" y="333"/>
                      </a:lnTo>
                      <a:lnTo>
                        <a:pt x="1389" y="333"/>
                      </a:lnTo>
                      <a:lnTo>
                        <a:pt x="1382" y="333"/>
                      </a:lnTo>
                      <a:lnTo>
                        <a:pt x="1389" y="333"/>
                      </a:lnTo>
                      <a:lnTo>
                        <a:pt x="1382" y="333"/>
                      </a:lnTo>
                      <a:lnTo>
                        <a:pt x="1374" y="333"/>
                      </a:lnTo>
                      <a:lnTo>
                        <a:pt x="1367" y="333"/>
                      </a:lnTo>
                      <a:lnTo>
                        <a:pt x="1367" y="326"/>
                      </a:lnTo>
                      <a:lnTo>
                        <a:pt x="1360" y="326"/>
                      </a:lnTo>
                      <a:lnTo>
                        <a:pt x="1353" y="326"/>
                      </a:lnTo>
                      <a:lnTo>
                        <a:pt x="1346" y="326"/>
                      </a:lnTo>
                      <a:lnTo>
                        <a:pt x="1346" y="333"/>
                      </a:lnTo>
                      <a:lnTo>
                        <a:pt x="1339" y="333"/>
                      </a:lnTo>
                      <a:lnTo>
                        <a:pt x="1332" y="340"/>
                      </a:lnTo>
                      <a:lnTo>
                        <a:pt x="1332" y="347"/>
                      </a:lnTo>
                      <a:lnTo>
                        <a:pt x="1332" y="340"/>
                      </a:lnTo>
                      <a:lnTo>
                        <a:pt x="1325" y="347"/>
                      </a:lnTo>
                      <a:lnTo>
                        <a:pt x="1332" y="347"/>
                      </a:lnTo>
                      <a:lnTo>
                        <a:pt x="1325" y="347"/>
                      </a:lnTo>
                      <a:lnTo>
                        <a:pt x="1318" y="347"/>
                      </a:lnTo>
                      <a:lnTo>
                        <a:pt x="1311" y="347"/>
                      </a:lnTo>
                      <a:lnTo>
                        <a:pt x="1311" y="354"/>
                      </a:lnTo>
                      <a:lnTo>
                        <a:pt x="1311" y="361"/>
                      </a:lnTo>
                      <a:lnTo>
                        <a:pt x="1311" y="354"/>
                      </a:lnTo>
                      <a:lnTo>
                        <a:pt x="1304" y="354"/>
                      </a:lnTo>
                      <a:lnTo>
                        <a:pt x="1296" y="354"/>
                      </a:lnTo>
                      <a:lnTo>
                        <a:pt x="1289" y="354"/>
                      </a:lnTo>
                      <a:lnTo>
                        <a:pt x="1289" y="347"/>
                      </a:lnTo>
                      <a:lnTo>
                        <a:pt x="1289" y="340"/>
                      </a:lnTo>
                      <a:lnTo>
                        <a:pt x="1296" y="340"/>
                      </a:lnTo>
                      <a:lnTo>
                        <a:pt x="1304" y="340"/>
                      </a:lnTo>
                      <a:lnTo>
                        <a:pt x="1311" y="340"/>
                      </a:lnTo>
                      <a:lnTo>
                        <a:pt x="1311" y="333"/>
                      </a:lnTo>
                      <a:lnTo>
                        <a:pt x="1304" y="333"/>
                      </a:lnTo>
                      <a:lnTo>
                        <a:pt x="1311" y="333"/>
                      </a:lnTo>
                      <a:lnTo>
                        <a:pt x="1304" y="333"/>
                      </a:lnTo>
                      <a:lnTo>
                        <a:pt x="1311" y="333"/>
                      </a:lnTo>
                      <a:lnTo>
                        <a:pt x="1311" y="326"/>
                      </a:lnTo>
                      <a:lnTo>
                        <a:pt x="1311" y="333"/>
                      </a:lnTo>
                      <a:lnTo>
                        <a:pt x="1311" y="326"/>
                      </a:lnTo>
                      <a:lnTo>
                        <a:pt x="1311" y="319"/>
                      </a:lnTo>
                      <a:lnTo>
                        <a:pt x="1311" y="312"/>
                      </a:lnTo>
                      <a:lnTo>
                        <a:pt x="1318" y="312"/>
                      </a:lnTo>
                      <a:lnTo>
                        <a:pt x="1325" y="312"/>
                      </a:lnTo>
                      <a:lnTo>
                        <a:pt x="1325" y="305"/>
                      </a:lnTo>
                      <a:lnTo>
                        <a:pt x="1332" y="305"/>
                      </a:lnTo>
                      <a:lnTo>
                        <a:pt x="1332" y="298"/>
                      </a:lnTo>
                      <a:lnTo>
                        <a:pt x="1332" y="290"/>
                      </a:lnTo>
                      <a:lnTo>
                        <a:pt x="1332" y="283"/>
                      </a:lnTo>
                      <a:lnTo>
                        <a:pt x="1332" y="276"/>
                      </a:lnTo>
                      <a:lnTo>
                        <a:pt x="1332" y="269"/>
                      </a:lnTo>
                      <a:lnTo>
                        <a:pt x="1339" y="262"/>
                      </a:lnTo>
                      <a:lnTo>
                        <a:pt x="1339" y="255"/>
                      </a:lnTo>
                      <a:lnTo>
                        <a:pt x="1346" y="255"/>
                      </a:lnTo>
                      <a:lnTo>
                        <a:pt x="1346" y="248"/>
                      </a:lnTo>
                      <a:lnTo>
                        <a:pt x="1346" y="241"/>
                      </a:lnTo>
                      <a:lnTo>
                        <a:pt x="1346" y="234"/>
                      </a:lnTo>
                      <a:lnTo>
                        <a:pt x="1346" y="227"/>
                      </a:lnTo>
                      <a:lnTo>
                        <a:pt x="1339" y="227"/>
                      </a:lnTo>
                      <a:lnTo>
                        <a:pt x="1339" y="220"/>
                      </a:lnTo>
                      <a:lnTo>
                        <a:pt x="1332" y="220"/>
                      </a:lnTo>
                      <a:lnTo>
                        <a:pt x="1339" y="220"/>
                      </a:lnTo>
                      <a:lnTo>
                        <a:pt x="1332" y="220"/>
                      </a:lnTo>
                      <a:lnTo>
                        <a:pt x="1339" y="220"/>
                      </a:lnTo>
                      <a:lnTo>
                        <a:pt x="1346" y="220"/>
                      </a:lnTo>
                      <a:lnTo>
                        <a:pt x="1346" y="227"/>
                      </a:lnTo>
                      <a:lnTo>
                        <a:pt x="1353" y="227"/>
                      </a:lnTo>
                      <a:lnTo>
                        <a:pt x="1353" y="234"/>
                      </a:lnTo>
                      <a:lnTo>
                        <a:pt x="1360" y="234"/>
                      </a:lnTo>
                      <a:lnTo>
                        <a:pt x="1353" y="234"/>
                      </a:lnTo>
                      <a:lnTo>
                        <a:pt x="1360" y="227"/>
                      </a:lnTo>
                      <a:lnTo>
                        <a:pt x="1360" y="234"/>
                      </a:lnTo>
                      <a:lnTo>
                        <a:pt x="1360" y="227"/>
                      </a:lnTo>
                      <a:lnTo>
                        <a:pt x="1360" y="234"/>
                      </a:lnTo>
                      <a:lnTo>
                        <a:pt x="1353" y="234"/>
                      </a:lnTo>
                      <a:lnTo>
                        <a:pt x="1353" y="241"/>
                      </a:lnTo>
                      <a:lnTo>
                        <a:pt x="1360" y="234"/>
                      </a:lnTo>
                      <a:lnTo>
                        <a:pt x="1360" y="241"/>
                      </a:lnTo>
                      <a:lnTo>
                        <a:pt x="1360" y="248"/>
                      </a:lnTo>
                      <a:lnTo>
                        <a:pt x="1360" y="241"/>
                      </a:lnTo>
                      <a:lnTo>
                        <a:pt x="1367" y="241"/>
                      </a:lnTo>
                      <a:lnTo>
                        <a:pt x="1367" y="248"/>
                      </a:lnTo>
                      <a:lnTo>
                        <a:pt x="1374" y="248"/>
                      </a:lnTo>
                      <a:lnTo>
                        <a:pt x="1382" y="248"/>
                      </a:lnTo>
                      <a:lnTo>
                        <a:pt x="1389" y="248"/>
                      </a:lnTo>
                      <a:lnTo>
                        <a:pt x="1389" y="241"/>
                      </a:lnTo>
                      <a:lnTo>
                        <a:pt x="1389" y="234"/>
                      </a:lnTo>
                      <a:lnTo>
                        <a:pt x="1396" y="234"/>
                      </a:lnTo>
                      <a:lnTo>
                        <a:pt x="1389" y="234"/>
                      </a:lnTo>
                      <a:lnTo>
                        <a:pt x="1389" y="241"/>
                      </a:lnTo>
                      <a:lnTo>
                        <a:pt x="1389" y="234"/>
                      </a:lnTo>
                      <a:lnTo>
                        <a:pt x="1396" y="234"/>
                      </a:lnTo>
                      <a:lnTo>
                        <a:pt x="1396" y="241"/>
                      </a:lnTo>
                      <a:lnTo>
                        <a:pt x="1396" y="234"/>
                      </a:lnTo>
                      <a:lnTo>
                        <a:pt x="1403" y="234"/>
                      </a:lnTo>
                      <a:lnTo>
                        <a:pt x="1396" y="234"/>
                      </a:lnTo>
                      <a:lnTo>
                        <a:pt x="1396" y="241"/>
                      </a:lnTo>
                      <a:lnTo>
                        <a:pt x="1396" y="234"/>
                      </a:lnTo>
                      <a:lnTo>
                        <a:pt x="1389" y="234"/>
                      </a:lnTo>
                      <a:lnTo>
                        <a:pt x="1389" y="227"/>
                      </a:lnTo>
                      <a:lnTo>
                        <a:pt x="1396" y="227"/>
                      </a:lnTo>
                      <a:lnTo>
                        <a:pt x="1389" y="227"/>
                      </a:lnTo>
                      <a:lnTo>
                        <a:pt x="1389" y="220"/>
                      </a:lnTo>
                      <a:lnTo>
                        <a:pt x="1382" y="220"/>
                      </a:lnTo>
                      <a:lnTo>
                        <a:pt x="1389" y="220"/>
                      </a:lnTo>
                      <a:lnTo>
                        <a:pt x="1382" y="220"/>
                      </a:lnTo>
                      <a:lnTo>
                        <a:pt x="1382" y="212"/>
                      </a:lnTo>
                      <a:lnTo>
                        <a:pt x="1389" y="212"/>
                      </a:lnTo>
                      <a:lnTo>
                        <a:pt x="1382" y="212"/>
                      </a:lnTo>
                      <a:lnTo>
                        <a:pt x="1374" y="212"/>
                      </a:lnTo>
                      <a:lnTo>
                        <a:pt x="1374" y="205"/>
                      </a:lnTo>
                      <a:lnTo>
                        <a:pt x="1382" y="205"/>
                      </a:lnTo>
                      <a:lnTo>
                        <a:pt x="1374" y="205"/>
                      </a:lnTo>
                      <a:lnTo>
                        <a:pt x="1374" y="198"/>
                      </a:lnTo>
                      <a:lnTo>
                        <a:pt x="1374" y="205"/>
                      </a:lnTo>
                      <a:lnTo>
                        <a:pt x="1374" y="198"/>
                      </a:lnTo>
                      <a:lnTo>
                        <a:pt x="1367" y="198"/>
                      </a:lnTo>
                      <a:lnTo>
                        <a:pt x="1374" y="198"/>
                      </a:lnTo>
                      <a:lnTo>
                        <a:pt x="1367" y="198"/>
                      </a:lnTo>
                      <a:lnTo>
                        <a:pt x="1374" y="198"/>
                      </a:lnTo>
                      <a:lnTo>
                        <a:pt x="1367" y="198"/>
                      </a:lnTo>
                      <a:lnTo>
                        <a:pt x="1367" y="191"/>
                      </a:lnTo>
                      <a:lnTo>
                        <a:pt x="1360" y="191"/>
                      </a:lnTo>
                      <a:lnTo>
                        <a:pt x="1353" y="191"/>
                      </a:lnTo>
                      <a:lnTo>
                        <a:pt x="1353" y="184"/>
                      </a:lnTo>
                      <a:lnTo>
                        <a:pt x="1346" y="184"/>
                      </a:lnTo>
                      <a:lnTo>
                        <a:pt x="1353" y="184"/>
                      </a:lnTo>
                      <a:lnTo>
                        <a:pt x="1353" y="191"/>
                      </a:lnTo>
                      <a:lnTo>
                        <a:pt x="1346" y="191"/>
                      </a:lnTo>
                      <a:lnTo>
                        <a:pt x="1346" y="184"/>
                      </a:lnTo>
                      <a:lnTo>
                        <a:pt x="1346" y="191"/>
                      </a:lnTo>
                      <a:lnTo>
                        <a:pt x="1346" y="184"/>
                      </a:lnTo>
                      <a:lnTo>
                        <a:pt x="1339" y="184"/>
                      </a:lnTo>
                      <a:lnTo>
                        <a:pt x="1339" y="191"/>
                      </a:lnTo>
                      <a:lnTo>
                        <a:pt x="1339" y="184"/>
                      </a:lnTo>
                      <a:lnTo>
                        <a:pt x="1339" y="191"/>
                      </a:lnTo>
                      <a:lnTo>
                        <a:pt x="1332" y="191"/>
                      </a:lnTo>
                      <a:lnTo>
                        <a:pt x="1339" y="191"/>
                      </a:lnTo>
                      <a:lnTo>
                        <a:pt x="1339" y="184"/>
                      </a:lnTo>
                      <a:lnTo>
                        <a:pt x="1332" y="184"/>
                      </a:lnTo>
                      <a:lnTo>
                        <a:pt x="1339" y="184"/>
                      </a:lnTo>
                      <a:lnTo>
                        <a:pt x="1332" y="184"/>
                      </a:lnTo>
                      <a:lnTo>
                        <a:pt x="1325" y="184"/>
                      </a:lnTo>
                      <a:lnTo>
                        <a:pt x="1318" y="184"/>
                      </a:lnTo>
                      <a:lnTo>
                        <a:pt x="1318" y="177"/>
                      </a:lnTo>
                      <a:lnTo>
                        <a:pt x="1318" y="184"/>
                      </a:lnTo>
                      <a:lnTo>
                        <a:pt x="1318" y="177"/>
                      </a:lnTo>
                      <a:lnTo>
                        <a:pt x="1311" y="177"/>
                      </a:lnTo>
                      <a:lnTo>
                        <a:pt x="1318" y="177"/>
                      </a:lnTo>
                      <a:lnTo>
                        <a:pt x="1311" y="177"/>
                      </a:lnTo>
                      <a:lnTo>
                        <a:pt x="1304" y="177"/>
                      </a:lnTo>
                      <a:lnTo>
                        <a:pt x="1296" y="177"/>
                      </a:lnTo>
                      <a:lnTo>
                        <a:pt x="1289" y="177"/>
                      </a:lnTo>
                      <a:lnTo>
                        <a:pt x="1282" y="177"/>
                      </a:lnTo>
                      <a:lnTo>
                        <a:pt x="1275" y="177"/>
                      </a:lnTo>
                      <a:lnTo>
                        <a:pt x="1268" y="177"/>
                      </a:lnTo>
                      <a:lnTo>
                        <a:pt x="1268" y="170"/>
                      </a:lnTo>
                      <a:lnTo>
                        <a:pt x="1261" y="170"/>
                      </a:lnTo>
                      <a:lnTo>
                        <a:pt x="1254" y="170"/>
                      </a:lnTo>
                      <a:lnTo>
                        <a:pt x="1261" y="170"/>
                      </a:lnTo>
                      <a:lnTo>
                        <a:pt x="1261" y="163"/>
                      </a:lnTo>
                      <a:lnTo>
                        <a:pt x="1254" y="163"/>
                      </a:lnTo>
                      <a:lnTo>
                        <a:pt x="1247" y="163"/>
                      </a:lnTo>
                      <a:lnTo>
                        <a:pt x="1247" y="170"/>
                      </a:lnTo>
                      <a:lnTo>
                        <a:pt x="1247" y="163"/>
                      </a:lnTo>
                      <a:lnTo>
                        <a:pt x="1240" y="163"/>
                      </a:lnTo>
                      <a:lnTo>
                        <a:pt x="1247" y="163"/>
                      </a:lnTo>
                      <a:lnTo>
                        <a:pt x="1247" y="156"/>
                      </a:lnTo>
                      <a:lnTo>
                        <a:pt x="1240" y="156"/>
                      </a:lnTo>
                      <a:lnTo>
                        <a:pt x="1247" y="156"/>
                      </a:lnTo>
                      <a:lnTo>
                        <a:pt x="1240" y="156"/>
                      </a:lnTo>
                      <a:lnTo>
                        <a:pt x="1247" y="156"/>
                      </a:lnTo>
                      <a:lnTo>
                        <a:pt x="1247" y="149"/>
                      </a:lnTo>
                      <a:lnTo>
                        <a:pt x="1240" y="149"/>
                      </a:lnTo>
                      <a:lnTo>
                        <a:pt x="1240" y="142"/>
                      </a:lnTo>
                      <a:lnTo>
                        <a:pt x="1233" y="142"/>
                      </a:lnTo>
                      <a:lnTo>
                        <a:pt x="1240" y="142"/>
                      </a:lnTo>
                      <a:lnTo>
                        <a:pt x="1233" y="142"/>
                      </a:lnTo>
                      <a:lnTo>
                        <a:pt x="1240" y="142"/>
                      </a:lnTo>
                      <a:lnTo>
                        <a:pt x="1240" y="134"/>
                      </a:lnTo>
                      <a:lnTo>
                        <a:pt x="1240" y="127"/>
                      </a:lnTo>
                      <a:lnTo>
                        <a:pt x="1233" y="127"/>
                      </a:lnTo>
                      <a:lnTo>
                        <a:pt x="1233" y="120"/>
                      </a:lnTo>
                      <a:lnTo>
                        <a:pt x="1226" y="120"/>
                      </a:lnTo>
                      <a:lnTo>
                        <a:pt x="1226" y="113"/>
                      </a:lnTo>
                      <a:lnTo>
                        <a:pt x="1233" y="113"/>
                      </a:lnTo>
                      <a:lnTo>
                        <a:pt x="1226" y="113"/>
                      </a:lnTo>
                      <a:lnTo>
                        <a:pt x="1233" y="113"/>
                      </a:lnTo>
                      <a:lnTo>
                        <a:pt x="1233" y="106"/>
                      </a:lnTo>
                      <a:lnTo>
                        <a:pt x="1226" y="106"/>
                      </a:lnTo>
                      <a:lnTo>
                        <a:pt x="1219" y="106"/>
                      </a:lnTo>
                      <a:lnTo>
                        <a:pt x="1211" y="106"/>
                      </a:lnTo>
                      <a:lnTo>
                        <a:pt x="1204" y="106"/>
                      </a:lnTo>
                      <a:lnTo>
                        <a:pt x="1204" y="99"/>
                      </a:lnTo>
                      <a:lnTo>
                        <a:pt x="1197" y="99"/>
                      </a:lnTo>
                      <a:lnTo>
                        <a:pt x="1197" y="92"/>
                      </a:lnTo>
                      <a:lnTo>
                        <a:pt x="1190" y="92"/>
                      </a:lnTo>
                      <a:lnTo>
                        <a:pt x="1190" y="85"/>
                      </a:lnTo>
                      <a:lnTo>
                        <a:pt x="1190" y="78"/>
                      </a:lnTo>
                      <a:lnTo>
                        <a:pt x="1183" y="78"/>
                      </a:lnTo>
                      <a:lnTo>
                        <a:pt x="1190" y="78"/>
                      </a:lnTo>
                      <a:lnTo>
                        <a:pt x="1183" y="78"/>
                      </a:lnTo>
                      <a:lnTo>
                        <a:pt x="1183" y="71"/>
                      </a:lnTo>
                      <a:lnTo>
                        <a:pt x="1190" y="71"/>
                      </a:lnTo>
                      <a:lnTo>
                        <a:pt x="1183" y="71"/>
                      </a:lnTo>
                      <a:lnTo>
                        <a:pt x="1176" y="71"/>
                      </a:lnTo>
                      <a:lnTo>
                        <a:pt x="1176" y="64"/>
                      </a:lnTo>
                      <a:lnTo>
                        <a:pt x="1176" y="71"/>
                      </a:lnTo>
                      <a:lnTo>
                        <a:pt x="1169" y="71"/>
                      </a:lnTo>
                      <a:lnTo>
                        <a:pt x="1169" y="64"/>
                      </a:lnTo>
                      <a:lnTo>
                        <a:pt x="1162" y="64"/>
                      </a:lnTo>
                      <a:lnTo>
                        <a:pt x="1162" y="71"/>
                      </a:lnTo>
                      <a:lnTo>
                        <a:pt x="1155" y="71"/>
                      </a:lnTo>
                      <a:lnTo>
                        <a:pt x="1155" y="64"/>
                      </a:lnTo>
                      <a:lnTo>
                        <a:pt x="1148" y="64"/>
                      </a:lnTo>
                      <a:lnTo>
                        <a:pt x="1141" y="64"/>
                      </a:lnTo>
                      <a:lnTo>
                        <a:pt x="1133" y="64"/>
                      </a:lnTo>
                      <a:lnTo>
                        <a:pt x="1133" y="57"/>
                      </a:lnTo>
                      <a:lnTo>
                        <a:pt x="1126" y="57"/>
                      </a:lnTo>
                      <a:lnTo>
                        <a:pt x="1126" y="64"/>
                      </a:lnTo>
                      <a:lnTo>
                        <a:pt x="1126" y="57"/>
                      </a:lnTo>
                      <a:lnTo>
                        <a:pt x="1126" y="64"/>
                      </a:lnTo>
                      <a:lnTo>
                        <a:pt x="1126" y="71"/>
                      </a:lnTo>
                      <a:lnTo>
                        <a:pt x="1126" y="78"/>
                      </a:lnTo>
                      <a:lnTo>
                        <a:pt x="1119" y="78"/>
                      </a:lnTo>
                      <a:lnTo>
                        <a:pt x="1119" y="71"/>
                      </a:lnTo>
                      <a:lnTo>
                        <a:pt x="1119" y="78"/>
                      </a:lnTo>
                      <a:lnTo>
                        <a:pt x="1126" y="78"/>
                      </a:lnTo>
                      <a:lnTo>
                        <a:pt x="1119" y="78"/>
                      </a:lnTo>
                      <a:lnTo>
                        <a:pt x="1119" y="85"/>
                      </a:lnTo>
                      <a:lnTo>
                        <a:pt x="1112" y="85"/>
                      </a:lnTo>
                      <a:lnTo>
                        <a:pt x="1112" y="78"/>
                      </a:lnTo>
                      <a:lnTo>
                        <a:pt x="1119" y="78"/>
                      </a:lnTo>
                      <a:lnTo>
                        <a:pt x="1119" y="71"/>
                      </a:lnTo>
                      <a:lnTo>
                        <a:pt x="1126" y="71"/>
                      </a:lnTo>
                      <a:lnTo>
                        <a:pt x="1119" y="71"/>
                      </a:lnTo>
                      <a:lnTo>
                        <a:pt x="1119" y="64"/>
                      </a:lnTo>
                      <a:lnTo>
                        <a:pt x="1119" y="71"/>
                      </a:lnTo>
                      <a:lnTo>
                        <a:pt x="1112" y="71"/>
                      </a:lnTo>
                      <a:lnTo>
                        <a:pt x="1119" y="71"/>
                      </a:lnTo>
                      <a:lnTo>
                        <a:pt x="1112" y="71"/>
                      </a:lnTo>
                      <a:lnTo>
                        <a:pt x="1112" y="78"/>
                      </a:lnTo>
                      <a:lnTo>
                        <a:pt x="1112" y="85"/>
                      </a:lnTo>
                      <a:lnTo>
                        <a:pt x="1105" y="85"/>
                      </a:lnTo>
                      <a:lnTo>
                        <a:pt x="1105" y="92"/>
                      </a:lnTo>
                      <a:lnTo>
                        <a:pt x="1105" y="85"/>
                      </a:lnTo>
                      <a:lnTo>
                        <a:pt x="1105" y="78"/>
                      </a:lnTo>
                      <a:lnTo>
                        <a:pt x="1098" y="78"/>
                      </a:lnTo>
                      <a:lnTo>
                        <a:pt x="1098" y="85"/>
                      </a:lnTo>
                      <a:lnTo>
                        <a:pt x="1091" y="85"/>
                      </a:lnTo>
                      <a:lnTo>
                        <a:pt x="1091" y="92"/>
                      </a:lnTo>
                      <a:lnTo>
                        <a:pt x="1091" y="85"/>
                      </a:lnTo>
                      <a:lnTo>
                        <a:pt x="1091" y="92"/>
                      </a:lnTo>
                      <a:lnTo>
                        <a:pt x="1091" y="99"/>
                      </a:lnTo>
                      <a:lnTo>
                        <a:pt x="1084" y="99"/>
                      </a:lnTo>
                      <a:lnTo>
                        <a:pt x="1091" y="99"/>
                      </a:lnTo>
                      <a:lnTo>
                        <a:pt x="1084" y="99"/>
                      </a:lnTo>
                      <a:lnTo>
                        <a:pt x="1077" y="99"/>
                      </a:lnTo>
                      <a:lnTo>
                        <a:pt x="1070" y="99"/>
                      </a:lnTo>
                      <a:lnTo>
                        <a:pt x="1063" y="99"/>
                      </a:lnTo>
                      <a:lnTo>
                        <a:pt x="1056" y="99"/>
                      </a:lnTo>
                      <a:lnTo>
                        <a:pt x="1048" y="99"/>
                      </a:lnTo>
                      <a:lnTo>
                        <a:pt x="1041" y="99"/>
                      </a:lnTo>
                      <a:lnTo>
                        <a:pt x="1041" y="92"/>
                      </a:lnTo>
                      <a:lnTo>
                        <a:pt x="1034" y="92"/>
                      </a:lnTo>
                      <a:lnTo>
                        <a:pt x="1034" y="99"/>
                      </a:lnTo>
                      <a:lnTo>
                        <a:pt x="1027" y="99"/>
                      </a:lnTo>
                      <a:lnTo>
                        <a:pt x="1020" y="99"/>
                      </a:lnTo>
                      <a:lnTo>
                        <a:pt x="1013" y="99"/>
                      </a:lnTo>
                      <a:lnTo>
                        <a:pt x="1013" y="92"/>
                      </a:lnTo>
                      <a:lnTo>
                        <a:pt x="1006" y="92"/>
                      </a:lnTo>
                      <a:lnTo>
                        <a:pt x="1006" y="85"/>
                      </a:lnTo>
                      <a:lnTo>
                        <a:pt x="999" y="85"/>
                      </a:lnTo>
                      <a:lnTo>
                        <a:pt x="992" y="85"/>
                      </a:lnTo>
                      <a:lnTo>
                        <a:pt x="992" y="92"/>
                      </a:lnTo>
                      <a:lnTo>
                        <a:pt x="999" y="92"/>
                      </a:lnTo>
                      <a:lnTo>
                        <a:pt x="992" y="92"/>
                      </a:lnTo>
                      <a:lnTo>
                        <a:pt x="992" y="85"/>
                      </a:lnTo>
                      <a:lnTo>
                        <a:pt x="985" y="85"/>
                      </a:lnTo>
                      <a:lnTo>
                        <a:pt x="985" y="78"/>
                      </a:lnTo>
                      <a:lnTo>
                        <a:pt x="978" y="78"/>
                      </a:lnTo>
                      <a:lnTo>
                        <a:pt x="970" y="78"/>
                      </a:lnTo>
                      <a:lnTo>
                        <a:pt x="963" y="78"/>
                      </a:lnTo>
                      <a:lnTo>
                        <a:pt x="963" y="71"/>
                      </a:lnTo>
                      <a:lnTo>
                        <a:pt x="963" y="78"/>
                      </a:lnTo>
                      <a:lnTo>
                        <a:pt x="956" y="78"/>
                      </a:lnTo>
                      <a:lnTo>
                        <a:pt x="949" y="78"/>
                      </a:lnTo>
                      <a:lnTo>
                        <a:pt x="942" y="78"/>
                      </a:lnTo>
                      <a:lnTo>
                        <a:pt x="942" y="71"/>
                      </a:lnTo>
                      <a:lnTo>
                        <a:pt x="935" y="71"/>
                      </a:lnTo>
                      <a:lnTo>
                        <a:pt x="928" y="71"/>
                      </a:lnTo>
                      <a:lnTo>
                        <a:pt x="921" y="71"/>
                      </a:lnTo>
                      <a:lnTo>
                        <a:pt x="921" y="64"/>
                      </a:lnTo>
                      <a:lnTo>
                        <a:pt x="914" y="57"/>
                      </a:lnTo>
                      <a:lnTo>
                        <a:pt x="914" y="49"/>
                      </a:lnTo>
                      <a:lnTo>
                        <a:pt x="914" y="42"/>
                      </a:lnTo>
                      <a:lnTo>
                        <a:pt x="907" y="42"/>
                      </a:lnTo>
                      <a:lnTo>
                        <a:pt x="900" y="42"/>
                      </a:lnTo>
                      <a:lnTo>
                        <a:pt x="900" y="57"/>
                      </a:lnTo>
                      <a:lnTo>
                        <a:pt x="878" y="57"/>
                      </a:lnTo>
                      <a:lnTo>
                        <a:pt x="871" y="57"/>
                      </a:lnTo>
                      <a:lnTo>
                        <a:pt x="857" y="57"/>
                      </a:lnTo>
                      <a:lnTo>
                        <a:pt x="843" y="57"/>
                      </a:lnTo>
                      <a:lnTo>
                        <a:pt x="822" y="57"/>
                      </a:lnTo>
                      <a:lnTo>
                        <a:pt x="737" y="57"/>
                      </a:lnTo>
                      <a:lnTo>
                        <a:pt x="687" y="57"/>
                      </a:lnTo>
                      <a:lnTo>
                        <a:pt x="616" y="57"/>
                      </a:lnTo>
                      <a:lnTo>
                        <a:pt x="588" y="57"/>
                      </a:lnTo>
                      <a:lnTo>
                        <a:pt x="524" y="57"/>
                      </a:lnTo>
                      <a:lnTo>
                        <a:pt x="396" y="57"/>
                      </a:lnTo>
                      <a:lnTo>
                        <a:pt x="333" y="57"/>
                      </a:lnTo>
                      <a:lnTo>
                        <a:pt x="177" y="57"/>
                      </a:lnTo>
                      <a:lnTo>
                        <a:pt x="21" y="57"/>
                      </a:lnTo>
                      <a:lnTo>
                        <a:pt x="14" y="57"/>
                      </a:lnTo>
                      <a:lnTo>
                        <a:pt x="7" y="57"/>
                      </a:lnTo>
                      <a:lnTo>
                        <a:pt x="14" y="49"/>
                      </a:lnTo>
                      <a:lnTo>
                        <a:pt x="21" y="49"/>
                      </a:lnTo>
                      <a:lnTo>
                        <a:pt x="28" y="49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5" y="49"/>
                      </a:lnTo>
                      <a:lnTo>
                        <a:pt x="35" y="57"/>
                      </a:lnTo>
                      <a:lnTo>
                        <a:pt x="35" y="49"/>
                      </a:lnTo>
                      <a:lnTo>
                        <a:pt x="42" y="57"/>
                      </a:lnTo>
                      <a:lnTo>
                        <a:pt x="42" y="49"/>
                      </a:lnTo>
                      <a:lnTo>
                        <a:pt x="49" y="49"/>
                      </a:lnTo>
                      <a:lnTo>
                        <a:pt x="56" y="49"/>
                      </a:lnTo>
                      <a:lnTo>
                        <a:pt x="56" y="42"/>
                      </a:lnTo>
                      <a:lnTo>
                        <a:pt x="63" y="42"/>
                      </a:lnTo>
                      <a:lnTo>
                        <a:pt x="56" y="42"/>
                      </a:lnTo>
                      <a:lnTo>
                        <a:pt x="49" y="49"/>
                      </a:lnTo>
                      <a:lnTo>
                        <a:pt x="42" y="49"/>
                      </a:lnTo>
                      <a:lnTo>
                        <a:pt x="49" y="49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49" y="49"/>
                      </a:lnTo>
                      <a:lnTo>
                        <a:pt x="49" y="42"/>
                      </a:lnTo>
                      <a:lnTo>
                        <a:pt x="49" y="49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35" y="57"/>
                      </a:lnTo>
                      <a:lnTo>
                        <a:pt x="35" y="49"/>
                      </a:lnTo>
                      <a:lnTo>
                        <a:pt x="35" y="57"/>
                      </a:lnTo>
                      <a:lnTo>
                        <a:pt x="28" y="57"/>
                      </a:lnTo>
                      <a:lnTo>
                        <a:pt x="28" y="49"/>
                      </a:lnTo>
                      <a:lnTo>
                        <a:pt x="35" y="49"/>
                      </a:lnTo>
                      <a:lnTo>
                        <a:pt x="35" y="42"/>
                      </a:lnTo>
                      <a:lnTo>
                        <a:pt x="35" y="49"/>
                      </a:lnTo>
                      <a:lnTo>
                        <a:pt x="28" y="49"/>
                      </a:lnTo>
                      <a:lnTo>
                        <a:pt x="21" y="49"/>
                      </a:lnTo>
                      <a:lnTo>
                        <a:pt x="21" y="42"/>
                      </a:lnTo>
                      <a:lnTo>
                        <a:pt x="28" y="42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1" y="49"/>
                      </a:lnTo>
                      <a:lnTo>
                        <a:pt x="14" y="49"/>
                      </a:lnTo>
                      <a:lnTo>
                        <a:pt x="7" y="49"/>
                      </a:lnTo>
                      <a:lnTo>
                        <a:pt x="0" y="49"/>
                      </a:lnTo>
                      <a:lnTo>
                        <a:pt x="7" y="49"/>
                      </a:lnTo>
                      <a:lnTo>
                        <a:pt x="7" y="42"/>
                      </a:lnTo>
                      <a:lnTo>
                        <a:pt x="7" y="49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14" y="42"/>
                      </a:lnTo>
                      <a:lnTo>
                        <a:pt x="14" y="49"/>
                      </a:lnTo>
                      <a:lnTo>
                        <a:pt x="14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7" name="Freeform 1891"/>
                <p:cNvSpPr>
                  <a:spLocks/>
                </p:cNvSpPr>
                <p:nvPr/>
              </p:nvSpPr>
              <p:spPr bwMode="auto">
                <a:xfrm>
                  <a:off x="3610" y="1900"/>
                  <a:ext cx="262" cy="347"/>
                </a:xfrm>
                <a:custGeom>
                  <a:avLst/>
                  <a:gdLst>
                    <a:gd name="T0" fmla="*/ 7 w 262"/>
                    <a:gd name="T1" fmla="*/ 7 h 347"/>
                    <a:gd name="T2" fmla="*/ 28 w 262"/>
                    <a:gd name="T3" fmla="*/ 0 h 347"/>
                    <a:gd name="T4" fmla="*/ 28 w 262"/>
                    <a:gd name="T5" fmla="*/ 14 h 347"/>
                    <a:gd name="T6" fmla="*/ 14 w 262"/>
                    <a:gd name="T7" fmla="*/ 28 h 347"/>
                    <a:gd name="T8" fmla="*/ 36 w 262"/>
                    <a:gd name="T9" fmla="*/ 21 h 347"/>
                    <a:gd name="T10" fmla="*/ 50 w 262"/>
                    <a:gd name="T11" fmla="*/ 35 h 347"/>
                    <a:gd name="T12" fmla="*/ 43 w 262"/>
                    <a:gd name="T13" fmla="*/ 49 h 347"/>
                    <a:gd name="T14" fmla="*/ 64 w 262"/>
                    <a:gd name="T15" fmla="*/ 56 h 347"/>
                    <a:gd name="T16" fmla="*/ 78 w 262"/>
                    <a:gd name="T17" fmla="*/ 70 h 347"/>
                    <a:gd name="T18" fmla="*/ 57 w 262"/>
                    <a:gd name="T19" fmla="*/ 77 h 347"/>
                    <a:gd name="T20" fmla="*/ 43 w 262"/>
                    <a:gd name="T21" fmla="*/ 77 h 347"/>
                    <a:gd name="T22" fmla="*/ 43 w 262"/>
                    <a:gd name="T23" fmla="*/ 77 h 347"/>
                    <a:gd name="T24" fmla="*/ 57 w 262"/>
                    <a:gd name="T25" fmla="*/ 85 h 347"/>
                    <a:gd name="T26" fmla="*/ 57 w 262"/>
                    <a:gd name="T27" fmla="*/ 92 h 347"/>
                    <a:gd name="T28" fmla="*/ 64 w 262"/>
                    <a:gd name="T29" fmla="*/ 99 h 347"/>
                    <a:gd name="T30" fmla="*/ 64 w 262"/>
                    <a:gd name="T31" fmla="*/ 99 h 347"/>
                    <a:gd name="T32" fmla="*/ 64 w 262"/>
                    <a:gd name="T33" fmla="*/ 99 h 347"/>
                    <a:gd name="T34" fmla="*/ 71 w 262"/>
                    <a:gd name="T35" fmla="*/ 106 h 347"/>
                    <a:gd name="T36" fmla="*/ 78 w 262"/>
                    <a:gd name="T37" fmla="*/ 113 h 347"/>
                    <a:gd name="T38" fmla="*/ 99 w 262"/>
                    <a:gd name="T39" fmla="*/ 120 h 347"/>
                    <a:gd name="T40" fmla="*/ 106 w 262"/>
                    <a:gd name="T41" fmla="*/ 134 h 347"/>
                    <a:gd name="T42" fmla="*/ 99 w 262"/>
                    <a:gd name="T43" fmla="*/ 141 h 347"/>
                    <a:gd name="T44" fmla="*/ 113 w 262"/>
                    <a:gd name="T45" fmla="*/ 141 h 347"/>
                    <a:gd name="T46" fmla="*/ 128 w 262"/>
                    <a:gd name="T47" fmla="*/ 141 h 347"/>
                    <a:gd name="T48" fmla="*/ 128 w 262"/>
                    <a:gd name="T49" fmla="*/ 141 h 347"/>
                    <a:gd name="T50" fmla="*/ 121 w 262"/>
                    <a:gd name="T51" fmla="*/ 155 h 347"/>
                    <a:gd name="T52" fmla="*/ 142 w 262"/>
                    <a:gd name="T53" fmla="*/ 148 h 347"/>
                    <a:gd name="T54" fmla="*/ 149 w 262"/>
                    <a:gd name="T55" fmla="*/ 148 h 347"/>
                    <a:gd name="T56" fmla="*/ 156 w 262"/>
                    <a:gd name="T57" fmla="*/ 155 h 347"/>
                    <a:gd name="T58" fmla="*/ 184 w 262"/>
                    <a:gd name="T59" fmla="*/ 155 h 347"/>
                    <a:gd name="T60" fmla="*/ 191 w 262"/>
                    <a:gd name="T61" fmla="*/ 163 h 347"/>
                    <a:gd name="T62" fmla="*/ 199 w 262"/>
                    <a:gd name="T63" fmla="*/ 170 h 347"/>
                    <a:gd name="T64" fmla="*/ 177 w 262"/>
                    <a:gd name="T65" fmla="*/ 177 h 347"/>
                    <a:gd name="T66" fmla="*/ 149 w 262"/>
                    <a:gd name="T67" fmla="*/ 191 h 347"/>
                    <a:gd name="T68" fmla="*/ 149 w 262"/>
                    <a:gd name="T69" fmla="*/ 191 h 347"/>
                    <a:gd name="T70" fmla="*/ 121 w 262"/>
                    <a:gd name="T71" fmla="*/ 205 h 347"/>
                    <a:gd name="T72" fmla="*/ 99 w 262"/>
                    <a:gd name="T73" fmla="*/ 226 h 347"/>
                    <a:gd name="T74" fmla="*/ 128 w 262"/>
                    <a:gd name="T75" fmla="*/ 219 h 347"/>
                    <a:gd name="T76" fmla="*/ 163 w 262"/>
                    <a:gd name="T77" fmla="*/ 191 h 347"/>
                    <a:gd name="T78" fmla="*/ 184 w 262"/>
                    <a:gd name="T79" fmla="*/ 184 h 347"/>
                    <a:gd name="T80" fmla="*/ 199 w 262"/>
                    <a:gd name="T81" fmla="*/ 191 h 347"/>
                    <a:gd name="T82" fmla="*/ 213 w 262"/>
                    <a:gd name="T83" fmla="*/ 205 h 347"/>
                    <a:gd name="T84" fmla="*/ 220 w 262"/>
                    <a:gd name="T85" fmla="*/ 205 h 347"/>
                    <a:gd name="T86" fmla="*/ 241 w 262"/>
                    <a:gd name="T87" fmla="*/ 212 h 347"/>
                    <a:gd name="T88" fmla="*/ 248 w 262"/>
                    <a:gd name="T89" fmla="*/ 219 h 347"/>
                    <a:gd name="T90" fmla="*/ 248 w 262"/>
                    <a:gd name="T91" fmla="*/ 233 h 347"/>
                    <a:gd name="T92" fmla="*/ 255 w 262"/>
                    <a:gd name="T93" fmla="*/ 241 h 347"/>
                    <a:gd name="T94" fmla="*/ 255 w 262"/>
                    <a:gd name="T95" fmla="*/ 255 h 347"/>
                    <a:gd name="T96" fmla="*/ 248 w 262"/>
                    <a:gd name="T97" fmla="*/ 248 h 347"/>
                    <a:gd name="T98" fmla="*/ 248 w 262"/>
                    <a:gd name="T99" fmla="*/ 255 h 347"/>
                    <a:gd name="T100" fmla="*/ 255 w 262"/>
                    <a:gd name="T101" fmla="*/ 262 h 347"/>
                    <a:gd name="T102" fmla="*/ 248 w 262"/>
                    <a:gd name="T103" fmla="*/ 283 h 347"/>
                    <a:gd name="T104" fmla="*/ 220 w 262"/>
                    <a:gd name="T105" fmla="*/ 297 h 347"/>
                    <a:gd name="T106" fmla="*/ 199 w 262"/>
                    <a:gd name="T107" fmla="*/ 297 h 347"/>
                    <a:gd name="T108" fmla="*/ 184 w 262"/>
                    <a:gd name="T109" fmla="*/ 311 h 347"/>
                    <a:gd name="T110" fmla="*/ 177 w 262"/>
                    <a:gd name="T111" fmla="*/ 304 h 347"/>
                    <a:gd name="T112" fmla="*/ 170 w 262"/>
                    <a:gd name="T113" fmla="*/ 311 h 347"/>
                    <a:gd name="T114" fmla="*/ 156 w 262"/>
                    <a:gd name="T115" fmla="*/ 326 h 347"/>
                    <a:gd name="T116" fmla="*/ 135 w 262"/>
                    <a:gd name="T117" fmla="*/ 347 h 34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62"/>
                    <a:gd name="T178" fmla="*/ 0 h 347"/>
                    <a:gd name="T179" fmla="*/ 262 w 262"/>
                    <a:gd name="T180" fmla="*/ 347 h 34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62" h="347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6" y="7"/>
                      </a:ln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28" y="7"/>
                      </a:lnTo>
                      <a:lnTo>
                        <a:pt x="36" y="7"/>
                      </a:lnTo>
                      <a:lnTo>
                        <a:pt x="36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36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28"/>
                      </a:lnTo>
                      <a:lnTo>
                        <a:pt x="7" y="28"/>
                      </a:lnTo>
                      <a:lnTo>
                        <a:pt x="14" y="28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6" y="21"/>
                      </a:lnTo>
                      <a:lnTo>
                        <a:pt x="36" y="14"/>
                      </a:lnTo>
                      <a:lnTo>
                        <a:pt x="36" y="21"/>
                      </a:lnTo>
                      <a:lnTo>
                        <a:pt x="36" y="14"/>
                      </a:lnTo>
                      <a:lnTo>
                        <a:pt x="43" y="14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57" y="28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0" y="28"/>
                      </a:lnTo>
                      <a:lnTo>
                        <a:pt x="50" y="35"/>
                      </a:lnTo>
                      <a:lnTo>
                        <a:pt x="50" y="28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57" y="42"/>
                      </a:lnTo>
                      <a:lnTo>
                        <a:pt x="50" y="42"/>
                      </a:lnTo>
                      <a:lnTo>
                        <a:pt x="43" y="42"/>
                      </a:lnTo>
                      <a:lnTo>
                        <a:pt x="43" y="49"/>
                      </a:lnTo>
                      <a:lnTo>
                        <a:pt x="36" y="42"/>
                      </a:lnTo>
                      <a:lnTo>
                        <a:pt x="36" y="49"/>
                      </a:lnTo>
                      <a:lnTo>
                        <a:pt x="43" y="49"/>
                      </a:lnTo>
                      <a:lnTo>
                        <a:pt x="50" y="49"/>
                      </a:lnTo>
                      <a:lnTo>
                        <a:pt x="57" y="49"/>
                      </a:lnTo>
                      <a:lnTo>
                        <a:pt x="57" y="56"/>
                      </a:lnTo>
                      <a:lnTo>
                        <a:pt x="50" y="56"/>
                      </a:lnTo>
                      <a:lnTo>
                        <a:pt x="57" y="56"/>
                      </a:lnTo>
                      <a:lnTo>
                        <a:pt x="50" y="56"/>
                      </a:lnTo>
                      <a:lnTo>
                        <a:pt x="57" y="56"/>
                      </a:lnTo>
                      <a:lnTo>
                        <a:pt x="64" y="56"/>
                      </a:lnTo>
                      <a:lnTo>
                        <a:pt x="64" y="63"/>
                      </a:lnTo>
                      <a:lnTo>
                        <a:pt x="64" y="56"/>
                      </a:lnTo>
                      <a:lnTo>
                        <a:pt x="64" y="63"/>
                      </a:lnTo>
                      <a:lnTo>
                        <a:pt x="64" y="56"/>
                      </a:lnTo>
                      <a:lnTo>
                        <a:pt x="71" y="56"/>
                      </a:lnTo>
                      <a:lnTo>
                        <a:pt x="71" y="63"/>
                      </a:lnTo>
                      <a:lnTo>
                        <a:pt x="78" y="63"/>
                      </a:lnTo>
                      <a:lnTo>
                        <a:pt x="71" y="63"/>
                      </a:lnTo>
                      <a:lnTo>
                        <a:pt x="78" y="63"/>
                      </a:lnTo>
                      <a:lnTo>
                        <a:pt x="71" y="63"/>
                      </a:lnTo>
                      <a:lnTo>
                        <a:pt x="78" y="63"/>
                      </a:lnTo>
                      <a:lnTo>
                        <a:pt x="78" y="70"/>
                      </a:lnTo>
                      <a:lnTo>
                        <a:pt x="71" y="70"/>
                      </a:lnTo>
                      <a:lnTo>
                        <a:pt x="78" y="70"/>
                      </a:lnTo>
                      <a:lnTo>
                        <a:pt x="71" y="70"/>
                      </a:lnTo>
                      <a:lnTo>
                        <a:pt x="64" y="70"/>
                      </a:lnTo>
                      <a:lnTo>
                        <a:pt x="64" y="77"/>
                      </a:lnTo>
                      <a:lnTo>
                        <a:pt x="57" y="77"/>
                      </a:lnTo>
                      <a:lnTo>
                        <a:pt x="64" y="77"/>
                      </a:lnTo>
                      <a:lnTo>
                        <a:pt x="57" y="77"/>
                      </a:lnTo>
                      <a:lnTo>
                        <a:pt x="64" y="77"/>
                      </a:lnTo>
                      <a:lnTo>
                        <a:pt x="57" y="77"/>
                      </a:lnTo>
                      <a:lnTo>
                        <a:pt x="57" y="85"/>
                      </a:lnTo>
                      <a:lnTo>
                        <a:pt x="57" y="77"/>
                      </a:lnTo>
                      <a:lnTo>
                        <a:pt x="64" y="77"/>
                      </a:lnTo>
                      <a:lnTo>
                        <a:pt x="64" y="85"/>
                      </a:lnTo>
                      <a:lnTo>
                        <a:pt x="64" y="77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57" y="77"/>
                      </a:lnTo>
                      <a:lnTo>
                        <a:pt x="50" y="77"/>
                      </a:lnTo>
                      <a:lnTo>
                        <a:pt x="43" y="77"/>
                      </a:lnTo>
                      <a:lnTo>
                        <a:pt x="36" y="77"/>
                      </a:lnTo>
                      <a:lnTo>
                        <a:pt x="43" y="77"/>
                      </a:lnTo>
                      <a:lnTo>
                        <a:pt x="43" y="70"/>
                      </a:lnTo>
                      <a:lnTo>
                        <a:pt x="50" y="70"/>
                      </a:lnTo>
                      <a:lnTo>
                        <a:pt x="50" y="77"/>
                      </a:lnTo>
                      <a:lnTo>
                        <a:pt x="50" y="70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36" y="77"/>
                      </a:lnTo>
                      <a:lnTo>
                        <a:pt x="43" y="77"/>
                      </a:lnTo>
                      <a:lnTo>
                        <a:pt x="50" y="77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43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64" y="85"/>
                      </a:lnTo>
                      <a:lnTo>
                        <a:pt x="64" y="92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0" y="92"/>
                      </a:lnTo>
                      <a:lnTo>
                        <a:pt x="50" y="85"/>
                      </a:lnTo>
                      <a:lnTo>
                        <a:pt x="50" y="92"/>
                      </a:lnTo>
                      <a:lnTo>
                        <a:pt x="57" y="85"/>
                      </a:lnTo>
                      <a:lnTo>
                        <a:pt x="57" y="92"/>
                      </a:lnTo>
                      <a:lnTo>
                        <a:pt x="57" y="85"/>
                      </a:lnTo>
                      <a:lnTo>
                        <a:pt x="57" y="92"/>
                      </a:lnTo>
                      <a:lnTo>
                        <a:pt x="50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64" y="99"/>
                      </a:lnTo>
                      <a:lnTo>
                        <a:pt x="64" y="92"/>
                      </a:lnTo>
                      <a:lnTo>
                        <a:pt x="64" y="99"/>
                      </a:lnTo>
                      <a:lnTo>
                        <a:pt x="64" y="92"/>
                      </a:lnTo>
                      <a:lnTo>
                        <a:pt x="64" y="99"/>
                      </a:lnTo>
                      <a:lnTo>
                        <a:pt x="71" y="99"/>
                      </a:lnTo>
                      <a:lnTo>
                        <a:pt x="64" y="99"/>
                      </a:lnTo>
                      <a:lnTo>
                        <a:pt x="57" y="99"/>
                      </a:lnTo>
                      <a:lnTo>
                        <a:pt x="64" y="99"/>
                      </a:lnTo>
                      <a:lnTo>
                        <a:pt x="57" y="99"/>
                      </a:lnTo>
                      <a:lnTo>
                        <a:pt x="64" y="99"/>
                      </a:lnTo>
                      <a:lnTo>
                        <a:pt x="57" y="99"/>
                      </a:lnTo>
                      <a:lnTo>
                        <a:pt x="50" y="99"/>
                      </a:lnTo>
                      <a:lnTo>
                        <a:pt x="57" y="99"/>
                      </a:lnTo>
                      <a:lnTo>
                        <a:pt x="50" y="99"/>
                      </a:lnTo>
                      <a:lnTo>
                        <a:pt x="57" y="99"/>
                      </a:lnTo>
                      <a:lnTo>
                        <a:pt x="64" y="99"/>
                      </a:lnTo>
                      <a:lnTo>
                        <a:pt x="57" y="99"/>
                      </a:lnTo>
                      <a:lnTo>
                        <a:pt x="64" y="99"/>
                      </a:lnTo>
                      <a:lnTo>
                        <a:pt x="71" y="99"/>
                      </a:lnTo>
                      <a:lnTo>
                        <a:pt x="64" y="99"/>
                      </a:lnTo>
                      <a:lnTo>
                        <a:pt x="71" y="99"/>
                      </a:lnTo>
                      <a:lnTo>
                        <a:pt x="78" y="99"/>
                      </a:lnTo>
                      <a:lnTo>
                        <a:pt x="71" y="99"/>
                      </a:lnTo>
                      <a:lnTo>
                        <a:pt x="78" y="99"/>
                      </a:lnTo>
                      <a:lnTo>
                        <a:pt x="71" y="99"/>
                      </a:lnTo>
                      <a:lnTo>
                        <a:pt x="71" y="106"/>
                      </a:lnTo>
                      <a:lnTo>
                        <a:pt x="71" y="99"/>
                      </a:lnTo>
                      <a:lnTo>
                        <a:pt x="78" y="99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8" y="106"/>
                      </a:lnTo>
                      <a:lnTo>
                        <a:pt x="71" y="106"/>
                      </a:lnTo>
                      <a:lnTo>
                        <a:pt x="71" y="113"/>
                      </a:lnTo>
                      <a:lnTo>
                        <a:pt x="71" y="106"/>
                      </a:lnTo>
                      <a:lnTo>
                        <a:pt x="71" y="113"/>
                      </a:lnTo>
                      <a:lnTo>
                        <a:pt x="78" y="113"/>
                      </a:lnTo>
                      <a:lnTo>
                        <a:pt x="85" y="113"/>
                      </a:lnTo>
                      <a:lnTo>
                        <a:pt x="78" y="113"/>
                      </a:lnTo>
                      <a:lnTo>
                        <a:pt x="85" y="113"/>
                      </a:lnTo>
                      <a:lnTo>
                        <a:pt x="92" y="113"/>
                      </a:lnTo>
                      <a:lnTo>
                        <a:pt x="92" y="120"/>
                      </a:lnTo>
                      <a:lnTo>
                        <a:pt x="85" y="120"/>
                      </a:lnTo>
                      <a:lnTo>
                        <a:pt x="92" y="120"/>
                      </a:lnTo>
                      <a:lnTo>
                        <a:pt x="99" y="120"/>
                      </a:lnTo>
                      <a:lnTo>
                        <a:pt x="99" y="113"/>
                      </a:lnTo>
                      <a:lnTo>
                        <a:pt x="99" y="120"/>
                      </a:lnTo>
                      <a:lnTo>
                        <a:pt x="99" y="127"/>
                      </a:lnTo>
                      <a:lnTo>
                        <a:pt x="99" y="120"/>
                      </a:lnTo>
                      <a:lnTo>
                        <a:pt x="106" y="120"/>
                      </a:lnTo>
                      <a:lnTo>
                        <a:pt x="99" y="127"/>
                      </a:lnTo>
                      <a:lnTo>
                        <a:pt x="106" y="127"/>
                      </a:lnTo>
                      <a:lnTo>
                        <a:pt x="106" y="134"/>
                      </a:lnTo>
                      <a:lnTo>
                        <a:pt x="99" y="134"/>
                      </a:lnTo>
                      <a:lnTo>
                        <a:pt x="106" y="134"/>
                      </a:lnTo>
                      <a:lnTo>
                        <a:pt x="106" y="127"/>
                      </a:lnTo>
                      <a:lnTo>
                        <a:pt x="106" y="134"/>
                      </a:lnTo>
                      <a:lnTo>
                        <a:pt x="106" y="127"/>
                      </a:lnTo>
                      <a:lnTo>
                        <a:pt x="113" y="127"/>
                      </a:lnTo>
                      <a:lnTo>
                        <a:pt x="113" y="134"/>
                      </a:lnTo>
                      <a:lnTo>
                        <a:pt x="113" y="127"/>
                      </a:lnTo>
                      <a:lnTo>
                        <a:pt x="113" y="134"/>
                      </a:lnTo>
                      <a:lnTo>
                        <a:pt x="106" y="134"/>
                      </a:lnTo>
                      <a:lnTo>
                        <a:pt x="106" y="141"/>
                      </a:lnTo>
                      <a:lnTo>
                        <a:pt x="99" y="141"/>
                      </a:lnTo>
                      <a:lnTo>
                        <a:pt x="106" y="141"/>
                      </a:lnTo>
                      <a:lnTo>
                        <a:pt x="99" y="141"/>
                      </a:lnTo>
                      <a:lnTo>
                        <a:pt x="106" y="141"/>
                      </a:lnTo>
                      <a:lnTo>
                        <a:pt x="99" y="148"/>
                      </a:lnTo>
                      <a:lnTo>
                        <a:pt x="106" y="148"/>
                      </a:lnTo>
                      <a:lnTo>
                        <a:pt x="106" y="141"/>
                      </a:lnTo>
                      <a:lnTo>
                        <a:pt x="106" y="148"/>
                      </a:lnTo>
                      <a:lnTo>
                        <a:pt x="106" y="141"/>
                      </a:lnTo>
                      <a:lnTo>
                        <a:pt x="113" y="141"/>
                      </a:lnTo>
                      <a:lnTo>
                        <a:pt x="106" y="148"/>
                      </a:lnTo>
                      <a:lnTo>
                        <a:pt x="113" y="148"/>
                      </a:lnTo>
                      <a:lnTo>
                        <a:pt x="113" y="141"/>
                      </a:lnTo>
                      <a:lnTo>
                        <a:pt x="121" y="141"/>
                      </a:lnTo>
                      <a:lnTo>
                        <a:pt x="113" y="141"/>
                      </a:lnTo>
                      <a:lnTo>
                        <a:pt x="113" y="148"/>
                      </a:lnTo>
                      <a:lnTo>
                        <a:pt x="106" y="148"/>
                      </a:lnTo>
                      <a:lnTo>
                        <a:pt x="113" y="148"/>
                      </a:lnTo>
                      <a:lnTo>
                        <a:pt x="113" y="141"/>
                      </a:lnTo>
                      <a:lnTo>
                        <a:pt x="121" y="141"/>
                      </a:lnTo>
                      <a:lnTo>
                        <a:pt x="128" y="141"/>
                      </a:lnTo>
                      <a:lnTo>
                        <a:pt x="128" y="134"/>
                      </a:lnTo>
                      <a:lnTo>
                        <a:pt x="128" y="141"/>
                      </a:lnTo>
                      <a:lnTo>
                        <a:pt x="121" y="141"/>
                      </a:lnTo>
                      <a:lnTo>
                        <a:pt x="121" y="148"/>
                      </a:lnTo>
                      <a:lnTo>
                        <a:pt x="128" y="148"/>
                      </a:lnTo>
                      <a:lnTo>
                        <a:pt x="128" y="141"/>
                      </a:lnTo>
                      <a:lnTo>
                        <a:pt x="128" y="148"/>
                      </a:lnTo>
                      <a:lnTo>
                        <a:pt x="128" y="141"/>
                      </a:lnTo>
                      <a:lnTo>
                        <a:pt x="135" y="141"/>
                      </a:lnTo>
                      <a:lnTo>
                        <a:pt x="128" y="141"/>
                      </a:lnTo>
                      <a:lnTo>
                        <a:pt x="135" y="141"/>
                      </a:lnTo>
                      <a:lnTo>
                        <a:pt x="128" y="141"/>
                      </a:lnTo>
                      <a:lnTo>
                        <a:pt x="128" y="148"/>
                      </a:lnTo>
                      <a:lnTo>
                        <a:pt x="135" y="141"/>
                      </a:lnTo>
                      <a:lnTo>
                        <a:pt x="135" y="148"/>
                      </a:lnTo>
                      <a:lnTo>
                        <a:pt x="135" y="141"/>
                      </a:lnTo>
                      <a:lnTo>
                        <a:pt x="135" y="148"/>
                      </a:lnTo>
                      <a:lnTo>
                        <a:pt x="128" y="148"/>
                      </a:lnTo>
                      <a:lnTo>
                        <a:pt x="128" y="155"/>
                      </a:lnTo>
                      <a:lnTo>
                        <a:pt x="128" y="148"/>
                      </a:lnTo>
                      <a:lnTo>
                        <a:pt x="128" y="155"/>
                      </a:lnTo>
                      <a:lnTo>
                        <a:pt x="121" y="155"/>
                      </a:lnTo>
                      <a:lnTo>
                        <a:pt x="128" y="155"/>
                      </a:lnTo>
                      <a:lnTo>
                        <a:pt x="121" y="155"/>
                      </a:lnTo>
                      <a:lnTo>
                        <a:pt x="121" y="163"/>
                      </a:lnTo>
                      <a:lnTo>
                        <a:pt x="128" y="163"/>
                      </a:lnTo>
                      <a:lnTo>
                        <a:pt x="128" y="155"/>
                      </a:lnTo>
                      <a:lnTo>
                        <a:pt x="135" y="155"/>
                      </a:lnTo>
                      <a:lnTo>
                        <a:pt x="135" y="148"/>
                      </a:lnTo>
                      <a:lnTo>
                        <a:pt x="135" y="155"/>
                      </a:lnTo>
                      <a:lnTo>
                        <a:pt x="135" y="148"/>
                      </a:lnTo>
                      <a:lnTo>
                        <a:pt x="142" y="148"/>
                      </a:lnTo>
                      <a:lnTo>
                        <a:pt x="142" y="141"/>
                      </a:lnTo>
                      <a:lnTo>
                        <a:pt x="149" y="141"/>
                      </a:lnTo>
                      <a:lnTo>
                        <a:pt x="149" y="148"/>
                      </a:lnTo>
                      <a:lnTo>
                        <a:pt x="142" y="148"/>
                      </a:lnTo>
                      <a:lnTo>
                        <a:pt x="135" y="155"/>
                      </a:lnTo>
                      <a:lnTo>
                        <a:pt x="142" y="155"/>
                      </a:lnTo>
                      <a:lnTo>
                        <a:pt x="142" y="148"/>
                      </a:lnTo>
                      <a:lnTo>
                        <a:pt x="149" y="148"/>
                      </a:lnTo>
                      <a:lnTo>
                        <a:pt x="149" y="141"/>
                      </a:lnTo>
                      <a:lnTo>
                        <a:pt x="149" y="148"/>
                      </a:lnTo>
                      <a:lnTo>
                        <a:pt x="149" y="155"/>
                      </a:lnTo>
                      <a:lnTo>
                        <a:pt x="156" y="155"/>
                      </a:lnTo>
                      <a:lnTo>
                        <a:pt x="149" y="155"/>
                      </a:lnTo>
                      <a:lnTo>
                        <a:pt x="156" y="155"/>
                      </a:lnTo>
                      <a:lnTo>
                        <a:pt x="149" y="155"/>
                      </a:lnTo>
                      <a:lnTo>
                        <a:pt x="156" y="155"/>
                      </a:lnTo>
                      <a:lnTo>
                        <a:pt x="156" y="163"/>
                      </a:lnTo>
                      <a:lnTo>
                        <a:pt x="156" y="155"/>
                      </a:lnTo>
                      <a:lnTo>
                        <a:pt x="156" y="163"/>
                      </a:lnTo>
                      <a:lnTo>
                        <a:pt x="156" y="155"/>
                      </a:lnTo>
                      <a:lnTo>
                        <a:pt x="163" y="155"/>
                      </a:lnTo>
                      <a:lnTo>
                        <a:pt x="163" y="163"/>
                      </a:lnTo>
                      <a:lnTo>
                        <a:pt x="170" y="163"/>
                      </a:lnTo>
                      <a:lnTo>
                        <a:pt x="177" y="163"/>
                      </a:lnTo>
                      <a:lnTo>
                        <a:pt x="177" y="155"/>
                      </a:lnTo>
                      <a:lnTo>
                        <a:pt x="184" y="155"/>
                      </a:lnTo>
                      <a:lnTo>
                        <a:pt x="184" y="163"/>
                      </a:lnTo>
                      <a:lnTo>
                        <a:pt x="184" y="155"/>
                      </a:lnTo>
                      <a:lnTo>
                        <a:pt x="184" y="163"/>
                      </a:lnTo>
                      <a:lnTo>
                        <a:pt x="184" y="155"/>
                      </a:lnTo>
                      <a:lnTo>
                        <a:pt x="184" y="163"/>
                      </a:lnTo>
                      <a:lnTo>
                        <a:pt x="184" y="155"/>
                      </a:lnTo>
                      <a:lnTo>
                        <a:pt x="191" y="155"/>
                      </a:lnTo>
                      <a:lnTo>
                        <a:pt x="191" y="163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84" y="163"/>
                      </a:lnTo>
                      <a:lnTo>
                        <a:pt x="191" y="163"/>
                      </a:lnTo>
                      <a:lnTo>
                        <a:pt x="184" y="163"/>
                      </a:lnTo>
                      <a:lnTo>
                        <a:pt x="191" y="163"/>
                      </a:lnTo>
                      <a:lnTo>
                        <a:pt x="191" y="170"/>
                      </a:lnTo>
                      <a:lnTo>
                        <a:pt x="199" y="170"/>
                      </a:lnTo>
                      <a:lnTo>
                        <a:pt x="199" y="163"/>
                      </a:lnTo>
                      <a:lnTo>
                        <a:pt x="199" y="170"/>
                      </a:lnTo>
                      <a:lnTo>
                        <a:pt x="199" y="163"/>
                      </a:lnTo>
                      <a:lnTo>
                        <a:pt x="199" y="170"/>
                      </a:lnTo>
                      <a:lnTo>
                        <a:pt x="206" y="170"/>
                      </a:lnTo>
                      <a:lnTo>
                        <a:pt x="199" y="170"/>
                      </a:lnTo>
                      <a:lnTo>
                        <a:pt x="206" y="170"/>
                      </a:lnTo>
                      <a:lnTo>
                        <a:pt x="199" y="170"/>
                      </a:lnTo>
                      <a:lnTo>
                        <a:pt x="191" y="177"/>
                      </a:lnTo>
                      <a:lnTo>
                        <a:pt x="191" y="170"/>
                      </a:lnTo>
                      <a:lnTo>
                        <a:pt x="191" y="177"/>
                      </a:lnTo>
                      <a:lnTo>
                        <a:pt x="199" y="177"/>
                      </a:lnTo>
                      <a:lnTo>
                        <a:pt x="191" y="177"/>
                      </a:lnTo>
                      <a:lnTo>
                        <a:pt x="184" y="177"/>
                      </a:lnTo>
                      <a:lnTo>
                        <a:pt x="177" y="177"/>
                      </a:lnTo>
                      <a:lnTo>
                        <a:pt x="170" y="184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77" y="184"/>
                      </a:lnTo>
                      <a:lnTo>
                        <a:pt x="170" y="184"/>
                      </a:lnTo>
                      <a:lnTo>
                        <a:pt x="163" y="184"/>
                      </a:lnTo>
                      <a:lnTo>
                        <a:pt x="163" y="191"/>
                      </a:lnTo>
                      <a:lnTo>
                        <a:pt x="156" y="191"/>
                      </a:lnTo>
                      <a:lnTo>
                        <a:pt x="149" y="191"/>
                      </a:lnTo>
                      <a:lnTo>
                        <a:pt x="142" y="191"/>
                      </a:lnTo>
                      <a:lnTo>
                        <a:pt x="135" y="191"/>
                      </a:lnTo>
                      <a:lnTo>
                        <a:pt x="142" y="191"/>
                      </a:lnTo>
                      <a:lnTo>
                        <a:pt x="149" y="191"/>
                      </a:lnTo>
                      <a:lnTo>
                        <a:pt x="156" y="191"/>
                      </a:lnTo>
                      <a:lnTo>
                        <a:pt x="163" y="191"/>
                      </a:lnTo>
                      <a:lnTo>
                        <a:pt x="163" y="184"/>
                      </a:lnTo>
                      <a:lnTo>
                        <a:pt x="170" y="184"/>
                      </a:lnTo>
                      <a:lnTo>
                        <a:pt x="170" y="191"/>
                      </a:lnTo>
                      <a:lnTo>
                        <a:pt x="163" y="191"/>
                      </a:lnTo>
                      <a:lnTo>
                        <a:pt x="156" y="191"/>
                      </a:lnTo>
                      <a:lnTo>
                        <a:pt x="149" y="191"/>
                      </a:lnTo>
                      <a:lnTo>
                        <a:pt x="156" y="191"/>
                      </a:lnTo>
                      <a:lnTo>
                        <a:pt x="149" y="191"/>
                      </a:lnTo>
                      <a:lnTo>
                        <a:pt x="149" y="198"/>
                      </a:lnTo>
                      <a:lnTo>
                        <a:pt x="142" y="198"/>
                      </a:lnTo>
                      <a:lnTo>
                        <a:pt x="135" y="198"/>
                      </a:lnTo>
                      <a:lnTo>
                        <a:pt x="128" y="198"/>
                      </a:lnTo>
                      <a:lnTo>
                        <a:pt x="121" y="198"/>
                      </a:lnTo>
                      <a:lnTo>
                        <a:pt x="121" y="205"/>
                      </a:lnTo>
                      <a:lnTo>
                        <a:pt x="128" y="205"/>
                      </a:lnTo>
                      <a:lnTo>
                        <a:pt x="121" y="205"/>
                      </a:lnTo>
                      <a:lnTo>
                        <a:pt x="113" y="205"/>
                      </a:lnTo>
                      <a:lnTo>
                        <a:pt x="121" y="205"/>
                      </a:lnTo>
                      <a:lnTo>
                        <a:pt x="113" y="205"/>
                      </a:lnTo>
                      <a:lnTo>
                        <a:pt x="113" y="212"/>
                      </a:lnTo>
                      <a:lnTo>
                        <a:pt x="121" y="212"/>
                      </a:lnTo>
                      <a:lnTo>
                        <a:pt x="121" y="219"/>
                      </a:lnTo>
                      <a:lnTo>
                        <a:pt x="113" y="219"/>
                      </a:lnTo>
                      <a:lnTo>
                        <a:pt x="106" y="219"/>
                      </a:lnTo>
                      <a:lnTo>
                        <a:pt x="113" y="219"/>
                      </a:lnTo>
                      <a:lnTo>
                        <a:pt x="113" y="226"/>
                      </a:lnTo>
                      <a:lnTo>
                        <a:pt x="106" y="226"/>
                      </a:lnTo>
                      <a:lnTo>
                        <a:pt x="99" y="226"/>
                      </a:lnTo>
                      <a:lnTo>
                        <a:pt x="92" y="226"/>
                      </a:lnTo>
                      <a:lnTo>
                        <a:pt x="99" y="226"/>
                      </a:lnTo>
                      <a:lnTo>
                        <a:pt x="106" y="226"/>
                      </a:lnTo>
                      <a:lnTo>
                        <a:pt x="113" y="226"/>
                      </a:lnTo>
                      <a:lnTo>
                        <a:pt x="113" y="219"/>
                      </a:lnTo>
                      <a:lnTo>
                        <a:pt x="121" y="219"/>
                      </a:lnTo>
                      <a:lnTo>
                        <a:pt x="121" y="212"/>
                      </a:lnTo>
                      <a:lnTo>
                        <a:pt x="121" y="219"/>
                      </a:lnTo>
                      <a:lnTo>
                        <a:pt x="121" y="212"/>
                      </a:lnTo>
                      <a:lnTo>
                        <a:pt x="128" y="219"/>
                      </a:lnTo>
                      <a:lnTo>
                        <a:pt x="128" y="212"/>
                      </a:lnTo>
                      <a:lnTo>
                        <a:pt x="121" y="212"/>
                      </a:lnTo>
                      <a:lnTo>
                        <a:pt x="128" y="212"/>
                      </a:lnTo>
                      <a:lnTo>
                        <a:pt x="135" y="212"/>
                      </a:lnTo>
                      <a:lnTo>
                        <a:pt x="142" y="205"/>
                      </a:lnTo>
                      <a:lnTo>
                        <a:pt x="149" y="205"/>
                      </a:lnTo>
                      <a:lnTo>
                        <a:pt x="149" y="198"/>
                      </a:lnTo>
                      <a:lnTo>
                        <a:pt x="156" y="198"/>
                      </a:lnTo>
                      <a:lnTo>
                        <a:pt x="163" y="198"/>
                      </a:lnTo>
                      <a:lnTo>
                        <a:pt x="163" y="191"/>
                      </a:lnTo>
                      <a:lnTo>
                        <a:pt x="170" y="191"/>
                      </a:lnTo>
                      <a:lnTo>
                        <a:pt x="177" y="191"/>
                      </a:lnTo>
                      <a:lnTo>
                        <a:pt x="184" y="191"/>
                      </a:lnTo>
                      <a:lnTo>
                        <a:pt x="191" y="191"/>
                      </a:lnTo>
                      <a:lnTo>
                        <a:pt x="184" y="191"/>
                      </a:lnTo>
                      <a:lnTo>
                        <a:pt x="177" y="191"/>
                      </a:lnTo>
                      <a:lnTo>
                        <a:pt x="170" y="191"/>
                      </a:lnTo>
                      <a:lnTo>
                        <a:pt x="170" y="184"/>
                      </a:lnTo>
                      <a:lnTo>
                        <a:pt x="177" y="184"/>
                      </a:lnTo>
                      <a:lnTo>
                        <a:pt x="184" y="184"/>
                      </a:lnTo>
                      <a:lnTo>
                        <a:pt x="191" y="184"/>
                      </a:lnTo>
                      <a:lnTo>
                        <a:pt x="199" y="184"/>
                      </a:lnTo>
                      <a:lnTo>
                        <a:pt x="191" y="184"/>
                      </a:lnTo>
                      <a:lnTo>
                        <a:pt x="199" y="184"/>
                      </a:lnTo>
                      <a:lnTo>
                        <a:pt x="191" y="184"/>
                      </a:lnTo>
                      <a:lnTo>
                        <a:pt x="199" y="184"/>
                      </a:lnTo>
                      <a:lnTo>
                        <a:pt x="206" y="184"/>
                      </a:lnTo>
                      <a:lnTo>
                        <a:pt x="199" y="184"/>
                      </a:lnTo>
                      <a:lnTo>
                        <a:pt x="206" y="184"/>
                      </a:lnTo>
                      <a:lnTo>
                        <a:pt x="199" y="191"/>
                      </a:lnTo>
                      <a:lnTo>
                        <a:pt x="206" y="191"/>
                      </a:lnTo>
                      <a:lnTo>
                        <a:pt x="206" y="198"/>
                      </a:lnTo>
                      <a:lnTo>
                        <a:pt x="213" y="198"/>
                      </a:lnTo>
                      <a:lnTo>
                        <a:pt x="206" y="198"/>
                      </a:lnTo>
                      <a:lnTo>
                        <a:pt x="213" y="198"/>
                      </a:lnTo>
                      <a:lnTo>
                        <a:pt x="213" y="205"/>
                      </a:lnTo>
                      <a:lnTo>
                        <a:pt x="213" y="198"/>
                      </a:lnTo>
                      <a:lnTo>
                        <a:pt x="213" y="205"/>
                      </a:lnTo>
                      <a:lnTo>
                        <a:pt x="206" y="198"/>
                      </a:lnTo>
                      <a:lnTo>
                        <a:pt x="213" y="205"/>
                      </a:lnTo>
                      <a:lnTo>
                        <a:pt x="213" y="198"/>
                      </a:lnTo>
                      <a:lnTo>
                        <a:pt x="213" y="205"/>
                      </a:lnTo>
                      <a:lnTo>
                        <a:pt x="206" y="205"/>
                      </a:lnTo>
                      <a:lnTo>
                        <a:pt x="199" y="212"/>
                      </a:lnTo>
                      <a:lnTo>
                        <a:pt x="206" y="212"/>
                      </a:lnTo>
                      <a:lnTo>
                        <a:pt x="206" y="219"/>
                      </a:lnTo>
                      <a:lnTo>
                        <a:pt x="206" y="212"/>
                      </a:lnTo>
                      <a:lnTo>
                        <a:pt x="213" y="212"/>
                      </a:lnTo>
                      <a:lnTo>
                        <a:pt x="213" y="205"/>
                      </a:lnTo>
                      <a:lnTo>
                        <a:pt x="220" y="205"/>
                      </a:lnTo>
                      <a:lnTo>
                        <a:pt x="227" y="205"/>
                      </a:lnTo>
                      <a:lnTo>
                        <a:pt x="220" y="205"/>
                      </a:lnTo>
                      <a:lnTo>
                        <a:pt x="227" y="205"/>
                      </a:lnTo>
                      <a:lnTo>
                        <a:pt x="234" y="205"/>
                      </a:lnTo>
                      <a:lnTo>
                        <a:pt x="227" y="205"/>
                      </a:lnTo>
                      <a:lnTo>
                        <a:pt x="234" y="205"/>
                      </a:lnTo>
                      <a:lnTo>
                        <a:pt x="227" y="205"/>
                      </a:lnTo>
                      <a:lnTo>
                        <a:pt x="227" y="212"/>
                      </a:lnTo>
                      <a:lnTo>
                        <a:pt x="234" y="212"/>
                      </a:lnTo>
                      <a:lnTo>
                        <a:pt x="241" y="212"/>
                      </a:lnTo>
                      <a:lnTo>
                        <a:pt x="234" y="212"/>
                      </a:lnTo>
                      <a:lnTo>
                        <a:pt x="241" y="212"/>
                      </a:lnTo>
                      <a:lnTo>
                        <a:pt x="248" y="212"/>
                      </a:lnTo>
                      <a:lnTo>
                        <a:pt x="241" y="212"/>
                      </a:lnTo>
                      <a:lnTo>
                        <a:pt x="248" y="212"/>
                      </a:lnTo>
                      <a:lnTo>
                        <a:pt x="241" y="212"/>
                      </a:lnTo>
                      <a:lnTo>
                        <a:pt x="241" y="219"/>
                      </a:lnTo>
                      <a:lnTo>
                        <a:pt x="248" y="219"/>
                      </a:lnTo>
                      <a:lnTo>
                        <a:pt x="255" y="219"/>
                      </a:lnTo>
                      <a:lnTo>
                        <a:pt x="248" y="219"/>
                      </a:lnTo>
                      <a:lnTo>
                        <a:pt x="248" y="226"/>
                      </a:lnTo>
                      <a:lnTo>
                        <a:pt x="255" y="226"/>
                      </a:lnTo>
                      <a:lnTo>
                        <a:pt x="248" y="226"/>
                      </a:lnTo>
                      <a:lnTo>
                        <a:pt x="255" y="226"/>
                      </a:lnTo>
                      <a:lnTo>
                        <a:pt x="248" y="226"/>
                      </a:lnTo>
                      <a:lnTo>
                        <a:pt x="255" y="226"/>
                      </a:lnTo>
                      <a:lnTo>
                        <a:pt x="255" y="233"/>
                      </a:lnTo>
                      <a:lnTo>
                        <a:pt x="248" y="233"/>
                      </a:lnTo>
                      <a:lnTo>
                        <a:pt x="241" y="233"/>
                      </a:lnTo>
                      <a:lnTo>
                        <a:pt x="248" y="233"/>
                      </a:lnTo>
                      <a:lnTo>
                        <a:pt x="241" y="233"/>
                      </a:lnTo>
                      <a:lnTo>
                        <a:pt x="241" y="241"/>
                      </a:lnTo>
                      <a:lnTo>
                        <a:pt x="241" y="233"/>
                      </a:lnTo>
                      <a:lnTo>
                        <a:pt x="248" y="233"/>
                      </a:lnTo>
                      <a:lnTo>
                        <a:pt x="248" y="241"/>
                      </a:lnTo>
                      <a:lnTo>
                        <a:pt x="255" y="241"/>
                      </a:lnTo>
                      <a:lnTo>
                        <a:pt x="248" y="241"/>
                      </a:lnTo>
                      <a:lnTo>
                        <a:pt x="255" y="241"/>
                      </a:lnTo>
                      <a:lnTo>
                        <a:pt x="248" y="241"/>
                      </a:lnTo>
                      <a:lnTo>
                        <a:pt x="255" y="241"/>
                      </a:lnTo>
                      <a:lnTo>
                        <a:pt x="248" y="241"/>
                      </a:lnTo>
                      <a:lnTo>
                        <a:pt x="248" y="248"/>
                      </a:lnTo>
                      <a:lnTo>
                        <a:pt x="248" y="241"/>
                      </a:lnTo>
                      <a:lnTo>
                        <a:pt x="248" y="248"/>
                      </a:lnTo>
                      <a:lnTo>
                        <a:pt x="241" y="248"/>
                      </a:lnTo>
                      <a:lnTo>
                        <a:pt x="241" y="241"/>
                      </a:lnTo>
                      <a:lnTo>
                        <a:pt x="241" y="248"/>
                      </a:lnTo>
                      <a:lnTo>
                        <a:pt x="248" y="248"/>
                      </a:lnTo>
                      <a:lnTo>
                        <a:pt x="255" y="248"/>
                      </a:lnTo>
                      <a:lnTo>
                        <a:pt x="255" y="255"/>
                      </a:lnTo>
                      <a:lnTo>
                        <a:pt x="248" y="255"/>
                      </a:lnTo>
                      <a:lnTo>
                        <a:pt x="248" y="248"/>
                      </a:lnTo>
                      <a:lnTo>
                        <a:pt x="248" y="255"/>
                      </a:lnTo>
                      <a:lnTo>
                        <a:pt x="255" y="255"/>
                      </a:lnTo>
                      <a:lnTo>
                        <a:pt x="255" y="248"/>
                      </a:lnTo>
                      <a:lnTo>
                        <a:pt x="255" y="255"/>
                      </a:lnTo>
                      <a:lnTo>
                        <a:pt x="248" y="255"/>
                      </a:lnTo>
                      <a:lnTo>
                        <a:pt x="248" y="248"/>
                      </a:lnTo>
                      <a:lnTo>
                        <a:pt x="248" y="255"/>
                      </a:lnTo>
                      <a:lnTo>
                        <a:pt x="248" y="248"/>
                      </a:lnTo>
                      <a:lnTo>
                        <a:pt x="241" y="248"/>
                      </a:lnTo>
                      <a:lnTo>
                        <a:pt x="248" y="255"/>
                      </a:lnTo>
                      <a:lnTo>
                        <a:pt x="241" y="255"/>
                      </a:lnTo>
                      <a:lnTo>
                        <a:pt x="248" y="255"/>
                      </a:lnTo>
                      <a:lnTo>
                        <a:pt x="241" y="255"/>
                      </a:lnTo>
                      <a:lnTo>
                        <a:pt x="234" y="255"/>
                      </a:lnTo>
                      <a:lnTo>
                        <a:pt x="227" y="255"/>
                      </a:lnTo>
                      <a:lnTo>
                        <a:pt x="234" y="255"/>
                      </a:lnTo>
                      <a:lnTo>
                        <a:pt x="241" y="255"/>
                      </a:lnTo>
                      <a:lnTo>
                        <a:pt x="248" y="255"/>
                      </a:lnTo>
                      <a:lnTo>
                        <a:pt x="241" y="255"/>
                      </a:lnTo>
                      <a:lnTo>
                        <a:pt x="248" y="255"/>
                      </a:lnTo>
                      <a:lnTo>
                        <a:pt x="255" y="255"/>
                      </a:lnTo>
                      <a:lnTo>
                        <a:pt x="248" y="255"/>
                      </a:lnTo>
                      <a:lnTo>
                        <a:pt x="255" y="255"/>
                      </a:lnTo>
                      <a:lnTo>
                        <a:pt x="248" y="255"/>
                      </a:lnTo>
                      <a:lnTo>
                        <a:pt x="255" y="255"/>
                      </a:lnTo>
                      <a:lnTo>
                        <a:pt x="255" y="262"/>
                      </a:lnTo>
                      <a:lnTo>
                        <a:pt x="248" y="262"/>
                      </a:lnTo>
                      <a:lnTo>
                        <a:pt x="255" y="262"/>
                      </a:lnTo>
                      <a:lnTo>
                        <a:pt x="248" y="262"/>
                      </a:lnTo>
                      <a:lnTo>
                        <a:pt x="241" y="262"/>
                      </a:lnTo>
                      <a:lnTo>
                        <a:pt x="248" y="262"/>
                      </a:lnTo>
                      <a:lnTo>
                        <a:pt x="255" y="262"/>
                      </a:lnTo>
                      <a:lnTo>
                        <a:pt x="255" y="269"/>
                      </a:lnTo>
                      <a:lnTo>
                        <a:pt x="262" y="269"/>
                      </a:lnTo>
                      <a:lnTo>
                        <a:pt x="255" y="269"/>
                      </a:lnTo>
                      <a:lnTo>
                        <a:pt x="255" y="276"/>
                      </a:lnTo>
                      <a:lnTo>
                        <a:pt x="248" y="276"/>
                      </a:lnTo>
                      <a:lnTo>
                        <a:pt x="248" y="283"/>
                      </a:lnTo>
                      <a:lnTo>
                        <a:pt x="241" y="283"/>
                      </a:lnTo>
                      <a:lnTo>
                        <a:pt x="241" y="290"/>
                      </a:lnTo>
                      <a:lnTo>
                        <a:pt x="234" y="290"/>
                      </a:lnTo>
                      <a:lnTo>
                        <a:pt x="227" y="290"/>
                      </a:lnTo>
                      <a:lnTo>
                        <a:pt x="234" y="290"/>
                      </a:lnTo>
                      <a:lnTo>
                        <a:pt x="227" y="290"/>
                      </a:lnTo>
                      <a:lnTo>
                        <a:pt x="227" y="297"/>
                      </a:lnTo>
                      <a:lnTo>
                        <a:pt x="227" y="290"/>
                      </a:lnTo>
                      <a:lnTo>
                        <a:pt x="227" y="297"/>
                      </a:lnTo>
                      <a:lnTo>
                        <a:pt x="220" y="297"/>
                      </a:lnTo>
                      <a:lnTo>
                        <a:pt x="220" y="304"/>
                      </a:lnTo>
                      <a:lnTo>
                        <a:pt x="220" y="297"/>
                      </a:lnTo>
                      <a:lnTo>
                        <a:pt x="213" y="297"/>
                      </a:lnTo>
                      <a:lnTo>
                        <a:pt x="220" y="297"/>
                      </a:lnTo>
                      <a:lnTo>
                        <a:pt x="213" y="304"/>
                      </a:lnTo>
                      <a:lnTo>
                        <a:pt x="220" y="304"/>
                      </a:lnTo>
                      <a:lnTo>
                        <a:pt x="213" y="304"/>
                      </a:lnTo>
                      <a:lnTo>
                        <a:pt x="206" y="304"/>
                      </a:lnTo>
                      <a:lnTo>
                        <a:pt x="206" y="297"/>
                      </a:lnTo>
                      <a:lnTo>
                        <a:pt x="199" y="297"/>
                      </a:lnTo>
                      <a:lnTo>
                        <a:pt x="199" y="304"/>
                      </a:lnTo>
                      <a:lnTo>
                        <a:pt x="199" y="297"/>
                      </a:lnTo>
                      <a:lnTo>
                        <a:pt x="199" y="304"/>
                      </a:lnTo>
                      <a:lnTo>
                        <a:pt x="191" y="304"/>
                      </a:lnTo>
                      <a:lnTo>
                        <a:pt x="199" y="304"/>
                      </a:lnTo>
                      <a:lnTo>
                        <a:pt x="191" y="304"/>
                      </a:lnTo>
                      <a:lnTo>
                        <a:pt x="191" y="297"/>
                      </a:lnTo>
                      <a:lnTo>
                        <a:pt x="191" y="304"/>
                      </a:lnTo>
                      <a:lnTo>
                        <a:pt x="184" y="304"/>
                      </a:lnTo>
                      <a:lnTo>
                        <a:pt x="184" y="311"/>
                      </a:lnTo>
                      <a:lnTo>
                        <a:pt x="184" y="304"/>
                      </a:lnTo>
                      <a:lnTo>
                        <a:pt x="184" y="311"/>
                      </a:lnTo>
                      <a:lnTo>
                        <a:pt x="184" y="304"/>
                      </a:lnTo>
                      <a:lnTo>
                        <a:pt x="184" y="311"/>
                      </a:lnTo>
                      <a:lnTo>
                        <a:pt x="177" y="311"/>
                      </a:lnTo>
                      <a:lnTo>
                        <a:pt x="184" y="304"/>
                      </a:lnTo>
                      <a:lnTo>
                        <a:pt x="177" y="311"/>
                      </a:lnTo>
                      <a:lnTo>
                        <a:pt x="177" y="304"/>
                      </a:lnTo>
                      <a:lnTo>
                        <a:pt x="177" y="311"/>
                      </a:lnTo>
                      <a:lnTo>
                        <a:pt x="177" y="304"/>
                      </a:lnTo>
                      <a:lnTo>
                        <a:pt x="177" y="311"/>
                      </a:lnTo>
                      <a:lnTo>
                        <a:pt x="177" y="304"/>
                      </a:lnTo>
                      <a:lnTo>
                        <a:pt x="170" y="304"/>
                      </a:lnTo>
                      <a:lnTo>
                        <a:pt x="177" y="304"/>
                      </a:lnTo>
                      <a:lnTo>
                        <a:pt x="170" y="304"/>
                      </a:lnTo>
                      <a:lnTo>
                        <a:pt x="177" y="304"/>
                      </a:lnTo>
                      <a:lnTo>
                        <a:pt x="177" y="311"/>
                      </a:lnTo>
                      <a:lnTo>
                        <a:pt x="170" y="311"/>
                      </a:lnTo>
                      <a:lnTo>
                        <a:pt x="170" y="304"/>
                      </a:lnTo>
                      <a:lnTo>
                        <a:pt x="170" y="311"/>
                      </a:lnTo>
                      <a:lnTo>
                        <a:pt x="163" y="311"/>
                      </a:lnTo>
                      <a:lnTo>
                        <a:pt x="163" y="304"/>
                      </a:lnTo>
                      <a:lnTo>
                        <a:pt x="156" y="304"/>
                      </a:lnTo>
                      <a:lnTo>
                        <a:pt x="163" y="304"/>
                      </a:lnTo>
                      <a:lnTo>
                        <a:pt x="156" y="304"/>
                      </a:lnTo>
                      <a:lnTo>
                        <a:pt x="163" y="304"/>
                      </a:lnTo>
                      <a:lnTo>
                        <a:pt x="163" y="311"/>
                      </a:lnTo>
                      <a:lnTo>
                        <a:pt x="163" y="318"/>
                      </a:lnTo>
                      <a:lnTo>
                        <a:pt x="156" y="318"/>
                      </a:lnTo>
                      <a:lnTo>
                        <a:pt x="156" y="326"/>
                      </a:lnTo>
                      <a:lnTo>
                        <a:pt x="156" y="318"/>
                      </a:lnTo>
                      <a:lnTo>
                        <a:pt x="149" y="318"/>
                      </a:lnTo>
                      <a:lnTo>
                        <a:pt x="149" y="326"/>
                      </a:lnTo>
                      <a:lnTo>
                        <a:pt x="149" y="333"/>
                      </a:lnTo>
                      <a:lnTo>
                        <a:pt x="149" y="326"/>
                      </a:lnTo>
                      <a:lnTo>
                        <a:pt x="149" y="333"/>
                      </a:lnTo>
                      <a:lnTo>
                        <a:pt x="142" y="333"/>
                      </a:lnTo>
                      <a:lnTo>
                        <a:pt x="135" y="333"/>
                      </a:lnTo>
                      <a:lnTo>
                        <a:pt x="135" y="340"/>
                      </a:lnTo>
                      <a:lnTo>
                        <a:pt x="135" y="347"/>
                      </a:lnTo>
                      <a:lnTo>
                        <a:pt x="135" y="340"/>
                      </a:lnTo>
                      <a:lnTo>
                        <a:pt x="128" y="340"/>
                      </a:lnTo>
                      <a:lnTo>
                        <a:pt x="135" y="340"/>
                      </a:lnTo>
                      <a:lnTo>
                        <a:pt x="128" y="340"/>
                      </a:lnTo>
                      <a:lnTo>
                        <a:pt x="135" y="340"/>
                      </a:lnTo>
                      <a:lnTo>
                        <a:pt x="128" y="347"/>
                      </a:lnTo>
                      <a:lnTo>
                        <a:pt x="121" y="347"/>
                      </a:lnTo>
                      <a:lnTo>
                        <a:pt x="128" y="347"/>
                      </a:lnTo>
                      <a:lnTo>
                        <a:pt x="121" y="3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8" name="Freeform 1892"/>
                <p:cNvSpPr>
                  <a:spLocks/>
                </p:cNvSpPr>
                <p:nvPr/>
              </p:nvSpPr>
              <p:spPr bwMode="auto">
                <a:xfrm>
                  <a:off x="3128" y="1729"/>
                  <a:ext cx="510" cy="206"/>
                </a:xfrm>
                <a:custGeom>
                  <a:avLst/>
                  <a:gdLst>
                    <a:gd name="T0" fmla="*/ 7 w 510"/>
                    <a:gd name="T1" fmla="*/ 163 h 206"/>
                    <a:gd name="T2" fmla="*/ 14 w 510"/>
                    <a:gd name="T3" fmla="*/ 142 h 206"/>
                    <a:gd name="T4" fmla="*/ 21 w 510"/>
                    <a:gd name="T5" fmla="*/ 142 h 206"/>
                    <a:gd name="T6" fmla="*/ 29 w 510"/>
                    <a:gd name="T7" fmla="*/ 135 h 206"/>
                    <a:gd name="T8" fmla="*/ 43 w 510"/>
                    <a:gd name="T9" fmla="*/ 107 h 206"/>
                    <a:gd name="T10" fmla="*/ 36 w 510"/>
                    <a:gd name="T11" fmla="*/ 100 h 206"/>
                    <a:gd name="T12" fmla="*/ 29 w 510"/>
                    <a:gd name="T13" fmla="*/ 78 h 206"/>
                    <a:gd name="T14" fmla="*/ 14 w 510"/>
                    <a:gd name="T15" fmla="*/ 78 h 206"/>
                    <a:gd name="T16" fmla="*/ 29 w 510"/>
                    <a:gd name="T17" fmla="*/ 50 h 206"/>
                    <a:gd name="T18" fmla="*/ 29 w 510"/>
                    <a:gd name="T19" fmla="*/ 36 h 206"/>
                    <a:gd name="T20" fmla="*/ 29 w 510"/>
                    <a:gd name="T21" fmla="*/ 8 h 206"/>
                    <a:gd name="T22" fmla="*/ 64 w 510"/>
                    <a:gd name="T23" fmla="*/ 0 h 206"/>
                    <a:gd name="T24" fmla="*/ 92 w 510"/>
                    <a:gd name="T25" fmla="*/ 15 h 206"/>
                    <a:gd name="T26" fmla="*/ 128 w 510"/>
                    <a:gd name="T27" fmla="*/ 22 h 206"/>
                    <a:gd name="T28" fmla="*/ 156 w 510"/>
                    <a:gd name="T29" fmla="*/ 8 h 206"/>
                    <a:gd name="T30" fmla="*/ 199 w 510"/>
                    <a:gd name="T31" fmla="*/ 22 h 206"/>
                    <a:gd name="T32" fmla="*/ 206 w 510"/>
                    <a:gd name="T33" fmla="*/ 29 h 206"/>
                    <a:gd name="T34" fmla="*/ 206 w 510"/>
                    <a:gd name="T35" fmla="*/ 43 h 206"/>
                    <a:gd name="T36" fmla="*/ 220 w 510"/>
                    <a:gd name="T37" fmla="*/ 50 h 206"/>
                    <a:gd name="T38" fmla="*/ 227 w 510"/>
                    <a:gd name="T39" fmla="*/ 64 h 206"/>
                    <a:gd name="T40" fmla="*/ 241 w 510"/>
                    <a:gd name="T41" fmla="*/ 57 h 206"/>
                    <a:gd name="T42" fmla="*/ 277 w 510"/>
                    <a:gd name="T43" fmla="*/ 64 h 206"/>
                    <a:gd name="T44" fmla="*/ 291 w 510"/>
                    <a:gd name="T45" fmla="*/ 78 h 206"/>
                    <a:gd name="T46" fmla="*/ 284 w 510"/>
                    <a:gd name="T47" fmla="*/ 100 h 206"/>
                    <a:gd name="T48" fmla="*/ 262 w 510"/>
                    <a:gd name="T49" fmla="*/ 107 h 206"/>
                    <a:gd name="T50" fmla="*/ 291 w 510"/>
                    <a:gd name="T51" fmla="*/ 121 h 206"/>
                    <a:gd name="T52" fmla="*/ 298 w 510"/>
                    <a:gd name="T53" fmla="*/ 142 h 206"/>
                    <a:gd name="T54" fmla="*/ 305 w 510"/>
                    <a:gd name="T55" fmla="*/ 142 h 206"/>
                    <a:gd name="T56" fmla="*/ 298 w 510"/>
                    <a:gd name="T57" fmla="*/ 156 h 206"/>
                    <a:gd name="T58" fmla="*/ 284 w 510"/>
                    <a:gd name="T59" fmla="*/ 156 h 206"/>
                    <a:gd name="T60" fmla="*/ 284 w 510"/>
                    <a:gd name="T61" fmla="*/ 171 h 206"/>
                    <a:gd name="T62" fmla="*/ 326 w 510"/>
                    <a:gd name="T63" fmla="*/ 156 h 206"/>
                    <a:gd name="T64" fmla="*/ 340 w 510"/>
                    <a:gd name="T65" fmla="*/ 178 h 206"/>
                    <a:gd name="T66" fmla="*/ 305 w 510"/>
                    <a:gd name="T67" fmla="*/ 199 h 206"/>
                    <a:gd name="T68" fmla="*/ 333 w 510"/>
                    <a:gd name="T69" fmla="*/ 178 h 206"/>
                    <a:gd name="T70" fmla="*/ 347 w 510"/>
                    <a:gd name="T71" fmla="*/ 178 h 206"/>
                    <a:gd name="T72" fmla="*/ 376 w 510"/>
                    <a:gd name="T73" fmla="*/ 171 h 206"/>
                    <a:gd name="T74" fmla="*/ 383 w 510"/>
                    <a:gd name="T75" fmla="*/ 178 h 206"/>
                    <a:gd name="T76" fmla="*/ 397 w 510"/>
                    <a:gd name="T77" fmla="*/ 156 h 206"/>
                    <a:gd name="T78" fmla="*/ 411 w 510"/>
                    <a:gd name="T79" fmla="*/ 171 h 206"/>
                    <a:gd name="T80" fmla="*/ 404 w 510"/>
                    <a:gd name="T81" fmla="*/ 178 h 206"/>
                    <a:gd name="T82" fmla="*/ 418 w 510"/>
                    <a:gd name="T83" fmla="*/ 156 h 206"/>
                    <a:gd name="T84" fmla="*/ 418 w 510"/>
                    <a:gd name="T85" fmla="*/ 149 h 206"/>
                    <a:gd name="T86" fmla="*/ 418 w 510"/>
                    <a:gd name="T87" fmla="*/ 149 h 206"/>
                    <a:gd name="T88" fmla="*/ 418 w 510"/>
                    <a:gd name="T89" fmla="*/ 142 h 206"/>
                    <a:gd name="T90" fmla="*/ 432 w 510"/>
                    <a:gd name="T91" fmla="*/ 142 h 206"/>
                    <a:gd name="T92" fmla="*/ 432 w 510"/>
                    <a:gd name="T93" fmla="*/ 128 h 206"/>
                    <a:gd name="T94" fmla="*/ 425 w 510"/>
                    <a:gd name="T95" fmla="*/ 121 h 206"/>
                    <a:gd name="T96" fmla="*/ 432 w 510"/>
                    <a:gd name="T97" fmla="*/ 114 h 206"/>
                    <a:gd name="T98" fmla="*/ 440 w 510"/>
                    <a:gd name="T99" fmla="*/ 107 h 206"/>
                    <a:gd name="T100" fmla="*/ 447 w 510"/>
                    <a:gd name="T101" fmla="*/ 100 h 206"/>
                    <a:gd name="T102" fmla="*/ 454 w 510"/>
                    <a:gd name="T103" fmla="*/ 100 h 206"/>
                    <a:gd name="T104" fmla="*/ 461 w 510"/>
                    <a:gd name="T105" fmla="*/ 107 h 206"/>
                    <a:gd name="T106" fmla="*/ 461 w 510"/>
                    <a:gd name="T107" fmla="*/ 107 h 206"/>
                    <a:gd name="T108" fmla="*/ 468 w 510"/>
                    <a:gd name="T109" fmla="*/ 114 h 206"/>
                    <a:gd name="T110" fmla="*/ 468 w 510"/>
                    <a:gd name="T111" fmla="*/ 128 h 206"/>
                    <a:gd name="T112" fmla="*/ 482 w 510"/>
                    <a:gd name="T113" fmla="*/ 142 h 206"/>
                    <a:gd name="T114" fmla="*/ 475 w 510"/>
                    <a:gd name="T115" fmla="*/ 149 h 206"/>
                    <a:gd name="T116" fmla="*/ 496 w 510"/>
                    <a:gd name="T117" fmla="*/ 156 h 2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10"/>
                    <a:gd name="T178" fmla="*/ 0 h 206"/>
                    <a:gd name="T179" fmla="*/ 510 w 510"/>
                    <a:gd name="T180" fmla="*/ 206 h 2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10" h="206">
                      <a:moveTo>
                        <a:pt x="0" y="163"/>
                      </a:moveTo>
                      <a:lnTo>
                        <a:pt x="7" y="163"/>
                      </a:lnTo>
                      <a:lnTo>
                        <a:pt x="0" y="163"/>
                      </a:lnTo>
                      <a:lnTo>
                        <a:pt x="7" y="163"/>
                      </a:lnTo>
                      <a:lnTo>
                        <a:pt x="0" y="163"/>
                      </a:lnTo>
                      <a:lnTo>
                        <a:pt x="7" y="163"/>
                      </a:lnTo>
                      <a:lnTo>
                        <a:pt x="14" y="163"/>
                      </a:lnTo>
                      <a:lnTo>
                        <a:pt x="7" y="163"/>
                      </a:lnTo>
                      <a:lnTo>
                        <a:pt x="7" y="156"/>
                      </a:lnTo>
                      <a:lnTo>
                        <a:pt x="7" y="163"/>
                      </a:lnTo>
                      <a:lnTo>
                        <a:pt x="7" y="156"/>
                      </a:lnTo>
                      <a:lnTo>
                        <a:pt x="0" y="156"/>
                      </a:lnTo>
                      <a:lnTo>
                        <a:pt x="7" y="156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14" y="156"/>
                      </a:lnTo>
                      <a:lnTo>
                        <a:pt x="14" y="149"/>
                      </a:lnTo>
                      <a:lnTo>
                        <a:pt x="21" y="149"/>
                      </a:lnTo>
                      <a:lnTo>
                        <a:pt x="14" y="149"/>
                      </a:lnTo>
                      <a:lnTo>
                        <a:pt x="14" y="142"/>
                      </a:lnTo>
                      <a:lnTo>
                        <a:pt x="14" y="149"/>
                      </a:lnTo>
                      <a:lnTo>
                        <a:pt x="21" y="142"/>
                      </a:lnTo>
                      <a:lnTo>
                        <a:pt x="21" y="149"/>
                      </a:lnTo>
                      <a:lnTo>
                        <a:pt x="21" y="142"/>
                      </a:lnTo>
                      <a:lnTo>
                        <a:pt x="14" y="142"/>
                      </a:lnTo>
                      <a:lnTo>
                        <a:pt x="21" y="142"/>
                      </a:lnTo>
                      <a:lnTo>
                        <a:pt x="14" y="142"/>
                      </a:lnTo>
                      <a:lnTo>
                        <a:pt x="21" y="142"/>
                      </a:lnTo>
                      <a:lnTo>
                        <a:pt x="29" y="142"/>
                      </a:lnTo>
                      <a:lnTo>
                        <a:pt x="21" y="142"/>
                      </a:lnTo>
                      <a:lnTo>
                        <a:pt x="29" y="142"/>
                      </a:lnTo>
                      <a:lnTo>
                        <a:pt x="21" y="142"/>
                      </a:lnTo>
                      <a:lnTo>
                        <a:pt x="29" y="142"/>
                      </a:lnTo>
                      <a:lnTo>
                        <a:pt x="29" y="135"/>
                      </a:lnTo>
                      <a:lnTo>
                        <a:pt x="29" y="142"/>
                      </a:lnTo>
                      <a:lnTo>
                        <a:pt x="29" y="135"/>
                      </a:lnTo>
                      <a:lnTo>
                        <a:pt x="36" y="135"/>
                      </a:lnTo>
                      <a:lnTo>
                        <a:pt x="29" y="135"/>
                      </a:lnTo>
                      <a:lnTo>
                        <a:pt x="21" y="135"/>
                      </a:lnTo>
                      <a:lnTo>
                        <a:pt x="29" y="135"/>
                      </a:lnTo>
                      <a:lnTo>
                        <a:pt x="29" y="128"/>
                      </a:lnTo>
                      <a:lnTo>
                        <a:pt x="29" y="121"/>
                      </a:lnTo>
                      <a:lnTo>
                        <a:pt x="36" y="121"/>
                      </a:lnTo>
                      <a:lnTo>
                        <a:pt x="43" y="121"/>
                      </a:lnTo>
                      <a:lnTo>
                        <a:pt x="36" y="121"/>
                      </a:lnTo>
                      <a:lnTo>
                        <a:pt x="43" y="121"/>
                      </a:lnTo>
                      <a:lnTo>
                        <a:pt x="36" y="121"/>
                      </a:lnTo>
                      <a:lnTo>
                        <a:pt x="43" y="121"/>
                      </a:lnTo>
                      <a:lnTo>
                        <a:pt x="43" y="114"/>
                      </a:lnTo>
                      <a:lnTo>
                        <a:pt x="43" y="107"/>
                      </a:lnTo>
                      <a:lnTo>
                        <a:pt x="43" y="114"/>
                      </a:lnTo>
                      <a:lnTo>
                        <a:pt x="43" y="107"/>
                      </a:lnTo>
                      <a:lnTo>
                        <a:pt x="43" y="114"/>
                      </a:lnTo>
                      <a:lnTo>
                        <a:pt x="50" y="114"/>
                      </a:lnTo>
                      <a:lnTo>
                        <a:pt x="50" y="107"/>
                      </a:lnTo>
                      <a:lnTo>
                        <a:pt x="43" y="107"/>
                      </a:lnTo>
                      <a:lnTo>
                        <a:pt x="36" y="107"/>
                      </a:lnTo>
                      <a:lnTo>
                        <a:pt x="43" y="107"/>
                      </a:lnTo>
                      <a:lnTo>
                        <a:pt x="36" y="107"/>
                      </a:lnTo>
                      <a:lnTo>
                        <a:pt x="36" y="100"/>
                      </a:lnTo>
                      <a:lnTo>
                        <a:pt x="36" y="93"/>
                      </a:lnTo>
                      <a:lnTo>
                        <a:pt x="29" y="93"/>
                      </a:lnTo>
                      <a:lnTo>
                        <a:pt x="36" y="93"/>
                      </a:lnTo>
                      <a:lnTo>
                        <a:pt x="36" y="85"/>
                      </a:lnTo>
                      <a:lnTo>
                        <a:pt x="43" y="85"/>
                      </a:lnTo>
                      <a:lnTo>
                        <a:pt x="36" y="85"/>
                      </a:lnTo>
                      <a:lnTo>
                        <a:pt x="29" y="85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36" y="71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1" y="78"/>
                      </a:lnTo>
                      <a:lnTo>
                        <a:pt x="29" y="78"/>
                      </a:lnTo>
                      <a:lnTo>
                        <a:pt x="21" y="78"/>
                      </a:lnTo>
                      <a:lnTo>
                        <a:pt x="14" y="78"/>
                      </a:lnTo>
                      <a:lnTo>
                        <a:pt x="14" y="71"/>
                      </a:lnTo>
                      <a:lnTo>
                        <a:pt x="21" y="71"/>
                      </a:lnTo>
                      <a:lnTo>
                        <a:pt x="21" y="64"/>
                      </a:lnTo>
                      <a:lnTo>
                        <a:pt x="29" y="64"/>
                      </a:lnTo>
                      <a:lnTo>
                        <a:pt x="29" y="57"/>
                      </a:lnTo>
                      <a:lnTo>
                        <a:pt x="29" y="50"/>
                      </a:lnTo>
                      <a:lnTo>
                        <a:pt x="29" y="57"/>
                      </a:lnTo>
                      <a:lnTo>
                        <a:pt x="29" y="50"/>
                      </a:lnTo>
                      <a:lnTo>
                        <a:pt x="36" y="50"/>
                      </a:lnTo>
                      <a:lnTo>
                        <a:pt x="29" y="50"/>
                      </a:lnTo>
                      <a:lnTo>
                        <a:pt x="36" y="50"/>
                      </a:lnTo>
                      <a:lnTo>
                        <a:pt x="29" y="50"/>
                      </a:lnTo>
                      <a:lnTo>
                        <a:pt x="36" y="50"/>
                      </a:lnTo>
                      <a:lnTo>
                        <a:pt x="36" y="43"/>
                      </a:lnTo>
                      <a:lnTo>
                        <a:pt x="29" y="43"/>
                      </a:lnTo>
                      <a:lnTo>
                        <a:pt x="36" y="43"/>
                      </a:lnTo>
                      <a:lnTo>
                        <a:pt x="29" y="43"/>
                      </a:lnTo>
                      <a:lnTo>
                        <a:pt x="36" y="43"/>
                      </a:lnTo>
                      <a:lnTo>
                        <a:pt x="29" y="43"/>
                      </a:lnTo>
                      <a:lnTo>
                        <a:pt x="29" y="36"/>
                      </a:lnTo>
                      <a:lnTo>
                        <a:pt x="21" y="36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14" y="22"/>
                      </a:lnTo>
                      <a:lnTo>
                        <a:pt x="14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21" y="15"/>
                      </a:lnTo>
                      <a:lnTo>
                        <a:pt x="21" y="8"/>
                      </a:lnTo>
                      <a:lnTo>
                        <a:pt x="29" y="8"/>
                      </a:lnTo>
                      <a:lnTo>
                        <a:pt x="21" y="8"/>
                      </a:lnTo>
                      <a:lnTo>
                        <a:pt x="29" y="8"/>
                      </a:lnTo>
                      <a:lnTo>
                        <a:pt x="36" y="8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7" y="8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64" y="8"/>
                      </a:lnTo>
                      <a:lnTo>
                        <a:pt x="71" y="8"/>
                      </a:lnTo>
                      <a:lnTo>
                        <a:pt x="78" y="8"/>
                      </a:lnTo>
                      <a:lnTo>
                        <a:pt x="85" y="8"/>
                      </a:lnTo>
                      <a:lnTo>
                        <a:pt x="85" y="15"/>
                      </a:lnTo>
                      <a:lnTo>
                        <a:pt x="85" y="8"/>
                      </a:lnTo>
                      <a:lnTo>
                        <a:pt x="92" y="8"/>
                      </a:lnTo>
                      <a:lnTo>
                        <a:pt x="92" y="15"/>
                      </a:lnTo>
                      <a:lnTo>
                        <a:pt x="99" y="15"/>
                      </a:lnTo>
                      <a:lnTo>
                        <a:pt x="92" y="15"/>
                      </a:lnTo>
                      <a:lnTo>
                        <a:pt x="92" y="22"/>
                      </a:lnTo>
                      <a:lnTo>
                        <a:pt x="99" y="22"/>
                      </a:lnTo>
                      <a:lnTo>
                        <a:pt x="92" y="22"/>
                      </a:lnTo>
                      <a:lnTo>
                        <a:pt x="92" y="15"/>
                      </a:lnTo>
                      <a:lnTo>
                        <a:pt x="99" y="15"/>
                      </a:lnTo>
                      <a:lnTo>
                        <a:pt x="106" y="15"/>
                      </a:lnTo>
                      <a:lnTo>
                        <a:pt x="114" y="15"/>
                      </a:lnTo>
                      <a:lnTo>
                        <a:pt x="121" y="15"/>
                      </a:lnTo>
                      <a:lnTo>
                        <a:pt x="128" y="15"/>
                      </a:lnTo>
                      <a:lnTo>
                        <a:pt x="128" y="22"/>
                      </a:lnTo>
                      <a:lnTo>
                        <a:pt x="128" y="15"/>
                      </a:lnTo>
                      <a:lnTo>
                        <a:pt x="128" y="22"/>
                      </a:lnTo>
                      <a:lnTo>
                        <a:pt x="135" y="22"/>
                      </a:lnTo>
                      <a:lnTo>
                        <a:pt x="128" y="22"/>
                      </a:lnTo>
                      <a:lnTo>
                        <a:pt x="128" y="15"/>
                      </a:lnTo>
                      <a:lnTo>
                        <a:pt x="135" y="15"/>
                      </a:lnTo>
                      <a:lnTo>
                        <a:pt x="142" y="15"/>
                      </a:lnTo>
                      <a:lnTo>
                        <a:pt x="142" y="8"/>
                      </a:lnTo>
                      <a:lnTo>
                        <a:pt x="149" y="8"/>
                      </a:lnTo>
                      <a:lnTo>
                        <a:pt x="156" y="8"/>
                      </a:lnTo>
                      <a:lnTo>
                        <a:pt x="163" y="8"/>
                      </a:lnTo>
                      <a:lnTo>
                        <a:pt x="170" y="8"/>
                      </a:lnTo>
                      <a:lnTo>
                        <a:pt x="177" y="8"/>
                      </a:lnTo>
                      <a:lnTo>
                        <a:pt x="177" y="15"/>
                      </a:lnTo>
                      <a:lnTo>
                        <a:pt x="184" y="15"/>
                      </a:lnTo>
                      <a:lnTo>
                        <a:pt x="184" y="22"/>
                      </a:lnTo>
                      <a:lnTo>
                        <a:pt x="184" y="15"/>
                      </a:lnTo>
                      <a:lnTo>
                        <a:pt x="184" y="22"/>
                      </a:lnTo>
                      <a:lnTo>
                        <a:pt x="192" y="22"/>
                      </a:lnTo>
                      <a:lnTo>
                        <a:pt x="199" y="22"/>
                      </a:lnTo>
                      <a:lnTo>
                        <a:pt x="192" y="22"/>
                      </a:lnTo>
                      <a:lnTo>
                        <a:pt x="199" y="22"/>
                      </a:lnTo>
                      <a:lnTo>
                        <a:pt x="199" y="29"/>
                      </a:lnTo>
                      <a:lnTo>
                        <a:pt x="192" y="29"/>
                      </a:lnTo>
                      <a:lnTo>
                        <a:pt x="192" y="36"/>
                      </a:lnTo>
                      <a:lnTo>
                        <a:pt x="192" y="29"/>
                      </a:lnTo>
                      <a:lnTo>
                        <a:pt x="199" y="29"/>
                      </a:lnTo>
                      <a:lnTo>
                        <a:pt x="199" y="36"/>
                      </a:lnTo>
                      <a:lnTo>
                        <a:pt x="199" y="29"/>
                      </a:lnTo>
                      <a:lnTo>
                        <a:pt x="206" y="29"/>
                      </a:lnTo>
                      <a:lnTo>
                        <a:pt x="213" y="29"/>
                      </a:lnTo>
                      <a:lnTo>
                        <a:pt x="206" y="29"/>
                      </a:lnTo>
                      <a:lnTo>
                        <a:pt x="213" y="29"/>
                      </a:lnTo>
                      <a:lnTo>
                        <a:pt x="213" y="36"/>
                      </a:lnTo>
                      <a:lnTo>
                        <a:pt x="206" y="36"/>
                      </a:lnTo>
                      <a:lnTo>
                        <a:pt x="213" y="36"/>
                      </a:lnTo>
                      <a:lnTo>
                        <a:pt x="206" y="36"/>
                      </a:lnTo>
                      <a:lnTo>
                        <a:pt x="213" y="36"/>
                      </a:lnTo>
                      <a:lnTo>
                        <a:pt x="213" y="43"/>
                      </a:lnTo>
                      <a:lnTo>
                        <a:pt x="206" y="43"/>
                      </a:lnTo>
                      <a:lnTo>
                        <a:pt x="213" y="43"/>
                      </a:lnTo>
                      <a:lnTo>
                        <a:pt x="220" y="43"/>
                      </a:lnTo>
                      <a:lnTo>
                        <a:pt x="220" y="36"/>
                      </a:lnTo>
                      <a:lnTo>
                        <a:pt x="227" y="36"/>
                      </a:lnTo>
                      <a:lnTo>
                        <a:pt x="227" y="43"/>
                      </a:lnTo>
                      <a:lnTo>
                        <a:pt x="220" y="43"/>
                      </a:lnTo>
                      <a:lnTo>
                        <a:pt x="227" y="50"/>
                      </a:lnTo>
                      <a:lnTo>
                        <a:pt x="220" y="50"/>
                      </a:lnTo>
                      <a:lnTo>
                        <a:pt x="227" y="50"/>
                      </a:lnTo>
                      <a:lnTo>
                        <a:pt x="220" y="50"/>
                      </a:lnTo>
                      <a:lnTo>
                        <a:pt x="227" y="50"/>
                      </a:lnTo>
                      <a:lnTo>
                        <a:pt x="227" y="57"/>
                      </a:lnTo>
                      <a:lnTo>
                        <a:pt x="227" y="50"/>
                      </a:lnTo>
                      <a:lnTo>
                        <a:pt x="227" y="57"/>
                      </a:lnTo>
                      <a:lnTo>
                        <a:pt x="227" y="50"/>
                      </a:lnTo>
                      <a:lnTo>
                        <a:pt x="220" y="50"/>
                      </a:lnTo>
                      <a:lnTo>
                        <a:pt x="227" y="57"/>
                      </a:lnTo>
                      <a:lnTo>
                        <a:pt x="220" y="57"/>
                      </a:lnTo>
                      <a:lnTo>
                        <a:pt x="227" y="57"/>
                      </a:lnTo>
                      <a:lnTo>
                        <a:pt x="227" y="64"/>
                      </a:lnTo>
                      <a:lnTo>
                        <a:pt x="227" y="57"/>
                      </a:lnTo>
                      <a:lnTo>
                        <a:pt x="234" y="57"/>
                      </a:lnTo>
                      <a:lnTo>
                        <a:pt x="234" y="64"/>
                      </a:lnTo>
                      <a:lnTo>
                        <a:pt x="234" y="57"/>
                      </a:lnTo>
                      <a:lnTo>
                        <a:pt x="234" y="64"/>
                      </a:lnTo>
                      <a:lnTo>
                        <a:pt x="234" y="57"/>
                      </a:lnTo>
                      <a:lnTo>
                        <a:pt x="234" y="64"/>
                      </a:lnTo>
                      <a:lnTo>
                        <a:pt x="241" y="57"/>
                      </a:lnTo>
                      <a:lnTo>
                        <a:pt x="241" y="64"/>
                      </a:lnTo>
                      <a:lnTo>
                        <a:pt x="241" y="57"/>
                      </a:lnTo>
                      <a:lnTo>
                        <a:pt x="241" y="64"/>
                      </a:lnTo>
                      <a:lnTo>
                        <a:pt x="248" y="64"/>
                      </a:lnTo>
                      <a:lnTo>
                        <a:pt x="255" y="64"/>
                      </a:lnTo>
                      <a:lnTo>
                        <a:pt x="262" y="64"/>
                      </a:lnTo>
                      <a:lnTo>
                        <a:pt x="269" y="64"/>
                      </a:lnTo>
                      <a:lnTo>
                        <a:pt x="262" y="64"/>
                      </a:lnTo>
                      <a:lnTo>
                        <a:pt x="269" y="64"/>
                      </a:lnTo>
                      <a:lnTo>
                        <a:pt x="277" y="64"/>
                      </a:lnTo>
                      <a:lnTo>
                        <a:pt x="269" y="64"/>
                      </a:lnTo>
                      <a:lnTo>
                        <a:pt x="277" y="64"/>
                      </a:lnTo>
                      <a:lnTo>
                        <a:pt x="277" y="71"/>
                      </a:lnTo>
                      <a:lnTo>
                        <a:pt x="284" y="71"/>
                      </a:lnTo>
                      <a:lnTo>
                        <a:pt x="284" y="78"/>
                      </a:lnTo>
                      <a:lnTo>
                        <a:pt x="284" y="71"/>
                      </a:lnTo>
                      <a:lnTo>
                        <a:pt x="291" y="71"/>
                      </a:lnTo>
                      <a:lnTo>
                        <a:pt x="291" y="64"/>
                      </a:lnTo>
                      <a:lnTo>
                        <a:pt x="298" y="64"/>
                      </a:lnTo>
                      <a:lnTo>
                        <a:pt x="298" y="71"/>
                      </a:lnTo>
                      <a:lnTo>
                        <a:pt x="298" y="78"/>
                      </a:lnTo>
                      <a:lnTo>
                        <a:pt x="291" y="78"/>
                      </a:lnTo>
                      <a:lnTo>
                        <a:pt x="291" y="85"/>
                      </a:lnTo>
                      <a:lnTo>
                        <a:pt x="284" y="85"/>
                      </a:lnTo>
                      <a:lnTo>
                        <a:pt x="284" y="93"/>
                      </a:lnTo>
                      <a:lnTo>
                        <a:pt x="291" y="93"/>
                      </a:lnTo>
                      <a:lnTo>
                        <a:pt x="284" y="93"/>
                      </a:lnTo>
                      <a:lnTo>
                        <a:pt x="291" y="93"/>
                      </a:lnTo>
                      <a:lnTo>
                        <a:pt x="284" y="93"/>
                      </a:lnTo>
                      <a:lnTo>
                        <a:pt x="291" y="93"/>
                      </a:lnTo>
                      <a:lnTo>
                        <a:pt x="291" y="100"/>
                      </a:lnTo>
                      <a:lnTo>
                        <a:pt x="284" y="100"/>
                      </a:lnTo>
                      <a:lnTo>
                        <a:pt x="291" y="100"/>
                      </a:lnTo>
                      <a:lnTo>
                        <a:pt x="291" y="107"/>
                      </a:lnTo>
                      <a:lnTo>
                        <a:pt x="284" y="107"/>
                      </a:lnTo>
                      <a:lnTo>
                        <a:pt x="277" y="107"/>
                      </a:lnTo>
                      <a:lnTo>
                        <a:pt x="269" y="107"/>
                      </a:lnTo>
                      <a:lnTo>
                        <a:pt x="262" y="107"/>
                      </a:lnTo>
                      <a:lnTo>
                        <a:pt x="255" y="107"/>
                      </a:lnTo>
                      <a:lnTo>
                        <a:pt x="248" y="107"/>
                      </a:lnTo>
                      <a:lnTo>
                        <a:pt x="255" y="107"/>
                      </a:lnTo>
                      <a:lnTo>
                        <a:pt x="262" y="107"/>
                      </a:lnTo>
                      <a:lnTo>
                        <a:pt x="262" y="114"/>
                      </a:lnTo>
                      <a:lnTo>
                        <a:pt x="269" y="114"/>
                      </a:lnTo>
                      <a:lnTo>
                        <a:pt x="269" y="107"/>
                      </a:lnTo>
                      <a:lnTo>
                        <a:pt x="277" y="107"/>
                      </a:lnTo>
                      <a:lnTo>
                        <a:pt x="277" y="114"/>
                      </a:lnTo>
                      <a:lnTo>
                        <a:pt x="284" y="114"/>
                      </a:lnTo>
                      <a:lnTo>
                        <a:pt x="291" y="114"/>
                      </a:lnTo>
                      <a:lnTo>
                        <a:pt x="284" y="114"/>
                      </a:lnTo>
                      <a:lnTo>
                        <a:pt x="291" y="114"/>
                      </a:lnTo>
                      <a:lnTo>
                        <a:pt x="291" y="121"/>
                      </a:lnTo>
                      <a:lnTo>
                        <a:pt x="298" y="121"/>
                      </a:lnTo>
                      <a:lnTo>
                        <a:pt x="298" y="128"/>
                      </a:lnTo>
                      <a:lnTo>
                        <a:pt x="291" y="128"/>
                      </a:lnTo>
                      <a:lnTo>
                        <a:pt x="291" y="135"/>
                      </a:lnTo>
                      <a:lnTo>
                        <a:pt x="284" y="135"/>
                      </a:lnTo>
                      <a:lnTo>
                        <a:pt x="284" y="142"/>
                      </a:lnTo>
                      <a:lnTo>
                        <a:pt x="291" y="142"/>
                      </a:lnTo>
                      <a:lnTo>
                        <a:pt x="291" y="135"/>
                      </a:lnTo>
                      <a:lnTo>
                        <a:pt x="298" y="135"/>
                      </a:lnTo>
                      <a:lnTo>
                        <a:pt x="298" y="142"/>
                      </a:lnTo>
                      <a:lnTo>
                        <a:pt x="305" y="142"/>
                      </a:lnTo>
                      <a:lnTo>
                        <a:pt x="305" y="135"/>
                      </a:lnTo>
                      <a:lnTo>
                        <a:pt x="305" y="142"/>
                      </a:lnTo>
                      <a:lnTo>
                        <a:pt x="298" y="142"/>
                      </a:lnTo>
                      <a:lnTo>
                        <a:pt x="291" y="149"/>
                      </a:lnTo>
                      <a:lnTo>
                        <a:pt x="298" y="149"/>
                      </a:lnTo>
                      <a:lnTo>
                        <a:pt x="298" y="142"/>
                      </a:lnTo>
                      <a:lnTo>
                        <a:pt x="305" y="142"/>
                      </a:lnTo>
                      <a:lnTo>
                        <a:pt x="305" y="149"/>
                      </a:lnTo>
                      <a:lnTo>
                        <a:pt x="305" y="142"/>
                      </a:lnTo>
                      <a:lnTo>
                        <a:pt x="305" y="149"/>
                      </a:lnTo>
                      <a:lnTo>
                        <a:pt x="305" y="142"/>
                      </a:lnTo>
                      <a:lnTo>
                        <a:pt x="305" y="149"/>
                      </a:lnTo>
                      <a:lnTo>
                        <a:pt x="305" y="156"/>
                      </a:lnTo>
                      <a:lnTo>
                        <a:pt x="298" y="156"/>
                      </a:lnTo>
                      <a:lnTo>
                        <a:pt x="305" y="149"/>
                      </a:lnTo>
                      <a:lnTo>
                        <a:pt x="298" y="149"/>
                      </a:lnTo>
                      <a:lnTo>
                        <a:pt x="298" y="156"/>
                      </a:lnTo>
                      <a:lnTo>
                        <a:pt x="291" y="156"/>
                      </a:lnTo>
                      <a:lnTo>
                        <a:pt x="298" y="156"/>
                      </a:lnTo>
                      <a:lnTo>
                        <a:pt x="291" y="156"/>
                      </a:lnTo>
                      <a:lnTo>
                        <a:pt x="291" y="163"/>
                      </a:lnTo>
                      <a:lnTo>
                        <a:pt x="291" y="156"/>
                      </a:lnTo>
                      <a:lnTo>
                        <a:pt x="291" y="149"/>
                      </a:lnTo>
                      <a:lnTo>
                        <a:pt x="291" y="156"/>
                      </a:lnTo>
                      <a:lnTo>
                        <a:pt x="291" y="149"/>
                      </a:lnTo>
                      <a:lnTo>
                        <a:pt x="291" y="156"/>
                      </a:lnTo>
                      <a:lnTo>
                        <a:pt x="291" y="149"/>
                      </a:lnTo>
                      <a:lnTo>
                        <a:pt x="284" y="149"/>
                      </a:lnTo>
                      <a:lnTo>
                        <a:pt x="284" y="156"/>
                      </a:lnTo>
                      <a:lnTo>
                        <a:pt x="284" y="149"/>
                      </a:lnTo>
                      <a:lnTo>
                        <a:pt x="284" y="156"/>
                      </a:lnTo>
                      <a:lnTo>
                        <a:pt x="284" y="163"/>
                      </a:lnTo>
                      <a:lnTo>
                        <a:pt x="277" y="163"/>
                      </a:lnTo>
                      <a:lnTo>
                        <a:pt x="277" y="156"/>
                      </a:lnTo>
                      <a:lnTo>
                        <a:pt x="277" y="163"/>
                      </a:lnTo>
                      <a:lnTo>
                        <a:pt x="269" y="163"/>
                      </a:lnTo>
                      <a:lnTo>
                        <a:pt x="277" y="163"/>
                      </a:lnTo>
                      <a:lnTo>
                        <a:pt x="284" y="163"/>
                      </a:lnTo>
                      <a:lnTo>
                        <a:pt x="284" y="171"/>
                      </a:lnTo>
                      <a:lnTo>
                        <a:pt x="291" y="171"/>
                      </a:lnTo>
                      <a:lnTo>
                        <a:pt x="291" y="163"/>
                      </a:lnTo>
                      <a:lnTo>
                        <a:pt x="298" y="163"/>
                      </a:lnTo>
                      <a:lnTo>
                        <a:pt x="298" y="156"/>
                      </a:lnTo>
                      <a:lnTo>
                        <a:pt x="298" y="163"/>
                      </a:lnTo>
                      <a:lnTo>
                        <a:pt x="298" y="156"/>
                      </a:lnTo>
                      <a:lnTo>
                        <a:pt x="305" y="156"/>
                      </a:lnTo>
                      <a:lnTo>
                        <a:pt x="312" y="156"/>
                      </a:lnTo>
                      <a:lnTo>
                        <a:pt x="319" y="156"/>
                      </a:lnTo>
                      <a:lnTo>
                        <a:pt x="326" y="156"/>
                      </a:lnTo>
                      <a:lnTo>
                        <a:pt x="326" y="163"/>
                      </a:lnTo>
                      <a:lnTo>
                        <a:pt x="333" y="156"/>
                      </a:lnTo>
                      <a:lnTo>
                        <a:pt x="333" y="163"/>
                      </a:lnTo>
                      <a:lnTo>
                        <a:pt x="333" y="171"/>
                      </a:lnTo>
                      <a:lnTo>
                        <a:pt x="340" y="171"/>
                      </a:lnTo>
                      <a:lnTo>
                        <a:pt x="333" y="171"/>
                      </a:lnTo>
                      <a:lnTo>
                        <a:pt x="333" y="178"/>
                      </a:lnTo>
                      <a:lnTo>
                        <a:pt x="340" y="178"/>
                      </a:lnTo>
                      <a:lnTo>
                        <a:pt x="333" y="178"/>
                      </a:lnTo>
                      <a:lnTo>
                        <a:pt x="340" y="178"/>
                      </a:lnTo>
                      <a:lnTo>
                        <a:pt x="333" y="178"/>
                      </a:lnTo>
                      <a:lnTo>
                        <a:pt x="340" y="178"/>
                      </a:lnTo>
                      <a:lnTo>
                        <a:pt x="333" y="178"/>
                      </a:lnTo>
                      <a:lnTo>
                        <a:pt x="333" y="185"/>
                      </a:lnTo>
                      <a:lnTo>
                        <a:pt x="333" y="192"/>
                      </a:lnTo>
                      <a:lnTo>
                        <a:pt x="326" y="192"/>
                      </a:lnTo>
                      <a:lnTo>
                        <a:pt x="319" y="192"/>
                      </a:lnTo>
                      <a:lnTo>
                        <a:pt x="319" y="199"/>
                      </a:lnTo>
                      <a:lnTo>
                        <a:pt x="312" y="199"/>
                      </a:lnTo>
                      <a:lnTo>
                        <a:pt x="305" y="199"/>
                      </a:lnTo>
                      <a:lnTo>
                        <a:pt x="298" y="206"/>
                      </a:lnTo>
                      <a:lnTo>
                        <a:pt x="305" y="206"/>
                      </a:lnTo>
                      <a:lnTo>
                        <a:pt x="305" y="199"/>
                      </a:lnTo>
                      <a:lnTo>
                        <a:pt x="312" y="199"/>
                      </a:lnTo>
                      <a:lnTo>
                        <a:pt x="319" y="199"/>
                      </a:lnTo>
                      <a:lnTo>
                        <a:pt x="319" y="192"/>
                      </a:lnTo>
                      <a:lnTo>
                        <a:pt x="326" y="192"/>
                      </a:lnTo>
                      <a:lnTo>
                        <a:pt x="333" y="192"/>
                      </a:lnTo>
                      <a:lnTo>
                        <a:pt x="333" y="185"/>
                      </a:lnTo>
                      <a:lnTo>
                        <a:pt x="333" y="178"/>
                      </a:lnTo>
                      <a:lnTo>
                        <a:pt x="340" y="178"/>
                      </a:lnTo>
                      <a:lnTo>
                        <a:pt x="340" y="171"/>
                      </a:lnTo>
                      <a:lnTo>
                        <a:pt x="347" y="171"/>
                      </a:lnTo>
                      <a:lnTo>
                        <a:pt x="347" y="178"/>
                      </a:lnTo>
                      <a:lnTo>
                        <a:pt x="347" y="185"/>
                      </a:lnTo>
                      <a:lnTo>
                        <a:pt x="340" y="185"/>
                      </a:lnTo>
                      <a:lnTo>
                        <a:pt x="340" y="192"/>
                      </a:lnTo>
                      <a:lnTo>
                        <a:pt x="347" y="192"/>
                      </a:lnTo>
                      <a:lnTo>
                        <a:pt x="347" y="185"/>
                      </a:lnTo>
                      <a:lnTo>
                        <a:pt x="347" y="178"/>
                      </a:lnTo>
                      <a:lnTo>
                        <a:pt x="355" y="178"/>
                      </a:lnTo>
                      <a:lnTo>
                        <a:pt x="355" y="185"/>
                      </a:lnTo>
                      <a:lnTo>
                        <a:pt x="355" y="192"/>
                      </a:lnTo>
                      <a:lnTo>
                        <a:pt x="355" y="199"/>
                      </a:lnTo>
                      <a:lnTo>
                        <a:pt x="355" y="192"/>
                      </a:lnTo>
                      <a:lnTo>
                        <a:pt x="355" y="185"/>
                      </a:lnTo>
                      <a:lnTo>
                        <a:pt x="362" y="185"/>
                      </a:lnTo>
                      <a:lnTo>
                        <a:pt x="369" y="178"/>
                      </a:lnTo>
                      <a:lnTo>
                        <a:pt x="376" y="178"/>
                      </a:lnTo>
                      <a:lnTo>
                        <a:pt x="376" y="171"/>
                      </a:lnTo>
                      <a:lnTo>
                        <a:pt x="376" y="178"/>
                      </a:lnTo>
                      <a:lnTo>
                        <a:pt x="376" y="171"/>
                      </a:lnTo>
                      <a:lnTo>
                        <a:pt x="376" y="178"/>
                      </a:lnTo>
                      <a:lnTo>
                        <a:pt x="383" y="178"/>
                      </a:lnTo>
                      <a:lnTo>
                        <a:pt x="376" y="178"/>
                      </a:lnTo>
                      <a:lnTo>
                        <a:pt x="383" y="178"/>
                      </a:lnTo>
                      <a:lnTo>
                        <a:pt x="383" y="171"/>
                      </a:lnTo>
                      <a:lnTo>
                        <a:pt x="383" y="178"/>
                      </a:lnTo>
                      <a:lnTo>
                        <a:pt x="383" y="171"/>
                      </a:lnTo>
                      <a:lnTo>
                        <a:pt x="383" y="178"/>
                      </a:lnTo>
                      <a:lnTo>
                        <a:pt x="390" y="171"/>
                      </a:lnTo>
                      <a:lnTo>
                        <a:pt x="390" y="178"/>
                      </a:lnTo>
                      <a:lnTo>
                        <a:pt x="390" y="171"/>
                      </a:lnTo>
                      <a:lnTo>
                        <a:pt x="383" y="171"/>
                      </a:lnTo>
                      <a:lnTo>
                        <a:pt x="390" y="171"/>
                      </a:lnTo>
                      <a:lnTo>
                        <a:pt x="390" y="163"/>
                      </a:lnTo>
                      <a:lnTo>
                        <a:pt x="397" y="163"/>
                      </a:lnTo>
                      <a:lnTo>
                        <a:pt x="390" y="163"/>
                      </a:lnTo>
                      <a:lnTo>
                        <a:pt x="390" y="156"/>
                      </a:lnTo>
                      <a:lnTo>
                        <a:pt x="397" y="156"/>
                      </a:lnTo>
                      <a:lnTo>
                        <a:pt x="397" y="163"/>
                      </a:lnTo>
                      <a:lnTo>
                        <a:pt x="397" y="156"/>
                      </a:lnTo>
                      <a:lnTo>
                        <a:pt x="397" y="163"/>
                      </a:lnTo>
                      <a:lnTo>
                        <a:pt x="404" y="163"/>
                      </a:lnTo>
                      <a:lnTo>
                        <a:pt x="404" y="171"/>
                      </a:lnTo>
                      <a:lnTo>
                        <a:pt x="404" y="163"/>
                      </a:lnTo>
                      <a:lnTo>
                        <a:pt x="411" y="163"/>
                      </a:lnTo>
                      <a:lnTo>
                        <a:pt x="411" y="171"/>
                      </a:lnTo>
                      <a:lnTo>
                        <a:pt x="404" y="171"/>
                      </a:lnTo>
                      <a:lnTo>
                        <a:pt x="411" y="171"/>
                      </a:lnTo>
                      <a:lnTo>
                        <a:pt x="404" y="171"/>
                      </a:lnTo>
                      <a:lnTo>
                        <a:pt x="411" y="171"/>
                      </a:lnTo>
                      <a:lnTo>
                        <a:pt x="404" y="171"/>
                      </a:lnTo>
                      <a:lnTo>
                        <a:pt x="404" y="178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404" y="178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11" y="171"/>
                      </a:lnTo>
                      <a:lnTo>
                        <a:pt x="411" y="163"/>
                      </a:lnTo>
                      <a:lnTo>
                        <a:pt x="404" y="163"/>
                      </a:lnTo>
                      <a:lnTo>
                        <a:pt x="404" y="156"/>
                      </a:lnTo>
                      <a:lnTo>
                        <a:pt x="411" y="156"/>
                      </a:lnTo>
                      <a:lnTo>
                        <a:pt x="411" y="163"/>
                      </a:lnTo>
                      <a:lnTo>
                        <a:pt x="411" y="156"/>
                      </a:lnTo>
                      <a:lnTo>
                        <a:pt x="418" y="156"/>
                      </a:lnTo>
                      <a:lnTo>
                        <a:pt x="411" y="156"/>
                      </a:lnTo>
                      <a:lnTo>
                        <a:pt x="418" y="156"/>
                      </a:lnTo>
                      <a:lnTo>
                        <a:pt x="411" y="156"/>
                      </a:lnTo>
                      <a:lnTo>
                        <a:pt x="418" y="156"/>
                      </a:lnTo>
                      <a:lnTo>
                        <a:pt x="411" y="156"/>
                      </a:lnTo>
                      <a:lnTo>
                        <a:pt x="411" y="149"/>
                      </a:lnTo>
                      <a:lnTo>
                        <a:pt x="411" y="156"/>
                      </a:lnTo>
                      <a:lnTo>
                        <a:pt x="411" y="149"/>
                      </a:lnTo>
                      <a:lnTo>
                        <a:pt x="418" y="156"/>
                      </a:lnTo>
                      <a:lnTo>
                        <a:pt x="418" y="149"/>
                      </a:lnTo>
                      <a:lnTo>
                        <a:pt x="411" y="149"/>
                      </a:lnTo>
                      <a:lnTo>
                        <a:pt x="418" y="149"/>
                      </a:lnTo>
                      <a:lnTo>
                        <a:pt x="425" y="149"/>
                      </a:lnTo>
                      <a:lnTo>
                        <a:pt x="425" y="156"/>
                      </a:lnTo>
                      <a:lnTo>
                        <a:pt x="425" y="149"/>
                      </a:lnTo>
                      <a:lnTo>
                        <a:pt x="418" y="149"/>
                      </a:lnTo>
                      <a:lnTo>
                        <a:pt x="425" y="149"/>
                      </a:lnTo>
                      <a:lnTo>
                        <a:pt x="418" y="149"/>
                      </a:lnTo>
                      <a:lnTo>
                        <a:pt x="425" y="149"/>
                      </a:lnTo>
                      <a:lnTo>
                        <a:pt x="432" y="149"/>
                      </a:lnTo>
                      <a:lnTo>
                        <a:pt x="425" y="149"/>
                      </a:lnTo>
                      <a:lnTo>
                        <a:pt x="418" y="149"/>
                      </a:lnTo>
                      <a:lnTo>
                        <a:pt x="425" y="149"/>
                      </a:lnTo>
                      <a:lnTo>
                        <a:pt x="418" y="149"/>
                      </a:lnTo>
                      <a:lnTo>
                        <a:pt x="418" y="142"/>
                      </a:lnTo>
                      <a:lnTo>
                        <a:pt x="418" y="149"/>
                      </a:lnTo>
                      <a:lnTo>
                        <a:pt x="425" y="142"/>
                      </a:lnTo>
                      <a:lnTo>
                        <a:pt x="418" y="142"/>
                      </a:lnTo>
                      <a:lnTo>
                        <a:pt x="425" y="142"/>
                      </a:lnTo>
                      <a:lnTo>
                        <a:pt x="425" y="149"/>
                      </a:lnTo>
                      <a:lnTo>
                        <a:pt x="425" y="142"/>
                      </a:lnTo>
                      <a:lnTo>
                        <a:pt x="418" y="142"/>
                      </a:lnTo>
                      <a:lnTo>
                        <a:pt x="425" y="142"/>
                      </a:lnTo>
                      <a:lnTo>
                        <a:pt x="418" y="142"/>
                      </a:lnTo>
                      <a:lnTo>
                        <a:pt x="418" y="135"/>
                      </a:lnTo>
                      <a:lnTo>
                        <a:pt x="425" y="135"/>
                      </a:lnTo>
                      <a:lnTo>
                        <a:pt x="418" y="135"/>
                      </a:lnTo>
                      <a:lnTo>
                        <a:pt x="425" y="135"/>
                      </a:lnTo>
                      <a:lnTo>
                        <a:pt x="425" y="142"/>
                      </a:lnTo>
                      <a:lnTo>
                        <a:pt x="432" y="142"/>
                      </a:lnTo>
                      <a:lnTo>
                        <a:pt x="425" y="142"/>
                      </a:lnTo>
                      <a:lnTo>
                        <a:pt x="432" y="142"/>
                      </a:lnTo>
                      <a:lnTo>
                        <a:pt x="425" y="142"/>
                      </a:lnTo>
                      <a:lnTo>
                        <a:pt x="425" y="135"/>
                      </a:lnTo>
                      <a:lnTo>
                        <a:pt x="432" y="135"/>
                      </a:lnTo>
                      <a:lnTo>
                        <a:pt x="425" y="135"/>
                      </a:lnTo>
                      <a:lnTo>
                        <a:pt x="425" y="128"/>
                      </a:lnTo>
                      <a:lnTo>
                        <a:pt x="425" y="135"/>
                      </a:lnTo>
                      <a:lnTo>
                        <a:pt x="425" y="128"/>
                      </a:lnTo>
                      <a:lnTo>
                        <a:pt x="432" y="128"/>
                      </a:lnTo>
                      <a:lnTo>
                        <a:pt x="432" y="135"/>
                      </a:lnTo>
                      <a:lnTo>
                        <a:pt x="432" y="128"/>
                      </a:lnTo>
                      <a:lnTo>
                        <a:pt x="432" y="135"/>
                      </a:lnTo>
                      <a:lnTo>
                        <a:pt x="440" y="135"/>
                      </a:lnTo>
                      <a:lnTo>
                        <a:pt x="432" y="135"/>
                      </a:lnTo>
                      <a:lnTo>
                        <a:pt x="432" y="128"/>
                      </a:lnTo>
                      <a:lnTo>
                        <a:pt x="425" y="128"/>
                      </a:lnTo>
                      <a:lnTo>
                        <a:pt x="425" y="121"/>
                      </a:lnTo>
                      <a:lnTo>
                        <a:pt x="425" y="128"/>
                      </a:lnTo>
                      <a:lnTo>
                        <a:pt x="425" y="121"/>
                      </a:lnTo>
                      <a:lnTo>
                        <a:pt x="425" y="128"/>
                      </a:lnTo>
                      <a:lnTo>
                        <a:pt x="425" y="121"/>
                      </a:lnTo>
                      <a:lnTo>
                        <a:pt x="425" y="114"/>
                      </a:lnTo>
                      <a:lnTo>
                        <a:pt x="432" y="114"/>
                      </a:lnTo>
                      <a:lnTo>
                        <a:pt x="425" y="114"/>
                      </a:lnTo>
                      <a:lnTo>
                        <a:pt x="432" y="114"/>
                      </a:lnTo>
                      <a:lnTo>
                        <a:pt x="432" y="121"/>
                      </a:lnTo>
                      <a:lnTo>
                        <a:pt x="440" y="121"/>
                      </a:lnTo>
                      <a:lnTo>
                        <a:pt x="432" y="121"/>
                      </a:lnTo>
                      <a:lnTo>
                        <a:pt x="432" y="114"/>
                      </a:lnTo>
                      <a:lnTo>
                        <a:pt x="440" y="114"/>
                      </a:lnTo>
                      <a:lnTo>
                        <a:pt x="432" y="114"/>
                      </a:lnTo>
                      <a:lnTo>
                        <a:pt x="432" y="107"/>
                      </a:lnTo>
                      <a:lnTo>
                        <a:pt x="440" y="107"/>
                      </a:lnTo>
                      <a:lnTo>
                        <a:pt x="440" y="114"/>
                      </a:lnTo>
                      <a:lnTo>
                        <a:pt x="440" y="107"/>
                      </a:lnTo>
                      <a:lnTo>
                        <a:pt x="440" y="114"/>
                      </a:lnTo>
                      <a:lnTo>
                        <a:pt x="440" y="107"/>
                      </a:lnTo>
                      <a:lnTo>
                        <a:pt x="432" y="107"/>
                      </a:lnTo>
                      <a:lnTo>
                        <a:pt x="440" y="107"/>
                      </a:lnTo>
                      <a:lnTo>
                        <a:pt x="432" y="107"/>
                      </a:lnTo>
                      <a:lnTo>
                        <a:pt x="440" y="107"/>
                      </a:lnTo>
                      <a:lnTo>
                        <a:pt x="432" y="107"/>
                      </a:lnTo>
                      <a:lnTo>
                        <a:pt x="440" y="107"/>
                      </a:lnTo>
                      <a:lnTo>
                        <a:pt x="440" y="100"/>
                      </a:lnTo>
                      <a:lnTo>
                        <a:pt x="440" y="107"/>
                      </a:lnTo>
                      <a:lnTo>
                        <a:pt x="440" y="100"/>
                      </a:lnTo>
                      <a:lnTo>
                        <a:pt x="447" y="100"/>
                      </a:lnTo>
                      <a:lnTo>
                        <a:pt x="440" y="100"/>
                      </a:lnTo>
                      <a:lnTo>
                        <a:pt x="447" y="100"/>
                      </a:lnTo>
                      <a:lnTo>
                        <a:pt x="440" y="100"/>
                      </a:lnTo>
                      <a:lnTo>
                        <a:pt x="447" y="100"/>
                      </a:lnTo>
                      <a:lnTo>
                        <a:pt x="440" y="100"/>
                      </a:lnTo>
                      <a:lnTo>
                        <a:pt x="447" y="100"/>
                      </a:lnTo>
                      <a:lnTo>
                        <a:pt x="447" y="93"/>
                      </a:lnTo>
                      <a:lnTo>
                        <a:pt x="447" y="100"/>
                      </a:lnTo>
                      <a:lnTo>
                        <a:pt x="447" y="93"/>
                      </a:lnTo>
                      <a:lnTo>
                        <a:pt x="454" y="100"/>
                      </a:lnTo>
                      <a:lnTo>
                        <a:pt x="454" y="93"/>
                      </a:lnTo>
                      <a:lnTo>
                        <a:pt x="447" y="93"/>
                      </a:lnTo>
                      <a:lnTo>
                        <a:pt x="454" y="93"/>
                      </a:lnTo>
                      <a:lnTo>
                        <a:pt x="454" y="100"/>
                      </a:lnTo>
                      <a:lnTo>
                        <a:pt x="461" y="100"/>
                      </a:lnTo>
                      <a:lnTo>
                        <a:pt x="454" y="100"/>
                      </a:lnTo>
                      <a:lnTo>
                        <a:pt x="447" y="100"/>
                      </a:lnTo>
                      <a:lnTo>
                        <a:pt x="454" y="100"/>
                      </a:lnTo>
                      <a:lnTo>
                        <a:pt x="461" y="100"/>
                      </a:lnTo>
                      <a:lnTo>
                        <a:pt x="454" y="100"/>
                      </a:lnTo>
                      <a:lnTo>
                        <a:pt x="461" y="100"/>
                      </a:lnTo>
                      <a:lnTo>
                        <a:pt x="461" y="107"/>
                      </a:lnTo>
                      <a:lnTo>
                        <a:pt x="454" y="107"/>
                      </a:lnTo>
                      <a:lnTo>
                        <a:pt x="461" y="107"/>
                      </a:lnTo>
                      <a:lnTo>
                        <a:pt x="454" y="107"/>
                      </a:lnTo>
                      <a:lnTo>
                        <a:pt x="447" y="107"/>
                      </a:lnTo>
                      <a:lnTo>
                        <a:pt x="454" y="107"/>
                      </a:lnTo>
                      <a:lnTo>
                        <a:pt x="461" y="107"/>
                      </a:lnTo>
                      <a:lnTo>
                        <a:pt x="454" y="107"/>
                      </a:lnTo>
                      <a:lnTo>
                        <a:pt x="461" y="107"/>
                      </a:lnTo>
                      <a:lnTo>
                        <a:pt x="461" y="114"/>
                      </a:lnTo>
                      <a:lnTo>
                        <a:pt x="454" y="114"/>
                      </a:lnTo>
                      <a:lnTo>
                        <a:pt x="461" y="114"/>
                      </a:lnTo>
                      <a:lnTo>
                        <a:pt x="461" y="107"/>
                      </a:lnTo>
                      <a:lnTo>
                        <a:pt x="468" y="107"/>
                      </a:lnTo>
                      <a:lnTo>
                        <a:pt x="461" y="107"/>
                      </a:lnTo>
                      <a:lnTo>
                        <a:pt x="468" y="107"/>
                      </a:lnTo>
                      <a:lnTo>
                        <a:pt x="468" y="114"/>
                      </a:lnTo>
                      <a:lnTo>
                        <a:pt x="461" y="114"/>
                      </a:lnTo>
                      <a:lnTo>
                        <a:pt x="468" y="114"/>
                      </a:lnTo>
                      <a:lnTo>
                        <a:pt x="468" y="121"/>
                      </a:lnTo>
                      <a:lnTo>
                        <a:pt x="468" y="114"/>
                      </a:lnTo>
                      <a:lnTo>
                        <a:pt x="468" y="121"/>
                      </a:lnTo>
                      <a:lnTo>
                        <a:pt x="468" y="114"/>
                      </a:lnTo>
                      <a:lnTo>
                        <a:pt x="468" y="121"/>
                      </a:lnTo>
                      <a:lnTo>
                        <a:pt x="475" y="121"/>
                      </a:lnTo>
                      <a:lnTo>
                        <a:pt x="468" y="121"/>
                      </a:lnTo>
                      <a:lnTo>
                        <a:pt x="461" y="121"/>
                      </a:lnTo>
                      <a:lnTo>
                        <a:pt x="468" y="121"/>
                      </a:lnTo>
                      <a:lnTo>
                        <a:pt x="475" y="121"/>
                      </a:lnTo>
                      <a:lnTo>
                        <a:pt x="475" y="128"/>
                      </a:lnTo>
                      <a:lnTo>
                        <a:pt x="475" y="121"/>
                      </a:lnTo>
                      <a:lnTo>
                        <a:pt x="475" y="128"/>
                      </a:lnTo>
                      <a:lnTo>
                        <a:pt x="468" y="128"/>
                      </a:lnTo>
                      <a:lnTo>
                        <a:pt x="475" y="128"/>
                      </a:lnTo>
                      <a:lnTo>
                        <a:pt x="482" y="128"/>
                      </a:lnTo>
                      <a:lnTo>
                        <a:pt x="482" y="135"/>
                      </a:lnTo>
                      <a:lnTo>
                        <a:pt x="475" y="135"/>
                      </a:lnTo>
                      <a:lnTo>
                        <a:pt x="468" y="135"/>
                      </a:lnTo>
                      <a:lnTo>
                        <a:pt x="475" y="135"/>
                      </a:lnTo>
                      <a:lnTo>
                        <a:pt x="482" y="135"/>
                      </a:lnTo>
                      <a:lnTo>
                        <a:pt x="482" y="142"/>
                      </a:lnTo>
                      <a:lnTo>
                        <a:pt x="475" y="142"/>
                      </a:lnTo>
                      <a:lnTo>
                        <a:pt x="482" y="142"/>
                      </a:lnTo>
                      <a:lnTo>
                        <a:pt x="482" y="135"/>
                      </a:lnTo>
                      <a:lnTo>
                        <a:pt x="489" y="135"/>
                      </a:lnTo>
                      <a:lnTo>
                        <a:pt x="489" y="142"/>
                      </a:lnTo>
                      <a:lnTo>
                        <a:pt x="482" y="142"/>
                      </a:lnTo>
                      <a:lnTo>
                        <a:pt x="489" y="142"/>
                      </a:lnTo>
                      <a:lnTo>
                        <a:pt x="489" y="149"/>
                      </a:lnTo>
                      <a:lnTo>
                        <a:pt x="482" y="149"/>
                      </a:lnTo>
                      <a:lnTo>
                        <a:pt x="475" y="149"/>
                      </a:lnTo>
                      <a:lnTo>
                        <a:pt x="468" y="149"/>
                      </a:lnTo>
                      <a:lnTo>
                        <a:pt x="475" y="149"/>
                      </a:lnTo>
                      <a:lnTo>
                        <a:pt x="475" y="156"/>
                      </a:lnTo>
                      <a:lnTo>
                        <a:pt x="475" y="149"/>
                      </a:lnTo>
                      <a:lnTo>
                        <a:pt x="482" y="149"/>
                      </a:lnTo>
                      <a:lnTo>
                        <a:pt x="489" y="149"/>
                      </a:lnTo>
                      <a:lnTo>
                        <a:pt x="496" y="149"/>
                      </a:lnTo>
                      <a:lnTo>
                        <a:pt x="503" y="149"/>
                      </a:lnTo>
                      <a:lnTo>
                        <a:pt x="496" y="149"/>
                      </a:lnTo>
                      <a:lnTo>
                        <a:pt x="496" y="156"/>
                      </a:lnTo>
                      <a:lnTo>
                        <a:pt x="496" y="163"/>
                      </a:lnTo>
                      <a:lnTo>
                        <a:pt x="496" y="156"/>
                      </a:lnTo>
                      <a:lnTo>
                        <a:pt x="503" y="156"/>
                      </a:lnTo>
                      <a:lnTo>
                        <a:pt x="510" y="163"/>
                      </a:lnTo>
                      <a:lnTo>
                        <a:pt x="503" y="163"/>
                      </a:lnTo>
                      <a:lnTo>
                        <a:pt x="510" y="163"/>
                      </a:lnTo>
                      <a:lnTo>
                        <a:pt x="503" y="163"/>
                      </a:lnTo>
                      <a:lnTo>
                        <a:pt x="510" y="163"/>
                      </a:lnTo>
                      <a:lnTo>
                        <a:pt x="510" y="171"/>
                      </a:lnTo>
                      <a:lnTo>
                        <a:pt x="503" y="171"/>
                      </a:lnTo>
                      <a:lnTo>
                        <a:pt x="510" y="17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9" name="Freeform 1893"/>
                <p:cNvSpPr>
                  <a:spLocks/>
                </p:cNvSpPr>
                <p:nvPr/>
              </p:nvSpPr>
              <p:spPr bwMode="auto">
                <a:xfrm>
                  <a:off x="2604" y="1666"/>
                  <a:ext cx="595" cy="545"/>
                </a:xfrm>
                <a:custGeom>
                  <a:avLst/>
                  <a:gdLst>
                    <a:gd name="T0" fmla="*/ 141 w 595"/>
                    <a:gd name="T1" fmla="*/ 14 h 545"/>
                    <a:gd name="T2" fmla="*/ 134 w 595"/>
                    <a:gd name="T3" fmla="*/ 21 h 545"/>
                    <a:gd name="T4" fmla="*/ 141 w 595"/>
                    <a:gd name="T5" fmla="*/ 28 h 545"/>
                    <a:gd name="T6" fmla="*/ 120 w 595"/>
                    <a:gd name="T7" fmla="*/ 14 h 545"/>
                    <a:gd name="T8" fmla="*/ 78 w 595"/>
                    <a:gd name="T9" fmla="*/ 7 h 545"/>
                    <a:gd name="T10" fmla="*/ 42 w 595"/>
                    <a:gd name="T11" fmla="*/ 7 h 545"/>
                    <a:gd name="T12" fmla="*/ 42 w 595"/>
                    <a:gd name="T13" fmla="*/ 7 h 545"/>
                    <a:gd name="T14" fmla="*/ 63 w 595"/>
                    <a:gd name="T15" fmla="*/ 7 h 545"/>
                    <a:gd name="T16" fmla="*/ 78 w 595"/>
                    <a:gd name="T17" fmla="*/ 21 h 545"/>
                    <a:gd name="T18" fmla="*/ 106 w 595"/>
                    <a:gd name="T19" fmla="*/ 21 h 545"/>
                    <a:gd name="T20" fmla="*/ 120 w 595"/>
                    <a:gd name="T21" fmla="*/ 21 h 545"/>
                    <a:gd name="T22" fmla="*/ 134 w 595"/>
                    <a:gd name="T23" fmla="*/ 35 h 545"/>
                    <a:gd name="T24" fmla="*/ 134 w 595"/>
                    <a:gd name="T25" fmla="*/ 49 h 545"/>
                    <a:gd name="T26" fmla="*/ 92 w 595"/>
                    <a:gd name="T27" fmla="*/ 49 h 545"/>
                    <a:gd name="T28" fmla="*/ 85 w 595"/>
                    <a:gd name="T29" fmla="*/ 56 h 545"/>
                    <a:gd name="T30" fmla="*/ 85 w 595"/>
                    <a:gd name="T31" fmla="*/ 63 h 545"/>
                    <a:gd name="T32" fmla="*/ 85 w 595"/>
                    <a:gd name="T33" fmla="*/ 71 h 545"/>
                    <a:gd name="T34" fmla="*/ 78 w 595"/>
                    <a:gd name="T35" fmla="*/ 78 h 545"/>
                    <a:gd name="T36" fmla="*/ 56 w 595"/>
                    <a:gd name="T37" fmla="*/ 78 h 545"/>
                    <a:gd name="T38" fmla="*/ 63 w 595"/>
                    <a:gd name="T39" fmla="*/ 92 h 545"/>
                    <a:gd name="T40" fmla="*/ 49 w 595"/>
                    <a:gd name="T41" fmla="*/ 92 h 545"/>
                    <a:gd name="T42" fmla="*/ 35 w 595"/>
                    <a:gd name="T43" fmla="*/ 92 h 545"/>
                    <a:gd name="T44" fmla="*/ 56 w 595"/>
                    <a:gd name="T45" fmla="*/ 99 h 545"/>
                    <a:gd name="T46" fmla="*/ 28 w 595"/>
                    <a:gd name="T47" fmla="*/ 120 h 545"/>
                    <a:gd name="T48" fmla="*/ 28 w 595"/>
                    <a:gd name="T49" fmla="*/ 120 h 545"/>
                    <a:gd name="T50" fmla="*/ 14 w 595"/>
                    <a:gd name="T51" fmla="*/ 148 h 545"/>
                    <a:gd name="T52" fmla="*/ 7 w 595"/>
                    <a:gd name="T53" fmla="*/ 177 h 545"/>
                    <a:gd name="T54" fmla="*/ 7 w 595"/>
                    <a:gd name="T55" fmla="*/ 205 h 545"/>
                    <a:gd name="T56" fmla="*/ 42 w 595"/>
                    <a:gd name="T57" fmla="*/ 226 h 545"/>
                    <a:gd name="T58" fmla="*/ 71 w 595"/>
                    <a:gd name="T59" fmla="*/ 255 h 545"/>
                    <a:gd name="T60" fmla="*/ 78 w 595"/>
                    <a:gd name="T61" fmla="*/ 304 h 545"/>
                    <a:gd name="T62" fmla="*/ 134 w 595"/>
                    <a:gd name="T63" fmla="*/ 290 h 545"/>
                    <a:gd name="T64" fmla="*/ 198 w 595"/>
                    <a:gd name="T65" fmla="*/ 304 h 545"/>
                    <a:gd name="T66" fmla="*/ 241 w 595"/>
                    <a:gd name="T67" fmla="*/ 340 h 545"/>
                    <a:gd name="T68" fmla="*/ 283 w 595"/>
                    <a:gd name="T69" fmla="*/ 354 h 545"/>
                    <a:gd name="T70" fmla="*/ 333 w 595"/>
                    <a:gd name="T71" fmla="*/ 375 h 545"/>
                    <a:gd name="T72" fmla="*/ 389 w 595"/>
                    <a:gd name="T73" fmla="*/ 375 h 545"/>
                    <a:gd name="T74" fmla="*/ 411 w 595"/>
                    <a:gd name="T75" fmla="*/ 375 h 545"/>
                    <a:gd name="T76" fmla="*/ 411 w 595"/>
                    <a:gd name="T77" fmla="*/ 439 h 545"/>
                    <a:gd name="T78" fmla="*/ 425 w 595"/>
                    <a:gd name="T79" fmla="*/ 489 h 545"/>
                    <a:gd name="T80" fmla="*/ 460 w 595"/>
                    <a:gd name="T81" fmla="*/ 524 h 545"/>
                    <a:gd name="T82" fmla="*/ 496 w 595"/>
                    <a:gd name="T83" fmla="*/ 545 h 545"/>
                    <a:gd name="T84" fmla="*/ 503 w 595"/>
                    <a:gd name="T85" fmla="*/ 524 h 545"/>
                    <a:gd name="T86" fmla="*/ 517 w 595"/>
                    <a:gd name="T87" fmla="*/ 524 h 545"/>
                    <a:gd name="T88" fmla="*/ 531 w 595"/>
                    <a:gd name="T89" fmla="*/ 510 h 545"/>
                    <a:gd name="T90" fmla="*/ 524 w 595"/>
                    <a:gd name="T91" fmla="*/ 489 h 545"/>
                    <a:gd name="T92" fmla="*/ 524 w 595"/>
                    <a:gd name="T93" fmla="*/ 475 h 545"/>
                    <a:gd name="T94" fmla="*/ 510 w 595"/>
                    <a:gd name="T95" fmla="*/ 453 h 545"/>
                    <a:gd name="T96" fmla="*/ 517 w 595"/>
                    <a:gd name="T97" fmla="*/ 446 h 545"/>
                    <a:gd name="T98" fmla="*/ 510 w 595"/>
                    <a:gd name="T99" fmla="*/ 439 h 545"/>
                    <a:gd name="T100" fmla="*/ 517 w 595"/>
                    <a:gd name="T101" fmla="*/ 432 h 545"/>
                    <a:gd name="T102" fmla="*/ 510 w 595"/>
                    <a:gd name="T103" fmla="*/ 425 h 545"/>
                    <a:gd name="T104" fmla="*/ 503 w 595"/>
                    <a:gd name="T105" fmla="*/ 411 h 545"/>
                    <a:gd name="T106" fmla="*/ 503 w 595"/>
                    <a:gd name="T107" fmla="*/ 397 h 545"/>
                    <a:gd name="T108" fmla="*/ 545 w 595"/>
                    <a:gd name="T109" fmla="*/ 382 h 545"/>
                    <a:gd name="T110" fmla="*/ 588 w 595"/>
                    <a:gd name="T111" fmla="*/ 347 h 545"/>
                    <a:gd name="T112" fmla="*/ 588 w 595"/>
                    <a:gd name="T113" fmla="*/ 290 h 545"/>
                    <a:gd name="T114" fmla="*/ 581 w 595"/>
                    <a:gd name="T115" fmla="*/ 255 h 545"/>
                    <a:gd name="T116" fmla="*/ 545 w 595"/>
                    <a:gd name="T117" fmla="*/ 241 h 54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95"/>
                    <a:gd name="T178" fmla="*/ 0 h 545"/>
                    <a:gd name="T179" fmla="*/ 595 w 595"/>
                    <a:gd name="T180" fmla="*/ 545 h 54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95" h="545">
                      <a:moveTo>
                        <a:pt x="163" y="14"/>
                      </a:moveTo>
                      <a:lnTo>
                        <a:pt x="156" y="14"/>
                      </a:lnTo>
                      <a:lnTo>
                        <a:pt x="156" y="21"/>
                      </a:lnTo>
                      <a:lnTo>
                        <a:pt x="149" y="21"/>
                      </a:lnTo>
                      <a:lnTo>
                        <a:pt x="156" y="21"/>
                      </a:lnTo>
                      <a:lnTo>
                        <a:pt x="149" y="21"/>
                      </a:lnTo>
                      <a:lnTo>
                        <a:pt x="141" y="21"/>
                      </a:lnTo>
                      <a:lnTo>
                        <a:pt x="149" y="21"/>
                      </a:lnTo>
                      <a:lnTo>
                        <a:pt x="141" y="21"/>
                      </a:lnTo>
                      <a:lnTo>
                        <a:pt x="141" y="14"/>
                      </a:lnTo>
                      <a:lnTo>
                        <a:pt x="149" y="14"/>
                      </a:lnTo>
                      <a:lnTo>
                        <a:pt x="149" y="21"/>
                      </a:lnTo>
                      <a:lnTo>
                        <a:pt x="149" y="14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41" y="14"/>
                      </a:lnTo>
                      <a:lnTo>
                        <a:pt x="141" y="21"/>
                      </a:lnTo>
                      <a:lnTo>
                        <a:pt x="134" y="21"/>
                      </a:lnTo>
                      <a:lnTo>
                        <a:pt x="141" y="21"/>
                      </a:lnTo>
                      <a:lnTo>
                        <a:pt x="134" y="21"/>
                      </a:lnTo>
                      <a:lnTo>
                        <a:pt x="141" y="21"/>
                      </a:lnTo>
                      <a:lnTo>
                        <a:pt x="134" y="21"/>
                      </a:lnTo>
                      <a:lnTo>
                        <a:pt x="141" y="21"/>
                      </a:lnTo>
                      <a:lnTo>
                        <a:pt x="134" y="21"/>
                      </a:lnTo>
                      <a:lnTo>
                        <a:pt x="141" y="21"/>
                      </a:lnTo>
                      <a:lnTo>
                        <a:pt x="141" y="28"/>
                      </a:lnTo>
                      <a:lnTo>
                        <a:pt x="141" y="21"/>
                      </a:lnTo>
                      <a:lnTo>
                        <a:pt x="141" y="28"/>
                      </a:lnTo>
                      <a:lnTo>
                        <a:pt x="141" y="21"/>
                      </a:lnTo>
                      <a:lnTo>
                        <a:pt x="141" y="28"/>
                      </a:lnTo>
                      <a:lnTo>
                        <a:pt x="134" y="28"/>
                      </a:lnTo>
                      <a:lnTo>
                        <a:pt x="134" y="21"/>
                      </a:lnTo>
                      <a:lnTo>
                        <a:pt x="127" y="21"/>
                      </a:lnTo>
                      <a:lnTo>
                        <a:pt x="134" y="21"/>
                      </a:lnTo>
                      <a:lnTo>
                        <a:pt x="127" y="21"/>
                      </a:lnTo>
                      <a:lnTo>
                        <a:pt x="120" y="21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13" y="14"/>
                      </a:lnTo>
                      <a:lnTo>
                        <a:pt x="106" y="14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78" y="7"/>
                      </a:lnTo>
                      <a:lnTo>
                        <a:pt x="71" y="7"/>
                      </a:lnTo>
                      <a:lnTo>
                        <a:pt x="63" y="7"/>
                      </a:lnTo>
                      <a:lnTo>
                        <a:pt x="56" y="7"/>
                      </a:lnTo>
                      <a:lnTo>
                        <a:pt x="49" y="0"/>
                      </a:lnTo>
                      <a:lnTo>
                        <a:pt x="49" y="7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56" y="14"/>
                      </a:lnTo>
                      <a:lnTo>
                        <a:pt x="56" y="7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56" y="14"/>
                      </a:lnTo>
                      <a:lnTo>
                        <a:pt x="56" y="7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63" y="7"/>
                      </a:lnTo>
                      <a:lnTo>
                        <a:pt x="71" y="7"/>
                      </a:lnTo>
                      <a:lnTo>
                        <a:pt x="63" y="7"/>
                      </a:lnTo>
                      <a:lnTo>
                        <a:pt x="71" y="7"/>
                      </a:lnTo>
                      <a:lnTo>
                        <a:pt x="71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2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99" y="14"/>
                      </a:lnTo>
                      <a:lnTo>
                        <a:pt x="106" y="14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20" y="21"/>
                      </a:lnTo>
                      <a:lnTo>
                        <a:pt x="113" y="21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0" y="21"/>
                      </a:lnTo>
                      <a:lnTo>
                        <a:pt x="120" y="28"/>
                      </a:lnTo>
                      <a:lnTo>
                        <a:pt x="120" y="21"/>
                      </a:lnTo>
                      <a:lnTo>
                        <a:pt x="120" y="28"/>
                      </a:lnTo>
                      <a:lnTo>
                        <a:pt x="127" y="28"/>
                      </a:lnTo>
                      <a:lnTo>
                        <a:pt x="134" y="28"/>
                      </a:lnTo>
                      <a:lnTo>
                        <a:pt x="127" y="28"/>
                      </a:lnTo>
                      <a:lnTo>
                        <a:pt x="134" y="28"/>
                      </a:lnTo>
                      <a:lnTo>
                        <a:pt x="127" y="28"/>
                      </a:lnTo>
                      <a:lnTo>
                        <a:pt x="134" y="28"/>
                      </a:lnTo>
                      <a:lnTo>
                        <a:pt x="141" y="28"/>
                      </a:lnTo>
                      <a:lnTo>
                        <a:pt x="134" y="28"/>
                      </a:lnTo>
                      <a:lnTo>
                        <a:pt x="134" y="35"/>
                      </a:lnTo>
                      <a:lnTo>
                        <a:pt x="141" y="35"/>
                      </a:lnTo>
                      <a:lnTo>
                        <a:pt x="134" y="35"/>
                      </a:lnTo>
                      <a:lnTo>
                        <a:pt x="141" y="35"/>
                      </a:lnTo>
                      <a:lnTo>
                        <a:pt x="134" y="35"/>
                      </a:lnTo>
                      <a:lnTo>
                        <a:pt x="141" y="35"/>
                      </a:lnTo>
                      <a:lnTo>
                        <a:pt x="141" y="42"/>
                      </a:lnTo>
                      <a:lnTo>
                        <a:pt x="134" y="42"/>
                      </a:lnTo>
                      <a:lnTo>
                        <a:pt x="134" y="49"/>
                      </a:lnTo>
                      <a:lnTo>
                        <a:pt x="141" y="49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20" y="49"/>
                      </a:lnTo>
                      <a:lnTo>
                        <a:pt x="120" y="56"/>
                      </a:lnTo>
                      <a:lnTo>
                        <a:pt x="113" y="56"/>
                      </a:lnTo>
                      <a:lnTo>
                        <a:pt x="120" y="56"/>
                      </a:lnTo>
                      <a:lnTo>
                        <a:pt x="113" y="56"/>
                      </a:lnTo>
                      <a:lnTo>
                        <a:pt x="106" y="56"/>
                      </a:lnTo>
                      <a:lnTo>
                        <a:pt x="106" y="49"/>
                      </a:lnTo>
                      <a:lnTo>
                        <a:pt x="99" y="49"/>
                      </a:lnTo>
                      <a:lnTo>
                        <a:pt x="92" y="49"/>
                      </a:lnTo>
                      <a:lnTo>
                        <a:pt x="92" y="56"/>
                      </a:lnTo>
                      <a:lnTo>
                        <a:pt x="99" y="56"/>
                      </a:lnTo>
                      <a:lnTo>
                        <a:pt x="92" y="56"/>
                      </a:lnTo>
                      <a:lnTo>
                        <a:pt x="92" y="49"/>
                      </a:lnTo>
                      <a:lnTo>
                        <a:pt x="92" y="56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85" y="56"/>
                      </a:lnTo>
                      <a:lnTo>
                        <a:pt x="85" y="49"/>
                      </a:lnTo>
                      <a:lnTo>
                        <a:pt x="85" y="56"/>
                      </a:lnTo>
                      <a:lnTo>
                        <a:pt x="92" y="56"/>
                      </a:lnTo>
                      <a:lnTo>
                        <a:pt x="99" y="63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92" y="63"/>
                      </a:lnTo>
                      <a:lnTo>
                        <a:pt x="85" y="63"/>
                      </a:lnTo>
                      <a:lnTo>
                        <a:pt x="92" y="63"/>
                      </a:lnTo>
                      <a:lnTo>
                        <a:pt x="85" y="63"/>
                      </a:lnTo>
                      <a:lnTo>
                        <a:pt x="92" y="63"/>
                      </a:lnTo>
                      <a:lnTo>
                        <a:pt x="85" y="63"/>
                      </a:lnTo>
                      <a:lnTo>
                        <a:pt x="78" y="63"/>
                      </a:lnTo>
                      <a:lnTo>
                        <a:pt x="85" y="63"/>
                      </a:lnTo>
                      <a:lnTo>
                        <a:pt x="85" y="71"/>
                      </a:lnTo>
                      <a:lnTo>
                        <a:pt x="78" y="63"/>
                      </a:lnTo>
                      <a:lnTo>
                        <a:pt x="78" y="71"/>
                      </a:lnTo>
                      <a:lnTo>
                        <a:pt x="85" y="71"/>
                      </a:lnTo>
                      <a:lnTo>
                        <a:pt x="92" y="71"/>
                      </a:lnTo>
                      <a:lnTo>
                        <a:pt x="85" y="71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78" y="71"/>
                      </a:lnTo>
                      <a:lnTo>
                        <a:pt x="78" y="78"/>
                      </a:lnTo>
                      <a:lnTo>
                        <a:pt x="78" y="85"/>
                      </a:lnTo>
                      <a:lnTo>
                        <a:pt x="78" y="78"/>
                      </a:lnTo>
                      <a:lnTo>
                        <a:pt x="71" y="78"/>
                      </a:lnTo>
                      <a:lnTo>
                        <a:pt x="63" y="71"/>
                      </a:lnTo>
                      <a:lnTo>
                        <a:pt x="63" y="78"/>
                      </a:lnTo>
                      <a:lnTo>
                        <a:pt x="63" y="71"/>
                      </a:lnTo>
                      <a:lnTo>
                        <a:pt x="63" y="78"/>
                      </a:lnTo>
                      <a:lnTo>
                        <a:pt x="71" y="78"/>
                      </a:lnTo>
                      <a:lnTo>
                        <a:pt x="63" y="78"/>
                      </a:lnTo>
                      <a:lnTo>
                        <a:pt x="63" y="85"/>
                      </a:lnTo>
                      <a:lnTo>
                        <a:pt x="63" y="78"/>
                      </a:lnTo>
                      <a:lnTo>
                        <a:pt x="56" y="78"/>
                      </a:lnTo>
                      <a:lnTo>
                        <a:pt x="63" y="78"/>
                      </a:lnTo>
                      <a:lnTo>
                        <a:pt x="56" y="78"/>
                      </a:lnTo>
                      <a:lnTo>
                        <a:pt x="63" y="78"/>
                      </a:lnTo>
                      <a:lnTo>
                        <a:pt x="56" y="78"/>
                      </a:lnTo>
                      <a:lnTo>
                        <a:pt x="63" y="85"/>
                      </a:lnTo>
                      <a:lnTo>
                        <a:pt x="56" y="85"/>
                      </a:lnTo>
                      <a:lnTo>
                        <a:pt x="63" y="85"/>
                      </a:lnTo>
                      <a:lnTo>
                        <a:pt x="56" y="85"/>
                      </a:lnTo>
                      <a:lnTo>
                        <a:pt x="63" y="85"/>
                      </a:lnTo>
                      <a:lnTo>
                        <a:pt x="63" y="92"/>
                      </a:lnTo>
                      <a:lnTo>
                        <a:pt x="56" y="92"/>
                      </a:lnTo>
                      <a:lnTo>
                        <a:pt x="63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49" y="85"/>
                      </a:lnTo>
                      <a:lnTo>
                        <a:pt x="56" y="85"/>
                      </a:lnTo>
                      <a:lnTo>
                        <a:pt x="56" y="92"/>
                      </a:lnTo>
                      <a:lnTo>
                        <a:pt x="49" y="92"/>
                      </a:lnTo>
                      <a:lnTo>
                        <a:pt x="56" y="92"/>
                      </a:lnTo>
                      <a:lnTo>
                        <a:pt x="49" y="92"/>
                      </a:lnTo>
                      <a:lnTo>
                        <a:pt x="42" y="92"/>
                      </a:lnTo>
                      <a:lnTo>
                        <a:pt x="49" y="92"/>
                      </a:lnTo>
                      <a:lnTo>
                        <a:pt x="42" y="92"/>
                      </a:lnTo>
                      <a:lnTo>
                        <a:pt x="49" y="92"/>
                      </a:lnTo>
                      <a:lnTo>
                        <a:pt x="42" y="92"/>
                      </a:lnTo>
                      <a:lnTo>
                        <a:pt x="42" y="85"/>
                      </a:lnTo>
                      <a:lnTo>
                        <a:pt x="42" y="92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49" y="92"/>
                      </a:lnTo>
                      <a:lnTo>
                        <a:pt x="49" y="99"/>
                      </a:lnTo>
                      <a:lnTo>
                        <a:pt x="56" y="99"/>
                      </a:lnTo>
                      <a:lnTo>
                        <a:pt x="49" y="99"/>
                      </a:lnTo>
                      <a:lnTo>
                        <a:pt x="56" y="99"/>
                      </a:lnTo>
                      <a:lnTo>
                        <a:pt x="49" y="99"/>
                      </a:lnTo>
                      <a:lnTo>
                        <a:pt x="56" y="99"/>
                      </a:lnTo>
                      <a:lnTo>
                        <a:pt x="49" y="99"/>
                      </a:lnTo>
                      <a:lnTo>
                        <a:pt x="42" y="106"/>
                      </a:lnTo>
                      <a:lnTo>
                        <a:pt x="35" y="106"/>
                      </a:lnTo>
                      <a:lnTo>
                        <a:pt x="35" y="113"/>
                      </a:lnTo>
                      <a:lnTo>
                        <a:pt x="28" y="113"/>
                      </a:lnTo>
                      <a:lnTo>
                        <a:pt x="21" y="113"/>
                      </a:lnTo>
                      <a:lnTo>
                        <a:pt x="28" y="113"/>
                      </a:lnTo>
                      <a:lnTo>
                        <a:pt x="28" y="120"/>
                      </a:lnTo>
                      <a:lnTo>
                        <a:pt x="21" y="120"/>
                      </a:lnTo>
                      <a:lnTo>
                        <a:pt x="28" y="120"/>
                      </a:lnTo>
                      <a:lnTo>
                        <a:pt x="28" y="113"/>
                      </a:lnTo>
                      <a:lnTo>
                        <a:pt x="35" y="113"/>
                      </a:lnTo>
                      <a:lnTo>
                        <a:pt x="28" y="113"/>
                      </a:lnTo>
                      <a:lnTo>
                        <a:pt x="35" y="113"/>
                      </a:lnTo>
                      <a:lnTo>
                        <a:pt x="42" y="113"/>
                      </a:lnTo>
                      <a:lnTo>
                        <a:pt x="35" y="113"/>
                      </a:lnTo>
                      <a:lnTo>
                        <a:pt x="35" y="120"/>
                      </a:lnTo>
                      <a:lnTo>
                        <a:pt x="28" y="120"/>
                      </a:lnTo>
                      <a:lnTo>
                        <a:pt x="35" y="120"/>
                      </a:lnTo>
                      <a:lnTo>
                        <a:pt x="28" y="120"/>
                      </a:lnTo>
                      <a:lnTo>
                        <a:pt x="35" y="120"/>
                      </a:lnTo>
                      <a:lnTo>
                        <a:pt x="28" y="120"/>
                      </a:lnTo>
                      <a:lnTo>
                        <a:pt x="35" y="127"/>
                      </a:lnTo>
                      <a:lnTo>
                        <a:pt x="28" y="127"/>
                      </a:lnTo>
                      <a:lnTo>
                        <a:pt x="35" y="127"/>
                      </a:lnTo>
                      <a:lnTo>
                        <a:pt x="28" y="127"/>
                      </a:lnTo>
                      <a:lnTo>
                        <a:pt x="28" y="134"/>
                      </a:lnTo>
                      <a:lnTo>
                        <a:pt x="21" y="134"/>
                      </a:lnTo>
                      <a:lnTo>
                        <a:pt x="21" y="141"/>
                      </a:lnTo>
                      <a:lnTo>
                        <a:pt x="14" y="148"/>
                      </a:lnTo>
                      <a:lnTo>
                        <a:pt x="14" y="156"/>
                      </a:lnTo>
                      <a:lnTo>
                        <a:pt x="14" y="163"/>
                      </a:lnTo>
                      <a:lnTo>
                        <a:pt x="7" y="163"/>
                      </a:lnTo>
                      <a:lnTo>
                        <a:pt x="14" y="163"/>
                      </a:lnTo>
                      <a:lnTo>
                        <a:pt x="7" y="163"/>
                      </a:lnTo>
                      <a:lnTo>
                        <a:pt x="14" y="163"/>
                      </a:lnTo>
                      <a:lnTo>
                        <a:pt x="7" y="170"/>
                      </a:lnTo>
                      <a:lnTo>
                        <a:pt x="14" y="170"/>
                      </a:lnTo>
                      <a:lnTo>
                        <a:pt x="7" y="170"/>
                      </a:lnTo>
                      <a:lnTo>
                        <a:pt x="7" y="177"/>
                      </a:lnTo>
                      <a:lnTo>
                        <a:pt x="7" y="184"/>
                      </a:lnTo>
                      <a:lnTo>
                        <a:pt x="7" y="191"/>
                      </a:lnTo>
                      <a:lnTo>
                        <a:pt x="7" y="198"/>
                      </a:lnTo>
                      <a:lnTo>
                        <a:pt x="14" y="198"/>
                      </a:lnTo>
                      <a:lnTo>
                        <a:pt x="7" y="198"/>
                      </a:lnTo>
                      <a:lnTo>
                        <a:pt x="14" y="198"/>
                      </a:lnTo>
                      <a:lnTo>
                        <a:pt x="7" y="198"/>
                      </a:lnTo>
                      <a:lnTo>
                        <a:pt x="14" y="198"/>
                      </a:lnTo>
                      <a:lnTo>
                        <a:pt x="7" y="198"/>
                      </a:lnTo>
                      <a:lnTo>
                        <a:pt x="7" y="205"/>
                      </a:lnTo>
                      <a:lnTo>
                        <a:pt x="7" y="212"/>
                      </a:lnTo>
                      <a:lnTo>
                        <a:pt x="0" y="212"/>
                      </a:lnTo>
                      <a:lnTo>
                        <a:pt x="7" y="212"/>
                      </a:lnTo>
                      <a:lnTo>
                        <a:pt x="14" y="212"/>
                      </a:lnTo>
                      <a:lnTo>
                        <a:pt x="14" y="219"/>
                      </a:lnTo>
                      <a:lnTo>
                        <a:pt x="14" y="226"/>
                      </a:lnTo>
                      <a:lnTo>
                        <a:pt x="21" y="226"/>
                      </a:lnTo>
                      <a:lnTo>
                        <a:pt x="28" y="226"/>
                      </a:lnTo>
                      <a:lnTo>
                        <a:pt x="35" y="226"/>
                      </a:lnTo>
                      <a:lnTo>
                        <a:pt x="42" y="226"/>
                      </a:lnTo>
                      <a:lnTo>
                        <a:pt x="49" y="226"/>
                      </a:lnTo>
                      <a:lnTo>
                        <a:pt x="56" y="226"/>
                      </a:lnTo>
                      <a:lnTo>
                        <a:pt x="63" y="226"/>
                      </a:lnTo>
                      <a:lnTo>
                        <a:pt x="56" y="226"/>
                      </a:lnTo>
                      <a:lnTo>
                        <a:pt x="63" y="226"/>
                      </a:lnTo>
                      <a:lnTo>
                        <a:pt x="63" y="234"/>
                      </a:lnTo>
                      <a:lnTo>
                        <a:pt x="63" y="241"/>
                      </a:lnTo>
                      <a:lnTo>
                        <a:pt x="63" y="248"/>
                      </a:lnTo>
                      <a:lnTo>
                        <a:pt x="71" y="248"/>
                      </a:lnTo>
                      <a:lnTo>
                        <a:pt x="71" y="255"/>
                      </a:lnTo>
                      <a:lnTo>
                        <a:pt x="71" y="262"/>
                      </a:lnTo>
                      <a:lnTo>
                        <a:pt x="78" y="269"/>
                      </a:lnTo>
                      <a:lnTo>
                        <a:pt x="78" y="276"/>
                      </a:lnTo>
                      <a:lnTo>
                        <a:pt x="85" y="283"/>
                      </a:lnTo>
                      <a:lnTo>
                        <a:pt x="85" y="290"/>
                      </a:lnTo>
                      <a:lnTo>
                        <a:pt x="78" y="290"/>
                      </a:lnTo>
                      <a:lnTo>
                        <a:pt x="78" y="297"/>
                      </a:lnTo>
                      <a:lnTo>
                        <a:pt x="78" y="304"/>
                      </a:lnTo>
                      <a:lnTo>
                        <a:pt x="71" y="304"/>
                      </a:lnTo>
                      <a:lnTo>
                        <a:pt x="78" y="304"/>
                      </a:lnTo>
                      <a:lnTo>
                        <a:pt x="78" y="297"/>
                      </a:lnTo>
                      <a:lnTo>
                        <a:pt x="85" y="297"/>
                      </a:lnTo>
                      <a:lnTo>
                        <a:pt x="92" y="297"/>
                      </a:lnTo>
                      <a:lnTo>
                        <a:pt x="99" y="297"/>
                      </a:lnTo>
                      <a:lnTo>
                        <a:pt x="106" y="297"/>
                      </a:lnTo>
                      <a:lnTo>
                        <a:pt x="113" y="297"/>
                      </a:lnTo>
                      <a:lnTo>
                        <a:pt x="113" y="290"/>
                      </a:lnTo>
                      <a:lnTo>
                        <a:pt x="120" y="290"/>
                      </a:lnTo>
                      <a:lnTo>
                        <a:pt x="127" y="290"/>
                      </a:lnTo>
                      <a:lnTo>
                        <a:pt x="134" y="290"/>
                      </a:lnTo>
                      <a:lnTo>
                        <a:pt x="141" y="290"/>
                      </a:lnTo>
                      <a:lnTo>
                        <a:pt x="149" y="290"/>
                      </a:lnTo>
                      <a:lnTo>
                        <a:pt x="149" y="297"/>
                      </a:lnTo>
                      <a:lnTo>
                        <a:pt x="156" y="297"/>
                      </a:lnTo>
                      <a:lnTo>
                        <a:pt x="163" y="297"/>
                      </a:lnTo>
                      <a:lnTo>
                        <a:pt x="170" y="304"/>
                      </a:lnTo>
                      <a:lnTo>
                        <a:pt x="177" y="304"/>
                      </a:lnTo>
                      <a:lnTo>
                        <a:pt x="184" y="304"/>
                      </a:lnTo>
                      <a:lnTo>
                        <a:pt x="191" y="304"/>
                      </a:lnTo>
                      <a:lnTo>
                        <a:pt x="198" y="304"/>
                      </a:lnTo>
                      <a:lnTo>
                        <a:pt x="198" y="311"/>
                      </a:lnTo>
                      <a:lnTo>
                        <a:pt x="205" y="311"/>
                      </a:lnTo>
                      <a:lnTo>
                        <a:pt x="212" y="311"/>
                      </a:lnTo>
                      <a:lnTo>
                        <a:pt x="212" y="319"/>
                      </a:lnTo>
                      <a:lnTo>
                        <a:pt x="219" y="319"/>
                      </a:lnTo>
                      <a:lnTo>
                        <a:pt x="226" y="319"/>
                      </a:lnTo>
                      <a:lnTo>
                        <a:pt x="226" y="326"/>
                      </a:lnTo>
                      <a:lnTo>
                        <a:pt x="234" y="326"/>
                      </a:lnTo>
                      <a:lnTo>
                        <a:pt x="234" y="333"/>
                      </a:lnTo>
                      <a:lnTo>
                        <a:pt x="241" y="340"/>
                      </a:lnTo>
                      <a:lnTo>
                        <a:pt x="234" y="340"/>
                      </a:lnTo>
                      <a:lnTo>
                        <a:pt x="241" y="340"/>
                      </a:lnTo>
                      <a:lnTo>
                        <a:pt x="248" y="340"/>
                      </a:lnTo>
                      <a:lnTo>
                        <a:pt x="248" y="347"/>
                      </a:lnTo>
                      <a:lnTo>
                        <a:pt x="255" y="347"/>
                      </a:lnTo>
                      <a:lnTo>
                        <a:pt x="262" y="347"/>
                      </a:lnTo>
                      <a:lnTo>
                        <a:pt x="269" y="347"/>
                      </a:lnTo>
                      <a:lnTo>
                        <a:pt x="269" y="354"/>
                      </a:lnTo>
                      <a:lnTo>
                        <a:pt x="276" y="354"/>
                      </a:lnTo>
                      <a:lnTo>
                        <a:pt x="283" y="354"/>
                      </a:lnTo>
                      <a:lnTo>
                        <a:pt x="290" y="354"/>
                      </a:lnTo>
                      <a:lnTo>
                        <a:pt x="290" y="361"/>
                      </a:lnTo>
                      <a:lnTo>
                        <a:pt x="297" y="361"/>
                      </a:lnTo>
                      <a:lnTo>
                        <a:pt x="304" y="361"/>
                      </a:lnTo>
                      <a:lnTo>
                        <a:pt x="304" y="368"/>
                      </a:lnTo>
                      <a:lnTo>
                        <a:pt x="312" y="368"/>
                      </a:lnTo>
                      <a:lnTo>
                        <a:pt x="319" y="368"/>
                      </a:lnTo>
                      <a:lnTo>
                        <a:pt x="319" y="375"/>
                      </a:lnTo>
                      <a:lnTo>
                        <a:pt x="326" y="375"/>
                      </a:lnTo>
                      <a:lnTo>
                        <a:pt x="333" y="375"/>
                      </a:lnTo>
                      <a:lnTo>
                        <a:pt x="340" y="375"/>
                      </a:lnTo>
                      <a:lnTo>
                        <a:pt x="347" y="375"/>
                      </a:lnTo>
                      <a:lnTo>
                        <a:pt x="354" y="375"/>
                      </a:lnTo>
                      <a:lnTo>
                        <a:pt x="361" y="375"/>
                      </a:lnTo>
                      <a:lnTo>
                        <a:pt x="368" y="375"/>
                      </a:lnTo>
                      <a:lnTo>
                        <a:pt x="361" y="375"/>
                      </a:lnTo>
                      <a:lnTo>
                        <a:pt x="368" y="375"/>
                      </a:lnTo>
                      <a:lnTo>
                        <a:pt x="375" y="375"/>
                      </a:lnTo>
                      <a:lnTo>
                        <a:pt x="382" y="375"/>
                      </a:lnTo>
                      <a:lnTo>
                        <a:pt x="389" y="375"/>
                      </a:lnTo>
                      <a:lnTo>
                        <a:pt x="389" y="382"/>
                      </a:lnTo>
                      <a:lnTo>
                        <a:pt x="397" y="382"/>
                      </a:lnTo>
                      <a:lnTo>
                        <a:pt x="397" y="375"/>
                      </a:lnTo>
                      <a:lnTo>
                        <a:pt x="397" y="382"/>
                      </a:lnTo>
                      <a:lnTo>
                        <a:pt x="404" y="382"/>
                      </a:lnTo>
                      <a:lnTo>
                        <a:pt x="411" y="382"/>
                      </a:lnTo>
                      <a:lnTo>
                        <a:pt x="404" y="382"/>
                      </a:lnTo>
                      <a:lnTo>
                        <a:pt x="404" y="375"/>
                      </a:lnTo>
                      <a:lnTo>
                        <a:pt x="411" y="382"/>
                      </a:lnTo>
                      <a:lnTo>
                        <a:pt x="411" y="375"/>
                      </a:lnTo>
                      <a:lnTo>
                        <a:pt x="411" y="382"/>
                      </a:lnTo>
                      <a:lnTo>
                        <a:pt x="411" y="389"/>
                      </a:lnTo>
                      <a:lnTo>
                        <a:pt x="411" y="397"/>
                      </a:lnTo>
                      <a:lnTo>
                        <a:pt x="411" y="404"/>
                      </a:lnTo>
                      <a:lnTo>
                        <a:pt x="404" y="411"/>
                      </a:lnTo>
                      <a:lnTo>
                        <a:pt x="404" y="418"/>
                      </a:lnTo>
                      <a:lnTo>
                        <a:pt x="404" y="425"/>
                      </a:lnTo>
                      <a:lnTo>
                        <a:pt x="411" y="425"/>
                      </a:lnTo>
                      <a:lnTo>
                        <a:pt x="411" y="432"/>
                      </a:lnTo>
                      <a:lnTo>
                        <a:pt x="411" y="439"/>
                      </a:lnTo>
                      <a:lnTo>
                        <a:pt x="411" y="446"/>
                      </a:lnTo>
                      <a:lnTo>
                        <a:pt x="411" y="453"/>
                      </a:lnTo>
                      <a:lnTo>
                        <a:pt x="418" y="460"/>
                      </a:lnTo>
                      <a:lnTo>
                        <a:pt x="411" y="460"/>
                      </a:lnTo>
                      <a:lnTo>
                        <a:pt x="411" y="467"/>
                      </a:lnTo>
                      <a:lnTo>
                        <a:pt x="411" y="475"/>
                      </a:lnTo>
                      <a:lnTo>
                        <a:pt x="418" y="475"/>
                      </a:lnTo>
                      <a:lnTo>
                        <a:pt x="418" y="482"/>
                      </a:lnTo>
                      <a:lnTo>
                        <a:pt x="425" y="482"/>
                      </a:lnTo>
                      <a:lnTo>
                        <a:pt x="425" y="489"/>
                      </a:lnTo>
                      <a:lnTo>
                        <a:pt x="432" y="489"/>
                      </a:lnTo>
                      <a:lnTo>
                        <a:pt x="432" y="496"/>
                      </a:lnTo>
                      <a:lnTo>
                        <a:pt x="432" y="503"/>
                      </a:lnTo>
                      <a:lnTo>
                        <a:pt x="439" y="503"/>
                      </a:lnTo>
                      <a:lnTo>
                        <a:pt x="439" y="510"/>
                      </a:lnTo>
                      <a:lnTo>
                        <a:pt x="446" y="510"/>
                      </a:lnTo>
                      <a:lnTo>
                        <a:pt x="453" y="510"/>
                      </a:lnTo>
                      <a:lnTo>
                        <a:pt x="453" y="517"/>
                      </a:lnTo>
                      <a:lnTo>
                        <a:pt x="460" y="517"/>
                      </a:lnTo>
                      <a:lnTo>
                        <a:pt x="460" y="524"/>
                      </a:lnTo>
                      <a:lnTo>
                        <a:pt x="467" y="524"/>
                      </a:lnTo>
                      <a:lnTo>
                        <a:pt x="460" y="524"/>
                      </a:lnTo>
                      <a:lnTo>
                        <a:pt x="467" y="524"/>
                      </a:lnTo>
                      <a:lnTo>
                        <a:pt x="467" y="531"/>
                      </a:lnTo>
                      <a:lnTo>
                        <a:pt x="467" y="538"/>
                      </a:lnTo>
                      <a:lnTo>
                        <a:pt x="475" y="538"/>
                      </a:lnTo>
                      <a:lnTo>
                        <a:pt x="475" y="545"/>
                      </a:lnTo>
                      <a:lnTo>
                        <a:pt x="482" y="545"/>
                      </a:lnTo>
                      <a:lnTo>
                        <a:pt x="489" y="545"/>
                      </a:lnTo>
                      <a:lnTo>
                        <a:pt x="496" y="545"/>
                      </a:lnTo>
                      <a:lnTo>
                        <a:pt x="489" y="545"/>
                      </a:lnTo>
                      <a:lnTo>
                        <a:pt x="496" y="545"/>
                      </a:lnTo>
                      <a:lnTo>
                        <a:pt x="489" y="545"/>
                      </a:lnTo>
                      <a:lnTo>
                        <a:pt x="496" y="545"/>
                      </a:lnTo>
                      <a:lnTo>
                        <a:pt x="489" y="545"/>
                      </a:lnTo>
                      <a:lnTo>
                        <a:pt x="489" y="538"/>
                      </a:lnTo>
                      <a:lnTo>
                        <a:pt x="496" y="538"/>
                      </a:lnTo>
                      <a:lnTo>
                        <a:pt x="496" y="531"/>
                      </a:lnTo>
                      <a:lnTo>
                        <a:pt x="503" y="531"/>
                      </a:lnTo>
                      <a:lnTo>
                        <a:pt x="503" y="524"/>
                      </a:lnTo>
                      <a:lnTo>
                        <a:pt x="510" y="524"/>
                      </a:lnTo>
                      <a:lnTo>
                        <a:pt x="510" y="531"/>
                      </a:lnTo>
                      <a:lnTo>
                        <a:pt x="503" y="531"/>
                      </a:lnTo>
                      <a:lnTo>
                        <a:pt x="510" y="531"/>
                      </a:lnTo>
                      <a:lnTo>
                        <a:pt x="517" y="538"/>
                      </a:lnTo>
                      <a:lnTo>
                        <a:pt x="517" y="545"/>
                      </a:lnTo>
                      <a:lnTo>
                        <a:pt x="517" y="538"/>
                      </a:lnTo>
                      <a:lnTo>
                        <a:pt x="524" y="531"/>
                      </a:lnTo>
                      <a:lnTo>
                        <a:pt x="517" y="531"/>
                      </a:lnTo>
                      <a:lnTo>
                        <a:pt x="517" y="524"/>
                      </a:lnTo>
                      <a:lnTo>
                        <a:pt x="510" y="524"/>
                      </a:lnTo>
                      <a:lnTo>
                        <a:pt x="517" y="524"/>
                      </a:lnTo>
                      <a:lnTo>
                        <a:pt x="510" y="524"/>
                      </a:lnTo>
                      <a:lnTo>
                        <a:pt x="517" y="524"/>
                      </a:lnTo>
                      <a:lnTo>
                        <a:pt x="517" y="517"/>
                      </a:lnTo>
                      <a:lnTo>
                        <a:pt x="524" y="517"/>
                      </a:lnTo>
                      <a:lnTo>
                        <a:pt x="524" y="510"/>
                      </a:lnTo>
                      <a:lnTo>
                        <a:pt x="524" y="517"/>
                      </a:lnTo>
                      <a:lnTo>
                        <a:pt x="524" y="510"/>
                      </a:lnTo>
                      <a:lnTo>
                        <a:pt x="531" y="510"/>
                      </a:lnTo>
                      <a:lnTo>
                        <a:pt x="531" y="503"/>
                      </a:lnTo>
                      <a:lnTo>
                        <a:pt x="531" y="496"/>
                      </a:lnTo>
                      <a:lnTo>
                        <a:pt x="531" y="489"/>
                      </a:lnTo>
                      <a:lnTo>
                        <a:pt x="531" y="496"/>
                      </a:lnTo>
                      <a:lnTo>
                        <a:pt x="531" y="489"/>
                      </a:lnTo>
                      <a:lnTo>
                        <a:pt x="531" y="496"/>
                      </a:lnTo>
                      <a:lnTo>
                        <a:pt x="531" y="489"/>
                      </a:lnTo>
                      <a:lnTo>
                        <a:pt x="524" y="489"/>
                      </a:lnTo>
                      <a:lnTo>
                        <a:pt x="517" y="489"/>
                      </a:lnTo>
                      <a:lnTo>
                        <a:pt x="524" y="489"/>
                      </a:lnTo>
                      <a:lnTo>
                        <a:pt x="524" y="482"/>
                      </a:lnTo>
                      <a:lnTo>
                        <a:pt x="517" y="482"/>
                      </a:lnTo>
                      <a:lnTo>
                        <a:pt x="524" y="482"/>
                      </a:lnTo>
                      <a:lnTo>
                        <a:pt x="517" y="482"/>
                      </a:lnTo>
                      <a:lnTo>
                        <a:pt x="524" y="482"/>
                      </a:lnTo>
                      <a:lnTo>
                        <a:pt x="517" y="482"/>
                      </a:lnTo>
                      <a:lnTo>
                        <a:pt x="524" y="482"/>
                      </a:lnTo>
                      <a:lnTo>
                        <a:pt x="524" y="475"/>
                      </a:lnTo>
                      <a:lnTo>
                        <a:pt x="524" y="482"/>
                      </a:lnTo>
                      <a:lnTo>
                        <a:pt x="524" y="475"/>
                      </a:lnTo>
                      <a:lnTo>
                        <a:pt x="517" y="475"/>
                      </a:lnTo>
                      <a:lnTo>
                        <a:pt x="524" y="475"/>
                      </a:lnTo>
                      <a:lnTo>
                        <a:pt x="517" y="475"/>
                      </a:lnTo>
                      <a:lnTo>
                        <a:pt x="524" y="467"/>
                      </a:lnTo>
                      <a:lnTo>
                        <a:pt x="517" y="467"/>
                      </a:lnTo>
                      <a:lnTo>
                        <a:pt x="524" y="467"/>
                      </a:lnTo>
                      <a:lnTo>
                        <a:pt x="517" y="467"/>
                      </a:lnTo>
                      <a:lnTo>
                        <a:pt x="517" y="460"/>
                      </a:lnTo>
                      <a:lnTo>
                        <a:pt x="517" y="453"/>
                      </a:lnTo>
                      <a:lnTo>
                        <a:pt x="510" y="453"/>
                      </a:lnTo>
                      <a:lnTo>
                        <a:pt x="517" y="453"/>
                      </a:lnTo>
                      <a:lnTo>
                        <a:pt x="510" y="453"/>
                      </a:lnTo>
                      <a:lnTo>
                        <a:pt x="510" y="446"/>
                      </a:lnTo>
                      <a:lnTo>
                        <a:pt x="510" y="453"/>
                      </a:lnTo>
                      <a:lnTo>
                        <a:pt x="510" y="446"/>
                      </a:lnTo>
                      <a:lnTo>
                        <a:pt x="517" y="446"/>
                      </a:lnTo>
                      <a:lnTo>
                        <a:pt x="510" y="446"/>
                      </a:lnTo>
                      <a:lnTo>
                        <a:pt x="517" y="446"/>
                      </a:lnTo>
                      <a:lnTo>
                        <a:pt x="510" y="446"/>
                      </a:lnTo>
                      <a:lnTo>
                        <a:pt x="517" y="446"/>
                      </a:lnTo>
                      <a:lnTo>
                        <a:pt x="510" y="446"/>
                      </a:lnTo>
                      <a:lnTo>
                        <a:pt x="517" y="446"/>
                      </a:lnTo>
                      <a:lnTo>
                        <a:pt x="510" y="446"/>
                      </a:lnTo>
                      <a:lnTo>
                        <a:pt x="510" y="439"/>
                      </a:lnTo>
                      <a:lnTo>
                        <a:pt x="517" y="439"/>
                      </a:lnTo>
                      <a:lnTo>
                        <a:pt x="510" y="439"/>
                      </a:lnTo>
                      <a:lnTo>
                        <a:pt x="517" y="439"/>
                      </a:lnTo>
                      <a:lnTo>
                        <a:pt x="510" y="439"/>
                      </a:lnTo>
                      <a:lnTo>
                        <a:pt x="517" y="439"/>
                      </a:lnTo>
                      <a:lnTo>
                        <a:pt x="510" y="439"/>
                      </a:lnTo>
                      <a:lnTo>
                        <a:pt x="517" y="439"/>
                      </a:lnTo>
                      <a:lnTo>
                        <a:pt x="517" y="432"/>
                      </a:lnTo>
                      <a:lnTo>
                        <a:pt x="517" y="439"/>
                      </a:lnTo>
                      <a:lnTo>
                        <a:pt x="517" y="432"/>
                      </a:lnTo>
                      <a:lnTo>
                        <a:pt x="510" y="432"/>
                      </a:lnTo>
                      <a:lnTo>
                        <a:pt x="517" y="432"/>
                      </a:lnTo>
                      <a:lnTo>
                        <a:pt x="510" y="432"/>
                      </a:lnTo>
                      <a:lnTo>
                        <a:pt x="517" y="432"/>
                      </a:lnTo>
                      <a:lnTo>
                        <a:pt x="510" y="432"/>
                      </a:lnTo>
                      <a:lnTo>
                        <a:pt x="517" y="432"/>
                      </a:lnTo>
                      <a:lnTo>
                        <a:pt x="510" y="432"/>
                      </a:lnTo>
                      <a:lnTo>
                        <a:pt x="510" y="425"/>
                      </a:lnTo>
                      <a:lnTo>
                        <a:pt x="517" y="425"/>
                      </a:lnTo>
                      <a:lnTo>
                        <a:pt x="510" y="425"/>
                      </a:lnTo>
                      <a:lnTo>
                        <a:pt x="517" y="425"/>
                      </a:lnTo>
                      <a:lnTo>
                        <a:pt x="510" y="425"/>
                      </a:lnTo>
                      <a:lnTo>
                        <a:pt x="517" y="425"/>
                      </a:lnTo>
                      <a:lnTo>
                        <a:pt x="510" y="425"/>
                      </a:lnTo>
                      <a:lnTo>
                        <a:pt x="510" y="418"/>
                      </a:lnTo>
                      <a:lnTo>
                        <a:pt x="510" y="425"/>
                      </a:lnTo>
                      <a:lnTo>
                        <a:pt x="510" y="418"/>
                      </a:lnTo>
                      <a:lnTo>
                        <a:pt x="510" y="425"/>
                      </a:lnTo>
                      <a:lnTo>
                        <a:pt x="503" y="418"/>
                      </a:lnTo>
                      <a:lnTo>
                        <a:pt x="510" y="418"/>
                      </a:lnTo>
                      <a:lnTo>
                        <a:pt x="503" y="418"/>
                      </a:lnTo>
                      <a:lnTo>
                        <a:pt x="510" y="418"/>
                      </a:lnTo>
                      <a:lnTo>
                        <a:pt x="503" y="418"/>
                      </a:lnTo>
                      <a:lnTo>
                        <a:pt x="496" y="418"/>
                      </a:lnTo>
                      <a:lnTo>
                        <a:pt x="496" y="411"/>
                      </a:lnTo>
                      <a:lnTo>
                        <a:pt x="503" y="411"/>
                      </a:lnTo>
                      <a:lnTo>
                        <a:pt x="496" y="411"/>
                      </a:lnTo>
                      <a:lnTo>
                        <a:pt x="503" y="411"/>
                      </a:lnTo>
                      <a:lnTo>
                        <a:pt x="496" y="411"/>
                      </a:lnTo>
                      <a:lnTo>
                        <a:pt x="503" y="411"/>
                      </a:lnTo>
                      <a:lnTo>
                        <a:pt x="496" y="411"/>
                      </a:lnTo>
                      <a:lnTo>
                        <a:pt x="496" y="404"/>
                      </a:lnTo>
                      <a:lnTo>
                        <a:pt x="489" y="404"/>
                      </a:lnTo>
                      <a:lnTo>
                        <a:pt x="489" y="397"/>
                      </a:lnTo>
                      <a:lnTo>
                        <a:pt x="496" y="397"/>
                      </a:lnTo>
                      <a:lnTo>
                        <a:pt x="503" y="397"/>
                      </a:lnTo>
                      <a:lnTo>
                        <a:pt x="510" y="397"/>
                      </a:lnTo>
                      <a:lnTo>
                        <a:pt x="510" y="389"/>
                      </a:lnTo>
                      <a:lnTo>
                        <a:pt x="517" y="389"/>
                      </a:lnTo>
                      <a:lnTo>
                        <a:pt x="524" y="389"/>
                      </a:lnTo>
                      <a:lnTo>
                        <a:pt x="531" y="389"/>
                      </a:lnTo>
                      <a:lnTo>
                        <a:pt x="531" y="382"/>
                      </a:lnTo>
                      <a:lnTo>
                        <a:pt x="538" y="382"/>
                      </a:lnTo>
                      <a:lnTo>
                        <a:pt x="545" y="382"/>
                      </a:lnTo>
                      <a:lnTo>
                        <a:pt x="545" y="375"/>
                      </a:lnTo>
                      <a:lnTo>
                        <a:pt x="545" y="382"/>
                      </a:lnTo>
                      <a:lnTo>
                        <a:pt x="545" y="375"/>
                      </a:lnTo>
                      <a:lnTo>
                        <a:pt x="553" y="375"/>
                      </a:lnTo>
                      <a:lnTo>
                        <a:pt x="560" y="368"/>
                      </a:lnTo>
                      <a:lnTo>
                        <a:pt x="567" y="368"/>
                      </a:lnTo>
                      <a:lnTo>
                        <a:pt x="567" y="361"/>
                      </a:lnTo>
                      <a:lnTo>
                        <a:pt x="574" y="361"/>
                      </a:lnTo>
                      <a:lnTo>
                        <a:pt x="574" y="354"/>
                      </a:lnTo>
                      <a:lnTo>
                        <a:pt x="581" y="354"/>
                      </a:lnTo>
                      <a:lnTo>
                        <a:pt x="581" y="347"/>
                      </a:lnTo>
                      <a:lnTo>
                        <a:pt x="588" y="347"/>
                      </a:lnTo>
                      <a:lnTo>
                        <a:pt x="588" y="340"/>
                      </a:lnTo>
                      <a:lnTo>
                        <a:pt x="588" y="333"/>
                      </a:lnTo>
                      <a:lnTo>
                        <a:pt x="595" y="333"/>
                      </a:lnTo>
                      <a:lnTo>
                        <a:pt x="595" y="326"/>
                      </a:lnTo>
                      <a:lnTo>
                        <a:pt x="595" y="319"/>
                      </a:lnTo>
                      <a:lnTo>
                        <a:pt x="595" y="311"/>
                      </a:lnTo>
                      <a:lnTo>
                        <a:pt x="595" y="304"/>
                      </a:lnTo>
                      <a:lnTo>
                        <a:pt x="595" y="297"/>
                      </a:lnTo>
                      <a:lnTo>
                        <a:pt x="595" y="290"/>
                      </a:lnTo>
                      <a:lnTo>
                        <a:pt x="588" y="290"/>
                      </a:lnTo>
                      <a:lnTo>
                        <a:pt x="588" y="283"/>
                      </a:lnTo>
                      <a:lnTo>
                        <a:pt x="588" y="276"/>
                      </a:lnTo>
                      <a:lnTo>
                        <a:pt x="581" y="276"/>
                      </a:lnTo>
                      <a:lnTo>
                        <a:pt x="581" y="269"/>
                      </a:lnTo>
                      <a:lnTo>
                        <a:pt x="581" y="262"/>
                      </a:lnTo>
                      <a:lnTo>
                        <a:pt x="574" y="262"/>
                      </a:lnTo>
                      <a:lnTo>
                        <a:pt x="581" y="262"/>
                      </a:lnTo>
                      <a:lnTo>
                        <a:pt x="574" y="262"/>
                      </a:lnTo>
                      <a:lnTo>
                        <a:pt x="574" y="255"/>
                      </a:lnTo>
                      <a:lnTo>
                        <a:pt x="581" y="255"/>
                      </a:lnTo>
                      <a:lnTo>
                        <a:pt x="574" y="255"/>
                      </a:lnTo>
                      <a:lnTo>
                        <a:pt x="567" y="255"/>
                      </a:lnTo>
                      <a:lnTo>
                        <a:pt x="560" y="248"/>
                      </a:lnTo>
                      <a:lnTo>
                        <a:pt x="567" y="248"/>
                      </a:lnTo>
                      <a:lnTo>
                        <a:pt x="560" y="248"/>
                      </a:lnTo>
                      <a:lnTo>
                        <a:pt x="567" y="248"/>
                      </a:lnTo>
                      <a:lnTo>
                        <a:pt x="560" y="248"/>
                      </a:lnTo>
                      <a:lnTo>
                        <a:pt x="553" y="248"/>
                      </a:lnTo>
                      <a:lnTo>
                        <a:pt x="553" y="241"/>
                      </a:lnTo>
                      <a:lnTo>
                        <a:pt x="545" y="241"/>
                      </a:lnTo>
                      <a:lnTo>
                        <a:pt x="538" y="241"/>
                      </a:lnTo>
                      <a:lnTo>
                        <a:pt x="538" y="234"/>
                      </a:lnTo>
                      <a:lnTo>
                        <a:pt x="531" y="234"/>
                      </a:lnTo>
                      <a:lnTo>
                        <a:pt x="538" y="234"/>
                      </a:lnTo>
                      <a:lnTo>
                        <a:pt x="531" y="234"/>
                      </a:lnTo>
                      <a:lnTo>
                        <a:pt x="538" y="234"/>
                      </a:lnTo>
                      <a:lnTo>
                        <a:pt x="531" y="234"/>
                      </a:lnTo>
                      <a:lnTo>
                        <a:pt x="524" y="234"/>
                      </a:lnTo>
                      <a:lnTo>
                        <a:pt x="524" y="2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0" name="Freeform 1894"/>
                <p:cNvSpPr>
                  <a:spLocks/>
                </p:cNvSpPr>
                <p:nvPr/>
              </p:nvSpPr>
              <p:spPr bwMode="auto">
                <a:xfrm>
                  <a:off x="2717" y="1418"/>
                  <a:ext cx="333" cy="262"/>
                </a:xfrm>
                <a:custGeom>
                  <a:avLst/>
                  <a:gdLst>
                    <a:gd name="T0" fmla="*/ 36 w 333"/>
                    <a:gd name="T1" fmla="*/ 63 h 262"/>
                    <a:gd name="T2" fmla="*/ 43 w 333"/>
                    <a:gd name="T3" fmla="*/ 70 h 262"/>
                    <a:gd name="T4" fmla="*/ 57 w 333"/>
                    <a:gd name="T5" fmla="*/ 35 h 262"/>
                    <a:gd name="T6" fmla="*/ 113 w 333"/>
                    <a:gd name="T7" fmla="*/ 42 h 262"/>
                    <a:gd name="T8" fmla="*/ 106 w 333"/>
                    <a:gd name="T9" fmla="*/ 70 h 262"/>
                    <a:gd name="T10" fmla="*/ 113 w 333"/>
                    <a:gd name="T11" fmla="*/ 99 h 262"/>
                    <a:gd name="T12" fmla="*/ 135 w 333"/>
                    <a:gd name="T13" fmla="*/ 120 h 262"/>
                    <a:gd name="T14" fmla="*/ 142 w 333"/>
                    <a:gd name="T15" fmla="*/ 113 h 262"/>
                    <a:gd name="T16" fmla="*/ 163 w 333"/>
                    <a:gd name="T17" fmla="*/ 106 h 262"/>
                    <a:gd name="T18" fmla="*/ 184 w 333"/>
                    <a:gd name="T19" fmla="*/ 78 h 262"/>
                    <a:gd name="T20" fmla="*/ 199 w 333"/>
                    <a:gd name="T21" fmla="*/ 49 h 262"/>
                    <a:gd name="T22" fmla="*/ 213 w 333"/>
                    <a:gd name="T23" fmla="*/ 49 h 262"/>
                    <a:gd name="T24" fmla="*/ 220 w 333"/>
                    <a:gd name="T25" fmla="*/ 42 h 262"/>
                    <a:gd name="T26" fmla="*/ 227 w 333"/>
                    <a:gd name="T27" fmla="*/ 35 h 262"/>
                    <a:gd name="T28" fmla="*/ 206 w 333"/>
                    <a:gd name="T29" fmla="*/ 28 h 262"/>
                    <a:gd name="T30" fmla="*/ 199 w 333"/>
                    <a:gd name="T31" fmla="*/ 21 h 262"/>
                    <a:gd name="T32" fmla="*/ 199 w 333"/>
                    <a:gd name="T33" fmla="*/ 7 h 262"/>
                    <a:gd name="T34" fmla="*/ 206 w 333"/>
                    <a:gd name="T35" fmla="*/ 7 h 262"/>
                    <a:gd name="T36" fmla="*/ 248 w 333"/>
                    <a:gd name="T37" fmla="*/ 7 h 262"/>
                    <a:gd name="T38" fmla="*/ 298 w 333"/>
                    <a:gd name="T39" fmla="*/ 14 h 262"/>
                    <a:gd name="T40" fmla="*/ 276 w 333"/>
                    <a:gd name="T41" fmla="*/ 14 h 262"/>
                    <a:gd name="T42" fmla="*/ 298 w 333"/>
                    <a:gd name="T43" fmla="*/ 21 h 262"/>
                    <a:gd name="T44" fmla="*/ 326 w 333"/>
                    <a:gd name="T45" fmla="*/ 35 h 262"/>
                    <a:gd name="T46" fmla="*/ 319 w 333"/>
                    <a:gd name="T47" fmla="*/ 42 h 262"/>
                    <a:gd name="T48" fmla="*/ 305 w 333"/>
                    <a:gd name="T49" fmla="*/ 56 h 262"/>
                    <a:gd name="T50" fmla="*/ 298 w 333"/>
                    <a:gd name="T51" fmla="*/ 63 h 262"/>
                    <a:gd name="T52" fmla="*/ 298 w 333"/>
                    <a:gd name="T53" fmla="*/ 70 h 262"/>
                    <a:gd name="T54" fmla="*/ 319 w 333"/>
                    <a:gd name="T55" fmla="*/ 92 h 262"/>
                    <a:gd name="T56" fmla="*/ 319 w 333"/>
                    <a:gd name="T57" fmla="*/ 127 h 262"/>
                    <a:gd name="T58" fmla="*/ 298 w 333"/>
                    <a:gd name="T59" fmla="*/ 134 h 262"/>
                    <a:gd name="T60" fmla="*/ 248 w 333"/>
                    <a:gd name="T61" fmla="*/ 141 h 262"/>
                    <a:gd name="T62" fmla="*/ 248 w 333"/>
                    <a:gd name="T63" fmla="*/ 127 h 262"/>
                    <a:gd name="T64" fmla="*/ 234 w 333"/>
                    <a:gd name="T65" fmla="*/ 134 h 262"/>
                    <a:gd name="T66" fmla="*/ 220 w 333"/>
                    <a:gd name="T67" fmla="*/ 120 h 262"/>
                    <a:gd name="T68" fmla="*/ 227 w 333"/>
                    <a:gd name="T69" fmla="*/ 127 h 262"/>
                    <a:gd name="T70" fmla="*/ 241 w 333"/>
                    <a:gd name="T71" fmla="*/ 134 h 262"/>
                    <a:gd name="T72" fmla="*/ 248 w 333"/>
                    <a:gd name="T73" fmla="*/ 155 h 262"/>
                    <a:gd name="T74" fmla="*/ 234 w 333"/>
                    <a:gd name="T75" fmla="*/ 155 h 262"/>
                    <a:gd name="T76" fmla="*/ 220 w 333"/>
                    <a:gd name="T77" fmla="*/ 155 h 262"/>
                    <a:gd name="T78" fmla="*/ 191 w 333"/>
                    <a:gd name="T79" fmla="*/ 141 h 262"/>
                    <a:gd name="T80" fmla="*/ 177 w 333"/>
                    <a:gd name="T81" fmla="*/ 141 h 262"/>
                    <a:gd name="T82" fmla="*/ 156 w 333"/>
                    <a:gd name="T83" fmla="*/ 141 h 262"/>
                    <a:gd name="T84" fmla="*/ 184 w 333"/>
                    <a:gd name="T85" fmla="*/ 155 h 262"/>
                    <a:gd name="T86" fmla="*/ 163 w 333"/>
                    <a:gd name="T87" fmla="*/ 177 h 262"/>
                    <a:gd name="T88" fmla="*/ 128 w 333"/>
                    <a:gd name="T89" fmla="*/ 198 h 262"/>
                    <a:gd name="T90" fmla="*/ 92 w 333"/>
                    <a:gd name="T91" fmla="*/ 184 h 262"/>
                    <a:gd name="T92" fmla="*/ 57 w 333"/>
                    <a:gd name="T93" fmla="*/ 170 h 262"/>
                    <a:gd name="T94" fmla="*/ 28 w 333"/>
                    <a:gd name="T95" fmla="*/ 170 h 262"/>
                    <a:gd name="T96" fmla="*/ 14 w 333"/>
                    <a:gd name="T97" fmla="*/ 170 h 262"/>
                    <a:gd name="T98" fmla="*/ 71 w 333"/>
                    <a:gd name="T99" fmla="*/ 184 h 262"/>
                    <a:gd name="T100" fmla="*/ 121 w 333"/>
                    <a:gd name="T101" fmla="*/ 198 h 262"/>
                    <a:gd name="T102" fmla="*/ 142 w 333"/>
                    <a:gd name="T103" fmla="*/ 205 h 262"/>
                    <a:gd name="T104" fmla="*/ 113 w 333"/>
                    <a:gd name="T105" fmla="*/ 233 h 262"/>
                    <a:gd name="T106" fmla="*/ 106 w 333"/>
                    <a:gd name="T107" fmla="*/ 248 h 262"/>
                    <a:gd name="T108" fmla="*/ 85 w 333"/>
                    <a:gd name="T109" fmla="*/ 248 h 262"/>
                    <a:gd name="T110" fmla="*/ 71 w 333"/>
                    <a:gd name="T111" fmla="*/ 248 h 262"/>
                    <a:gd name="T112" fmla="*/ 57 w 333"/>
                    <a:gd name="T113" fmla="*/ 248 h 262"/>
                    <a:gd name="T114" fmla="*/ 50 w 333"/>
                    <a:gd name="T115" fmla="*/ 255 h 262"/>
                    <a:gd name="T116" fmla="*/ 50 w 333"/>
                    <a:gd name="T117" fmla="*/ 255 h 26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33"/>
                    <a:gd name="T178" fmla="*/ 0 h 262"/>
                    <a:gd name="T179" fmla="*/ 333 w 333"/>
                    <a:gd name="T180" fmla="*/ 262 h 26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33" h="262">
                      <a:moveTo>
                        <a:pt x="36" y="63"/>
                      </a:moveTo>
                      <a:lnTo>
                        <a:pt x="28" y="63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36" y="63"/>
                      </a:lnTo>
                      <a:lnTo>
                        <a:pt x="28" y="70"/>
                      </a:lnTo>
                      <a:lnTo>
                        <a:pt x="36" y="70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36" y="63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43" y="70"/>
                      </a:lnTo>
                      <a:lnTo>
                        <a:pt x="43" y="63"/>
                      </a:lnTo>
                      <a:lnTo>
                        <a:pt x="43" y="70"/>
                      </a:lnTo>
                      <a:lnTo>
                        <a:pt x="50" y="70"/>
                      </a:lnTo>
                      <a:lnTo>
                        <a:pt x="50" y="63"/>
                      </a:lnTo>
                      <a:lnTo>
                        <a:pt x="43" y="70"/>
                      </a:lnTo>
                      <a:lnTo>
                        <a:pt x="43" y="63"/>
                      </a:lnTo>
                      <a:lnTo>
                        <a:pt x="50" y="63"/>
                      </a:lnTo>
                      <a:lnTo>
                        <a:pt x="57" y="63"/>
                      </a:lnTo>
                      <a:lnTo>
                        <a:pt x="57" y="56"/>
                      </a:lnTo>
                      <a:lnTo>
                        <a:pt x="50" y="56"/>
                      </a:lnTo>
                      <a:lnTo>
                        <a:pt x="57" y="49"/>
                      </a:lnTo>
                      <a:lnTo>
                        <a:pt x="57" y="56"/>
                      </a:lnTo>
                      <a:lnTo>
                        <a:pt x="57" y="49"/>
                      </a:lnTo>
                      <a:lnTo>
                        <a:pt x="57" y="42"/>
                      </a:lnTo>
                      <a:lnTo>
                        <a:pt x="57" y="35"/>
                      </a:lnTo>
                      <a:lnTo>
                        <a:pt x="64" y="35"/>
                      </a:lnTo>
                      <a:lnTo>
                        <a:pt x="71" y="28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99" y="35"/>
                      </a:lnTo>
                      <a:lnTo>
                        <a:pt x="99" y="42"/>
                      </a:lnTo>
                      <a:lnTo>
                        <a:pt x="106" y="42"/>
                      </a:lnTo>
                      <a:lnTo>
                        <a:pt x="113" y="42"/>
                      </a:lnTo>
                      <a:lnTo>
                        <a:pt x="113" y="49"/>
                      </a:lnTo>
                      <a:lnTo>
                        <a:pt x="113" y="56"/>
                      </a:lnTo>
                      <a:lnTo>
                        <a:pt x="121" y="56"/>
                      </a:lnTo>
                      <a:lnTo>
                        <a:pt x="113" y="56"/>
                      </a:lnTo>
                      <a:lnTo>
                        <a:pt x="121" y="63"/>
                      </a:lnTo>
                      <a:lnTo>
                        <a:pt x="121" y="56"/>
                      </a:lnTo>
                      <a:lnTo>
                        <a:pt x="121" y="63"/>
                      </a:lnTo>
                      <a:lnTo>
                        <a:pt x="121" y="70"/>
                      </a:lnTo>
                      <a:lnTo>
                        <a:pt x="113" y="70"/>
                      </a:lnTo>
                      <a:lnTo>
                        <a:pt x="106" y="70"/>
                      </a:lnTo>
                      <a:lnTo>
                        <a:pt x="106" y="63"/>
                      </a:lnTo>
                      <a:lnTo>
                        <a:pt x="106" y="70"/>
                      </a:lnTo>
                      <a:lnTo>
                        <a:pt x="99" y="70"/>
                      </a:lnTo>
                      <a:lnTo>
                        <a:pt x="106" y="70"/>
                      </a:lnTo>
                      <a:lnTo>
                        <a:pt x="106" y="78"/>
                      </a:lnTo>
                      <a:lnTo>
                        <a:pt x="99" y="78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06" y="92"/>
                      </a:lnTo>
                      <a:lnTo>
                        <a:pt x="113" y="99"/>
                      </a:lnTo>
                      <a:lnTo>
                        <a:pt x="121" y="99"/>
                      </a:lnTo>
                      <a:lnTo>
                        <a:pt x="121" y="106"/>
                      </a:lnTo>
                      <a:lnTo>
                        <a:pt x="128" y="106"/>
                      </a:lnTo>
                      <a:lnTo>
                        <a:pt x="128" y="113"/>
                      </a:lnTo>
                      <a:lnTo>
                        <a:pt x="135" y="113"/>
                      </a:lnTo>
                      <a:lnTo>
                        <a:pt x="128" y="113"/>
                      </a:lnTo>
                      <a:lnTo>
                        <a:pt x="135" y="113"/>
                      </a:lnTo>
                      <a:lnTo>
                        <a:pt x="128" y="113"/>
                      </a:lnTo>
                      <a:lnTo>
                        <a:pt x="128" y="120"/>
                      </a:lnTo>
                      <a:lnTo>
                        <a:pt x="135" y="120"/>
                      </a:lnTo>
                      <a:lnTo>
                        <a:pt x="128" y="120"/>
                      </a:lnTo>
                      <a:lnTo>
                        <a:pt x="135" y="120"/>
                      </a:lnTo>
                      <a:lnTo>
                        <a:pt x="135" y="113"/>
                      </a:lnTo>
                      <a:lnTo>
                        <a:pt x="135" y="120"/>
                      </a:lnTo>
                      <a:lnTo>
                        <a:pt x="135" y="113"/>
                      </a:lnTo>
                      <a:lnTo>
                        <a:pt x="142" y="113"/>
                      </a:lnTo>
                      <a:lnTo>
                        <a:pt x="149" y="113"/>
                      </a:lnTo>
                      <a:lnTo>
                        <a:pt x="142" y="113"/>
                      </a:lnTo>
                      <a:lnTo>
                        <a:pt x="149" y="113"/>
                      </a:lnTo>
                      <a:lnTo>
                        <a:pt x="142" y="113"/>
                      </a:lnTo>
                      <a:lnTo>
                        <a:pt x="142" y="106"/>
                      </a:lnTo>
                      <a:lnTo>
                        <a:pt x="149" y="106"/>
                      </a:lnTo>
                      <a:lnTo>
                        <a:pt x="142" y="106"/>
                      </a:lnTo>
                      <a:lnTo>
                        <a:pt x="142" y="113"/>
                      </a:lnTo>
                      <a:lnTo>
                        <a:pt x="149" y="113"/>
                      </a:lnTo>
                      <a:lnTo>
                        <a:pt x="149" y="106"/>
                      </a:lnTo>
                      <a:lnTo>
                        <a:pt x="156" y="106"/>
                      </a:lnTo>
                      <a:lnTo>
                        <a:pt x="163" y="106"/>
                      </a:lnTo>
                      <a:lnTo>
                        <a:pt x="163" y="113"/>
                      </a:lnTo>
                      <a:lnTo>
                        <a:pt x="163" y="106"/>
                      </a:lnTo>
                      <a:lnTo>
                        <a:pt x="163" y="99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70" y="78"/>
                      </a:lnTo>
                      <a:lnTo>
                        <a:pt x="177" y="78"/>
                      </a:lnTo>
                      <a:lnTo>
                        <a:pt x="177" y="85"/>
                      </a:lnTo>
                      <a:lnTo>
                        <a:pt x="177" y="78"/>
                      </a:lnTo>
                      <a:lnTo>
                        <a:pt x="184" y="78"/>
                      </a:lnTo>
                      <a:lnTo>
                        <a:pt x="184" y="70"/>
                      </a:lnTo>
                      <a:lnTo>
                        <a:pt x="184" y="63"/>
                      </a:lnTo>
                      <a:lnTo>
                        <a:pt x="191" y="63"/>
                      </a:lnTo>
                      <a:lnTo>
                        <a:pt x="184" y="63"/>
                      </a:lnTo>
                      <a:lnTo>
                        <a:pt x="184" y="56"/>
                      </a:lnTo>
                      <a:lnTo>
                        <a:pt x="184" y="49"/>
                      </a:lnTo>
                      <a:lnTo>
                        <a:pt x="191" y="49"/>
                      </a:lnTo>
                      <a:lnTo>
                        <a:pt x="199" y="49"/>
                      </a:lnTo>
                      <a:lnTo>
                        <a:pt x="191" y="49"/>
                      </a:lnTo>
                      <a:lnTo>
                        <a:pt x="199" y="49"/>
                      </a:lnTo>
                      <a:lnTo>
                        <a:pt x="206" y="49"/>
                      </a:lnTo>
                      <a:lnTo>
                        <a:pt x="199" y="49"/>
                      </a:lnTo>
                      <a:lnTo>
                        <a:pt x="206" y="49"/>
                      </a:lnTo>
                      <a:lnTo>
                        <a:pt x="199" y="49"/>
                      </a:lnTo>
                      <a:lnTo>
                        <a:pt x="206" y="49"/>
                      </a:lnTo>
                      <a:lnTo>
                        <a:pt x="213" y="49"/>
                      </a:lnTo>
                      <a:lnTo>
                        <a:pt x="220" y="49"/>
                      </a:lnTo>
                      <a:lnTo>
                        <a:pt x="213" y="49"/>
                      </a:lnTo>
                      <a:lnTo>
                        <a:pt x="220" y="49"/>
                      </a:lnTo>
                      <a:lnTo>
                        <a:pt x="213" y="49"/>
                      </a:lnTo>
                      <a:lnTo>
                        <a:pt x="206" y="49"/>
                      </a:lnTo>
                      <a:lnTo>
                        <a:pt x="206" y="42"/>
                      </a:lnTo>
                      <a:lnTo>
                        <a:pt x="206" y="49"/>
                      </a:lnTo>
                      <a:lnTo>
                        <a:pt x="206" y="42"/>
                      </a:lnTo>
                      <a:lnTo>
                        <a:pt x="213" y="42"/>
                      </a:lnTo>
                      <a:lnTo>
                        <a:pt x="206" y="42"/>
                      </a:lnTo>
                      <a:lnTo>
                        <a:pt x="213" y="42"/>
                      </a:lnTo>
                      <a:lnTo>
                        <a:pt x="206" y="42"/>
                      </a:lnTo>
                      <a:lnTo>
                        <a:pt x="213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13" y="35"/>
                      </a:lnTo>
                      <a:lnTo>
                        <a:pt x="220" y="35"/>
                      </a:lnTo>
                      <a:lnTo>
                        <a:pt x="220" y="42"/>
                      </a:lnTo>
                      <a:lnTo>
                        <a:pt x="227" y="42"/>
                      </a:lnTo>
                      <a:lnTo>
                        <a:pt x="227" y="35"/>
                      </a:lnTo>
                      <a:lnTo>
                        <a:pt x="220" y="35"/>
                      </a:lnTo>
                      <a:lnTo>
                        <a:pt x="213" y="35"/>
                      </a:lnTo>
                      <a:lnTo>
                        <a:pt x="206" y="35"/>
                      </a:lnTo>
                      <a:lnTo>
                        <a:pt x="213" y="35"/>
                      </a:lnTo>
                      <a:lnTo>
                        <a:pt x="206" y="35"/>
                      </a:lnTo>
                      <a:lnTo>
                        <a:pt x="213" y="35"/>
                      </a:lnTo>
                      <a:lnTo>
                        <a:pt x="213" y="28"/>
                      </a:lnTo>
                      <a:lnTo>
                        <a:pt x="206" y="28"/>
                      </a:lnTo>
                      <a:lnTo>
                        <a:pt x="206" y="35"/>
                      </a:lnTo>
                      <a:lnTo>
                        <a:pt x="206" y="28"/>
                      </a:lnTo>
                      <a:lnTo>
                        <a:pt x="206" y="35"/>
                      </a:lnTo>
                      <a:lnTo>
                        <a:pt x="199" y="35"/>
                      </a:lnTo>
                      <a:lnTo>
                        <a:pt x="199" y="28"/>
                      </a:lnTo>
                      <a:lnTo>
                        <a:pt x="206" y="28"/>
                      </a:lnTo>
                      <a:lnTo>
                        <a:pt x="199" y="28"/>
                      </a:lnTo>
                      <a:lnTo>
                        <a:pt x="191" y="28"/>
                      </a:lnTo>
                      <a:lnTo>
                        <a:pt x="199" y="28"/>
                      </a:lnTo>
                      <a:lnTo>
                        <a:pt x="199" y="21"/>
                      </a:lnTo>
                      <a:lnTo>
                        <a:pt x="191" y="21"/>
                      </a:lnTo>
                      <a:lnTo>
                        <a:pt x="199" y="21"/>
                      </a:lnTo>
                      <a:lnTo>
                        <a:pt x="191" y="21"/>
                      </a:lnTo>
                      <a:lnTo>
                        <a:pt x="191" y="14"/>
                      </a:lnTo>
                      <a:lnTo>
                        <a:pt x="199" y="14"/>
                      </a:lnTo>
                      <a:lnTo>
                        <a:pt x="191" y="14"/>
                      </a:lnTo>
                      <a:lnTo>
                        <a:pt x="199" y="14"/>
                      </a:lnTo>
                      <a:lnTo>
                        <a:pt x="191" y="14"/>
                      </a:lnTo>
                      <a:lnTo>
                        <a:pt x="191" y="7"/>
                      </a:lnTo>
                      <a:lnTo>
                        <a:pt x="199" y="7"/>
                      </a:lnTo>
                      <a:lnTo>
                        <a:pt x="191" y="7"/>
                      </a:lnTo>
                      <a:lnTo>
                        <a:pt x="199" y="7"/>
                      </a:lnTo>
                      <a:lnTo>
                        <a:pt x="206" y="7"/>
                      </a:lnTo>
                      <a:lnTo>
                        <a:pt x="199" y="7"/>
                      </a:lnTo>
                      <a:lnTo>
                        <a:pt x="206" y="7"/>
                      </a:lnTo>
                      <a:lnTo>
                        <a:pt x="199" y="7"/>
                      </a:lnTo>
                      <a:lnTo>
                        <a:pt x="191" y="7"/>
                      </a:lnTo>
                      <a:lnTo>
                        <a:pt x="191" y="0"/>
                      </a:lnTo>
                      <a:lnTo>
                        <a:pt x="199" y="0"/>
                      </a:lnTo>
                      <a:lnTo>
                        <a:pt x="206" y="7"/>
                      </a:lnTo>
                      <a:lnTo>
                        <a:pt x="199" y="7"/>
                      </a:lnTo>
                      <a:lnTo>
                        <a:pt x="206" y="7"/>
                      </a:lnTo>
                      <a:lnTo>
                        <a:pt x="213" y="7"/>
                      </a:lnTo>
                      <a:lnTo>
                        <a:pt x="213" y="0"/>
                      </a:lnTo>
                      <a:lnTo>
                        <a:pt x="220" y="0"/>
                      </a:lnTo>
                      <a:lnTo>
                        <a:pt x="227" y="0"/>
                      </a:lnTo>
                      <a:lnTo>
                        <a:pt x="234" y="0"/>
                      </a:lnTo>
                      <a:lnTo>
                        <a:pt x="234" y="7"/>
                      </a:lnTo>
                      <a:lnTo>
                        <a:pt x="234" y="0"/>
                      </a:lnTo>
                      <a:lnTo>
                        <a:pt x="234" y="7"/>
                      </a:lnTo>
                      <a:lnTo>
                        <a:pt x="241" y="7"/>
                      </a:lnTo>
                      <a:lnTo>
                        <a:pt x="248" y="7"/>
                      </a:lnTo>
                      <a:lnTo>
                        <a:pt x="255" y="7"/>
                      </a:lnTo>
                      <a:lnTo>
                        <a:pt x="262" y="7"/>
                      </a:lnTo>
                      <a:lnTo>
                        <a:pt x="262" y="14"/>
                      </a:lnTo>
                      <a:lnTo>
                        <a:pt x="262" y="7"/>
                      </a:lnTo>
                      <a:lnTo>
                        <a:pt x="269" y="7"/>
                      </a:lnTo>
                      <a:lnTo>
                        <a:pt x="276" y="7"/>
                      </a:lnTo>
                      <a:lnTo>
                        <a:pt x="284" y="7"/>
                      </a:lnTo>
                      <a:lnTo>
                        <a:pt x="291" y="7"/>
                      </a:lnTo>
                      <a:lnTo>
                        <a:pt x="291" y="14"/>
                      </a:lnTo>
                      <a:lnTo>
                        <a:pt x="298" y="14"/>
                      </a:lnTo>
                      <a:lnTo>
                        <a:pt x="291" y="14"/>
                      </a:lnTo>
                      <a:lnTo>
                        <a:pt x="284" y="14"/>
                      </a:lnTo>
                      <a:lnTo>
                        <a:pt x="291" y="14"/>
                      </a:lnTo>
                      <a:lnTo>
                        <a:pt x="284" y="14"/>
                      </a:lnTo>
                      <a:lnTo>
                        <a:pt x="291" y="14"/>
                      </a:lnTo>
                      <a:lnTo>
                        <a:pt x="291" y="21"/>
                      </a:lnTo>
                      <a:lnTo>
                        <a:pt x="291" y="14"/>
                      </a:lnTo>
                      <a:lnTo>
                        <a:pt x="291" y="21"/>
                      </a:lnTo>
                      <a:lnTo>
                        <a:pt x="284" y="14"/>
                      </a:lnTo>
                      <a:lnTo>
                        <a:pt x="276" y="14"/>
                      </a:lnTo>
                      <a:lnTo>
                        <a:pt x="269" y="14"/>
                      </a:lnTo>
                      <a:lnTo>
                        <a:pt x="262" y="14"/>
                      </a:lnTo>
                      <a:lnTo>
                        <a:pt x="269" y="14"/>
                      </a:lnTo>
                      <a:lnTo>
                        <a:pt x="276" y="14"/>
                      </a:lnTo>
                      <a:lnTo>
                        <a:pt x="276" y="21"/>
                      </a:lnTo>
                      <a:lnTo>
                        <a:pt x="284" y="21"/>
                      </a:lnTo>
                      <a:lnTo>
                        <a:pt x="291" y="21"/>
                      </a:lnTo>
                      <a:lnTo>
                        <a:pt x="298" y="21"/>
                      </a:lnTo>
                      <a:lnTo>
                        <a:pt x="291" y="21"/>
                      </a:lnTo>
                      <a:lnTo>
                        <a:pt x="298" y="21"/>
                      </a:lnTo>
                      <a:lnTo>
                        <a:pt x="298" y="28"/>
                      </a:lnTo>
                      <a:lnTo>
                        <a:pt x="305" y="28"/>
                      </a:lnTo>
                      <a:lnTo>
                        <a:pt x="298" y="28"/>
                      </a:lnTo>
                      <a:lnTo>
                        <a:pt x="305" y="28"/>
                      </a:lnTo>
                      <a:lnTo>
                        <a:pt x="312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26" y="35"/>
                      </a:lnTo>
                      <a:lnTo>
                        <a:pt x="333" y="35"/>
                      </a:lnTo>
                      <a:lnTo>
                        <a:pt x="326" y="35"/>
                      </a:lnTo>
                      <a:lnTo>
                        <a:pt x="319" y="35"/>
                      </a:lnTo>
                      <a:lnTo>
                        <a:pt x="319" y="42"/>
                      </a:lnTo>
                      <a:lnTo>
                        <a:pt x="312" y="42"/>
                      </a:lnTo>
                      <a:lnTo>
                        <a:pt x="305" y="42"/>
                      </a:lnTo>
                      <a:lnTo>
                        <a:pt x="312" y="42"/>
                      </a:lnTo>
                      <a:lnTo>
                        <a:pt x="305" y="42"/>
                      </a:lnTo>
                      <a:lnTo>
                        <a:pt x="312" y="42"/>
                      </a:lnTo>
                      <a:lnTo>
                        <a:pt x="319" y="42"/>
                      </a:lnTo>
                      <a:lnTo>
                        <a:pt x="319" y="49"/>
                      </a:lnTo>
                      <a:lnTo>
                        <a:pt x="319" y="42"/>
                      </a:lnTo>
                      <a:lnTo>
                        <a:pt x="326" y="42"/>
                      </a:lnTo>
                      <a:lnTo>
                        <a:pt x="326" y="49"/>
                      </a:lnTo>
                      <a:lnTo>
                        <a:pt x="333" y="49"/>
                      </a:lnTo>
                      <a:lnTo>
                        <a:pt x="333" y="56"/>
                      </a:lnTo>
                      <a:lnTo>
                        <a:pt x="326" y="56"/>
                      </a:lnTo>
                      <a:lnTo>
                        <a:pt x="319" y="56"/>
                      </a:lnTo>
                      <a:lnTo>
                        <a:pt x="312" y="56"/>
                      </a:lnTo>
                      <a:lnTo>
                        <a:pt x="312" y="63"/>
                      </a:lnTo>
                      <a:lnTo>
                        <a:pt x="305" y="63"/>
                      </a:lnTo>
                      <a:lnTo>
                        <a:pt x="305" y="56"/>
                      </a:lnTo>
                      <a:lnTo>
                        <a:pt x="298" y="56"/>
                      </a:lnTo>
                      <a:lnTo>
                        <a:pt x="298" y="63"/>
                      </a:lnTo>
                      <a:lnTo>
                        <a:pt x="291" y="63"/>
                      </a:lnTo>
                      <a:lnTo>
                        <a:pt x="291" y="56"/>
                      </a:lnTo>
                      <a:lnTo>
                        <a:pt x="284" y="56"/>
                      </a:lnTo>
                      <a:lnTo>
                        <a:pt x="284" y="63"/>
                      </a:lnTo>
                      <a:lnTo>
                        <a:pt x="291" y="63"/>
                      </a:lnTo>
                      <a:lnTo>
                        <a:pt x="284" y="63"/>
                      </a:lnTo>
                      <a:lnTo>
                        <a:pt x="291" y="63"/>
                      </a:lnTo>
                      <a:lnTo>
                        <a:pt x="298" y="63"/>
                      </a:lnTo>
                      <a:lnTo>
                        <a:pt x="305" y="63"/>
                      </a:lnTo>
                      <a:lnTo>
                        <a:pt x="305" y="70"/>
                      </a:lnTo>
                      <a:lnTo>
                        <a:pt x="298" y="63"/>
                      </a:lnTo>
                      <a:lnTo>
                        <a:pt x="298" y="70"/>
                      </a:lnTo>
                      <a:lnTo>
                        <a:pt x="298" y="63"/>
                      </a:lnTo>
                      <a:lnTo>
                        <a:pt x="298" y="70"/>
                      </a:lnTo>
                      <a:lnTo>
                        <a:pt x="298" y="63"/>
                      </a:lnTo>
                      <a:lnTo>
                        <a:pt x="298" y="70"/>
                      </a:lnTo>
                      <a:lnTo>
                        <a:pt x="291" y="70"/>
                      </a:lnTo>
                      <a:lnTo>
                        <a:pt x="298" y="70"/>
                      </a:lnTo>
                      <a:lnTo>
                        <a:pt x="298" y="78"/>
                      </a:lnTo>
                      <a:lnTo>
                        <a:pt x="305" y="78"/>
                      </a:lnTo>
                      <a:lnTo>
                        <a:pt x="305" y="70"/>
                      </a:lnTo>
                      <a:lnTo>
                        <a:pt x="305" y="78"/>
                      </a:lnTo>
                      <a:lnTo>
                        <a:pt x="298" y="78"/>
                      </a:lnTo>
                      <a:lnTo>
                        <a:pt x="298" y="85"/>
                      </a:lnTo>
                      <a:lnTo>
                        <a:pt x="305" y="85"/>
                      </a:lnTo>
                      <a:lnTo>
                        <a:pt x="305" y="92"/>
                      </a:lnTo>
                      <a:lnTo>
                        <a:pt x="312" y="92"/>
                      </a:lnTo>
                      <a:lnTo>
                        <a:pt x="319" y="92"/>
                      </a:lnTo>
                      <a:lnTo>
                        <a:pt x="319" y="99"/>
                      </a:lnTo>
                      <a:lnTo>
                        <a:pt x="326" y="99"/>
                      </a:lnTo>
                      <a:lnTo>
                        <a:pt x="326" y="106"/>
                      </a:lnTo>
                      <a:lnTo>
                        <a:pt x="333" y="106"/>
                      </a:lnTo>
                      <a:lnTo>
                        <a:pt x="326" y="106"/>
                      </a:lnTo>
                      <a:lnTo>
                        <a:pt x="326" y="113"/>
                      </a:lnTo>
                      <a:lnTo>
                        <a:pt x="326" y="120"/>
                      </a:lnTo>
                      <a:lnTo>
                        <a:pt x="319" y="127"/>
                      </a:lnTo>
                      <a:lnTo>
                        <a:pt x="319" y="120"/>
                      </a:lnTo>
                      <a:lnTo>
                        <a:pt x="319" y="127"/>
                      </a:lnTo>
                      <a:lnTo>
                        <a:pt x="312" y="127"/>
                      </a:lnTo>
                      <a:lnTo>
                        <a:pt x="305" y="127"/>
                      </a:lnTo>
                      <a:lnTo>
                        <a:pt x="305" y="134"/>
                      </a:lnTo>
                      <a:lnTo>
                        <a:pt x="298" y="134"/>
                      </a:lnTo>
                      <a:lnTo>
                        <a:pt x="305" y="134"/>
                      </a:lnTo>
                      <a:lnTo>
                        <a:pt x="298" y="134"/>
                      </a:lnTo>
                      <a:lnTo>
                        <a:pt x="305" y="134"/>
                      </a:lnTo>
                      <a:lnTo>
                        <a:pt x="298" y="134"/>
                      </a:lnTo>
                      <a:lnTo>
                        <a:pt x="291" y="134"/>
                      </a:lnTo>
                      <a:lnTo>
                        <a:pt x="298" y="134"/>
                      </a:lnTo>
                      <a:lnTo>
                        <a:pt x="291" y="134"/>
                      </a:lnTo>
                      <a:lnTo>
                        <a:pt x="291" y="141"/>
                      </a:lnTo>
                      <a:lnTo>
                        <a:pt x="284" y="141"/>
                      </a:lnTo>
                      <a:lnTo>
                        <a:pt x="276" y="141"/>
                      </a:lnTo>
                      <a:lnTo>
                        <a:pt x="276" y="148"/>
                      </a:lnTo>
                      <a:lnTo>
                        <a:pt x="269" y="148"/>
                      </a:lnTo>
                      <a:lnTo>
                        <a:pt x="262" y="148"/>
                      </a:lnTo>
                      <a:lnTo>
                        <a:pt x="255" y="148"/>
                      </a:lnTo>
                      <a:lnTo>
                        <a:pt x="255" y="141"/>
                      </a:lnTo>
                      <a:lnTo>
                        <a:pt x="248" y="141"/>
                      </a:lnTo>
                      <a:lnTo>
                        <a:pt x="241" y="141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8" y="141"/>
                      </a:lnTo>
                      <a:lnTo>
                        <a:pt x="248" y="134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8" y="127"/>
                      </a:lnTo>
                      <a:lnTo>
                        <a:pt x="241" y="127"/>
                      </a:lnTo>
                      <a:lnTo>
                        <a:pt x="248" y="127"/>
                      </a:lnTo>
                      <a:lnTo>
                        <a:pt x="241" y="127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1" y="134"/>
                      </a:lnTo>
                      <a:lnTo>
                        <a:pt x="234" y="134"/>
                      </a:lnTo>
                      <a:lnTo>
                        <a:pt x="227" y="134"/>
                      </a:lnTo>
                      <a:lnTo>
                        <a:pt x="227" y="127"/>
                      </a:lnTo>
                      <a:lnTo>
                        <a:pt x="234" y="134"/>
                      </a:lnTo>
                      <a:lnTo>
                        <a:pt x="234" y="127"/>
                      </a:lnTo>
                      <a:lnTo>
                        <a:pt x="234" y="134"/>
                      </a:lnTo>
                      <a:lnTo>
                        <a:pt x="234" y="127"/>
                      </a:lnTo>
                      <a:lnTo>
                        <a:pt x="227" y="127"/>
                      </a:lnTo>
                      <a:lnTo>
                        <a:pt x="220" y="127"/>
                      </a:lnTo>
                      <a:lnTo>
                        <a:pt x="227" y="127"/>
                      </a:lnTo>
                      <a:lnTo>
                        <a:pt x="234" y="127"/>
                      </a:lnTo>
                      <a:lnTo>
                        <a:pt x="227" y="127"/>
                      </a:lnTo>
                      <a:lnTo>
                        <a:pt x="220" y="120"/>
                      </a:lnTo>
                      <a:lnTo>
                        <a:pt x="213" y="120"/>
                      </a:lnTo>
                      <a:lnTo>
                        <a:pt x="213" y="127"/>
                      </a:lnTo>
                      <a:lnTo>
                        <a:pt x="220" y="120"/>
                      </a:lnTo>
                      <a:lnTo>
                        <a:pt x="220" y="127"/>
                      </a:lnTo>
                      <a:lnTo>
                        <a:pt x="213" y="127"/>
                      </a:lnTo>
                      <a:lnTo>
                        <a:pt x="206" y="127"/>
                      </a:lnTo>
                      <a:lnTo>
                        <a:pt x="213" y="127"/>
                      </a:lnTo>
                      <a:lnTo>
                        <a:pt x="220" y="127"/>
                      </a:lnTo>
                      <a:lnTo>
                        <a:pt x="227" y="127"/>
                      </a:lnTo>
                      <a:lnTo>
                        <a:pt x="220" y="127"/>
                      </a:lnTo>
                      <a:lnTo>
                        <a:pt x="227" y="127"/>
                      </a:lnTo>
                      <a:lnTo>
                        <a:pt x="220" y="127"/>
                      </a:lnTo>
                      <a:lnTo>
                        <a:pt x="227" y="127"/>
                      </a:lnTo>
                      <a:lnTo>
                        <a:pt x="227" y="134"/>
                      </a:lnTo>
                      <a:lnTo>
                        <a:pt x="227" y="127"/>
                      </a:lnTo>
                      <a:lnTo>
                        <a:pt x="220" y="127"/>
                      </a:lnTo>
                      <a:lnTo>
                        <a:pt x="227" y="134"/>
                      </a:lnTo>
                      <a:lnTo>
                        <a:pt x="234" y="134"/>
                      </a:lnTo>
                      <a:lnTo>
                        <a:pt x="227" y="134"/>
                      </a:lnTo>
                      <a:lnTo>
                        <a:pt x="234" y="134"/>
                      </a:lnTo>
                      <a:lnTo>
                        <a:pt x="241" y="134"/>
                      </a:lnTo>
                      <a:lnTo>
                        <a:pt x="234" y="134"/>
                      </a:lnTo>
                      <a:lnTo>
                        <a:pt x="241" y="134"/>
                      </a:lnTo>
                      <a:lnTo>
                        <a:pt x="241" y="141"/>
                      </a:lnTo>
                      <a:lnTo>
                        <a:pt x="234" y="141"/>
                      </a:lnTo>
                      <a:lnTo>
                        <a:pt x="241" y="141"/>
                      </a:lnTo>
                      <a:lnTo>
                        <a:pt x="241" y="148"/>
                      </a:lnTo>
                      <a:lnTo>
                        <a:pt x="248" y="148"/>
                      </a:lnTo>
                      <a:lnTo>
                        <a:pt x="248" y="155"/>
                      </a:lnTo>
                      <a:lnTo>
                        <a:pt x="255" y="155"/>
                      </a:lnTo>
                      <a:lnTo>
                        <a:pt x="248" y="155"/>
                      </a:lnTo>
                      <a:lnTo>
                        <a:pt x="248" y="163"/>
                      </a:lnTo>
                      <a:lnTo>
                        <a:pt x="248" y="155"/>
                      </a:lnTo>
                      <a:lnTo>
                        <a:pt x="241" y="155"/>
                      </a:lnTo>
                      <a:lnTo>
                        <a:pt x="234" y="155"/>
                      </a:lnTo>
                      <a:lnTo>
                        <a:pt x="241" y="155"/>
                      </a:lnTo>
                      <a:lnTo>
                        <a:pt x="234" y="155"/>
                      </a:lnTo>
                      <a:lnTo>
                        <a:pt x="227" y="155"/>
                      </a:lnTo>
                      <a:lnTo>
                        <a:pt x="227" y="148"/>
                      </a:lnTo>
                      <a:lnTo>
                        <a:pt x="220" y="148"/>
                      </a:lnTo>
                      <a:lnTo>
                        <a:pt x="220" y="155"/>
                      </a:lnTo>
                      <a:lnTo>
                        <a:pt x="227" y="155"/>
                      </a:lnTo>
                      <a:lnTo>
                        <a:pt x="234" y="155"/>
                      </a:lnTo>
                      <a:lnTo>
                        <a:pt x="234" y="163"/>
                      </a:lnTo>
                      <a:lnTo>
                        <a:pt x="227" y="163"/>
                      </a:lnTo>
                      <a:lnTo>
                        <a:pt x="227" y="155"/>
                      </a:lnTo>
                      <a:lnTo>
                        <a:pt x="227" y="163"/>
                      </a:lnTo>
                      <a:lnTo>
                        <a:pt x="227" y="155"/>
                      </a:lnTo>
                      <a:lnTo>
                        <a:pt x="220" y="155"/>
                      </a:lnTo>
                      <a:lnTo>
                        <a:pt x="227" y="155"/>
                      </a:lnTo>
                      <a:lnTo>
                        <a:pt x="220" y="155"/>
                      </a:lnTo>
                      <a:lnTo>
                        <a:pt x="227" y="155"/>
                      </a:lnTo>
                      <a:lnTo>
                        <a:pt x="220" y="155"/>
                      </a:lnTo>
                      <a:lnTo>
                        <a:pt x="213" y="155"/>
                      </a:lnTo>
                      <a:lnTo>
                        <a:pt x="206" y="155"/>
                      </a:lnTo>
                      <a:lnTo>
                        <a:pt x="206" y="148"/>
                      </a:lnTo>
                      <a:lnTo>
                        <a:pt x="206" y="155"/>
                      </a:lnTo>
                      <a:lnTo>
                        <a:pt x="199" y="155"/>
                      </a:lnTo>
                      <a:lnTo>
                        <a:pt x="199" y="148"/>
                      </a:lnTo>
                      <a:lnTo>
                        <a:pt x="199" y="141"/>
                      </a:lnTo>
                      <a:lnTo>
                        <a:pt x="191" y="141"/>
                      </a:lnTo>
                      <a:lnTo>
                        <a:pt x="199" y="141"/>
                      </a:lnTo>
                      <a:lnTo>
                        <a:pt x="191" y="141"/>
                      </a:lnTo>
                      <a:lnTo>
                        <a:pt x="184" y="141"/>
                      </a:lnTo>
                      <a:lnTo>
                        <a:pt x="184" y="148"/>
                      </a:lnTo>
                      <a:lnTo>
                        <a:pt x="184" y="141"/>
                      </a:lnTo>
                      <a:lnTo>
                        <a:pt x="177" y="141"/>
                      </a:lnTo>
                      <a:lnTo>
                        <a:pt x="184" y="141"/>
                      </a:lnTo>
                      <a:lnTo>
                        <a:pt x="177" y="141"/>
                      </a:lnTo>
                      <a:lnTo>
                        <a:pt x="177" y="148"/>
                      </a:lnTo>
                      <a:lnTo>
                        <a:pt x="177" y="141"/>
                      </a:lnTo>
                      <a:lnTo>
                        <a:pt x="177" y="148"/>
                      </a:lnTo>
                      <a:lnTo>
                        <a:pt x="177" y="141"/>
                      </a:lnTo>
                      <a:lnTo>
                        <a:pt x="177" y="148"/>
                      </a:lnTo>
                      <a:lnTo>
                        <a:pt x="177" y="141"/>
                      </a:lnTo>
                      <a:lnTo>
                        <a:pt x="177" y="148"/>
                      </a:lnTo>
                      <a:lnTo>
                        <a:pt x="170" y="141"/>
                      </a:lnTo>
                      <a:lnTo>
                        <a:pt x="163" y="141"/>
                      </a:lnTo>
                      <a:lnTo>
                        <a:pt x="170" y="141"/>
                      </a:lnTo>
                      <a:lnTo>
                        <a:pt x="163" y="141"/>
                      </a:lnTo>
                      <a:lnTo>
                        <a:pt x="156" y="141"/>
                      </a:lnTo>
                      <a:lnTo>
                        <a:pt x="163" y="141"/>
                      </a:lnTo>
                      <a:lnTo>
                        <a:pt x="156" y="141"/>
                      </a:lnTo>
                      <a:lnTo>
                        <a:pt x="163" y="141"/>
                      </a:lnTo>
                      <a:lnTo>
                        <a:pt x="156" y="141"/>
                      </a:lnTo>
                      <a:lnTo>
                        <a:pt x="156" y="148"/>
                      </a:lnTo>
                      <a:lnTo>
                        <a:pt x="149" y="148"/>
                      </a:lnTo>
                      <a:lnTo>
                        <a:pt x="156" y="148"/>
                      </a:lnTo>
                      <a:lnTo>
                        <a:pt x="156" y="155"/>
                      </a:lnTo>
                      <a:lnTo>
                        <a:pt x="163" y="155"/>
                      </a:lnTo>
                      <a:lnTo>
                        <a:pt x="170" y="155"/>
                      </a:lnTo>
                      <a:lnTo>
                        <a:pt x="177" y="155"/>
                      </a:lnTo>
                      <a:lnTo>
                        <a:pt x="184" y="155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77" y="170"/>
                      </a:lnTo>
                      <a:lnTo>
                        <a:pt x="170" y="170"/>
                      </a:lnTo>
                      <a:lnTo>
                        <a:pt x="163" y="170"/>
                      </a:lnTo>
                      <a:lnTo>
                        <a:pt x="163" y="177"/>
                      </a:lnTo>
                      <a:lnTo>
                        <a:pt x="163" y="184"/>
                      </a:lnTo>
                      <a:lnTo>
                        <a:pt x="163" y="177"/>
                      </a:lnTo>
                      <a:lnTo>
                        <a:pt x="163" y="184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56" y="184"/>
                      </a:lnTo>
                      <a:lnTo>
                        <a:pt x="149" y="184"/>
                      </a:lnTo>
                      <a:lnTo>
                        <a:pt x="142" y="184"/>
                      </a:lnTo>
                      <a:lnTo>
                        <a:pt x="142" y="191"/>
                      </a:lnTo>
                      <a:lnTo>
                        <a:pt x="135" y="191"/>
                      </a:lnTo>
                      <a:lnTo>
                        <a:pt x="135" y="198"/>
                      </a:lnTo>
                      <a:lnTo>
                        <a:pt x="135" y="191"/>
                      </a:lnTo>
                      <a:lnTo>
                        <a:pt x="135" y="198"/>
                      </a:lnTo>
                      <a:lnTo>
                        <a:pt x="128" y="198"/>
                      </a:lnTo>
                      <a:lnTo>
                        <a:pt x="128" y="191"/>
                      </a:lnTo>
                      <a:lnTo>
                        <a:pt x="121" y="191"/>
                      </a:lnTo>
                      <a:lnTo>
                        <a:pt x="121" y="198"/>
                      </a:lnTo>
                      <a:lnTo>
                        <a:pt x="113" y="191"/>
                      </a:lnTo>
                      <a:lnTo>
                        <a:pt x="106" y="191"/>
                      </a:lnTo>
                      <a:lnTo>
                        <a:pt x="99" y="191"/>
                      </a:lnTo>
                      <a:lnTo>
                        <a:pt x="99" y="184"/>
                      </a:lnTo>
                      <a:lnTo>
                        <a:pt x="92" y="184"/>
                      </a:lnTo>
                      <a:lnTo>
                        <a:pt x="85" y="184"/>
                      </a:lnTo>
                      <a:lnTo>
                        <a:pt x="92" y="184"/>
                      </a:lnTo>
                      <a:lnTo>
                        <a:pt x="99" y="184"/>
                      </a:lnTo>
                      <a:lnTo>
                        <a:pt x="92" y="177"/>
                      </a:lnTo>
                      <a:lnTo>
                        <a:pt x="85" y="177"/>
                      </a:lnTo>
                      <a:lnTo>
                        <a:pt x="78" y="177"/>
                      </a:lnTo>
                      <a:lnTo>
                        <a:pt x="71" y="177"/>
                      </a:lnTo>
                      <a:lnTo>
                        <a:pt x="71" y="170"/>
                      </a:lnTo>
                      <a:lnTo>
                        <a:pt x="64" y="170"/>
                      </a:lnTo>
                      <a:lnTo>
                        <a:pt x="71" y="170"/>
                      </a:lnTo>
                      <a:lnTo>
                        <a:pt x="64" y="170"/>
                      </a:lnTo>
                      <a:lnTo>
                        <a:pt x="57" y="170"/>
                      </a:lnTo>
                      <a:lnTo>
                        <a:pt x="50" y="170"/>
                      </a:lnTo>
                      <a:lnTo>
                        <a:pt x="57" y="170"/>
                      </a:lnTo>
                      <a:lnTo>
                        <a:pt x="57" y="177"/>
                      </a:lnTo>
                      <a:lnTo>
                        <a:pt x="57" y="170"/>
                      </a:lnTo>
                      <a:lnTo>
                        <a:pt x="50" y="170"/>
                      </a:lnTo>
                      <a:lnTo>
                        <a:pt x="43" y="170"/>
                      </a:lnTo>
                      <a:lnTo>
                        <a:pt x="36" y="170"/>
                      </a:lnTo>
                      <a:lnTo>
                        <a:pt x="43" y="170"/>
                      </a:lnTo>
                      <a:lnTo>
                        <a:pt x="36" y="170"/>
                      </a:lnTo>
                      <a:lnTo>
                        <a:pt x="28" y="170"/>
                      </a:lnTo>
                      <a:lnTo>
                        <a:pt x="21" y="170"/>
                      </a:lnTo>
                      <a:lnTo>
                        <a:pt x="14" y="170"/>
                      </a:lnTo>
                      <a:lnTo>
                        <a:pt x="7" y="170"/>
                      </a:lnTo>
                      <a:lnTo>
                        <a:pt x="0" y="170"/>
                      </a:lnTo>
                      <a:lnTo>
                        <a:pt x="7" y="170"/>
                      </a:lnTo>
                      <a:lnTo>
                        <a:pt x="14" y="170"/>
                      </a:lnTo>
                      <a:lnTo>
                        <a:pt x="14" y="177"/>
                      </a:lnTo>
                      <a:lnTo>
                        <a:pt x="21" y="177"/>
                      </a:lnTo>
                      <a:lnTo>
                        <a:pt x="14" y="177"/>
                      </a:lnTo>
                      <a:lnTo>
                        <a:pt x="14" y="170"/>
                      </a:lnTo>
                      <a:lnTo>
                        <a:pt x="21" y="170"/>
                      </a:lnTo>
                      <a:lnTo>
                        <a:pt x="28" y="170"/>
                      </a:lnTo>
                      <a:lnTo>
                        <a:pt x="36" y="170"/>
                      </a:lnTo>
                      <a:lnTo>
                        <a:pt x="43" y="170"/>
                      </a:lnTo>
                      <a:lnTo>
                        <a:pt x="43" y="177"/>
                      </a:lnTo>
                      <a:lnTo>
                        <a:pt x="50" y="177"/>
                      </a:lnTo>
                      <a:lnTo>
                        <a:pt x="57" y="177"/>
                      </a:lnTo>
                      <a:lnTo>
                        <a:pt x="64" y="177"/>
                      </a:lnTo>
                      <a:lnTo>
                        <a:pt x="64" y="184"/>
                      </a:lnTo>
                      <a:lnTo>
                        <a:pt x="71" y="184"/>
                      </a:lnTo>
                      <a:lnTo>
                        <a:pt x="71" y="191"/>
                      </a:lnTo>
                      <a:lnTo>
                        <a:pt x="78" y="191"/>
                      </a:lnTo>
                      <a:lnTo>
                        <a:pt x="78" y="198"/>
                      </a:lnTo>
                      <a:lnTo>
                        <a:pt x="85" y="191"/>
                      </a:lnTo>
                      <a:lnTo>
                        <a:pt x="85" y="198"/>
                      </a:lnTo>
                      <a:lnTo>
                        <a:pt x="92" y="198"/>
                      </a:lnTo>
                      <a:lnTo>
                        <a:pt x="99" y="198"/>
                      </a:lnTo>
                      <a:lnTo>
                        <a:pt x="106" y="198"/>
                      </a:lnTo>
                      <a:lnTo>
                        <a:pt x="113" y="198"/>
                      </a:lnTo>
                      <a:lnTo>
                        <a:pt x="121" y="198"/>
                      </a:lnTo>
                      <a:lnTo>
                        <a:pt x="128" y="198"/>
                      </a:lnTo>
                      <a:lnTo>
                        <a:pt x="121" y="198"/>
                      </a:lnTo>
                      <a:lnTo>
                        <a:pt x="128" y="198"/>
                      </a:lnTo>
                      <a:lnTo>
                        <a:pt x="135" y="198"/>
                      </a:lnTo>
                      <a:lnTo>
                        <a:pt x="142" y="198"/>
                      </a:lnTo>
                      <a:lnTo>
                        <a:pt x="149" y="198"/>
                      </a:lnTo>
                      <a:lnTo>
                        <a:pt x="149" y="205"/>
                      </a:lnTo>
                      <a:lnTo>
                        <a:pt x="142" y="205"/>
                      </a:lnTo>
                      <a:lnTo>
                        <a:pt x="149" y="205"/>
                      </a:lnTo>
                      <a:lnTo>
                        <a:pt x="142" y="205"/>
                      </a:lnTo>
                      <a:lnTo>
                        <a:pt x="149" y="205"/>
                      </a:lnTo>
                      <a:lnTo>
                        <a:pt x="142" y="205"/>
                      </a:lnTo>
                      <a:lnTo>
                        <a:pt x="142" y="212"/>
                      </a:lnTo>
                      <a:lnTo>
                        <a:pt x="135" y="212"/>
                      </a:lnTo>
                      <a:lnTo>
                        <a:pt x="135" y="219"/>
                      </a:lnTo>
                      <a:lnTo>
                        <a:pt x="128" y="219"/>
                      </a:lnTo>
                      <a:lnTo>
                        <a:pt x="128" y="226"/>
                      </a:lnTo>
                      <a:lnTo>
                        <a:pt x="121" y="226"/>
                      </a:lnTo>
                      <a:lnTo>
                        <a:pt x="121" y="233"/>
                      </a:lnTo>
                      <a:lnTo>
                        <a:pt x="113" y="233"/>
                      </a:lnTo>
                      <a:lnTo>
                        <a:pt x="113" y="241"/>
                      </a:lnTo>
                      <a:lnTo>
                        <a:pt x="106" y="241"/>
                      </a:lnTo>
                      <a:lnTo>
                        <a:pt x="113" y="241"/>
                      </a:lnTo>
                      <a:lnTo>
                        <a:pt x="106" y="241"/>
                      </a:lnTo>
                      <a:lnTo>
                        <a:pt x="113" y="248"/>
                      </a:lnTo>
                      <a:lnTo>
                        <a:pt x="106" y="248"/>
                      </a:lnTo>
                      <a:lnTo>
                        <a:pt x="106" y="241"/>
                      </a:lnTo>
                      <a:lnTo>
                        <a:pt x="106" y="248"/>
                      </a:lnTo>
                      <a:lnTo>
                        <a:pt x="99" y="248"/>
                      </a:lnTo>
                      <a:lnTo>
                        <a:pt x="106" y="248"/>
                      </a:lnTo>
                      <a:lnTo>
                        <a:pt x="99" y="248"/>
                      </a:lnTo>
                      <a:lnTo>
                        <a:pt x="92" y="248"/>
                      </a:lnTo>
                      <a:lnTo>
                        <a:pt x="99" y="248"/>
                      </a:lnTo>
                      <a:lnTo>
                        <a:pt x="92" y="248"/>
                      </a:lnTo>
                      <a:lnTo>
                        <a:pt x="99" y="248"/>
                      </a:lnTo>
                      <a:lnTo>
                        <a:pt x="92" y="248"/>
                      </a:lnTo>
                      <a:lnTo>
                        <a:pt x="85" y="248"/>
                      </a:lnTo>
                      <a:lnTo>
                        <a:pt x="92" y="248"/>
                      </a:lnTo>
                      <a:lnTo>
                        <a:pt x="85" y="255"/>
                      </a:lnTo>
                      <a:lnTo>
                        <a:pt x="85" y="248"/>
                      </a:lnTo>
                      <a:lnTo>
                        <a:pt x="85" y="255"/>
                      </a:lnTo>
                      <a:lnTo>
                        <a:pt x="85" y="248"/>
                      </a:lnTo>
                      <a:lnTo>
                        <a:pt x="78" y="248"/>
                      </a:lnTo>
                      <a:lnTo>
                        <a:pt x="71" y="248"/>
                      </a:lnTo>
                      <a:lnTo>
                        <a:pt x="78" y="248"/>
                      </a:lnTo>
                      <a:lnTo>
                        <a:pt x="78" y="255"/>
                      </a:lnTo>
                      <a:lnTo>
                        <a:pt x="71" y="255"/>
                      </a:lnTo>
                      <a:lnTo>
                        <a:pt x="71" y="248"/>
                      </a:lnTo>
                      <a:lnTo>
                        <a:pt x="71" y="255"/>
                      </a:lnTo>
                      <a:lnTo>
                        <a:pt x="71" y="248"/>
                      </a:lnTo>
                      <a:lnTo>
                        <a:pt x="64" y="248"/>
                      </a:lnTo>
                      <a:lnTo>
                        <a:pt x="64" y="255"/>
                      </a:lnTo>
                      <a:lnTo>
                        <a:pt x="64" y="248"/>
                      </a:lnTo>
                      <a:lnTo>
                        <a:pt x="57" y="248"/>
                      </a:lnTo>
                      <a:lnTo>
                        <a:pt x="64" y="248"/>
                      </a:lnTo>
                      <a:lnTo>
                        <a:pt x="57" y="248"/>
                      </a:lnTo>
                      <a:lnTo>
                        <a:pt x="57" y="241"/>
                      </a:lnTo>
                      <a:lnTo>
                        <a:pt x="50" y="241"/>
                      </a:lnTo>
                      <a:lnTo>
                        <a:pt x="57" y="241"/>
                      </a:lnTo>
                      <a:lnTo>
                        <a:pt x="57" y="248"/>
                      </a:lnTo>
                      <a:lnTo>
                        <a:pt x="50" y="248"/>
                      </a:lnTo>
                      <a:lnTo>
                        <a:pt x="50" y="241"/>
                      </a:lnTo>
                      <a:lnTo>
                        <a:pt x="50" y="248"/>
                      </a:lnTo>
                      <a:lnTo>
                        <a:pt x="43" y="248"/>
                      </a:lnTo>
                      <a:lnTo>
                        <a:pt x="50" y="248"/>
                      </a:lnTo>
                      <a:lnTo>
                        <a:pt x="57" y="248"/>
                      </a:lnTo>
                      <a:lnTo>
                        <a:pt x="50" y="248"/>
                      </a:lnTo>
                      <a:lnTo>
                        <a:pt x="50" y="255"/>
                      </a:lnTo>
                      <a:lnTo>
                        <a:pt x="50" y="248"/>
                      </a:lnTo>
                      <a:lnTo>
                        <a:pt x="50" y="255"/>
                      </a:lnTo>
                      <a:lnTo>
                        <a:pt x="57" y="255"/>
                      </a:lnTo>
                      <a:lnTo>
                        <a:pt x="50" y="255"/>
                      </a:lnTo>
                      <a:lnTo>
                        <a:pt x="43" y="255"/>
                      </a:lnTo>
                      <a:lnTo>
                        <a:pt x="50" y="255"/>
                      </a:lnTo>
                      <a:lnTo>
                        <a:pt x="43" y="255"/>
                      </a:lnTo>
                      <a:lnTo>
                        <a:pt x="43" y="248"/>
                      </a:lnTo>
                      <a:lnTo>
                        <a:pt x="43" y="255"/>
                      </a:lnTo>
                      <a:lnTo>
                        <a:pt x="43" y="248"/>
                      </a:lnTo>
                      <a:lnTo>
                        <a:pt x="43" y="255"/>
                      </a:lnTo>
                      <a:lnTo>
                        <a:pt x="50" y="255"/>
                      </a:lnTo>
                      <a:lnTo>
                        <a:pt x="50" y="262"/>
                      </a:lnTo>
                      <a:lnTo>
                        <a:pt x="43" y="255"/>
                      </a:lnTo>
                      <a:lnTo>
                        <a:pt x="50" y="262"/>
                      </a:lnTo>
                      <a:lnTo>
                        <a:pt x="43" y="262"/>
                      </a:lnTo>
                      <a:lnTo>
                        <a:pt x="50" y="262"/>
                      </a:lnTo>
                      <a:lnTo>
                        <a:pt x="43" y="262"/>
                      </a:lnTo>
                      <a:lnTo>
                        <a:pt x="50" y="262"/>
                      </a:lnTo>
                      <a:lnTo>
                        <a:pt x="43" y="262"/>
                      </a:lnTo>
                      <a:lnTo>
                        <a:pt x="50" y="26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1" name="Freeform 1895"/>
                <p:cNvSpPr>
                  <a:spLocks/>
                </p:cNvSpPr>
                <p:nvPr/>
              </p:nvSpPr>
              <p:spPr bwMode="auto">
                <a:xfrm>
                  <a:off x="2164" y="1332"/>
                  <a:ext cx="589" cy="206"/>
                </a:xfrm>
                <a:custGeom>
                  <a:avLst/>
                  <a:gdLst>
                    <a:gd name="T0" fmla="*/ 36 w 589"/>
                    <a:gd name="T1" fmla="*/ 171 h 206"/>
                    <a:gd name="T2" fmla="*/ 78 w 589"/>
                    <a:gd name="T3" fmla="*/ 164 h 206"/>
                    <a:gd name="T4" fmla="*/ 85 w 589"/>
                    <a:gd name="T5" fmla="*/ 149 h 206"/>
                    <a:gd name="T6" fmla="*/ 78 w 589"/>
                    <a:gd name="T7" fmla="*/ 142 h 206"/>
                    <a:gd name="T8" fmla="*/ 43 w 589"/>
                    <a:gd name="T9" fmla="*/ 156 h 206"/>
                    <a:gd name="T10" fmla="*/ 29 w 589"/>
                    <a:gd name="T11" fmla="*/ 156 h 206"/>
                    <a:gd name="T12" fmla="*/ 14 w 589"/>
                    <a:gd name="T13" fmla="*/ 156 h 206"/>
                    <a:gd name="T14" fmla="*/ 7 w 589"/>
                    <a:gd name="T15" fmla="*/ 149 h 206"/>
                    <a:gd name="T16" fmla="*/ 71 w 589"/>
                    <a:gd name="T17" fmla="*/ 128 h 206"/>
                    <a:gd name="T18" fmla="*/ 114 w 589"/>
                    <a:gd name="T19" fmla="*/ 149 h 206"/>
                    <a:gd name="T20" fmla="*/ 121 w 589"/>
                    <a:gd name="T21" fmla="*/ 156 h 206"/>
                    <a:gd name="T22" fmla="*/ 128 w 589"/>
                    <a:gd name="T23" fmla="*/ 156 h 206"/>
                    <a:gd name="T24" fmla="*/ 156 w 589"/>
                    <a:gd name="T25" fmla="*/ 171 h 206"/>
                    <a:gd name="T26" fmla="*/ 177 w 589"/>
                    <a:gd name="T27" fmla="*/ 164 h 206"/>
                    <a:gd name="T28" fmla="*/ 220 w 589"/>
                    <a:gd name="T29" fmla="*/ 178 h 206"/>
                    <a:gd name="T30" fmla="*/ 255 w 589"/>
                    <a:gd name="T31" fmla="*/ 171 h 206"/>
                    <a:gd name="T32" fmla="*/ 277 w 589"/>
                    <a:gd name="T33" fmla="*/ 178 h 206"/>
                    <a:gd name="T34" fmla="*/ 305 w 589"/>
                    <a:gd name="T35" fmla="*/ 178 h 206"/>
                    <a:gd name="T36" fmla="*/ 326 w 589"/>
                    <a:gd name="T37" fmla="*/ 171 h 206"/>
                    <a:gd name="T38" fmla="*/ 333 w 589"/>
                    <a:gd name="T39" fmla="*/ 156 h 206"/>
                    <a:gd name="T40" fmla="*/ 340 w 589"/>
                    <a:gd name="T41" fmla="*/ 156 h 206"/>
                    <a:gd name="T42" fmla="*/ 355 w 589"/>
                    <a:gd name="T43" fmla="*/ 149 h 206"/>
                    <a:gd name="T44" fmla="*/ 369 w 589"/>
                    <a:gd name="T45" fmla="*/ 149 h 206"/>
                    <a:gd name="T46" fmla="*/ 397 w 589"/>
                    <a:gd name="T47" fmla="*/ 164 h 206"/>
                    <a:gd name="T48" fmla="*/ 404 w 589"/>
                    <a:gd name="T49" fmla="*/ 178 h 206"/>
                    <a:gd name="T50" fmla="*/ 397 w 589"/>
                    <a:gd name="T51" fmla="*/ 185 h 206"/>
                    <a:gd name="T52" fmla="*/ 426 w 589"/>
                    <a:gd name="T53" fmla="*/ 199 h 206"/>
                    <a:gd name="T54" fmla="*/ 440 w 589"/>
                    <a:gd name="T55" fmla="*/ 199 h 206"/>
                    <a:gd name="T56" fmla="*/ 418 w 589"/>
                    <a:gd name="T57" fmla="*/ 178 h 206"/>
                    <a:gd name="T58" fmla="*/ 468 w 589"/>
                    <a:gd name="T59" fmla="*/ 156 h 206"/>
                    <a:gd name="T60" fmla="*/ 482 w 589"/>
                    <a:gd name="T61" fmla="*/ 142 h 206"/>
                    <a:gd name="T62" fmla="*/ 475 w 589"/>
                    <a:gd name="T63" fmla="*/ 121 h 206"/>
                    <a:gd name="T64" fmla="*/ 475 w 589"/>
                    <a:gd name="T65" fmla="*/ 135 h 206"/>
                    <a:gd name="T66" fmla="*/ 475 w 589"/>
                    <a:gd name="T67" fmla="*/ 121 h 206"/>
                    <a:gd name="T68" fmla="*/ 475 w 589"/>
                    <a:gd name="T69" fmla="*/ 107 h 206"/>
                    <a:gd name="T70" fmla="*/ 475 w 589"/>
                    <a:gd name="T71" fmla="*/ 121 h 206"/>
                    <a:gd name="T72" fmla="*/ 482 w 589"/>
                    <a:gd name="T73" fmla="*/ 107 h 206"/>
                    <a:gd name="T74" fmla="*/ 447 w 589"/>
                    <a:gd name="T75" fmla="*/ 100 h 206"/>
                    <a:gd name="T76" fmla="*/ 411 w 589"/>
                    <a:gd name="T77" fmla="*/ 93 h 206"/>
                    <a:gd name="T78" fmla="*/ 418 w 589"/>
                    <a:gd name="T79" fmla="*/ 57 h 206"/>
                    <a:gd name="T80" fmla="*/ 397 w 589"/>
                    <a:gd name="T81" fmla="*/ 57 h 206"/>
                    <a:gd name="T82" fmla="*/ 397 w 589"/>
                    <a:gd name="T83" fmla="*/ 29 h 206"/>
                    <a:gd name="T84" fmla="*/ 418 w 589"/>
                    <a:gd name="T85" fmla="*/ 15 h 206"/>
                    <a:gd name="T86" fmla="*/ 447 w 589"/>
                    <a:gd name="T87" fmla="*/ 8 h 206"/>
                    <a:gd name="T88" fmla="*/ 454 w 589"/>
                    <a:gd name="T89" fmla="*/ 0 h 206"/>
                    <a:gd name="T90" fmla="*/ 475 w 589"/>
                    <a:gd name="T91" fmla="*/ 8 h 206"/>
                    <a:gd name="T92" fmla="*/ 503 w 589"/>
                    <a:gd name="T93" fmla="*/ 29 h 206"/>
                    <a:gd name="T94" fmla="*/ 525 w 589"/>
                    <a:gd name="T95" fmla="*/ 57 h 206"/>
                    <a:gd name="T96" fmla="*/ 546 w 589"/>
                    <a:gd name="T97" fmla="*/ 71 h 206"/>
                    <a:gd name="T98" fmla="*/ 539 w 589"/>
                    <a:gd name="T99" fmla="*/ 78 h 206"/>
                    <a:gd name="T100" fmla="*/ 525 w 589"/>
                    <a:gd name="T101" fmla="*/ 78 h 206"/>
                    <a:gd name="T102" fmla="*/ 518 w 589"/>
                    <a:gd name="T103" fmla="*/ 100 h 206"/>
                    <a:gd name="T104" fmla="*/ 525 w 589"/>
                    <a:gd name="T105" fmla="*/ 93 h 206"/>
                    <a:gd name="T106" fmla="*/ 553 w 589"/>
                    <a:gd name="T107" fmla="*/ 100 h 206"/>
                    <a:gd name="T108" fmla="*/ 574 w 589"/>
                    <a:gd name="T109" fmla="*/ 107 h 206"/>
                    <a:gd name="T110" fmla="*/ 581 w 589"/>
                    <a:gd name="T111" fmla="*/ 107 h 206"/>
                    <a:gd name="T112" fmla="*/ 574 w 589"/>
                    <a:gd name="T113" fmla="*/ 107 h 206"/>
                    <a:gd name="T114" fmla="*/ 574 w 589"/>
                    <a:gd name="T115" fmla="*/ 121 h 206"/>
                    <a:gd name="T116" fmla="*/ 589 w 589"/>
                    <a:gd name="T117" fmla="*/ 142 h 2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9"/>
                    <a:gd name="T178" fmla="*/ 0 h 206"/>
                    <a:gd name="T179" fmla="*/ 589 w 589"/>
                    <a:gd name="T180" fmla="*/ 206 h 2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9" h="206">
                      <a:moveTo>
                        <a:pt x="36" y="192"/>
                      </a:moveTo>
                      <a:lnTo>
                        <a:pt x="36" y="199"/>
                      </a:lnTo>
                      <a:lnTo>
                        <a:pt x="36" y="192"/>
                      </a:lnTo>
                      <a:lnTo>
                        <a:pt x="36" y="185"/>
                      </a:lnTo>
                      <a:lnTo>
                        <a:pt x="29" y="185"/>
                      </a:lnTo>
                      <a:lnTo>
                        <a:pt x="29" y="178"/>
                      </a:lnTo>
                      <a:lnTo>
                        <a:pt x="22" y="178"/>
                      </a:lnTo>
                      <a:lnTo>
                        <a:pt x="29" y="178"/>
                      </a:lnTo>
                      <a:lnTo>
                        <a:pt x="29" y="171"/>
                      </a:lnTo>
                      <a:lnTo>
                        <a:pt x="36" y="171"/>
                      </a:lnTo>
                      <a:lnTo>
                        <a:pt x="36" y="164"/>
                      </a:lnTo>
                      <a:lnTo>
                        <a:pt x="43" y="164"/>
                      </a:lnTo>
                      <a:lnTo>
                        <a:pt x="50" y="164"/>
                      </a:lnTo>
                      <a:lnTo>
                        <a:pt x="57" y="164"/>
                      </a:lnTo>
                      <a:lnTo>
                        <a:pt x="64" y="164"/>
                      </a:lnTo>
                      <a:lnTo>
                        <a:pt x="64" y="156"/>
                      </a:lnTo>
                      <a:lnTo>
                        <a:pt x="71" y="156"/>
                      </a:lnTo>
                      <a:lnTo>
                        <a:pt x="78" y="156"/>
                      </a:lnTo>
                      <a:lnTo>
                        <a:pt x="71" y="164"/>
                      </a:lnTo>
                      <a:lnTo>
                        <a:pt x="78" y="164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78" y="156"/>
                      </a:lnTo>
                      <a:lnTo>
                        <a:pt x="71" y="156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85" y="149"/>
                      </a:lnTo>
                      <a:lnTo>
                        <a:pt x="78" y="149"/>
                      </a:lnTo>
                      <a:lnTo>
                        <a:pt x="78" y="156"/>
                      </a:lnTo>
                      <a:lnTo>
                        <a:pt x="85" y="149"/>
                      </a:lnTo>
                      <a:lnTo>
                        <a:pt x="92" y="149"/>
                      </a:lnTo>
                      <a:lnTo>
                        <a:pt x="100" y="149"/>
                      </a:lnTo>
                      <a:lnTo>
                        <a:pt x="100" y="142"/>
                      </a:lnTo>
                      <a:lnTo>
                        <a:pt x="92" y="142"/>
                      </a:lnTo>
                      <a:lnTo>
                        <a:pt x="100" y="142"/>
                      </a:lnTo>
                      <a:lnTo>
                        <a:pt x="92" y="142"/>
                      </a:lnTo>
                      <a:lnTo>
                        <a:pt x="85" y="142"/>
                      </a:lnTo>
                      <a:lnTo>
                        <a:pt x="78" y="142"/>
                      </a:lnTo>
                      <a:lnTo>
                        <a:pt x="71" y="142"/>
                      </a:lnTo>
                      <a:lnTo>
                        <a:pt x="78" y="142"/>
                      </a:lnTo>
                      <a:lnTo>
                        <a:pt x="78" y="149"/>
                      </a:lnTo>
                      <a:lnTo>
                        <a:pt x="71" y="142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71" y="149"/>
                      </a:lnTo>
                      <a:lnTo>
                        <a:pt x="64" y="149"/>
                      </a:lnTo>
                      <a:lnTo>
                        <a:pt x="57" y="149"/>
                      </a:lnTo>
                      <a:lnTo>
                        <a:pt x="57" y="156"/>
                      </a:lnTo>
                      <a:lnTo>
                        <a:pt x="50" y="156"/>
                      </a:lnTo>
                      <a:lnTo>
                        <a:pt x="43" y="156"/>
                      </a:lnTo>
                      <a:lnTo>
                        <a:pt x="43" y="149"/>
                      </a:lnTo>
                      <a:lnTo>
                        <a:pt x="36" y="149"/>
                      </a:lnTo>
                      <a:lnTo>
                        <a:pt x="36" y="156"/>
                      </a:lnTo>
                      <a:lnTo>
                        <a:pt x="29" y="156"/>
                      </a:lnTo>
                      <a:lnTo>
                        <a:pt x="29" y="149"/>
                      </a:lnTo>
                      <a:lnTo>
                        <a:pt x="29" y="156"/>
                      </a:lnTo>
                      <a:lnTo>
                        <a:pt x="36" y="156"/>
                      </a:lnTo>
                      <a:lnTo>
                        <a:pt x="36" y="164"/>
                      </a:lnTo>
                      <a:lnTo>
                        <a:pt x="36" y="156"/>
                      </a:lnTo>
                      <a:lnTo>
                        <a:pt x="29" y="156"/>
                      </a:lnTo>
                      <a:lnTo>
                        <a:pt x="29" y="164"/>
                      </a:lnTo>
                      <a:lnTo>
                        <a:pt x="22" y="164"/>
                      </a:lnTo>
                      <a:lnTo>
                        <a:pt x="29" y="164"/>
                      </a:lnTo>
                      <a:lnTo>
                        <a:pt x="22" y="164"/>
                      </a:lnTo>
                      <a:lnTo>
                        <a:pt x="22" y="156"/>
                      </a:lnTo>
                      <a:lnTo>
                        <a:pt x="22" y="164"/>
                      </a:lnTo>
                      <a:lnTo>
                        <a:pt x="22" y="156"/>
                      </a:lnTo>
                      <a:lnTo>
                        <a:pt x="22" y="164"/>
                      </a:lnTo>
                      <a:lnTo>
                        <a:pt x="14" y="164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0" y="156"/>
                      </a:lnTo>
                      <a:lnTo>
                        <a:pt x="0" y="149"/>
                      </a:lnTo>
                      <a:lnTo>
                        <a:pt x="7" y="149"/>
                      </a:lnTo>
                      <a:lnTo>
                        <a:pt x="7" y="142"/>
                      </a:lnTo>
                      <a:lnTo>
                        <a:pt x="14" y="142"/>
                      </a:lnTo>
                      <a:lnTo>
                        <a:pt x="22" y="142"/>
                      </a:lnTo>
                      <a:lnTo>
                        <a:pt x="29" y="142"/>
                      </a:lnTo>
                      <a:lnTo>
                        <a:pt x="36" y="142"/>
                      </a:lnTo>
                      <a:lnTo>
                        <a:pt x="43" y="135"/>
                      </a:lnTo>
                      <a:lnTo>
                        <a:pt x="50" y="135"/>
                      </a:lnTo>
                      <a:lnTo>
                        <a:pt x="64" y="135"/>
                      </a:lnTo>
                      <a:lnTo>
                        <a:pt x="71" y="135"/>
                      </a:lnTo>
                      <a:lnTo>
                        <a:pt x="71" y="128"/>
                      </a:lnTo>
                      <a:lnTo>
                        <a:pt x="78" y="128"/>
                      </a:lnTo>
                      <a:lnTo>
                        <a:pt x="85" y="128"/>
                      </a:lnTo>
                      <a:lnTo>
                        <a:pt x="92" y="128"/>
                      </a:lnTo>
                      <a:lnTo>
                        <a:pt x="100" y="128"/>
                      </a:lnTo>
                      <a:lnTo>
                        <a:pt x="100" y="135"/>
                      </a:lnTo>
                      <a:lnTo>
                        <a:pt x="107" y="135"/>
                      </a:lnTo>
                      <a:lnTo>
                        <a:pt x="100" y="135"/>
                      </a:lnTo>
                      <a:lnTo>
                        <a:pt x="107" y="142"/>
                      </a:lnTo>
                      <a:lnTo>
                        <a:pt x="114" y="142"/>
                      </a:lnTo>
                      <a:lnTo>
                        <a:pt x="114" y="149"/>
                      </a:lnTo>
                      <a:lnTo>
                        <a:pt x="107" y="149"/>
                      </a:lnTo>
                      <a:lnTo>
                        <a:pt x="114" y="149"/>
                      </a:lnTo>
                      <a:lnTo>
                        <a:pt x="107" y="149"/>
                      </a:lnTo>
                      <a:lnTo>
                        <a:pt x="114" y="149"/>
                      </a:lnTo>
                      <a:lnTo>
                        <a:pt x="107" y="149"/>
                      </a:lnTo>
                      <a:lnTo>
                        <a:pt x="114" y="149"/>
                      </a:lnTo>
                      <a:lnTo>
                        <a:pt x="114" y="156"/>
                      </a:lnTo>
                      <a:lnTo>
                        <a:pt x="121" y="156"/>
                      </a:lnTo>
                      <a:lnTo>
                        <a:pt x="121" y="149"/>
                      </a:lnTo>
                      <a:lnTo>
                        <a:pt x="121" y="156"/>
                      </a:lnTo>
                      <a:lnTo>
                        <a:pt x="121" y="149"/>
                      </a:lnTo>
                      <a:lnTo>
                        <a:pt x="128" y="156"/>
                      </a:lnTo>
                      <a:lnTo>
                        <a:pt x="128" y="149"/>
                      </a:lnTo>
                      <a:lnTo>
                        <a:pt x="121" y="149"/>
                      </a:lnTo>
                      <a:lnTo>
                        <a:pt x="128" y="149"/>
                      </a:lnTo>
                      <a:lnTo>
                        <a:pt x="128" y="156"/>
                      </a:lnTo>
                      <a:lnTo>
                        <a:pt x="121" y="156"/>
                      </a:lnTo>
                      <a:lnTo>
                        <a:pt x="128" y="156"/>
                      </a:lnTo>
                      <a:lnTo>
                        <a:pt x="121" y="156"/>
                      </a:lnTo>
                      <a:lnTo>
                        <a:pt x="128" y="156"/>
                      </a:lnTo>
                      <a:lnTo>
                        <a:pt x="135" y="156"/>
                      </a:lnTo>
                      <a:lnTo>
                        <a:pt x="135" y="164"/>
                      </a:lnTo>
                      <a:lnTo>
                        <a:pt x="142" y="164"/>
                      </a:lnTo>
                      <a:lnTo>
                        <a:pt x="135" y="164"/>
                      </a:lnTo>
                      <a:lnTo>
                        <a:pt x="142" y="164"/>
                      </a:lnTo>
                      <a:lnTo>
                        <a:pt x="149" y="164"/>
                      </a:lnTo>
                      <a:lnTo>
                        <a:pt x="156" y="164"/>
                      </a:lnTo>
                      <a:lnTo>
                        <a:pt x="149" y="164"/>
                      </a:lnTo>
                      <a:lnTo>
                        <a:pt x="149" y="171"/>
                      </a:lnTo>
                      <a:lnTo>
                        <a:pt x="156" y="171"/>
                      </a:lnTo>
                      <a:lnTo>
                        <a:pt x="149" y="171"/>
                      </a:lnTo>
                      <a:lnTo>
                        <a:pt x="156" y="171"/>
                      </a:lnTo>
                      <a:lnTo>
                        <a:pt x="156" y="164"/>
                      </a:lnTo>
                      <a:lnTo>
                        <a:pt x="163" y="164"/>
                      </a:lnTo>
                      <a:lnTo>
                        <a:pt x="170" y="164"/>
                      </a:lnTo>
                      <a:lnTo>
                        <a:pt x="170" y="156"/>
                      </a:lnTo>
                      <a:lnTo>
                        <a:pt x="170" y="164"/>
                      </a:lnTo>
                      <a:lnTo>
                        <a:pt x="177" y="164"/>
                      </a:lnTo>
                      <a:lnTo>
                        <a:pt x="170" y="164"/>
                      </a:lnTo>
                      <a:lnTo>
                        <a:pt x="177" y="164"/>
                      </a:lnTo>
                      <a:lnTo>
                        <a:pt x="177" y="171"/>
                      </a:lnTo>
                      <a:lnTo>
                        <a:pt x="185" y="171"/>
                      </a:lnTo>
                      <a:lnTo>
                        <a:pt x="192" y="171"/>
                      </a:lnTo>
                      <a:lnTo>
                        <a:pt x="192" y="178"/>
                      </a:lnTo>
                      <a:lnTo>
                        <a:pt x="199" y="178"/>
                      </a:lnTo>
                      <a:lnTo>
                        <a:pt x="206" y="178"/>
                      </a:lnTo>
                      <a:lnTo>
                        <a:pt x="199" y="178"/>
                      </a:lnTo>
                      <a:lnTo>
                        <a:pt x="206" y="178"/>
                      </a:lnTo>
                      <a:lnTo>
                        <a:pt x="213" y="178"/>
                      </a:lnTo>
                      <a:lnTo>
                        <a:pt x="220" y="178"/>
                      </a:lnTo>
                      <a:lnTo>
                        <a:pt x="227" y="178"/>
                      </a:lnTo>
                      <a:lnTo>
                        <a:pt x="234" y="178"/>
                      </a:lnTo>
                      <a:lnTo>
                        <a:pt x="234" y="185"/>
                      </a:lnTo>
                      <a:lnTo>
                        <a:pt x="234" y="178"/>
                      </a:lnTo>
                      <a:lnTo>
                        <a:pt x="241" y="178"/>
                      </a:lnTo>
                      <a:lnTo>
                        <a:pt x="248" y="178"/>
                      </a:lnTo>
                      <a:lnTo>
                        <a:pt x="241" y="178"/>
                      </a:lnTo>
                      <a:lnTo>
                        <a:pt x="248" y="178"/>
                      </a:lnTo>
                      <a:lnTo>
                        <a:pt x="255" y="178"/>
                      </a:lnTo>
                      <a:lnTo>
                        <a:pt x="255" y="171"/>
                      </a:lnTo>
                      <a:lnTo>
                        <a:pt x="263" y="171"/>
                      </a:lnTo>
                      <a:lnTo>
                        <a:pt x="263" y="178"/>
                      </a:lnTo>
                      <a:lnTo>
                        <a:pt x="263" y="171"/>
                      </a:lnTo>
                      <a:lnTo>
                        <a:pt x="263" y="178"/>
                      </a:lnTo>
                      <a:lnTo>
                        <a:pt x="263" y="171"/>
                      </a:lnTo>
                      <a:lnTo>
                        <a:pt x="263" y="178"/>
                      </a:lnTo>
                      <a:lnTo>
                        <a:pt x="263" y="171"/>
                      </a:lnTo>
                      <a:lnTo>
                        <a:pt x="270" y="171"/>
                      </a:lnTo>
                      <a:lnTo>
                        <a:pt x="277" y="171"/>
                      </a:lnTo>
                      <a:lnTo>
                        <a:pt x="277" y="178"/>
                      </a:lnTo>
                      <a:lnTo>
                        <a:pt x="277" y="171"/>
                      </a:lnTo>
                      <a:lnTo>
                        <a:pt x="277" y="178"/>
                      </a:lnTo>
                      <a:lnTo>
                        <a:pt x="284" y="178"/>
                      </a:lnTo>
                      <a:lnTo>
                        <a:pt x="284" y="171"/>
                      </a:lnTo>
                      <a:lnTo>
                        <a:pt x="284" y="178"/>
                      </a:lnTo>
                      <a:lnTo>
                        <a:pt x="291" y="178"/>
                      </a:lnTo>
                      <a:lnTo>
                        <a:pt x="291" y="171"/>
                      </a:lnTo>
                      <a:lnTo>
                        <a:pt x="291" y="178"/>
                      </a:lnTo>
                      <a:lnTo>
                        <a:pt x="298" y="178"/>
                      </a:lnTo>
                      <a:lnTo>
                        <a:pt x="305" y="178"/>
                      </a:lnTo>
                      <a:lnTo>
                        <a:pt x="312" y="178"/>
                      </a:lnTo>
                      <a:lnTo>
                        <a:pt x="319" y="178"/>
                      </a:lnTo>
                      <a:lnTo>
                        <a:pt x="326" y="178"/>
                      </a:lnTo>
                      <a:lnTo>
                        <a:pt x="333" y="178"/>
                      </a:lnTo>
                      <a:lnTo>
                        <a:pt x="326" y="178"/>
                      </a:lnTo>
                      <a:lnTo>
                        <a:pt x="333" y="178"/>
                      </a:lnTo>
                      <a:lnTo>
                        <a:pt x="333" y="171"/>
                      </a:lnTo>
                      <a:lnTo>
                        <a:pt x="326" y="171"/>
                      </a:lnTo>
                      <a:lnTo>
                        <a:pt x="319" y="171"/>
                      </a:lnTo>
                      <a:lnTo>
                        <a:pt x="326" y="171"/>
                      </a:lnTo>
                      <a:lnTo>
                        <a:pt x="319" y="164"/>
                      </a:lnTo>
                      <a:lnTo>
                        <a:pt x="326" y="164"/>
                      </a:lnTo>
                      <a:lnTo>
                        <a:pt x="333" y="164"/>
                      </a:lnTo>
                      <a:lnTo>
                        <a:pt x="326" y="164"/>
                      </a:lnTo>
                      <a:lnTo>
                        <a:pt x="326" y="156"/>
                      </a:lnTo>
                      <a:lnTo>
                        <a:pt x="333" y="156"/>
                      </a:lnTo>
                      <a:lnTo>
                        <a:pt x="333" y="164"/>
                      </a:lnTo>
                      <a:lnTo>
                        <a:pt x="333" y="156"/>
                      </a:lnTo>
                      <a:lnTo>
                        <a:pt x="326" y="156"/>
                      </a:lnTo>
                      <a:lnTo>
                        <a:pt x="333" y="156"/>
                      </a:lnTo>
                      <a:lnTo>
                        <a:pt x="326" y="156"/>
                      </a:lnTo>
                      <a:lnTo>
                        <a:pt x="326" y="149"/>
                      </a:lnTo>
                      <a:lnTo>
                        <a:pt x="333" y="149"/>
                      </a:lnTo>
                      <a:lnTo>
                        <a:pt x="326" y="149"/>
                      </a:lnTo>
                      <a:lnTo>
                        <a:pt x="333" y="149"/>
                      </a:lnTo>
                      <a:lnTo>
                        <a:pt x="340" y="156"/>
                      </a:lnTo>
                      <a:lnTo>
                        <a:pt x="340" y="149"/>
                      </a:lnTo>
                      <a:lnTo>
                        <a:pt x="340" y="156"/>
                      </a:lnTo>
                      <a:lnTo>
                        <a:pt x="340" y="149"/>
                      </a:lnTo>
                      <a:lnTo>
                        <a:pt x="340" y="156"/>
                      </a:lnTo>
                      <a:lnTo>
                        <a:pt x="348" y="156"/>
                      </a:lnTo>
                      <a:lnTo>
                        <a:pt x="340" y="149"/>
                      </a:lnTo>
                      <a:lnTo>
                        <a:pt x="348" y="149"/>
                      </a:lnTo>
                      <a:lnTo>
                        <a:pt x="355" y="149"/>
                      </a:lnTo>
                      <a:lnTo>
                        <a:pt x="348" y="149"/>
                      </a:lnTo>
                      <a:lnTo>
                        <a:pt x="355" y="149"/>
                      </a:lnTo>
                      <a:lnTo>
                        <a:pt x="348" y="149"/>
                      </a:lnTo>
                      <a:lnTo>
                        <a:pt x="348" y="142"/>
                      </a:lnTo>
                      <a:lnTo>
                        <a:pt x="355" y="142"/>
                      </a:lnTo>
                      <a:lnTo>
                        <a:pt x="355" y="149"/>
                      </a:lnTo>
                      <a:lnTo>
                        <a:pt x="362" y="149"/>
                      </a:lnTo>
                      <a:lnTo>
                        <a:pt x="355" y="149"/>
                      </a:lnTo>
                      <a:lnTo>
                        <a:pt x="362" y="149"/>
                      </a:lnTo>
                      <a:lnTo>
                        <a:pt x="362" y="142"/>
                      </a:lnTo>
                      <a:lnTo>
                        <a:pt x="369" y="142"/>
                      </a:lnTo>
                      <a:lnTo>
                        <a:pt x="369" y="149"/>
                      </a:lnTo>
                      <a:lnTo>
                        <a:pt x="369" y="142"/>
                      </a:lnTo>
                      <a:lnTo>
                        <a:pt x="369" y="149"/>
                      </a:lnTo>
                      <a:lnTo>
                        <a:pt x="376" y="149"/>
                      </a:lnTo>
                      <a:lnTo>
                        <a:pt x="369" y="149"/>
                      </a:lnTo>
                      <a:lnTo>
                        <a:pt x="376" y="149"/>
                      </a:lnTo>
                      <a:lnTo>
                        <a:pt x="376" y="156"/>
                      </a:lnTo>
                      <a:lnTo>
                        <a:pt x="383" y="156"/>
                      </a:lnTo>
                      <a:lnTo>
                        <a:pt x="390" y="156"/>
                      </a:lnTo>
                      <a:lnTo>
                        <a:pt x="397" y="156"/>
                      </a:lnTo>
                      <a:lnTo>
                        <a:pt x="390" y="156"/>
                      </a:lnTo>
                      <a:lnTo>
                        <a:pt x="390" y="164"/>
                      </a:lnTo>
                      <a:lnTo>
                        <a:pt x="383" y="164"/>
                      </a:lnTo>
                      <a:lnTo>
                        <a:pt x="390" y="164"/>
                      </a:lnTo>
                      <a:lnTo>
                        <a:pt x="397" y="164"/>
                      </a:lnTo>
                      <a:lnTo>
                        <a:pt x="390" y="164"/>
                      </a:lnTo>
                      <a:lnTo>
                        <a:pt x="397" y="164"/>
                      </a:lnTo>
                      <a:lnTo>
                        <a:pt x="397" y="156"/>
                      </a:lnTo>
                      <a:lnTo>
                        <a:pt x="404" y="156"/>
                      </a:lnTo>
                      <a:lnTo>
                        <a:pt x="411" y="156"/>
                      </a:lnTo>
                      <a:lnTo>
                        <a:pt x="404" y="164"/>
                      </a:lnTo>
                      <a:lnTo>
                        <a:pt x="411" y="164"/>
                      </a:lnTo>
                      <a:lnTo>
                        <a:pt x="404" y="164"/>
                      </a:lnTo>
                      <a:lnTo>
                        <a:pt x="404" y="171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404" y="178"/>
                      </a:lnTo>
                      <a:lnTo>
                        <a:pt x="397" y="178"/>
                      </a:lnTo>
                      <a:lnTo>
                        <a:pt x="397" y="185"/>
                      </a:lnTo>
                      <a:lnTo>
                        <a:pt x="397" y="192"/>
                      </a:lnTo>
                      <a:lnTo>
                        <a:pt x="397" y="185"/>
                      </a:lnTo>
                      <a:lnTo>
                        <a:pt x="397" y="192"/>
                      </a:lnTo>
                      <a:lnTo>
                        <a:pt x="397" y="185"/>
                      </a:lnTo>
                      <a:lnTo>
                        <a:pt x="397" y="192"/>
                      </a:lnTo>
                      <a:lnTo>
                        <a:pt x="404" y="192"/>
                      </a:lnTo>
                      <a:lnTo>
                        <a:pt x="404" y="199"/>
                      </a:lnTo>
                      <a:lnTo>
                        <a:pt x="411" y="199"/>
                      </a:lnTo>
                      <a:lnTo>
                        <a:pt x="418" y="199"/>
                      </a:lnTo>
                      <a:lnTo>
                        <a:pt x="418" y="192"/>
                      </a:lnTo>
                      <a:lnTo>
                        <a:pt x="418" y="199"/>
                      </a:lnTo>
                      <a:lnTo>
                        <a:pt x="418" y="192"/>
                      </a:lnTo>
                      <a:lnTo>
                        <a:pt x="426" y="192"/>
                      </a:lnTo>
                      <a:lnTo>
                        <a:pt x="426" y="199"/>
                      </a:lnTo>
                      <a:lnTo>
                        <a:pt x="418" y="199"/>
                      </a:lnTo>
                      <a:lnTo>
                        <a:pt x="411" y="206"/>
                      </a:lnTo>
                      <a:lnTo>
                        <a:pt x="418" y="199"/>
                      </a:lnTo>
                      <a:lnTo>
                        <a:pt x="426" y="199"/>
                      </a:lnTo>
                      <a:lnTo>
                        <a:pt x="426" y="206"/>
                      </a:lnTo>
                      <a:lnTo>
                        <a:pt x="433" y="206"/>
                      </a:lnTo>
                      <a:lnTo>
                        <a:pt x="433" y="199"/>
                      </a:lnTo>
                      <a:lnTo>
                        <a:pt x="440" y="199"/>
                      </a:lnTo>
                      <a:lnTo>
                        <a:pt x="433" y="199"/>
                      </a:lnTo>
                      <a:lnTo>
                        <a:pt x="440" y="199"/>
                      </a:lnTo>
                      <a:lnTo>
                        <a:pt x="433" y="199"/>
                      </a:lnTo>
                      <a:lnTo>
                        <a:pt x="433" y="192"/>
                      </a:lnTo>
                      <a:lnTo>
                        <a:pt x="426" y="192"/>
                      </a:lnTo>
                      <a:lnTo>
                        <a:pt x="433" y="192"/>
                      </a:lnTo>
                      <a:lnTo>
                        <a:pt x="433" y="185"/>
                      </a:lnTo>
                      <a:lnTo>
                        <a:pt x="426" y="185"/>
                      </a:lnTo>
                      <a:lnTo>
                        <a:pt x="426" y="178"/>
                      </a:lnTo>
                      <a:lnTo>
                        <a:pt x="418" y="178"/>
                      </a:lnTo>
                      <a:lnTo>
                        <a:pt x="426" y="178"/>
                      </a:lnTo>
                      <a:lnTo>
                        <a:pt x="418" y="178"/>
                      </a:lnTo>
                      <a:lnTo>
                        <a:pt x="426" y="178"/>
                      </a:lnTo>
                      <a:lnTo>
                        <a:pt x="426" y="171"/>
                      </a:lnTo>
                      <a:lnTo>
                        <a:pt x="426" y="164"/>
                      </a:lnTo>
                      <a:lnTo>
                        <a:pt x="433" y="164"/>
                      </a:lnTo>
                      <a:lnTo>
                        <a:pt x="440" y="164"/>
                      </a:lnTo>
                      <a:lnTo>
                        <a:pt x="447" y="164"/>
                      </a:lnTo>
                      <a:lnTo>
                        <a:pt x="454" y="164"/>
                      </a:lnTo>
                      <a:lnTo>
                        <a:pt x="461" y="164"/>
                      </a:lnTo>
                      <a:lnTo>
                        <a:pt x="461" y="156"/>
                      </a:lnTo>
                      <a:lnTo>
                        <a:pt x="468" y="156"/>
                      </a:lnTo>
                      <a:lnTo>
                        <a:pt x="468" y="149"/>
                      </a:lnTo>
                      <a:lnTo>
                        <a:pt x="475" y="149"/>
                      </a:lnTo>
                      <a:lnTo>
                        <a:pt x="482" y="149"/>
                      </a:lnTo>
                      <a:lnTo>
                        <a:pt x="482" y="142"/>
                      </a:lnTo>
                      <a:lnTo>
                        <a:pt x="489" y="142"/>
                      </a:lnTo>
                      <a:lnTo>
                        <a:pt x="496" y="142"/>
                      </a:lnTo>
                      <a:lnTo>
                        <a:pt x="489" y="142"/>
                      </a:lnTo>
                      <a:lnTo>
                        <a:pt x="482" y="142"/>
                      </a:lnTo>
                      <a:lnTo>
                        <a:pt x="489" y="142"/>
                      </a:lnTo>
                      <a:lnTo>
                        <a:pt x="482" y="142"/>
                      </a:lnTo>
                      <a:lnTo>
                        <a:pt x="482" y="135"/>
                      </a:lnTo>
                      <a:lnTo>
                        <a:pt x="489" y="135"/>
                      </a:lnTo>
                      <a:lnTo>
                        <a:pt x="489" y="128"/>
                      </a:lnTo>
                      <a:lnTo>
                        <a:pt x="482" y="128"/>
                      </a:lnTo>
                      <a:lnTo>
                        <a:pt x="475" y="128"/>
                      </a:lnTo>
                      <a:lnTo>
                        <a:pt x="482" y="128"/>
                      </a:lnTo>
                      <a:lnTo>
                        <a:pt x="475" y="128"/>
                      </a:lnTo>
                      <a:lnTo>
                        <a:pt x="482" y="121"/>
                      </a:lnTo>
                      <a:lnTo>
                        <a:pt x="475" y="128"/>
                      </a:lnTo>
                      <a:lnTo>
                        <a:pt x="475" y="121"/>
                      </a:lnTo>
                      <a:lnTo>
                        <a:pt x="482" y="121"/>
                      </a:lnTo>
                      <a:lnTo>
                        <a:pt x="475" y="121"/>
                      </a:lnTo>
                      <a:lnTo>
                        <a:pt x="475" y="128"/>
                      </a:lnTo>
                      <a:lnTo>
                        <a:pt x="468" y="128"/>
                      </a:lnTo>
                      <a:lnTo>
                        <a:pt x="475" y="128"/>
                      </a:lnTo>
                      <a:lnTo>
                        <a:pt x="468" y="128"/>
                      </a:lnTo>
                      <a:lnTo>
                        <a:pt x="475" y="128"/>
                      </a:lnTo>
                      <a:lnTo>
                        <a:pt x="482" y="128"/>
                      </a:lnTo>
                      <a:lnTo>
                        <a:pt x="475" y="128"/>
                      </a:lnTo>
                      <a:lnTo>
                        <a:pt x="475" y="135"/>
                      </a:lnTo>
                      <a:lnTo>
                        <a:pt x="468" y="135"/>
                      </a:lnTo>
                      <a:lnTo>
                        <a:pt x="461" y="135"/>
                      </a:lnTo>
                      <a:lnTo>
                        <a:pt x="454" y="135"/>
                      </a:lnTo>
                      <a:lnTo>
                        <a:pt x="454" y="128"/>
                      </a:lnTo>
                      <a:lnTo>
                        <a:pt x="461" y="128"/>
                      </a:lnTo>
                      <a:lnTo>
                        <a:pt x="454" y="128"/>
                      </a:lnTo>
                      <a:lnTo>
                        <a:pt x="461" y="128"/>
                      </a:lnTo>
                      <a:lnTo>
                        <a:pt x="461" y="121"/>
                      </a:lnTo>
                      <a:lnTo>
                        <a:pt x="468" y="121"/>
                      </a:lnTo>
                      <a:lnTo>
                        <a:pt x="475" y="121"/>
                      </a:lnTo>
                      <a:lnTo>
                        <a:pt x="475" y="114"/>
                      </a:lnTo>
                      <a:lnTo>
                        <a:pt x="475" y="121"/>
                      </a:lnTo>
                      <a:lnTo>
                        <a:pt x="468" y="121"/>
                      </a:lnTo>
                      <a:lnTo>
                        <a:pt x="461" y="121"/>
                      </a:lnTo>
                      <a:lnTo>
                        <a:pt x="461" y="114"/>
                      </a:lnTo>
                      <a:lnTo>
                        <a:pt x="468" y="114"/>
                      </a:lnTo>
                      <a:lnTo>
                        <a:pt x="461" y="114"/>
                      </a:lnTo>
                      <a:lnTo>
                        <a:pt x="468" y="114"/>
                      </a:lnTo>
                      <a:lnTo>
                        <a:pt x="468" y="107"/>
                      </a:lnTo>
                      <a:lnTo>
                        <a:pt x="475" y="107"/>
                      </a:lnTo>
                      <a:lnTo>
                        <a:pt x="482" y="107"/>
                      </a:lnTo>
                      <a:lnTo>
                        <a:pt x="489" y="107"/>
                      </a:lnTo>
                      <a:lnTo>
                        <a:pt x="482" y="107"/>
                      </a:lnTo>
                      <a:lnTo>
                        <a:pt x="482" y="114"/>
                      </a:lnTo>
                      <a:lnTo>
                        <a:pt x="475" y="114"/>
                      </a:lnTo>
                      <a:lnTo>
                        <a:pt x="482" y="114"/>
                      </a:lnTo>
                      <a:lnTo>
                        <a:pt x="475" y="114"/>
                      </a:lnTo>
                      <a:lnTo>
                        <a:pt x="482" y="114"/>
                      </a:lnTo>
                      <a:lnTo>
                        <a:pt x="475" y="114"/>
                      </a:lnTo>
                      <a:lnTo>
                        <a:pt x="475" y="121"/>
                      </a:lnTo>
                      <a:lnTo>
                        <a:pt x="482" y="114"/>
                      </a:lnTo>
                      <a:lnTo>
                        <a:pt x="489" y="114"/>
                      </a:lnTo>
                      <a:lnTo>
                        <a:pt x="482" y="114"/>
                      </a:lnTo>
                      <a:lnTo>
                        <a:pt x="489" y="114"/>
                      </a:lnTo>
                      <a:lnTo>
                        <a:pt x="489" y="107"/>
                      </a:lnTo>
                      <a:lnTo>
                        <a:pt x="496" y="107"/>
                      </a:lnTo>
                      <a:lnTo>
                        <a:pt x="489" y="107"/>
                      </a:lnTo>
                      <a:lnTo>
                        <a:pt x="489" y="100"/>
                      </a:lnTo>
                      <a:lnTo>
                        <a:pt x="482" y="100"/>
                      </a:lnTo>
                      <a:lnTo>
                        <a:pt x="482" y="107"/>
                      </a:lnTo>
                      <a:lnTo>
                        <a:pt x="475" y="107"/>
                      </a:lnTo>
                      <a:lnTo>
                        <a:pt x="468" y="107"/>
                      </a:lnTo>
                      <a:lnTo>
                        <a:pt x="461" y="107"/>
                      </a:lnTo>
                      <a:lnTo>
                        <a:pt x="461" y="100"/>
                      </a:lnTo>
                      <a:lnTo>
                        <a:pt x="454" y="100"/>
                      </a:lnTo>
                      <a:lnTo>
                        <a:pt x="454" y="93"/>
                      </a:lnTo>
                      <a:lnTo>
                        <a:pt x="447" y="93"/>
                      </a:lnTo>
                      <a:lnTo>
                        <a:pt x="447" y="100"/>
                      </a:lnTo>
                      <a:lnTo>
                        <a:pt x="447" y="93"/>
                      </a:lnTo>
                      <a:lnTo>
                        <a:pt x="447" y="100"/>
                      </a:lnTo>
                      <a:lnTo>
                        <a:pt x="454" y="100"/>
                      </a:lnTo>
                      <a:lnTo>
                        <a:pt x="447" y="100"/>
                      </a:lnTo>
                      <a:lnTo>
                        <a:pt x="440" y="100"/>
                      </a:lnTo>
                      <a:lnTo>
                        <a:pt x="433" y="100"/>
                      </a:lnTo>
                      <a:lnTo>
                        <a:pt x="440" y="100"/>
                      </a:lnTo>
                      <a:lnTo>
                        <a:pt x="433" y="100"/>
                      </a:lnTo>
                      <a:lnTo>
                        <a:pt x="433" y="93"/>
                      </a:lnTo>
                      <a:lnTo>
                        <a:pt x="426" y="93"/>
                      </a:lnTo>
                      <a:lnTo>
                        <a:pt x="418" y="93"/>
                      </a:lnTo>
                      <a:lnTo>
                        <a:pt x="411" y="93"/>
                      </a:lnTo>
                      <a:lnTo>
                        <a:pt x="404" y="86"/>
                      </a:lnTo>
                      <a:lnTo>
                        <a:pt x="397" y="86"/>
                      </a:lnTo>
                      <a:lnTo>
                        <a:pt x="397" y="78"/>
                      </a:lnTo>
                      <a:lnTo>
                        <a:pt x="390" y="78"/>
                      </a:lnTo>
                      <a:lnTo>
                        <a:pt x="390" y="71"/>
                      </a:lnTo>
                      <a:lnTo>
                        <a:pt x="390" y="64"/>
                      </a:lnTo>
                      <a:lnTo>
                        <a:pt x="397" y="64"/>
                      </a:lnTo>
                      <a:lnTo>
                        <a:pt x="404" y="57"/>
                      </a:lnTo>
                      <a:lnTo>
                        <a:pt x="411" y="57"/>
                      </a:lnTo>
                      <a:lnTo>
                        <a:pt x="418" y="57"/>
                      </a:lnTo>
                      <a:lnTo>
                        <a:pt x="411" y="57"/>
                      </a:lnTo>
                      <a:lnTo>
                        <a:pt x="404" y="57"/>
                      </a:lnTo>
                      <a:lnTo>
                        <a:pt x="411" y="57"/>
                      </a:lnTo>
                      <a:lnTo>
                        <a:pt x="404" y="57"/>
                      </a:lnTo>
                      <a:lnTo>
                        <a:pt x="411" y="57"/>
                      </a:lnTo>
                      <a:lnTo>
                        <a:pt x="411" y="50"/>
                      </a:lnTo>
                      <a:lnTo>
                        <a:pt x="418" y="50"/>
                      </a:lnTo>
                      <a:lnTo>
                        <a:pt x="411" y="50"/>
                      </a:lnTo>
                      <a:lnTo>
                        <a:pt x="404" y="57"/>
                      </a:lnTo>
                      <a:lnTo>
                        <a:pt x="397" y="57"/>
                      </a:lnTo>
                      <a:lnTo>
                        <a:pt x="397" y="50"/>
                      </a:lnTo>
                      <a:lnTo>
                        <a:pt x="390" y="50"/>
                      </a:lnTo>
                      <a:lnTo>
                        <a:pt x="390" y="43"/>
                      </a:lnTo>
                      <a:lnTo>
                        <a:pt x="397" y="43"/>
                      </a:lnTo>
                      <a:lnTo>
                        <a:pt x="397" y="36"/>
                      </a:lnTo>
                      <a:lnTo>
                        <a:pt x="390" y="36"/>
                      </a:lnTo>
                      <a:lnTo>
                        <a:pt x="397" y="36"/>
                      </a:lnTo>
                      <a:lnTo>
                        <a:pt x="397" y="29"/>
                      </a:lnTo>
                      <a:lnTo>
                        <a:pt x="397" y="36"/>
                      </a:lnTo>
                      <a:lnTo>
                        <a:pt x="397" y="29"/>
                      </a:lnTo>
                      <a:lnTo>
                        <a:pt x="404" y="29"/>
                      </a:lnTo>
                      <a:lnTo>
                        <a:pt x="404" y="22"/>
                      </a:lnTo>
                      <a:lnTo>
                        <a:pt x="411" y="22"/>
                      </a:lnTo>
                      <a:lnTo>
                        <a:pt x="418" y="29"/>
                      </a:lnTo>
                      <a:lnTo>
                        <a:pt x="426" y="29"/>
                      </a:lnTo>
                      <a:lnTo>
                        <a:pt x="426" y="22"/>
                      </a:lnTo>
                      <a:lnTo>
                        <a:pt x="433" y="15"/>
                      </a:lnTo>
                      <a:lnTo>
                        <a:pt x="426" y="15"/>
                      </a:lnTo>
                      <a:lnTo>
                        <a:pt x="426" y="22"/>
                      </a:lnTo>
                      <a:lnTo>
                        <a:pt x="418" y="15"/>
                      </a:lnTo>
                      <a:lnTo>
                        <a:pt x="411" y="15"/>
                      </a:lnTo>
                      <a:lnTo>
                        <a:pt x="418" y="15"/>
                      </a:lnTo>
                      <a:lnTo>
                        <a:pt x="418" y="8"/>
                      </a:lnTo>
                      <a:lnTo>
                        <a:pt x="426" y="8"/>
                      </a:lnTo>
                      <a:lnTo>
                        <a:pt x="433" y="8"/>
                      </a:lnTo>
                      <a:lnTo>
                        <a:pt x="440" y="8"/>
                      </a:lnTo>
                      <a:lnTo>
                        <a:pt x="440" y="0"/>
                      </a:lnTo>
                      <a:lnTo>
                        <a:pt x="447" y="0"/>
                      </a:lnTo>
                      <a:lnTo>
                        <a:pt x="454" y="8"/>
                      </a:lnTo>
                      <a:lnTo>
                        <a:pt x="447" y="8"/>
                      </a:lnTo>
                      <a:lnTo>
                        <a:pt x="454" y="8"/>
                      </a:lnTo>
                      <a:lnTo>
                        <a:pt x="454" y="0"/>
                      </a:lnTo>
                      <a:lnTo>
                        <a:pt x="447" y="0"/>
                      </a:lnTo>
                      <a:lnTo>
                        <a:pt x="440" y="0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47" y="0"/>
                      </a:lnTo>
                      <a:lnTo>
                        <a:pt x="454" y="0"/>
                      </a:lnTo>
                      <a:lnTo>
                        <a:pt x="461" y="0"/>
                      </a:lnTo>
                      <a:lnTo>
                        <a:pt x="454" y="0"/>
                      </a:lnTo>
                      <a:lnTo>
                        <a:pt x="454" y="8"/>
                      </a:lnTo>
                      <a:lnTo>
                        <a:pt x="461" y="8"/>
                      </a:lnTo>
                      <a:lnTo>
                        <a:pt x="454" y="8"/>
                      </a:lnTo>
                      <a:lnTo>
                        <a:pt x="461" y="8"/>
                      </a:lnTo>
                      <a:lnTo>
                        <a:pt x="468" y="8"/>
                      </a:lnTo>
                      <a:lnTo>
                        <a:pt x="475" y="8"/>
                      </a:lnTo>
                      <a:lnTo>
                        <a:pt x="468" y="8"/>
                      </a:lnTo>
                      <a:lnTo>
                        <a:pt x="475" y="8"/>
                      </a:lnTo>
                      <a:lnTo>
                        <a:pt x="482" y="8"/>
                      </a:lnTo>
                      <a:lnTo>
                        <a:pt x="482" y="15"/>
                      </a:lnTo>
                      <a:lnTo>
                        <a:pt x="489" y="15"/>
                      </a:lnTo>
                      <a:lnTo>
                        <a:pt x="496" y="15"/>
                      </a:lnTo>
                      <a:lnTo>
                        <a:pt x="496" y="22"/>
                      </a:lnTo>
                      <a:lnTo>
                        <a:pt x="503" y="22"/>
                      </a:lnTo>
                      <a:lnTo>
                        <a:pt x="496" y="22"/>
                      </a:lnTo>
                      <a:lnTo>
                        <a:pt x="503" y="22"/>
                      </a:lnTo>
                      <a:lnTo>
                        <a:pt x="511" y="22"/>
                      </a:lnTo>
                      <a:lnTo>
                        <a:pt x="503" y="29"/>
                      </a:lnTo>
                      <a:lnTo>
                        <a:pt x="511" y="29"/>
                      </a:lnTo>
                      <a:lnTo>
                        <a:pt x="511" y="36"/>
                      </a:lnTo>
                      <a:lnTo>
                        <a:pt x="511" y="43"/>
                      </a:lnTo>
                      <a:lnTo>
                        <a:pt x="503" y="43"/>
                      </a:lnTo>
                      <a:lnTo>
                        <a:pt x="511" y="50"/>
                      </a:lnTo>
                      <a:lnTo>
                        <a:pt x="503" y="43"/>
                      </a:lnTo>
                      <a:lnTo>
                        <a:pt x="511" y="50"/>
                      </a:lnTo>
                      <a:lnTo>
                        <a:pt x="518" y="50"/>
                      </a:lnTo>
                      <a:lnTo>
                        <a:pt x="525" y="50"/>
                      </a:lnTo>
                      <a:lnTo>
                        <a:pt x="525" y="57"/>
                      </a:lnTo>
                      <a:lnTo>
                        <a:pt x="532" y="57"/>
                      </a:lnTo>
                      <a:lnTo>
                        <a:pt x="525" y="57"/>
                      </a:lnTo>
                      <a:lnTo>
                        <a:pt x="532" y="57"/>
                      </a:lnTo>
                      <a:lnTo>
                        <a:pt x="525" y="64"/>
                      </a:lnTo>
                      <a:lnTo>
                        <a:pt x="532" y="64"/>
                      </a:lnTo>
                      <a:lnTo>
                        <a:pt x="539" y="64"/>
                      </a:lnTo>
                      <a:lnTo>
                        <a:pt x="539" y="71"/>
                      </a:lnTo>
                      <a:lnTo>
                        <a:pt x="532" y="71"/>
                      </a:lnTo>
                      <a:lnTo>
                        <a:pt x="539" y="71"/>
                      </a:lnTo>
                      <a:lnTo>
                        <a:pt x="546" y="71"/>
                      </a:lnTo>
                      <a:lnTo>
                        <a:pt x="539" y="71"/>
                      </a:lnTo>
                      <a:lnTo>
                        <a:pt x="539" y="64"/>
                      </a:lnTo>
                      <a:lnTo>
                        <a:pt x="546" y="64"/>
                      </a:lnTo>
                      <a:lnTo>
                        <a:pt x="546" y="71"/>
                      </a:lnTo>
                      <a:lnTo>
                        <a:pt x="553" y="71"/>
                      </a:lnTo>
                      <a:lnTo>
                        <a:pt x="546" y="71"/>
                      </a:lnTo>
                      <a:lnTo>
                        <a:pt x="553" y="71"/>
                      </a:lnTo>
                      <a:lnTo>
                        <a:pt x="553" y="78"/>
                      </a:lnTo>
                      <a:lnTo>
                        <a:pt x="546" y="78"/>
                      </a:lnTo>
                      <a:lnTo>
                        <a:pt x="539" y="78"/>
                      </a:lnTo>
                      <a:lnTo>
                        <a:pt x="532" y="78"/>
                      </a:lnTo>
                      <a:lnTo>
                        <a:pt x="532" y="71"/>
                      </a:lnTo>
                      <a:lnTo>
                        <a:pt x="525" y="71"/>
                      </a:lnTo>
                      <a:lnTo>
                        <a:pt x="532" y="71"/>
                      </a:lnTo>
                      <a:lnTo>
                        <a:pt x="525" y="71"/>
                      </a:lnTo>
                      <a:lnTo>
                        <a:pt x="518" y="71"/>
                      </a:lnTo>
                      <a:lnTo>
                        <a:pt x="525" y="71"/>
                      </a:lnTo>
                      <a:lnTo>
                        <a:pt x="525" y="78"/>
                      </a:lnTo>
                      <a:lnTo>
                        <a:pt x="518" y="78"/>
                      </a:lnTo>
                      <a:lnTo>
                        <a:pt x="525" y="78"/>
                      </a:lnTo>
                      <a:lnTo>
                        <a:pt x="532" y="78"/>
                      </a:lnTo>
                      <a:lnTo>
                        <a:pt x="539" y="78"/>
                      </a:lnTo>
                      <a:lnTo>
                        <a:pt x="539" y="86"/>
                      </a:lnTo>
                      <a:lnTo>
                        <a:pt x="532" y="86"/>
                      </a:lnTo>
                      <a:lnTo>
                        <a:pt x="525" y="86"/>
                      </a:lnTo>
                      <a:lnTo>
                        <a:pt x="525" y="93"/>
                      </a:lnTo>
                      <a:lnTo>
                        <a:pt x="518" y="93"/>
                      </a:lnTo>
                      <a:lnTo>
                        <a:pt x="511" y="93"/>
                      </a:lnTo>
                      <a:lnTo>
                        <a:pt x="518" y="93"/>
                      </a:lnTo>
                      <a:lnTo>
                        <a:pt x="518" y="100"/>
                      </a:lnTo>
                      <a:lnTo>
                        <a:pt x="518" y="93"/>
                      </a:lnTo>
                      <a:lnTo>
                        <a:pt x="511" y="93"/>
                      </a:lnTo>
                      <a:lnTo>
                        <a:pt x="503" y="93"/>
                      </a:lnTo>
                      <a:lnTo>
                        <a:pt x="511" y="93"/>
                      </a:lnTo>
                      <a:lnTo>
                        <a:pt x="511" y="100"/>
                      </a:lnTo>
                      <a:lnTo>
                        <a:pt x="511" y="93"/>
                      </a:lnTo>
                      <a:lnTo>
                        <a:pt x="511" y="100"/>
                      </a:lnTo>
                      <a:lnTo>
                        <a:pt x="518" y="100"/>
                      </a:lnTo>
                      <a:lnTo>
                        <a:pt x="518" y="93"/>
                      </a:lnTo>
                      <a:lnTo>
                        <a:pt x="525" y="93"/>
                      </a:lnTo>
                      <a:lnTo>
                        <a:pt x="525" y="100"/>
                      </a:lnTo>
                      <a:lnTo>
                        <a:pt x="532" y="93"/>
                      </a:lnTo>
                      <a:lnTo>
                        <a:pt x="532" y="100"/>
                      </a:lnTo>
                      <a:lnTo>
                        <a:pt x="539" y="100"/>
                      </a:lnTo>
                      <a:lnTo>
                        <a:pt x="546" y="100"/>
                      </a:lnTo>
                      <a:lnTo>
                        <a:pt x="546" y="107"/>
                      </a:lnTo>
                      <a:lnTo>
                        <a:pt x="546" y="100"/>
                      </a:lnTo>
                      <a:lnTo>
                        <a:pt x="553" y="100"/>
                      </a:lnTo>
                      <a:lnTo>
                        <a:pt x="560" y="100"/>
                      </a:lnTo>
                      <a:lnTo>
                        <a:pt x="553" y="100"/>
                      </a:lnTo>
                      <a:lnTo>
                        <a:pt x="560" y="100"/>
                      </a:lnTo>
                      <a:lnTo>
                        <a:pt x="567" y="100"/>
                      </a:lnTo>
                      <a:lnTo>
                        <a:pt x="567" y="107"/>
                      </a:lnTo>
                      <a:lnTo>
                        <a:pt x="567" y="100"/>
                      </a:lnTo>
                      <a:lnTo>
                        <a:pt x="567" y="107"/>
                      </a:lnTo>
                      <a:lnTo>
                        <a:pt x="560" y="107"/>
                      </a:lnTo>
                      <a:lnTo>
                        <a:pt x="567" y="107"/>
                      </a:lnTo>
                      <a:lnTo>
                        <a:pt x="567" y="100"/>
                      </a:lnTo>
                      <a:lnTo>
                        <a:pt x="574" y="100"/>
                      </a:lnTo>
                      <a:lnTo>
                        <a:pt x="574" y="107"/>
                      </a:lnTo>
                      <a:lnTo>
                        <a:pt x="567" y="107"/>
                      </a:lnTo>
                      <a:lnTo>
                        <a:pt x="574" y="107"/>
                      </a:lnTo>
                      <a:lnTo>
                        <a:pt x="574" y="100"/>
                      </a:lnTo>
                      <a:lnTo>
                        <a:pt x="574" y="107"/>
                      </a:lnTo>
                      <a:lnTo>
                        <a:pt x="581" y="107"/>
                      </a:lnTo>
                      <a:lnTo>
                        <a:pt x="574" y="107"/>
                      </a:lnTo>
                      <a:lnTo>
                        <a:pt x="581" y="100"/>
                      </a:lnTo>
                      <a:lnTo>
                        <a:pt x="581" y="107"/>
                      </a:lnTo>
                      <a:lnTo>
                        <a:pt x="574" y="107"/>
                      </a:lnTo>
                      <a:lnTo>
                        <a:pt x="581" y="107"/>
                      </a:lnTo>
                      <a:lnTo>
                        <a:pt x="581" y="100"/>
                      </a:lnTo>
                      <a:lnTo>
                        <a:pt x="589" y="100"/>
                      </a:lnTo>
                      <a:lnTo>
                        <a:pt x="589" y="107"/>
                      </a:lnTo>
                      <a:lnTo>
                        <a:pt x="581" y="107"/>
                      </a:lnTo>
                      <a:lnTo>
                        <a:pt x="589" y="107"/>
                      </a:lnTo>
                      <a:lnTo>
                        <a:pt x="581" y="107"/>
                      </a:lnTo>
                      <a:lnTo>
                        <a:pt x="574" y="107"/>
                      </a:lnTo>
                      <a:lnTo>
                        <a:pt x="574" y="114"/>
                      </a:lnTo>
                      <a:lnTo>
                        <a:pt x="567" y="114"/>
                      </a:lnTo>
                      <a:lnTo>
                        <a:pt x="574" y="107"/>
                      </a:lnTo>
                      <a:lnTo>
                        <a:pt x="567" y="107"/>
                      </a:lnTo>
                      <a:lnTo>
                        <a:pt x="567" y="114"/>
                      </a:lnTo>
                      <a:lnTo>
                        <a:pt x="560" y="114"/>
                      </a:lnTo>
                      <a:lnTo>
                        <a:pt x="560" y="107"/>
                      </a:lnTo>
                      <a:lnTo>
                        <a:pt x="553" y="107"/>
                      </a:lnTo>
                      <a:lnTo>
                        <a:pt x="560" y="107"/>
                      </a:lnTo>
                      <a:lnTo>
                        <a:pt x="560" y="114"/>
                      </a:lnTo>
                      <a:lnTo>
                        <a:pt x="567" y="114"/>
                      </a:lnTo>
                      <a:lnTo>
                        <a:pt x="574" y="114"/>
                      </a:lnTo>
                      <a:lnTo>
                        <a:pt x="574" y="121"/>
                      </a:lnTo>
                      <a:lnTo>
                        <a:pt x="581" y="121"/>
                      </a:lnTo>
                      <a:lnTo>
                        <a:pt x="581" y="128"/>
                      </a:lnTo>
                      <a:lnTo>
                        <a:pt x="581" y="121"/>
                      </a:lnTo>
                      <a:lnTo>
                        <a:pt x="581" y="128"/>
                      </a:lnTo>
                      <a:lnTo>
                        <a:pt x="589" y="128"/>
                      </a:lnTo>
                      <a:lnTo>
                        <a:pt x="581" y="135"/>
                      </a:lnTo>
                      <a:lnTo>
                        <a:pt x="589" y="135"/>
                      </a:lnTo>
                      <a:lnTo>
                        <a:pt x="589" y="128"/>
                      </a:lnTo>
                      <a:lnTo>
                        <a:pt x="589" y="135"/>
                      </a:lnTo>
                      <a:lnTo>
                        <a:pt x="589" y="142"/>
                      </a:lnTo>
                      <a:lnTo>
                        <a:pt x="581" y="142"/>
                      </a:lnTo>
                      <a:lnTo>
                        <a:pt x="589" y="142"/>
                      </a:lnTo>
                      <a:lnTo>
                        <a:pt x="581" y="142"/>
                      </a:lnTo>
                      <a:lnTo>
                        <a:pt x="589" y="142"/>
                      </a:lnTo>
                      <a:lnTo>
                        <a:pt x="581" y="142"/>
                      </a:lnTo>
                      <a:lnTo>
                        <a:pt x="589" y="142"/>
                      </a:lnTo>
                      <a:lnTo>
                        <a:pt x="581" y="142"/>
                      </a:lnTo>
                      <a:lnTo>
                        <a:pt x="589" y="142"/>
                      </a:lnTo>
                      <a:lnTo>
                        <a:pt x="589" y="1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2" name="Freeform 1896"/>
                <p:cNvSpPr>
                  <a:spLocks/>
                </p:cNvSpPr>
                <p:nvPr/>
              </p:nvSpPr>
              <p:spPr bwMode="auto">
                <a:xfrm>
                  <a:off x="1293" y="1389"/>
                  <a:ext cx="928" cy="177"/>
                </a:xfrm>
                <a:custGeom>
                  <a:avLst/>
                  <a:gdLst>
                    <a:gd name="T0" fmla="*/ 7 w 928"/>
                    <a:gd name="T1" fmla="*/ 64 h 177"/>
                    <a:gd name="T2" fmla="*/ 14 w 928"/>
                    <a:gd name="T3" fmla="*/ 57 h 177"/>
                    <a:gd name="T4" fmla="*/ 42 w 928"/>
                    <a:gd name="T5" fmla="*/ 43 h 177"/>
                    <a:gd name="T6" fmla="*/ 63 w 928"/>
                    <a:gd name="T7" fmla="*/ 43 h 177"/>
                    <a:gd name="T8" fmla="*/ 56 w 928"/>
                    <a:gd name="T9" fmla="*/ 50 h 177"/>
                    <a:gd name="T10" fmla="*/ 99 w 928"/>
                    <a:gd name="T11" fmla="*/ 43 h 177"/>
                    <a:gd name="T12" fmla="*/ 106 w 928"/>
                    <a:gd name="T13" fmla="*/ 36 h 177"/>
                    <a:gd name="T14" fmla="*/ 134 w 928"/>
                    <a:gd name="T15" fmla="*/ 36 h 177"/>
                    <a:gd name="T16" fmla="*/ 148 w 928"/>
                    <a:gd name="T17" fmla="*/ 36 h 177"/>
                    <a:gd name="T18" fmla="*/ 155 w 928"/>
                    <a:gd name="T19" fmla="*/ 21 h 177"/>
                    <a:gd name="T20" fmla="*/ 170 w 928"/>
                    <a:gd name="T21" fmla="*/ 21 h 177"/>
                    <a:gd name="T22" fmla="*/ 191 w 928"/>
                    <a:gd name="T23" fmla="*/ 14 h 177"/>
                    <a:gd name="T24" fmla="*/ 212 w 928"/>
                    <a:gd name="T25" fmla="*/ 21 h 177"/>
                    <a:gd name="T26" fmla="*/ 170 w 928"/>
                    <a:gd name="T27" fmla="*/ 36 h 177"/>
                    <a:gd name="T28" fmla="*/ 134 w 928"/>
                    <a:gd name="T29" fmla="*/ 50 h 177"/>
                    <a:gd name="T30" fmla="*/ 148 w 928"/>
                    <a:gd name="T31" fmla="*/ 50 h 177"/>
                    <a:gd name="T32" fmla="*/ 148 w 928"/>
                    <a:gd name="T33" fmla="*/ 50 h 177"/>
                    <a:gd name="T34" fmla="*/ 155 w 928"/>
                    <a:gd name="T35" fmla="*/ 43 h 177"/>
                    <a:gd name="T36" fmla="*/ 155 w 928"/>
                    <a:gd name="T37" fmla="*/ 57 h 177"/>
                    <a:gd name="T38" fmla="*/ 163 w 928"/>
                    <a:gd name="T39" fmla="*/ 57 h 177"/>
                    <a:gd name="T40" fmla="*/ 177 w 928"/>
                    <a:gd name="T41" fmla="*/ 43 h 177"/>
                    <a:gd name="T42" fmla="*/ 219 w 928"/>
                    <a:gd name="T43" fmla="*/ 29 h 177"/>
                    <a:gd name="T44" fmla="*/ 226 w 928"/>
                    <a:gd name="T45" fmla="*/ 36 h 177"/>
                    <a:gd name="T46" fmla="*/ 255 w 928"/>
                    <a:gd name="T47" fmla="*/ 21 h 177"/>
                    <a:gd name="T48" fmla="*/ 269 w 928"/>
                    <a:gd name="T49" fmla="*/ 21 h 177"/>
                    <a:gd name="T50" fmla="*/ 248 w 928"/>
                    <a:gd name="T51" fmla="*/ 7 h 177"/>
                    <a:gd name="T52" fmla="*/ 262 w 928"/>
                    <a:gd name="T53" fmla="*/ 0 h 177"/>
                    <a:gd name="T54" fmla="*/ 290 w 928"/>
                    <a:gd name="T55" fmla="*/ 29 h 177"/>
                    <a:gd name="T56" fmla="*/ 340 w 928"/>
                    <a:gd name="T57" fmla="*/ 57 h 177"/>
                    <a:gd name="T58" fmla="*/ 333 w 928"/>
                    <a:gd name="T59" fmla="*/ 50 h 177"/>
                    <a:gd name="T60" fmla="*/ 347 w 928"/>
                    <a:gd name="T61" fmla="*/ 43 h 177"/>
                    <a:gd name="T62" fmla="*/ 354 w 928"/>
                    <a:gd name="T63" fmla="*/ 36 h 177"/>
                    <a:gd name="T64" fmla="*/ 361 w 928"/>
                    <a:gd name="T65" fmla="*/ 29 h 177"/>
                    <a:gd name="T66" fmla="*/ 340 w 928"/>
                    <a:gd name="T67" fmla="*/ 29 h 177"/>
                    <a:gd name="T68" fmla="*/ 361 w 928"/>
                    <a:gd name="T69" fmla="*/ 21 h 177"/>
                    <a:gd name="T70" fmla="*/ 368 w 928"/>
                    <a:gd name="T71" fmla="*/ 21 h 177"/>
                    <a:gd name="T72" fmla="*/ 375 w 928"/>
                    <a:gd name="T73" fmla="*/ 50 h 177"/>
                    <a:gd name="T74" fmla="*/ 389 w 928"/>
                    <a:gd name="T75" fmla="*/ 50 h 177"/>
                    <a:gd name="T76" fmla="*/ 411 w 928"/>
                    <a:gd name="T77" fmla="*/ 43 h 177"/>
                    <a:gd name="T78" fmla="*/ 474 w 928"/>
                    <a:gd name="T79" fmla="*/ 36 h 177"/>
                    <a:gd name="T80" fmla="*/ 531 w 928"/>
                    <a:gd name="T81" fmla="*/ 57 h 177"/>
                    <a:gd name="T82" fmla="*/ 595 w 928"/>
                    <a:gd name="T83" fmla="*/ 71 h 177"/>
                    <a:gd name="T84" fmla="*/ 637 w 928"/>
                    <a:gd name="T85" fmla="*/ 71 h 177"/>
                    <a:gd name="T86" fmla="*/ 687 w 928"/>
                    <a:gd name="T87" fmla="*/ 78 h 177"/>
                    <a:gd name="T88" fmla="*/ 694 w 928"/>
                    <a:gd name="T89" fmla="*/ 99 h 177"/>
                    <a:gd name="T90" fmla="*/ 666 w 928"/>
                    <a:gd name="T91" fmla="*/ 99 h 177"/>
                    <a:gd name="T92" fmla="*/ 666 w 928"/>
                    <a:gd name="T93" fmla="*/ 114 h 177"/>
                    <a:gd name="T94" fmla="*/ 715 w 928"/>
                    <a:gd name="T95" fmla="*/ 121 h 177"/>
                    <a:gd name="T96" fmla="*/ 772 w 928"/>
                    <a:gd name="T97" fmla="*/ 121 h 177"/>
                    <a:gd name="T98" fmla="*/ 822 w 928"/>
                    <a:gd name="T99" fmla="*/ 114 h 177"/>
                    <a:gd name="T100" fmla="*/ 829 w 928"/>
                    <a:gd name="T101" fmla="*/ 107 h 177"/>
                    <a:gd name="T102" fmla="*/ 857 w 928"/>
                    <a:gd name="T103" fmla="*/ 121 h 177"/>
                    <a:gd name="T104" fmla="*/ 885 w 928"/>
                    <a:gd name="T105" fmla="*/ 135 h 177"/>
                    <a:gd name="T106" fmla="*/ 885 w 928"/>
                    <a:gd name="T107" fmla="*/ 149 h 177"/>
                    <a:gd name="T108" fmla="*/ 900 w 928"/>
                    <a:gd name="T109" fmla="*/ 163 h 177"/>
                    <a:gd name="T110" fmla="*/ 907 w 928"/>
                    <a:gd name="T111" fmla="*/ 170 h 177"/>
                    <a:gd name="T112" fmla="*/ 907 w 928"/>
                    <a:gd name="T113" fmla="*/ 156 h 177"/>
                    <a:gd name="T114" fmla="*/ 914 w 928"/>
                    <a:gd name="T115" fmla="*/ 163 h 177"/>
                    <a:gd name="T116" fmla="*/ 914 w 928"/>
                    <a:gd name="T117" fmla="*/ 149 h 17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28"/>
                    <a:gd name="T178" fmla="*/ 0 h 177"/>
                    <a:gd name="T179" fmla="*/ 928 w 928"/>
                    <a:gd name="T180" fmla="*/ 177 h 17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28" h="177">
                      <a:moveTo>
                        <a:pt x="21" y="85"/>
                      </a:moveTo>
                      <a:lnTo>
                        <a:pt x="21" y="78"/>
                      </a:lnTo>
                      <a:lnTo>
                        <a:pt x="14" y="78"/>
                      </a:lnTo>
                      <a:lnTo>
                        <a:pt x="14" y="71"/>
                      </a:lnTo>
                      <a:lnTo>
                        <a:pt x="7" y="71"/>
                      </a:lnTo>
                      <a:lnTo>
                        <a:pt x="14" y="71"/>
                      </a:lnTo>
                      <a:lnTo>
                        <a:pt x="7" y="71"/>
                      </a:lnTo>
                      <a:lnTo>
                        <a:pt x="14" y="71"/>
                      </a:lnTo>
                      <a:lnTo>
                        <a:pt x="14" y="64"/>
                      </a:lnTo>
                      <a:lnTo>
                        <a:pt x="7" y="64"/>
                      </a:lnTo>
                      <a:lnTo>
                        <a:pt x="7" y="71"/>
                      </a:lnTo>
                      <a:lnTo>
                        <a:pt x="7" y="64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7" y="64"/>
                      </a:lnTo>
                      <a:lnTo>
                        <a:pt x="7" y="57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14" y="57"/>
                      </a:lnTo>
                      <a:lnTo>
                        <a:pt x="7" y="57"/>
                      </a:lnTo>
                      <a:lnTo>
                        <a:pt x="14" y="57"/>
                      </a:lnTo>
                      <a:lnTo>
                        <a:pt x="21" y="57"/>
                      </a:lnTo>
                      <a:lnTo>
                        <a:pt x="21" y="50"/>
                      </a:lnTo>
                      <a:lnTo>
                        <a:pt x="28" y="50"/>
                      </a:lnTo>
                      <a:lnTo>
                        <a:pt x="35" y="50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49" y="43"/>
                      </a:lnTo>
                      <a:lnTo>
                        <a:pt x="42" y="43"/>
                      </a:lnTo>
                      <a:lnTo>
                        <a:pt x="42" y="50"/>
                      </a:lnTo>
                      <a:lnTo>
                        <a:pt x="42" y="43"/>
                      </a:lnTo>
                      <a:lnTo>
                        <a:pt x="49" y="43"/>
                      </a:lnTo>
                      <a:lnTo>
                        <a:pt x="42" y="43"/>
                      </a:lnTo>
                      <a:lnTo>
                        <a:pt x="49" y="43"/>
                      </a:lnTo>
                      <a:lnTo>
                        <a:pt x="42" y="36"/>
                      </a:lnTo>
                      <a:lnTo>
                        <a:pt x="49" y="36"/>
                      </a:lnTo>
                      <a:lnTo>
                        <a:pt x="49" y="43"/>
                      </a:lnTo>
                      <a:lnTo>
                        <a:pt x="56" y="43"/>
                      </a:lnTo>
                      <a:lnTo>
                        <a:pt x="63" y="43"/>
                      </a:lnTo>
                      <a:lnTo>
                        <a:pt x="56" y="43"/>
                      </a:lnTo>
                      <a:lnTo>
                        <a:pt x="63" y="43"/>
                      </a:lnTo>
                      <a:lnTo>
                        <a:pt x="63" y="50"/>
                      </a:lnTo>
                      <a:lnTo>
                        <a:pt x="63" y="43"/>
                      </a:lnTo>
                      <a:lnTo>
                        <a:pt x="70" y="43"/>
                      </a:lnTo>
                      <a:lnTo>
                        <a:pt x="63" y="43"/>
                      </a:lnTo>
                      <a:lnTo>
                        <a:pt x="70" y="43"/>
                      </a:lnTo>
                      <a:lnTo>
                        <a:pt x="70" y="50"/>
                      </a:lnTo>
                      <a:lnTo>
                        <a:pt x="63" y="50"/>
                      </a:lnTo>
                      <a:lnTo>
                        <a:pt x="56" y="50"/>
                      </a:lnTo>
                      <a:lnTo>
                        <a:pt x="56" y="57"/>
                      </a:lnTo>
                      <a:lnTo>
                        <a:pt x="63" y="57"/>
                      </a:lnTo>
                      <a:lnTo>
                        <a:pt x="70" y="50"/>
                      </a:lnTo>
                      <a:lnTo>
                        <a:pt x="78" y="50"/>
                      </a:lnTo>
                      <a:lnTo>
                        <a:pt x="85" y="50"/>
                      </a:lnTo>
                      <a:lnTo>
                        <a:pt x="92" y="50"/>
                      </a:lnTo>
                      <a:lnTo>
                        <a:pt x="85" y="50"/>
                      </a:lnTo>
                      <a:lnTo>
                        <a:pt x="92" y="50"/>
                      </a:lnTo>
                      <a:lnTo>
                        <a:pt x="92" y="43"/>
                      </a:lnTo>
                      <a:lnTo>
                        <a:pt x="99" y="43"/>
                      </a:lnTo>
                      <a:lnTo>
                        <a:pt x="106" y="43"/>
                      </a:lnTo>
                      <a:lnTo>
                        <a:pt x="113" y="43"/>
                      </a:lnTo>
                      <a:lnTo>
                        <a:pt x="113" y="36"/>
                      </a:lnTo>
                      <a:lnTo>
                        <a:pt x="113" y="43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06" y="43"/>
                      </a:lnTo>
                      <a:lnTo>
                        <a:pt x="106" y="36"/>
                      </a:lnTo>
                      <a:lnTo>
                        <a:pt x="106" y="43"/>
                      </a:lnTo>
                      <a:lnTo>
                        <a:pt x="106" y="36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13" y="36"/>
                      </a:lnTo>
                      <a:lnTo>
                        <a:pt x="120" y="36"/>
                      </a:lnTo>
                      <a:lnTo>
                        <a:pt x="127" y="36"/>
                      </a:lnTo>
                      <a:lnTo>
                        <a:pt x="134" y="36"/>
                      </a:lnTo>
                      <a:lnTo>
                        <a:pt x="134" y="29"/>
                      </a:lnTo>
                      <a:lnTo>
                        <a:pt x="134" y="36"/>
                      </a:lnTo>
                      <a:lnTo>
                        <a:pt x="134" y="29"/>
                      </a:lnTo>
                      <a:lnTo>
                        <a:pt x="141" y="29"/>
                      </a:lnTo>
                      <a:lnTo>
                        <a:pt x="134" y="29"/>
                      </a:lnTo>
                      <a:lnTo>
                        <a:pt x="141" y="29"/>
                      </a:lnTo>
                      <a:lnTo>
                        <a:pt x="148" y="29"/>
                      </a:lnTo>
                      <a:lnTo>
                        <a:pt x="141" y="29"/>
                      </a:lnTo>
                      <a:lnTo>
                        <a:pt x="148" y="29"/>
                      </a:lnTo>
                      <a:lnTo>
                        <a:pt x="148" y="36"/>
                      </a:lnTo>
                      <a:lnTo>
                        <a:pt x="155" y="29"/>
                      </a:lnTo>
                      <a:lnTo>
                        <a:pt x="148" y="29"/>
                      </a:lnTo>
                      <a:lnTo>
                        <a:pt x="155" y="29"/>
                      </a:lnTo>
                      <a:lnTo>
                        <a:pt x="155" y="21"/>
                      </a:lnTo>
                      <a:lnTo>
                        <a:pt x="155" y="29"/>
                      </a:lnTo>
                      <a:lnTo>
                        <a:pt x="155" y="21"/>
                      </a:lnTo>
                      <a:lnTo>
                        <a:pt x="155" y="29"/>
                      </a:lnTo>
                      <a:lnTo>
                        <a:pt x="163" y="29"/>
                      </a:lnTo>
                      <a:lnTo>
                        <a:pt x="163" y="21"/>
                      </a:lnTo>
                      <a:lnTo>
                        <a:pt x="155" y="21"/>
                      </a:lnTo>
                      <a:lnTo>
                        <a:pt x="163" y="21"/>
                      </a:lnTo>
                      <a:lnTo>
                        <a:pt x="155" y="21"/>
                      </a:lnTo>
                      <a:lnTo>
                        <a:pt x="163" y="21"/>
                      </a:lnTo>
                      <a:lnTo>
                        <a:pt x="155" y="21"/>
                      </a:lnTo>
                      <a:lnTo>
                        <a:pt x="163" y="21"/>
                      </a:lnTo>
                      <a:lnTo>
                        <a:pt x="170" y="21"/>
                      </a:lnTo>
                      <a:lnTo>
                        <a:pt x="163" y="21"/>
                      </a:lnTo>
                      <a:lnTo>
                        <a:pt x="170" y="21"/>
                      </a:lnTo>
                      <a:lnTo>
                        <a:pt x="177" y="21"/>
                      </a:lnTo>
                      <a:lnTo>
                        <a:pt x="170" y="21"/>
                      </a:lnTo>
                      <a:lnTo>
                        <a:pt x="177" y="21"/>
                      </a:lnTo>
                      <a:lnTo>
                        <a:pt x="170" y="21"/>
                      </a:lnTo>
                      <a:lnTo>
                        <a:pt x="177" y="21"/>
                      </a:lnTo>
                      <a:lnTo>
                        <a:pt x="184" y="21"/>
                      </a:lnTo>
                      <a:lnTo>
                        <a:pt x="191" y="21"/>
                      </a:lnTo>
                      <a:lnTo>
                        <a:pt x="198" y="21"/>
                      </a:lnTo>
                      <a:lnTo>
                        <a:pt x="198" y="14"/>
                      </a:lnTo>
                      <a:lnTo>
                        <a:pt x="198" y="21"/>
                      </a:lnTo>
                      <a:lnTo>
                        <a:pt x="198" y="14"/>
                      </a:lnTo>
                      <a:lnTo>
                        <a:pt x="191" y="14"/>
                      </a:lnTo>
                      <a:lnTo>
                        <a:pt x="198" y="14"/>
                      </a:lnTo>
                      <a:lnTo>
                        <a:pt x="205" y="14"/>
                      </a:lnTo>
                      <a:lnTo>
                        <a:pt x="198" y="14"/>
                      </a:lnTo>
                      <a:lnTo>
                        <a:pt x="205" y="14"/>
                      </a:lnTo>
                      <a:lnTo>
                        <a:pt x="205" y="21"/>
                      </a:lnTo>
                      <a:lnTo>
                        <a:pt x="205" y="14"/>
                      </a:lnTo>
                      <a:lnTo>
                        <a:pt x="205" y="21"/>
                      </a:lnTo>
                      <a:lnTo>
                        <a:pt x="212" y="21"/>
                      </a:lnTo>
                      <a:lnTo>
                        <a:pt x="205" y="21"/>
                      </a:lnTo>
                      <a:lnTo>
                        <a:pt x="212" y="21"/>
                      </a:lnTo>
                      <a:lnTo>
                        <a:pt x="205" y="21"/>
                      </a:lnTo>
                      <a:lnTo>
                        <a:pt x="205" y="29"/>
                      </a:lnTo>
                      <a:lnTo>
                        <a:pt x="198" y="29"/>
                      </a:lnTo>
                      <a:lnTo>
                        <a:pt x="191" y="29"/>
                      </a:lnTo>
                      <a:lnTo>
                        <a:pt x="184" y="29"/>
                      </a:lnTo>
                      <a:lnTo>
                        <a:pt x="184" y="36"/>
                      </a:lnTo>
                      <a:lnTo>
                        <a:pt x="177" y="36"/>
                      </a:lnTo>
                      <a:lnTo>
                        <a:pt x="170" y="36"/>
                      </a:lnTo>
                      <a:lnTo>
                        <a:pt x="177" y="36"/>
                      </a:lnTo>
                      <a:lnTo>
                        <a:pt x="170" y="36"/>
                      </a:lnTo>
                      <a:lnTo>
                        <a:pt x="163" y="43"/>
                      </a:lnTo>
                      <a:lnTo>
                        <a:pt x="155" y="43"/>
                      </a:lnTo>
                      <a:lnTo>
                        <a:pt x="148" y="43"/>
                      </a:lnTo>
                      <a:lnTo>
                        <a:pt x="141" y="43"/>
                      </a:lnTo>
                      <a:lnTo>
                        <a:pt x="134" y="43"/>
                      </a:lnTo>
                      <a:lnTo>
                        <a:pt x="127" y="43"/>
                      </a:lnTo>
                      <a:lnTo>
                        <a:pt x="127" y="50"/>
                      </a:lnTo>
                      <a:lnTo>
                        <a:pt x="127" y="57"/>
                      </a:lnTo>
                      <a:lnTo>
                        <a:pt x="134" y="57"/>
                      </a:lnTo>
                      <a:lnTo>
                        <a:pt x="134" y="50"/>
                      </a:lnTo>
                      <a:lnTo>
                        <a:pt x="127" y="50"/>
                      </a:lnTo>
                      <a:lnTo>
                        <a:pt x="134" y="50"/>
                      </a:lnTo>
                      <a:lnTo>
                        <a:pt x="141" y="50"/>
                      </a:lnTo>
                      <a:lnTo>
                        <a:pt x="134" y="50"/>
                      </a:lnTo>
                      <a:lnTo>
                        <a:pt x="141" y="50"/>
                      </a:lnTo>
                      <a:lnTo>
                        <a:pt x="141" y="57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48" y="57"/>
                      </a:lnTo>
                      <a:lnTo>
                        <a:pt x="148" y="50"/>
                      </a:lnTo>
                      <a:lnTo>
                        <a:pt x="148" y="57"/>
                      </a:lnTo>
                      <a:lnTo>
                        <a:pt x="148" y="50"/>
                      </a:lnTo>
                      <a:lnTo>
                        <a:pt x="155" y="50"/>
                      </a:lnTo>
                      <a:lnTo>
                        <a:pt x="148" y="50"/>
                      </a:lnTo>
                      <a:lnTo>
                        <a:pt x="155" y="50"/>
                      </a:lnTo>
                      <a:lnTo>
                        <a:pt x="148" y="50"/>
                      </a:lnTo>
                      <a:lnTo>
                        <a:pt x="148" y="43"/>
                      </a:lnTo>
                      <a:lnTo>
                        <a:pt x="148" y="50"/>
                      </a:lnTo>
                      <a:lnTo>
                        <a:pt x="155" y="50"/>
                      </a:lnTo>
                      <a:lnTo>
                        <a:pt x="155" y="57"/>
                      </a:lnTo>
                      <a:lnTo>
                        <a:pt x="148" y="57"/>
                      </a:lnTo>
                      <a:lnTo>
                        <a:pt x="155" y="57"/>
                      </a:lnTo>
                      <a:lnTo>
                        <a:pt x="155" y="50"/>
                      </a:lnTo>
                      <a:lnTo>
                        <a:pt x="155" y="43"/>
                      </a:lnTo>
                      <a:lnTo>
                        <a:pt x="148" y="43"/>
                      </a:lnTo>
                      <a:lnTo>
                        <a:pt x="155" y="43"/>
                      </a:lnTo>
                      <a:lnTo>
                        <a:pt x="148" y="43"/>
                      </a:lnTo>
                      <a:lnTo>
                        <a:pt x="155" y="43"/>
                      </a:lnTo>
                      <a:lnTo>
                        <a:pt x="155" y="50"/>
                      </a:lnTo>
                      <a:lnTo>
                        <a:pt x="155" y="57"/>
                      </a:lnTo>
                      <a:lnTo>
                        <a:pt x="155" y="50"/>
                      </a:lnTo>
                      <a:lnTo>
                        <a:pt x="155" y="43"/>
                      </a:lnTo>
                      <a:lnTo>
                        <a:pt x="155" y="50"/>
                      </a:lnTo>
                      <a:lnTo>
                        <a:pt x="163" y="50"/>
                      </a:lnTo>
                      <a:lnTo>
                        <a:pt x="155" y="50"/>
                      </a:lnTo>
                      <a:lnTo>
                        <a:pt x="155" y="57"/>
                      </a:lnTo>
                      <a:lnTo>
                        <a:pt x="155" y="50"/>
                      </a:lnTo>
                      <a:lnTo>
                        <a:pt x="163" y="50"/>
                      </a:lnTo>
                      <a:lnTo>
                        <a:pt x="163" y="57"/>
                      </a:lnTo>
                      <a:lnTo>
                        <a:pt x="155" y="57"/>
                      </a:lnTo>
                      <a:lnTo>
                        <a:pt x="155" y="64"/>
                      </a:lnTo>
                      <a:lnTo>
                        <a:pt x="163" y="64"/>
                      </a:lnTo>
                      <a:lnTo>
                        <a:pt x="155" y="64"/>
                      </a:lnTo>
                      <a:lnTo>
                        <a:pt x="163" y="64"/>
                      </a:lnTo>
                      <a:lnTo>
                        <a:pt x="155" y="57"/>
                      </a:lnTo>
                      <a:lnTo>
                        <a:pt x="163" y="57"/>
                      </a:lnTo>
                      <a:lnTo>
                        <a:pt x="163" y="50"/>
                      </a:lnTo>
                      <a:lnTo>
                        <a:pt x="163" y="57"/>
                      </a:lnTo>
                      <a:lnTo>
                        <a:pt x="163" y="50"/>
                      </a:lnTo>
                      <a:lnTo>
                        <a:pt x="170" y="50"/>
                      </a:lnTo>
                      <a:lnTo>
                        <a:pt x="163" y="50"/>
                      </a:lnTo>
                      <a:lnTo>
                        <a:pt x="170" y="50"/>
                      </a:lnTo>
                      <a:lnTo>
                        <a:pt x="163" y="50"/>
                      </a:lnTo>
                      <a:lnTo>
                        <a:pt x="170" y="50"/>
                      </a:lnTo>
                      <a:lnTo>
                        <a:pt x="170" y="43"/>
                      </a:lnTo>
                      <a:lnTo>
                        <a:pt x="177" y="43"/>
                      </a:lnTo>
                      <a:lnTo>
                        <a:pt x="177" y="36"/>
                      </a:lnTo>
                      <a:lnTo>
                        <a:pt x="184" y="36"/>
                      </a:lnTo>
                      <a:lnTo>
                        <a:pt x="191" y="36"/>
                      </a:lnTo>
                      <a:lnTo>
                        <a:pt x="198" y="36"/>
                      </a:lnTo>
                      <a:lnTo>
                        <a:pt x="205" y="36"/>
                      </a:lnTo>
                      <a:lnTo>
                        <a:pt x="212" y="36"/>
                      </a:lnTo>
                      <a:lnTo>
                        <a:pt x="212" y="29"/>
                      </a:lnTo>
                      <a:lnTo>
                        <a:pt x="219" y="29"/>
                      </a:lnTo>
                      <a:lnTo>
                        <a:pt x="226" y="29"/>
                      </a:lnTo>
                      <a:lnTo>
                        <a:pt x="219" y="29"/>
                      </a:lnTo>
                      <a:lnTo>
                        <a:pt x="226" y="29"/>
                      </a:lnTo>
                      <a:lnTo>
                        <a:pt x="226" y="36"/>
                      </a:lnTo>
                      <a:lnTo>
                        <a:pt x="219" y="36"/>
                      </a:lnTo>
                      <a:lnTo>
                        <a:pt x="219" y="29"/>
                      </a:lnTo>
                      <a:lnTo>
                        <a:pt x="219" y="36"/>
                      </a:lnTo>
                      <a:lnTo>
                        <a:pt x="212" y="36"/>
                      </a:lnTo>
                      <a:lnTo>
                        <a:pt x="219" y="36"/>
                      </a:lnTo>
                      <a:lnTo>
                        <a:pt x="219" y="43"/>
                      </a:lnTo>
                      <a:lnTo>
                        <a:pt x="226" y="43"/>
                      </a:lnTo>
                      <a:lnTo>
                        <a:pt x="226" y="36"/>
                      </a:lnTo>
                      <a:lnTo>
                        <a:pt x="219" y="36"/>
                      </a:lnTo>
                      <a:lnTo>
                        <a:pt x="226" y="36"/>
                      </a:lnTo>
                      <a:lnTo>
                        <a:pt x="233" y="36"/>
                      </a:lnTo>
                      <a:lnTo>
                        <a:pt x="233" y="29"/>
                      </a:lnTo>
                      <a:lnTo>
                        <a:pt x="241" y="29"/>
                      </a:lnTo>
                      <a:lnTo>
                        <a:pt x="248" y="29"/>
                      </a:lnTo>
                      <a:lnTo>
                        <a:pt x="241" y="29"/>
                      </a:lnTo>
                      <a:lnTo>
                        <a:pt x="241" y="21"/>
                      </a:lnTo>
                      <a:lnTo>
                        <a:pt x="248" y="21"/>
                      </a:lnTo>
                      <a:lnTo>
                        <a:pt x="255" y="21"/>
                      </a:lnTo>
                      <a:lnTo>
                        <a:pt x="262" y="21"/>
                      </a:lnTo>
                      <a:lnTo>
                        <a:pt x="255" y="21"/>
                      </a:lnTo>
                      <a:lnTo>
                        <a:pt x="248" y="21"/>
                      </a:lnTo>
                      <a:lnTo>
                        <a:pt x="255" y="21"/>
                      </a:lnTo>
                      <a:lnTo>
                        <a:pt x="255" y="14"/>
                      </a:lnTo>
                      <a:lnTo>
                        <a:pt x="262" y="14"/>
                      </a:lnTo>
                      <a:lnTo>
                        <a:pt x="255" y="14"/>
                      </a:lnTo>
                      <a:lnTo>
                        <a:pt x="262" y="14"/>
                      </a:lnTo>
                      <a:lnTo>
                        <a:pt x="269" y="14"/>
                      </a:lnTo>
                      <a:lnTo>
                        <a:pt x="269" y="21"/>
                      </a:lnTo>
                      <a:lnTo>
                        <a:pt x="276" y="21"/>
                      </a:lnTo>
                      <a:lnTo>
                        <a:pt x="276" y="14"/>
                      </a:lnTo>
                      <a:lnTo>
                        <a:pt x="269" y="21"/>
                      </a:lnTo>
                      <a:lnTo>
                        <a:pt x="269" y="14"/>
                      </a:lnTo>
                      <a:lnTo>
                        <a:pt x="262" y="14"/>
                      </a:lnTo>
                      <a:lnTo>
                        <a:pt x="269" y="14"/>
                      </a:lnTo>
                      <a:lnTo>
                        <a:pt x="262" y="14"/>
                      </a:lnTo>
                      <a:lnTo>
                        <a:pt x="255" y="14"/>
                      </a:lnTo>
                      <a:lnTo>
                        <a:pt x="248" y="14"/>
                      </a:lnTo>
                      <a:lnTo>
                        <a:pt x="248" y="7"/>
                      </a:lnTo>
                      <a:lnTo>
                        <a:pt x="255" y="14"/>
                      </a:lnTo>
                      <a:lnTo>
                        <a:pt x="255" y="7"/>
                      </a:lnTo>
                      <a:lnTo>
                        <a:pt x="255" y="14"/>
                      </a:lnTo>
                      <a:lnTo>
                        <a:pt x="255" y="7"/>
                      </a:lnTo>
                      <a:lnTo>
                        <a:pt x="248" y="7"/>
                      </a:lnTo>
                      <a:lnTo>
                        <a:pt x="255" y="7"/>
                      </a:lnTo>
                      <a:lnTo>
                        <a:pt x="248" y="7"/>
                      </a:lnTo>
                      <a:lnTo>
                        <a:pt x="248" y="0"/>
                      </a:lnTo>
                      <a:lnTo>
                        <a:pt x="255" y="0"/>
                      </a:lnTo>
                      <a:lnTo>
                        <a:pt x="262" y="0"/>
                      </a:lnTo>
                      <a:lnTo>
                        <a:pt x="262" y="7"/>
                      </a:lnTo>
                      <a:lnTo>
                        <a:pt x="269" y="7"/>
                      </a:lnTo>
                      <a:lnTo>
                        <a:pt x="276" y="7"/>
                      </a:lnTo>
                      <a:lnTo>
                        <a:pt x="276" y="14"/>
                      </a:lnTo>
                      <a:lnTo>
                        <a:pt x="283" y="14"/>
                      </a:lnTo>
                      <a:lnTo>
                        <a:pt x="283" y="21"/>
                      </a:lnTo>
                      <a:lnTo>
                        <a:pt x="290" y="21"/>
                      </a:lnTo>
                      <a:lnTo>
                        <a:pt x="290" y="29"/>
                      </a:lnTo>
                      <a:lnTo>
                        <a:pt x="283" y="29"/>
                      </a:lnTo>
                      <a:lnTo>
                        <a:pt x="290" y="29"/>
                      </a:lnTo>
                      <a:lnTo>
                        <a:pt x="297" y="36"/>
                      </a:lnTo>
                      <a:lnTo>
                        <a:pt x="297" y="43"/>
                      </a:lnTo>
                      <a:lnTo>
                        <a:pt x="304" y="43"/>
                      </a:lnTo>
                      <a:lnTo>
                        <a:pt x="311" y="43"/>
                      </a:lnTo>
                      <a:lnTo>
                        <a:pt x="311" y="50"/>
                      </a:lnTo>
                      <a:lnTo>
                        <a:pt x="318" y="50"/>
                      </a:lnTo>
                      <a:lnTo>
                        <a:pt x="326" y="50"/>
                      </a:lnTo>
                      <a:lnTo>
                        <a:pt x="333" y="50"/>
                      </a:lnTo>
                      <a:lnTo>
                        <a:pt x="333" y="57"/>
                      </a:lnTo>
                      <a:lnTo>
                        <a:pt x="340" y="57"/>
                      </a:lnTo>
                      <a:lnTo>
                        <a:pt x="340" y="50"/>
                      </a:lnTo>
                      <a:lnTo>
                        <a:pt x="333" y="50"/>
                      </a:lnTo>
                      <a:lnTo>
                        <a:pt x="340" y="50"/>
                      </a:lnTo>
                      <a:lnTo>
                        <a:pt x="347" y="50"/>
                      </a:lnTo>
                      <a:lnTo>
                        <a:pt x="340" y="50"/>
                      </a:lnTo>
                      <a:lnTo>
                        <a:pt x="333" y="50"/>
                      </a:lnTo>
                      <a:lnTo>
                        <a:pt x="333" y="43"/>
                      </a:lnTo>
                      <a:lnTo>
                        <a:pt x="333" y="50"/>
                      </a:lnTo>
                      <a:lnTo>
                        <a:pt x="333" y="43"/>
                      </a:lnTo>
                      <a:lnTo>
                        <a:pt x="333" y="50"/>
                      </a:lnTo>
                      <a:lnTo>
                        <a:pt x="340" y="50"/>
                      </a:lnTo>
                      <a:lnTo>
                        <a:pt x="333" y="50"/>
                      </a:lnTo>
                      <a:lnTo>
                        <a:pt x="340" y="50"/>
                      </a:lnTo>
                      <a:lnTo>
                        <a:pt x="340" y="43"/>
                      </a:lnTo>
                      <a:lnTo>
                        <a:pt x="340" y="50"/>
                      </a:lnTo>
                      <a:lnTo>
                        <a:pt x="347" y="50"/>
                      </a:lnTo>
                      <a:lnTo>
                        <a:pt x="340" y="43"/>
                      </a:lnTo>
                      <a:lnTo>
                        <a:pt x="340" y="50"/>
                      </a:lnTo>
                      <a:lnTo>
                        <a:pt x="340" y="43"/>
                      </a:lnTo>
                      <a:lnTo>
                        <a:pt x="347" y="43"/>
                      </a:lnTo>
                      <a:lnTo>
                        <a:pt x="340" y="43"/>
                      </a:lnTo>
                      <a:lnTo>
                        <a:pt x="333" y="43"/>
                      </a:lnTo>
                      <a:lnTo>
                        <a:pt x="340" y="43"/>
                      </a:lnTo>
                      <a:lnTo>
                        <a:pt x="333" y="43"/>
                      </a:lnTo>
                      <a:lnTo>
                        <a:pt x="340" y="43"/>
                      </a:lnTo>
                      <a:lnTo>
                        <a:pt x="340" y="36"/>
                      </a:lnTo>
                      <a:lnTo>
                        <a:pt x="347" y="36"/>
                      </a:lnTo>
                      <a:lnTo>
                        <a:pt x="354" y="36"/>
                      </a:lnTo>
                      <a:lnTo>
                        <a:pt x="354" y="43"/>
                      </a:lnTo>
                      <a:lnTo>
                        <a:pt x="354" y="36"/>
                      </a:lnTo>
                      <a:lnTo>
                        <a:pt x="347" y="36"/>
                      </a:lnTo>
                      <a:lnTo>
                        <a:pt x="340" y="36"/>
                      </a:lnTo>
                      <a:lnTo>
                        <a:pt x="340" y="29"/>
                      </a:lnTo>
                      <a:lnTo>
                        <a:pt x="347" y="29"/>
                      </a:lnTo>
                      <a:lnTo>
                        <a:pt x="347" y="36"/>
                      </a:lnTo>
                      <a:lnTo>
                        <a:pt x="347" y="29"/>
                      </a:lnTo>
                      <a:lnTo>
                        <a:pt x="354" y="29"/>
                      </a:lnTo>
                      <a:lnTo>
                        <a:pt x="361" y="29"/>
                      </a:lnTo>
                      <a:lnTo>
                        <a:pt x="361" y="21"/>
                      </a:lnTo>
                      <a:lnTo>
                        <a:pt x="361" y="29"/>
                      </a:lnTo>
                      <a:lnTo>
                        <a:pt x="354" y="29"/>
                      </a:lnTo>
                      <a:lnTo>
                        <a:pt x="354" y="21"/>
                      </a:lnTo>
                      <a:lnTo>
                        <a:pt x="354" y="29"/>
                      </a:lnTo>
                      <a:lnTo>
                        <a:pt x="354" y="21"/>
                      </a:lnTo>
                      <a:lnTo>
                        <a:pt x="354" y="29"/>
                      </a:lnTo>
                      <a:lnTo>
                        <a:pt x="347" y="21"/>
                      </a:lnTo>
                      <a:lnTo>
                        <a:pt x="347" y="29"/>
                      </a:lnTo>
                      <a:lnTo>
                        <a:pt x="340" y="29"/>
                      </a:lnTo>
                      <a:lnTo>
                        <a:pt x="347" y="29"/>
                      </a:lnTo>
                      <a:lnTo>
                        <a:pt x="340" y="29"/>
                      </a:lnTo>
                      <a:lnTo>
                        <a:pt x="340" y="21"/>
                      </a:lnTo>
                      <a:lnTo>
                        <a:pt x="347" y="21"/>
                      </a:lnTo>
                      <a:lnTo>
                        <a:pt x="354" y="21"/>
                      </a:lnTo>
                      <a:lnTo>
                        <a:pt x="347" y="21"/>
                      </a:lnTo>
                      <a:lnTo>
                        <a:pt x="354" y="21"/>
                      </a:lnTo>
                      <a:lnTo>
                        <a:pt x="361" y="21"/>
                      </a:lnTo>
                      <a:lnTo>
                        <a:pt x="361" y="29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1" y="21"/>
                      </a:lnTo>
                      <a:lnTo>
                        <a:pt x="361" y="14"/>
                      </a:lnTo>
                      <a:lnTo>
                        <a:pt x="368" y="14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8" y="29"/>
                      </a:lnTo>
                      <a:lnTo>
                        <a:pt x="368" y="36"/>
                      </a:lnTo>
                      <a:lnTo>
                        <a:pt x="375" y="36"/>
                      </a:lnTo>
                      <a:lnTo>
                        <a:pt x="382" y="36"/>
                      </a:lnTo>
                      <a:lnTo>
                        <a:pt x="375" y="36"/>
                      </a:lnTo>
                      <a:lnTo>
                        <a:pt x="382" y="36"/>
                      </a:lnTo>
                      <a:lnTo>
                        <a:pt x="382" y="43"/>
                      </a:lnTo>
                      <a:lnTo>
                        <a:pt x="375" y="43"/>
                      </a:lnTo>
                      <a:lnTo>
                        <a:pt x="368" y="50"/>
                      </a:lnTo>
                      <a:lnTo>
                        <a:pt x="375" y="50"/>
                      </a:lnTo>
                      <a:lnTo>
                        <a:pt x="368" y="50"/>
                      </a:lnTo>
                      <a:lnTo>
                        <a:pt x="368" y="57"/>
                      </a:lnTo>
                      <a:lnTo>
                        <a:pt x="368" y="50"/>
                      </a:lnTo>
                      <a:lnTo>
                        <a:pt x="375" y="57"/>
                      </a:lnTo>
                      <a:lnTo>
                        <a:pt x="382" y="50"/>
                      </a:lnTo>
                      <a:lnTo>
                        <a:pt x="382" y="57"/>
                      </a:lnTo>
                      <a:lnTo>
                        <a:pt x="382" y="50"/>
                      </a:lnTo>
                      <a:lnTo>
                        <a:pt x="389" y="50"/>
                      </a:lnTo>
                      <a:lnTo>
                        <a:pt x="389" y="57"/>
                      </a:lnTo>
                      <a:lnTo>
                        <a:pt x="389" y="50"/>
                      </a:lnTo>
                      <a:lnTo>
                        <a:pt x="396" y="50"/>
                      </a:lnTo>
                      <a:lnTo>
                        <a:pt x="404" y="50"/>
                      </a:lnTo>
                      <a:lnTo>
                        <a:pt x="396" y="50"/>
                      </a:lnTo>
                      <a:lnTo>
                        <a:pt x="404" y="50"/>
                      </a:lnTo>
                      <a:lnTo>
                        <a:pt x="396" y="50"/>
                      </a:lnTo>
                      <a:lnTo>
                        <a:pt x="404" y="50"/>
                      </a:lnTo>
                      <a:lnTo>
                        <a:pt x="404" y="43"/>
                      </a:lnTo>
                      <a:lnTo>
                        <a:pt x="404" y="50"/>
                      </a:lnTo>
                      <a:lnTo>
                        <a:pt x="411" y="50"/>
                      </a:lnTo>
                      <a:lnTo>
                        <a:pt x="411" y="43"/>
                      </a:lnTo>
                      <a:lnTo>
                        <a:pt x="411" y="36"/>
                      </a:lnTo>
                      <a:lnTo>
                        <a:pt x="418" y="36"/>
                      </a:lnTo>
                      <a:lnTo>
                        <a:pt x="425" y="36"/>
                      </a:lnTo>
                      <a:lnTo>
                        <a:pt x="432" y="36"/>
                      </a:lnTo>
                      <a:lnTo>
                        <a:pt x="439" y="36"/>
                      </a:lnTo>
                      <a:lnTo>
                        <a:pt x="446" y="36"/>
                      </a:lnTo>
                      <a:lnTo>
                        <a:pt x="453" y="36"/>
                      </a:lnTo>
                      <a:lnTo>
                        <a:pt x="460" y="36"/>
                      </a:lnTo>
                      <a:lnTo>
                        <a:pt x="467" y="36"/>
                      </a:lnTo>
                      <a:lnTo>
                        <a:pt x="474" y="36"/>
                      </a:lnTo>
                      <a:lnTo>
                        <a:pt x="481" y="43"/>
                      </a:lnTo>
                      <a:lnTo>
                        <a:pt x="489" y="43"/>
                      </a:lnTo>
                      <a:lnTo>
                        <a:pt x="496" y="43"/>
                      </a:lnTo>
                      <a:lnTo>
                        <a:pt x="496" y="50"/>
                      </a:lnTo>
                      <a:lnTo>
                        <a:pt x="503" y="50"/>
                      </a:lnTo>
                      <a:lnTo>
                        <a:pt x="510" y="50"/>
                      </a:lnTo>
                      <a:lnTo>
                        <a:pt x="517" y="50"/>
                      </a:lnTo>
                      <a:lnTo>
                        <a:pt x="517" y="57"/>
                      </a:lnTo>
                      <a:lnTo>
                        <a:pt x="524" y="57"/>
                      </a:lnTo>
                      <a:lnTo>
                        <a:pt x="531" y="57"/>
                      </a:lnTo>
                      <a:lnTo>
                        <a:pt x="538" y="57"/>
                      </a:lnTo>
                      <a:lnTo>
                        <a:pt x="545" y="57"/>
                      </a:lnTo>
                      <a:lnTo>
                        <a:pt x="552" y="57"/>
                      </a:lnTo>
                      <a:lnTo>
                        <a:pt x="559" y="64"/>
                      </a:lnTo>
                      <a:lnTo>
                        <a:pt x="567" y="64"/>
                      </a:lnTo>
                      <a:lnTo>
                        <a:pt x="574" y="64"/>
                      </a:lnTo>
                      <a:lnTo>
                        <a:pt x="581" y="64"/>
                      </a:lnTo>
                      <a:lnTo>
                        <a:pt x="581" y="71"/>
                      </a:lnTo>
                      <a:lnTo>
                        <a:pt x="588" y="71"/>
                      </a:lnTo>
                      <a:lnTo>
                        <a:pt x="595" y="71"/>
                      </a:lnTo>
                      <a:lnTo>
                        <a:pt x="602" y="71"/>
                      </a:lnTo>
                      <a:lnTo>
                        <a:pt x="609" y="71"/>
                      </a:lnTo>
                      <a:lnTo>
                        <a:pt x="616" y="71"/>
                      </a:lnTo>
                      <a:lnTo>
                        <a:pt x="623" y="71"/>
                      </a:lnTo>
                      <a:lnTo>
                        <a:pt x="630" y="71"/>
                      </a:lnTo>
                      <a:lnTo>
                        <a:pt x="630" y="78"/>
                      </a:lnTo>
                      <a:lnTo>
                        <a:pt x="637" y="78"/>
                      </a:lnTo>
                      <a:lnTo>
                        <a:pt x="637" y="71"/>
                      </a:lnTo>
                      <a:lnTo>
                        <a:pt x="630" y="71"/>
                      </a:lnTo>
                      <a:lnTo>
                        <a:pt x="637" y="71"/>
                      </a:lnTo>
                      <a:lnTo>
                        <a:pt x="644" y="71"/>
                      </a:lnTo>
                      <a:lnTo>
                        <a:pt x="644" y="64"/>
                      </a:lnTo>
                      <a:lnTo>
                        <a:pt x="644" y="71"/>
                      </a:lnTo>
                      <a:lnTo>
                        <a:pt x="652" y="71"/>
                      </a:lnTo>
                      <a:lnTo>
                        <a:pt x="659" y="71"/>
                      </a:lnTo>
                      <a:lnTo>
                        <a:pt x="666" y="71"/>
                      </a:lnTo>
                      <a:lnTo>
                        <a:pt x="673" y="71"/>
                      </a:lnTo>
                      <a:lnTo>
                        <a:pt x="673" y="78"/>
                      </a:lnTo>
                      <a:lnTo>
                        <a:pt x="680" y="78"/>
                      </a:lnTo>
                      <a:lnTo>
                        <a:pt x="687" y="78"/>
                      </a:lnTo>
                      <a:lnTo>
                        <a:pt x="687" y="85"/>
                      </a:lnTo>
                      <a:lnTo>
                        <a:pt x="694" y="85"/>
                      </a:lnTo>
                      <a:lnTo>
                        <a:pt x="701" y="85"/>
                      </a:lnTo>
                      <a:lnTo>
                        <a:pt x="701" y="92"/>
                      </a:lnTo>
                      <a:lnTo>
                        <a:pt x="708" y="92"/>
                      </a:lnTo>
                      <a:lnTo>
                        <a:pt x="701" y="92"/>
                      </a:lnTo>
                      <a:lnTo>
                        <a:pt x="708" y="92"/>
                      </a:lnTo>
                      <a:lnTo>
                        <a:pt x="701" y="92"/>
                      </a:lnTo>
                      <a:lnTo>
                        <a:pt x="701" y="99"/>
                      </a:lnTo>
                      <a:lnTo>
                        <a:pt x="694" y="99"/>
                      </a:lnTo>
                      <a:lnTo>
                        <a:pt x="687" y="99"/>
                      </a:lnTo>
                      <a:lnTo>
                        <a:pt x="680" y="99"/>
                      </a:lnTo>
                      <a:lnTo>
                        <a:pt x="673" y="99"/>
                      </a:lnTo>
                      <a:lnTo>
                        <a:pt x="680" y="99"/>
                      </a:lnTo>
                      <a:lnTo>
                        <a:pt x="673" y="99"/>
                      </a:lnTo>
                      <a:lnTo>
                        <a:pt x="680" y="99"/>
                      </a:lnTo>
                      <a:lnTo>
                        <a:pt x="673" y="99"/>
                      </a:lnTo>
                      <a:lnTo>
                        <a:pt x="680" y="107"/>
                      </a:lnTo>
                      <a:lnTo>
                        <a:pt x="673" y="107"/>
                      </a:lnTo>
                      <a:lnTo>
                        <a:pt x="666" y="99"/>
                      </a:lnTo>
                      <a:lnTo>
                        <a:pt x="666" y="107"/>
                      </a:lnTo>
                      <a:lnTo>
                        <a:pt x="666" y="114"/>
                      </a:lnTo>
                      <a:lnTo>
                        <a:pt x="659" y="114"/>
                      </a:lnTo>
                      <a:lnTo>
                        <a:pt x="652" y="114"/>
                      </a:lnTo>
                      <a:lnTo>
                        <a:pt x="644" y="114"/>
                      </a:lnTo>
                      <a:lnTo>
                        <a:pt x="652" y="114"/>
                      </a:lnTo>
                      <a:lnTo>
                        <a:pt x="659" y="114"/>
                      </a:lnTo>
                      <a:lnTo>
                        <a:pt x="666" y="114"/>
                      </a:lnTo>
                      <a:lnTo>
                        <a:pt x="659" y="114"/>
                      </a:lnTo>
                      <a:lnTo>
                        <a:pt x="666" y="114"/>
                      </a:lnTo>
                      <a:lnTo>
                        <a:pt x="659" y="114"/>
                      </a:lnTo>
                      <a:lnTo>
                        <a:pt x="666" y="114"/>
                      </a:lnTo>
                      <a:lnTo>
                        <a:pt x="666" y="121"/>
                      </a:lnTo>
                      <a:lnTo>
                        <a:pt x="673" y="121"/>
                      </a:lnTo>
                      <a:lnTo>
                        <a:pt x="680" y="121"/>
                      </a:lnTo>
                      <a:lnTo>
                        <a:pt x="687" y="121"/>
                      </a:lnTo>
                      <a:lnTo>
                        <a:pt x="694" y="121"/>
                      </a:lnTo>
                      <a:lnTo>
                        <a:pt x="701" y="121"/>
                      </a:lnTo>
                      <a:lnTo>
                        <a:pt x="708" y="121"/>
                      </a:lnTo>
                      <a:lnTo>
                        <a:pt x="715" y="121"/>
                      </a:lnTo>
                      <a:lnTo>
                        <a:pt x="722" y="121"/>
                      </a:lnTo>
                      <a:lnTo>
                        <a:pt x="730" y="121"/>
                      </a:lnTo>
                      <a:lnTo>
                        <a:pt x="737" y="121"/>
                      </a:lnTo>
                      <a:lnTo>
                        <a:pt x="744" y="121"/>
                      </a:lnTo>
                      <a:lnTo>
                        <a:pt x="751" y="121"/>
                      </a:lnTo>
                      <a:lnTo>
                        <a:pt x="758" y="121"/>
                      </a:lnTo>
                      <a:lnTo>
                        <a:pt x="765" y="121"/>
                      </a:lnTo>
                      <a:lnTo>
                        <a:pt x="772" y="121"/>
                      </a:lnTo>
                      <a:lnTo>
                        <a:pt x="765" y="121"/>
                      </a:lnTo>
                      <a:lnTo>
                        <a:pt x="772" y="121"/>
                      </a:lnTo>
                      <a:lnTo>
                        <a:pt x="779" y="121"/>
                      </a:lnTo>
                      <a:lnTo>
                        <a:pt x="786" y="121"/>
                      </a:lnTo>
                      <a:lnTo>
                        <a:pt x="793" y="121"/>
                      </a:lnTo>
                      <a:lnTo>
                        <a:pt x="793" y="114"/>
                      </a:lnTo>
                      <a:lnTo>
                        <a:pt x="793" y="121"/>
                      </a:lnTo>
                      <a:lnTo>
                        <a:pt x="800" y="121"/>
                      </a:lnTo>
                      <a:lnTo>
                        <a:pt x="808" y="121"/>
                      </a:lnTo>
                      <a:lnTo>
                        <a:pt x="808" y="114"/>
                      </a:lnTo>
                      <a:lnTo>
                        <a:pt x="815" y="114"/>
                      </a:lnTo>
                      <a:lnTo>
                        <a:pt x="822" y="114"/>
                      </a:lnTo>
                      <a:lnTo>
                        <a:pt x="815" y="114"/>
                      </a:lnTo>
                      <a:lnTo>
                        <a:pt x="822" y="114"/>
                      </a:lnTo>
                      <a:lnTo>
                        <a:pt x="829" y="114"/>
                      </a:lnTo>
                      <a:lnTo>
                        <a:pt x="822" y="114"/>
                      </a:lnTo>
                      <a:lnTo>
                        <a:pt x="829" y="114"/>
                      </a:lnTo>
                      <a:lnTo>
                        <a:pt x="822" y="114"/>
                      </a:lnTo>
                      <a:lnTo>
                        <a:pt x="829" y="114"/>
                      </a:lnTo>
                      <a:lnTo>
                        <a:pt x="822" y="114"/>
                      </a:lnTo>
                      <a:lnTo>
                        <a:pt x="829" y="114"/>
                      </a:lnTo>
                      <a:lnTo>
                        <a:pt x="829" y="107"/>
                      </a:lnTo>
                      <a:lnTo>
                        <a:pt x="829" y="114"/>
                      </a:lnTo>
                      <a:lnTo>
                        <a:pt x="836" y="114"/>
                      </a:lnTo>
                      <a:lnTo>
                        <a:pt x="829" y="114"/>
                      </a:lnTo>
                      <a:lnTo>
                        <a:pt x="836" y="114"/>
                      </a:lnTo>
                      <a:lnTo>
                        <a:pt x="829" y="114"/>
                      </a:lnTo>
                      <a:lnTo>
                        <a:pt x="836" y="114"/>
                      </a:lnTo>
                      <a:lnTo>
                        <a:pt x="836" y="121"/>
                      </a:lnTo>
                      <a:lnTo>
                        <a:pt x="843" y="121"/>
                      </a:lnTo>
                      <a:lnTo>
                        <a:pt x="850" y="121"/>
                      </a:lnTo>
                      <a:lnTo>
                        <a:pt x="857" y="121"/>
                      </a:lnTo>
                      <a:lnTo>
                        <a:pt x="864" y="121"/>
                      </a:lnTo>
                      <a:lnTo>
                        <a:pt x="864" y="128"/>
                      </a:lnTo>
                      <a:lnTo>
                        <a:pt x="864" y="135"/>
                      </a:lnTo>
                      <a:lnTo>
                        <a:pt x="871" y="135"/>
                      </a:lnTo>
                      <a:lnTo>
                        <a:pt x="871" y="128"/>
                      </a:lnTo>
                      <a:lnTo>
                        <a:pt x="878" y="128"/>
                      </a:lnTo>
                      <a:lnTo>
                        <a:pt x="878" y="135"/>
                      </a:lnTo>
                      <a:lnTo>
                        <a:pt x="885" y="135"/>
                      </a:lnTo>
                      <a:lnTo>
                        <a:pt x="878" y="135"/>
                      </a:lnTo>
                      <a:lnTo>
                        <a:pt x="885" y="135"/>
                      </a:lnTo>
                      <a:lnTo>
                        <a:pt x="878" y="135"/>
                      </a:lnTo>
                      <a:lnTo>
                        <a:pt x="885" y="135"/>
                      </a:lnTo>
                      <a:lnTo>
                        <a:pt x="885" y="142"/>
                      </a:lnTo>
                      <a:lnTo>
                        <a:pt x="885" y="135"/>
                      </a:lnTo>
                      <a:lnTo>
                        <a:pt x="893" y="135"/>
                      </a:lnTo>
                      <a:lnTo>
                        <a:pt x="893" y="142"/>
                      </a:lnTo>
                      <a:lnTo>
                        <a:pt x="900" y="142"/>
                      </a:lnTo>
                      <a:lnTo>
                        <a:pt x="900" y="149"/>
                      </a:lnTo>
                      <a:lnTo>
                        <a:pt x="893" y="149"/>
                      </a:lnTo>
                      <a:lnTo>
                        <a:pt x="885" y="149"/>
                      </a:lnTo>
                      <a:lnTo>
                        <a:pt x="878" y="149"/>
                      </a:lnTo>
                      <a:lnTo>
                        <a:pt x="885" y="149"/>
                      </a:lnTo>
                      <a:lnTo>
                        <a:pt x="885" y="156"/>
                      </a:lnTo>
                      <a:lnTo>
                        <a:pt x="893" y="156"/>
                      </a:lnTo>
                      <a:lnTo>
                        <a:pt x="885" y="156"/>
                      </a:lnTo>
                      <a:lnTo>
                        <a:pt x="893" y="156"/>
                      </a:lnTo>
                      <a:lnTo>
                        <a:pt x="900" y="156"/>
                      </a:lnTo>
                      <a:lnTo>
                        <a:pt x="900" y="163"/>
                      </a:lnTo>
                      <a:lnTo>
                        <a:pt x="900" y="170"/>
                      </a:lnTo>
                      <a:lnTo>
                        <a:pt x="900" y="163"/>
                      </a:lnTo>
                      <a:lnTo>
                        <a:pt x="907" y="163"/>
                      </a:lnTo>
                      <a:lnTo>
                        <a:pt x="907" y="170"/>
                      </a:lnTo>
                      <a:lnTo>
                        <a:pt x="914" y="170"/>
                      </a:lnTo>
                      <a:lnTo>
                        <a:pt x="907" y="170"/>
                      </a:lnTo>
                      <a:lnTo>
                        <a:pt x="914" y="170"/>
                      </a:lnTo>
                      <a:lnTo>
                        <a:pt x="914" y="177"/>
                      </a:lnTo>
                      <a:lnTo>
                        <a:pt x="921" y="177"/>
                      </a:lnTo>
                      <a:lnTo>
                        <a:pt x="914" y="177"/>
                      </a:lnTo>
                      <a:lnTo>
                        <a:pt x="914" y="170"/>
                      </a:lnTo>
                      <a:lnTo>
                        <a:pt x="907" y="170"/>
                      </a:lnTo>
                      <a:lnTo>
                        <a:pt x="914" y="170"/>
                      </a:lnTo>
                      <a:lnTo>
                        <a:pt x="907" y="170"/>
                      </a:lnTo>
                      <a:lnTo>
                        <a:pt x="907" y="163"/>
                      </a:lnTo>
                      <a:lnTo>
                        <a:pt x="900" y="163"/>
                      </a:lnTo>
                      <a:lnTo>
                        <a:pt x="907" y="163"/>
                      </a:lnTo>
                      <a:lnTo>
                        <a:pt x="907" y="156"/>
                      </a:lnTo>
                      <a:lnTo>
                        <a:pt x="900" y="156"/>
                      </a:lnTo>
                      <a:lnTo>
                        <a:pt x="907" y="156"/>
                      </a:lnTo>
                      <a:lnTo>
                        <a:pt x="907" y="149"/>
                      </a:lnTo>
                      <a:lnTo>
                        <a:pt x="907" y="156"/>
                      </a:lnTo>
                      <a:lnTo>
                        <a:pt x="907" y="149"/>
                      </a:lnTo>
                      <a:lnTo>
                        <a:pt x="914" y="149"/>
                      </a:lnTo>
                      <a:lnTo>
                        <a:pt x="914" y="156"/>
                      </a:lnTo>
                      <a:lnTo>
                        <a:pt x="907" y="156"/>
                      </a:lnTo>
                      <a:lnTo>
                        <a:pt x="914" y="156"/>
                      </a:lnTo>
                      <a:lnTo>
                        <a:pt x="907" y="156"/>
                      </a:lnTo>
                      <a:lnTo>
                        <a:pt x="914" y="156"/>
                      </a:lnTo>
                      <a:lnTo>
                        <a:pt x="914" y="163"/>
                      </a:lnTo>
                      <a:lnTo>
                        <a:pt x="914" y="156"/>
                      </a:lnTo>
                      <a:lnTo>
                        <a:pt x="914" y="163"/>
                      </a:lnTo>
                      <a:lnTo>
                        <a:pt x="914" y="156"/>
                      </a:lnTo>
                      <a:lnTo>
                        <a:pt x="921" y="156"/>
                      </a:lnTo>
                      <a:lnTo>
                        <a:pt x="921" y="163"/>
                      </a:lnTo>
                      <a:lnTo>
                        <a:pt x="928" y="163"/>
                      </a:lnTo>
                      <a:lnTo>
                        <a:pt x="928" y="156"/>
                      </a:lnTo>
                      <a:lnTo>
                        <a:pt x="921" y="156"/>
                      </a:lnTo>
                      <a:lnTo>
                        <a:pt x="921" y="149"/>
                      </a:lnTo>
                      <a:lnTo>
                        <a:pt x="914" y="149"/>
                      </a:lnTo>
                      <a:lnTo>
                        <a:pt x="921" y="149"/>
                      </a:lnTo>
                      <a:lnTo>
                        <a:pt x="914" y="149"/>
                      </a:lnTo>
                      <a:lnTo>
                        <a:pt x="921" y="149"/>
                      </a:lnTo>
                      <a:lnTo>
                        <a:pt x="928" y="149"/>
                      </a:lnTo>
                      <a:lnTo>
                        <a:pt x="921" y="149"/>
                      </a:lnTo>
                      <a:lnTo>
                        <a:pt x="914" y="149"/>
                      </a:lnTo>
                      <a:lnTo>
                        <a:pt x="914" y="142"/>
                      </a:lnTo>
                      <a:lnTo>
                        <a:pt x="907" y="142"/>
                      </a:lnTo>
                      <a:lnTo>
                        <a:pt x="914" y="142"/>
                      </a:lnTo>
                      <a:lnTo>
                        <a:pt x="907" y="142"/>
                      </a:lnTo>
                      <a:lnTo>
                        <a:pt x="907" y="1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3" name="Freeform 1897"/>
                <p:cNvSpPr>
                  <a:spLocks/>
                </p:cNvSpPr>
                <p:nvPr/>
              </p:nvSpPr>
              <p:spPr bwMode="auto">
                <a:xfrm>
                  <a:off x="1130" y="1432"/>
                  <a:ext cx="184" cy="42"/>
                </a:xfrm>
                <a:custGeom>
                  <a:avLst/>
                  <a:gdLst>
                    <a:gd name="T0" fmla="*/ 0 w 184"/>
                    <a:gd name="T1" fmla="*/ 0 h 42"/>
                    <a:gd name="T2" fmla="*/ 7 w 184"/>
                    <a:gd name="T3" fmla="*/ 0 h 42"/>
                    <a:gd name="T4" fmla="*/ 0 w 184"/>
                    <a:gd name="T5" fmla="*/ 0 h 42"/>
                    <a:gd name="T6" fmla="*/ 7 w 184"/>
                    <a:gd name="T7" fmla="*/ 0 h 42"/>
                    <a:gd name="T8" fmla="*/ 14 w 184"/>
                    <a:gd name="T9" fmla="*/ 0 h 42"/>
                    <a:gd name="T10" fmla="*/ 21 w 184"/>
                    <a:gd name="T11" fmla="*/ 0 h 42"/>
                    <a:gd name="T12" fmla="*/ 28 w 184"/>
                    <a:gd name="T13" fmla="*/ 0 h 42"/>
                    <a:gd name="T14" fmla="*/ 35 w 184"/>
                    <a:gd name="T15" fmla="*/ 0 h 42"/>
                    <a:gd name="T16" fmla="*/ 42 w 184"/>
                    <a:gd name="T17" fmla="*/ 0 h 42"/>
                    <a:gd name="T18" fmla="*/ 49 w 184"/>
                    <a:gd name="T19" fmla="*/ 0 h 42"/>
                    <a:gd name="T20" fmla="*/ 42 w 184"/>
                    <a:gd name="T21" fmla="*/ 0 h 42"/>
                    <a:gd name="T22" fmla="*/ 49 w 184"/>
                    <a:gd name="T23" fmla="*/ 0 h 42"/>
                    <a:gd name="T24" fmla="*/ 56 w 184"/>
                    <a:gd name="T25" fmla="*/ 0 h 42"/>
                    <a:gd name="T26" fmla="*/ 56 w 184"/>
                    <a:gd name="T27" fmla="*/ 7 h 42"/>
                    <a:gd name="T28" fmla="*/ 63 w 184"/>
                    <a:gd name="T29" fmla="*/ 7 h 42"/>
                    <a:gd name="T30" fmla="*/ 70 w 184"/>
                    <a:gd name="T31" fmla="*/ 7 h 42"/>
                    <a:gd name="T32" fmla="*/ 70 w 184"/>
                    <a:gd name="T33" fmla="*/ 14 h 42"/>
                    <a:gd name="T34" fmla="*/ 78 w 184"/>
                    <a:gd name="T35" fmla="*/ 14 h 42"/>
                    <a:gd name="T36" fmla="*/ 85 w 184"/>
                    <a:gd name="T37" fmla="*/ 14 h 42"/>
                    <a:gd name="T38" fmla="*/ 92 w 184"/>
                    <a:gd name="T39" fmla="*/ 21 h 42"/>
                    <a:gd name="T40" fmla="*/ 99 w 184"/>
                    <a:gd name="T41" fmla="*/ 21 h 42"/>
                    <a:gd name="T42" fmla="*/ 106 w 184"/>
                    <a:gd name="T43" fmla="*/ 21 h 42"/>
                    <a:gd name="T44" fmla="*/ 113 w 184"/>
                    <a:gd name="T45" fmla="*/ 21 h 42"/>
                    <a:gd name="T46" fmla="*/ 113 w 184"/>
                    <a:gd name="T47" fmla="*/ 28 h 42"/>
                    <a:gd name="T48" fmla="*/ 120 w 184"/>
                    <a:gd name="T49" fmla="*/ 28 h 42"/>
                    <a:gd name="T50" fmla="*/ 127 w 184"/>
                    <a:gd name="T51" fmla="*/ 28 h 42"/>
                    <a:gd name="T52" fmla="*/ 134 w 184"/>
                    <a:gd name="T53" fmla="*/ 28 h 42"/>
                    <a:gd name="T54" fmla="*/ 141 w 184"/>
                    <a:gd name="T55" fmla="*/ 28 h 42"/>
                    <a:gd name="T56" fmla="*/ 134 w 184"/>
                    <a:gd name="T57" fmla="*/ 28 h 42"/>
                    <a:gd name="T58" fmla="*/ 141 w 184"/>
                    <a:gd name="T59" fmla="*/ 28 h 42"/>
                    <a:gd name="T60" fmla="*/ 148 w 184"/>
                    <a:gd name="T61" fmla="*/ 28 h 42"/>
                    <a:gd name="T62" fmla="*/ 141 w 184"/>
                    <a:gd name="T63" fmla="*/ 28 h 42"/>
                    <a:gd name="T64" fmla="*/ 148 w 184"/>
                    <a:gd name="T65" fmla="*/ 28 h 42"/>
                    <a:gd name="T66" fmla="*/ 155 w 184"/>
                    <a:gd name="T67" fmla="*/ 28 h 42"/>
                    <a:gd name="T68" fmla="*/ 163 w 184"/>
                    <a:gd name="T69" fmla="*/ 28 h 42"/>
                    <a:gd name="T70" fmla="*/ 163 w 184"/>
                    <a:gd name="T71" fmla="*/ 35 h 42"/>
                    <a:gd name="T72" fmla="*/ 170 w 184"/>
                    <a:gd name="T73" fmla="*/ 35 h 42"/>
                    <a:gd name="T74" fmla="*/ 177 w 184"/>
                    <a:gd name="T75" fmla="*/ 35 h 42"/>
                    <a:gd name="T76" fmla="*/ 170 w 184"/>
                    <a:gd name="T77" fmla="*/ 35 h 42"/>
                    <a:gd name="T78" fmla="*/ 177 w 184"/>
                    <a:gd name="T79" fmla="*/ 35 h 42"/>
                    <a:gd name="T80" fmla="*/ 184 w 184"/>
                    <a:gd name="T81" fmla="*/ 35 h 42"/>
                    <a:gd name="T82" fmla="*/ 184 w 184"/>
                    <a:gd name="T83" fmla="*/ 42 h 42"/>
                    <a:gd name="T84" fmla="*/ 184 w 184"/>
                    <a:gd name="T85" fmla="*/ 35 h 42"/>
                    <a:gd name="T86" fmla="*/ 184 w 184"/>
                    <a:gd name="T87" fmla="*/ 42 h 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4"/>
                    <a:gd name="T133" fmla="*/ 0 h 42"/>
                    <a:gd name="T134" fmla="*/ 184 w 184"/>
                    <a:gd name="T135" fmla="*/ 42 h 4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4" h="42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56" y="7"/>
                      </a:lnTo>
                      <a:lnTo>
                        <a:pt x="63" y="7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7" y="28"/>
                      </a:lnTo>
                      <a:lnTo>
                        <a:pt x="134" y="28"/>
                      </a:lnTo>
                      <a:lnTo>
                        <a:pt x="141" y="28"/>
                      </a:lnTo>
                      <a:lnTo>
                        <a:pt x="134" y="28"/>
                      </a:lnTo>
                      <a:lnTo>
                        <a:pt x="141" y="28"/>
                      </a:lnTo>
                      <a:lnTo>
                        <a:pt x="148" y="28"/>
                      </a:lnTo>
                      <a:lnTo>
                        <a:pt x="141" y="28"/>
                      </a:lnTo>
                      <a:lnTo>
                        <a:pt x="148" y="28"/>
                      </a:lnTo>
                      <a:lnTo>
                        <a:pt x="155" y="28"/>
                      </a:lnTo>
                      <a:lnTo>
                        <a:pt x="163" y="28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84" y="35"/>
                      </a:lnTo>
                      <a:lnTo>
                        <a:pt x="184" y="42"/>
                      </a:lnTo>
                      <a:lnTo>
                        <a:pt x="184" y="35"/>
                      </a:lnTo>
                      <a:lnTo>
                        <a:pt x="184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4" name="Freeform 1898"/>
                <p:cNvSpPr>
                  <a:spLocks/>
                </p:cNvSpPr>
                <p:nvPr/>
              </p:nvSpPr>
              <p:spPr bwMode="auto">
                <a:xfrm>
                  <a:off x="1179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5" name="Freeform 1899"/>
                <p:cNvSpPr>
                  <a:spLocks/>
                </p:cNvSpPr>
                <p:nvPr/>
              </p:nvSpPr>
              <p:spPr bwMode="auto">
                <a:xfrm>
                  <a:off x="1186" y="1432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6" name="Freeform 1900"/>
                <p:cNvSpPr>
                  <a:spLocks/>
                </p:cNvSpPr>
                <p:nvPr/>
              </p:nvSpPr>
              <p:spPr bwMode="auto">
                <a:xfrm>
                  <a:off x="1278" y="14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7" name="Freeform 1901"/>
                <p:cNvSpPr>
                  <a:spLocks/>
                </p:cNvSpPr>
                <p:nvPr/>
              </p:nvSpPr>
              <p:spPr bwMode="auto">
                <a:xfrm>
                  <a:off x="1278" y="144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8" name="Freeform 1902"/>
                <p:cNvSpPr>
                  <a:spLocks/>
                </p:cNvSpPr>
                <p:nvPr/>
              </p:nvSpPr>
              <p:spPr bwMode="auto">
                <a:xfrm>
                  <a:off x="1285" y="144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49" name="Rectangle 1903"/>
                <p:cNvSpPr>
                  <a:spLocks noChangeArrowheads="1"/>
                </p:cNvSpPr>
                <p:nvPr/>
              </p:nvSpPr>
              <p:spPr bwMode="auto">
                <a:xfrm>
                  <a:off x="1285" y="1453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0" name="Rectangle 1904"/>
                <p:cNvSpPr>
                  <a:spLocks noChangeArrowheads="1"/>
                </p:cNvSpPr>
                <p:nvPr/>
              </p:nvSpPr>
              <p:spPr bwMode="auto">
                <a:xfrm>
                  <a:off x="1285" y="1446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1" name="Freeform 1905"/>
                <p:cNvSpPr>
                  <a:spLocks/>
                </p:cNvSpPr>
                <p:nvPr/>
              </p:nvSpPr>
              <p:spPr bwMode="auto">
                <a:xfrm>
                  <a:off x="1285" y="1460"/>
                  <a:ext cx="15" cy="1"/>
                </a:xfrm>
                <a:custGeom>
                  <a:avLst/>
                  <a:gdLst>
                    <a:gd name="T0" fmla="*/ 15 w 15"/>
                    <a:gd name="T1" fmla="*/ 0 h 1"/>
                    <a:gd name="T2" fmla="*/ 8 w 15"/>
                    <a:gd name="T3" fmla="*/ 0 h 1"/>
                    <a:gd name="T4" fmla="*/ 0 w 15"/>
                    <a:gd name="T5" fmla="*/ 0 h 1"/>
                    <a:gd name="T6" fmla="*/ 8 w 15"/>
                    <a:gd name="T7" fmla="*/ 0 h 1"/>
                    <a:gd name="T8" fmla="*/ 15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15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2" name="Freeform 1906"/>
                <p:cNvSpPr>
                  <a:spLocks/>
                </p:cNvSpPr>
                <p:nvPr/>
              </p:nvSpPr>
              <p:spPr bwMode="auto">
                <a:xfrm>
                  <a:off x="1293" y="146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3" name="Freeform 1907"/>
                <p:cNvSpPr>
                  <a:spLocks/>
                </p:cNvSpPr>
                <p:nvPr/>
              </p:nvSpPr>
              <p:spPr bwMode="auto">
                <a:xfrm>
                  <a:off x="1293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4" name="Freeform 1908"/>
                <p:cNvSpPr>
                  <a:spLocks/>
                </p:cNvSpPr>
                <p:nvPr/>
              </p:nvSpPr>
              <p:spPr bwMode="auto">
                <a:xfrm>
                  <a:off x="1293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5" name="Freeform 1909"/>
                <p:cNvSpPr>
                  <a:spLocks/>
                </p:cNvSpPr>
                <p:nvPr/>
              </p:nvSpPr>
              <p:spPr bwMode="auto">
                <a:xfrm>
                  <a:off x="1293" y="1432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7 w 14"/>
                    <a:gd name="T7" fmla="*/ 0 h 7"/>
                    <a:gd name="T8" fmla="*/ 7 w 14"/>
                    <a:gd name="T9" fmla="*/ 7 h 7"/>
                    <a:gd name="T10" fmla="*/ 14 w 1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6" name="Freeform 1910"/>
                <p:cNvSpPr>
                  <a:spLocks/>
                </p:cNvSpPr>
                <p:nvPr/>
              </p:nvSpPr>
              <p:spPr bwMode="auto">
                <a:xfrm>
                  <a:off x="1300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7" name="Freeform 1911"/>
                <p:cNvSpPr>
                  <a:spLocks/>
                </p:cNvSpPr>
                <p:nvPr/>
              </p:nvSpPr>
              <p:spPr bwMode="auto">
                <a:xfrm>
                  <a:off x="1300" y="1439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14 w 14"/>
                    <a:gd name="T5" fmla="*/ 7 h 7"/>
                    <a:gd name="T6" fmla="*/ 7 w 14"/>
                    <a:gd name="T7" fmla="*/ 0 h 7"/>
                    <a:gd name="T8" fmla="*/ 0 w 14"/>
                    <a:gd name="T9" fmla="*/ 0 h 7"/>
                    <a:gd name="T10" fmla="*/ 7 w 14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8" name="Freeform 1912"/>
                <p:cNvSpPr>
                  <a:spLocks/>
                </p:cNvSpPr>
                <p:nvPr/>
              </p:nvSpPr>
              <p:spPr bwMode="auto">
                <a:xfrm>
                  <a:off x="1307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59" name="Freeform 1913"/>
                <p:cNvSpPr>
                  <a:spLocks/>
                </p:cNvSpPr>
                <p:nvPr/>
              </p:nvSpPr>
              <p:spPr bwMode="auto">
                <a:xfrm>
                  <a:off x="1307" y="143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0" name="Freeform 1914"/>
                <p:cNvSpPr>
                  <a:spLocks/>
                </p:cNvSpPr>
                <p:nvPr/>
              </p:nvSpPr>
              <p:spPr bwMode="auto">
                <a:xfrm>
                  <a:off x="1307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1" name="Freeform 1915"/>
                <p:cNvSpPr>
                  <a:spLocks/>
                </p:cNvSpPr>
                <p:nvPr/>
              </p:nvSpPr>
              <p:spPr bwMode="auto">
                <a:xfrm>
                  <a:off x="1321" y="142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2" name="Freeform 1916"/>
                <p:cNvSpPr>
                  <a:spLocks/>
                </p:cNvSpPr>
                <p:nvPr/>
              </p:nvSpPr>
              <p:spPr bwMode="auto">
                <a:xfrm>
                  <a:off x="1328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3" name="Freeform 1917"/>
                <p:cNvSpPr>
                  <a:spLocks/>
                </p:cNvSpPr>
                <p:nvPr/>
              </p:nvSpPr>
              <p:spPr bwMode="auto">
                <a:xfrm>
                  <a:off x="1328" y="143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4" name="Freeform 1918"/>
                <p:cNvSpPr>
                  <a:spLocks/>
                </p:cNvSpPr>
                <p:nvPr/>
              </p:nvSpPr>
              <p:spPr bwMode="auto">
                <a:xfrm>
                  <a:off x="1335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5" name="Freeform 1919"/>
                <p:cNvSpPr>
                  <a:spLocks/>
                </p:cNvSpPr>
                <p:nvPr/>
              </p:nvSpPr>
              <p:spPr bwMode="auto">
                <a:xfrm>
                  <a:off x="1342" y="142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6" name="Freeform 1920"/>
                <p:cNvSpPr>
                  <a:spLocks/>
                </p:cNvSpPr>
                <p:nvPr/>
              </p:nvSpPr>
              <p:spPr bwMode="auto">
                <a:xfrm>
                  <a:off x="1342" y="14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7" name="Freeform 1921"/>
                <p:cNvSpPr>
                  <a:spLocks/>
                </p:cNvSpPr>
                <p:nvPr/>
              </p:nvSpPr>
              <p:spPr bwMode="auto">
                <a:xfrm>
                  <a:off x="1342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8" name="Freeform 1922"/>
                <p:cNvSpPr>
                  <a:spLocks/>
                </p:cNvSpPr>
                <p:nvPr/>
              </p:nvSpPr>
              <p:spPr bwMode="auto">
                <a:xfrm>
                  <a:off x="1349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69" name="Freeform 1923"/>
                <p:cNvSpPr>
                  <a:spLocks/>
                </p:cNvSpPr>
                <p:nvPr/>
              </p:nvSpPr>
              <p:spPr bwMode="auto">
                <a:xfrm>
                  <a:off x="1349" y="144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0" name="Freeform 1924"/>
                <p:cNvSpPr>
                  <a:spLocks/>
                </p:cNvSpPr>
                <p:nvPr/>
              </p:nvSpPr>
              <p:spPr bwMode="auto">
                <a:xfrm>
                  <a:off x="1356" y="14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1" name="Freeform 1925"/>
                <p:cNvSpPr>
                  <a:spLocks/>
                </p:cNvSpPr>
                <p:nvPr/>
              </p:nvSpPr>
              <p:spPr bwMode="auto">
                <a:xfrm>
                  <a:off x="1356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2" name="Freeform 1926"/>
                <p:cNvSpPr>
                  <a:spLocks/>
                </p:cNvSpPr>
                <p:nvPr/>
              </p:nvSpPr>
              <p:spPr bwMode="auto">
                <a:xfrm>
                  <a:off x="1356" y="14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3" name="Freeform 1927"/>
                <p:cNvSpPr>
                  <a:spLocks/>
                </p:cNvSpPr>
                <p:nvPr/>
              </p:nvSpPr>
              <p:spPr bwMode="auto">
                <a:xfrm>
                  <a:off x="1356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4" name="Rectangle 1928"/>
                <p:cNvSpPr>
                  <a:spLocks noChangeArrowheads="1"/>
                </p:cNvSpPr>
                <p:nvPr/>
              </p:nvSpPr>
              <p:spPr bwMode="auto">
                <a:xfrm>
                  <a:off x="1363" y="1432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5" name="Freeform 1929"/>
                <p:cNvSpPr>
                  <a:spLocks/>
                </p:cNvSpPr>
                <p:nvPr/>
              </p:nvSpPr>
              <p:spPr bwMode="auto">
                <a:xfrm>
                  <a:off x="1363" y="1432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6" name="Freeform 1930"/>
                <p:cNvSpPr>
                  <a:spLocks/>
                </p:cNvSpPr>
                <p:nvPr/>
              </p:nvSpPr>
              <p:spPr bwMode="auto">
                <a:xfrm>
                  <a:off x="1385" y="2084"/>
                  <a:ext cx="42" cy="49"/>
                </a:xfrm>
                <a:custGeom>
                  <a:avLst/>
                  <a:gdLst>
                    <a:gd name="T0" fmla="*/ 7 w 42"/>
                    <a:gd name="T1" fmla="*/ 42 h 49"/>
                    <a:gd name="T2" fmla="*/ 14 w 42"/>
                    <a:gd name="T3" fmla="*/ 35 h 49"/>
                    <a:gd name="T4" fmla="*/ 14 w 42"/>
                    <a:gd name="T5" fmla="*/ 35 h 49"/>
                    <a:gd name="T6" fmla="*/ 14 w 42"/>
                    <a:gd name="T7" fmla="*/ 35 h 49"/>
                    <a:gd name="T8" fmla="*/ 14 w 42"/>
                    <a:gd name="T9" fmla="*/ 35 h 49"/>
                    <a:gd name="T10" fmla="*/ 21 w 42"/>
                    <a:gd name="T11" fmla="*/ 42 h 49"/>
                    <a:gd name="T12" fmla="*/ 14 w 42"/>
                    <a:gd name="T13" fmla="*/ 35 h 49"/>
                    <a:gd name="T14" fmla="*/ 14 w 42"/>
                    <a:gd name="T15" fmla="*/ 35 h 49"/>
                    <a:gd name="T16" fmla="*/ 7 w 42"/>
                    <a:gd name="T17" fmla="*/ 28 h 49"/>
                    <a:gd name="T18" fmla="*/ 7 w 42"/>
                    <a:gd name="T19" fmla="*/ 28 h 49"/>
                    <a:gd name="T20" fmla="*/ 7 w 42"/>
                    <a:gd name="T21" fmla="*/ 28 h 49"/>
                    <a:gd name="T22" fmla="*/ 7 w 42"/>
                    <a:gd name="T23" fmla="*/ 28 h 49"/>
                    <a:gd name="T24" fmla="*/ 7 w 42"/>
                    <a:gd name="T25" fmla="*/ 28 h 49"/>
                    <a:gd name="T26" fmla="*/ 0 w 42"/>
                    <a:gd name="T27" fmla="*/ 21 h 49"/>
                    <a:gd name="T28" fmla="*/ 0 w 42"/>
                    <a:gd name="T29" fmla="*/ 21 h 49"/>
                    <a:gd name="T30" fmla="*/ 0 w 42"/>
                    <a:gd name="T31" fmla="*/ 7 h 49"/>
                    <a:gd name="T32" fmla="*/ 7 w 42"/>
                    <a:gd name="T33" fmla="*/ 0 h 49"/>
                    <a:gd name="T34" fmla="*/ 14 w 42"/>
                    <a:gd name="T35" fmla="*/ 7 h 49"/>
                    <a:gd name="T36" fmla="*/ 14 w 42"/>
                    <a:gd name="T37" fmla="*/ 7 h 49"/>
                    <a:gd name="T38" fmla="*/ 14 w 42"/>
                    <a:gd name="T39" fmla="*/ 7 h 49"/>
                    <a:gd name="T40" fmla="*/ 14 w 42"/>
                    <a:gd name="T41" fmla="*/ 7 h 49"/>
                    <a:gd name="T42" fmla="*/ 14 w 42"/>
                    <a:gd name="T43" fmla="*/ 7 h 49"/>
                    <a:gd name="T44" fmla="*/ 28 w 42"/>
                    <a:gd name="T45" fmla="*/ 7 h 49"/>
                    <a:gd name="T46" fmla="*/ 28 w 42"/>
                    <a:gd name="T47" fmla="*/ 21 h 49"/>
                    <a:gd name="T48" fmla="*/ 14 w 42"/>
                    <a:gd name="T49" fmla="*/ 21 h 49"/>
                    <a:gd name="T50" fmla="*/ 14 w 42"/>
                    <a:gd name="T51" fmla="*/ 21 h 49"/>
                    <a:gd name="T52" fmla="*/ 21 w 42"/>
                    <a:gd name="T53" fmla="*/ 21 h 49"/>
                    <a:gd name="T54" fmla="*/ 21 w 42"/>
                    <a:gd name="T55" fmla="*/ 21 h 49"/>
                    <a:gd name="T56" fmla="*/ 28 w 42"/>
                    <a:gd name="T57" fmla="*/ 14 h 49"/>
                    <a:gd name="T58" fmla="*/ 35 w 42"/>
                    <a:gd name="T59" fmla="*/ 7 h 49"/>
                    <a:gd name="T60" fmla="*/ 42 w 42"/>
                    <a:gd name="T61" fmla="*/ 0 h 49"/>
                    <a:gd name="T62" fmla="*/ 42 w 42"/>
                    <a:gd name="T63" fmla="*/ 14 h 49"/>
                    <a:gd name="T64" fmla="*/ 35 w 42"/>
                    <a:gd name="T65" fmla="*/ 21 h 49"/>
                    <a:gd name="T66" fmla="*/ 35 w 42"/>
                    <a:gd name="T67" fmla="*/ 35 h 49"/>
                    <a:gd name="T68" fmla="*/ 28 w 42"/>
                    <a:gd name="T69" fmla="*/ 42 h 49"/>
                    <a:gd name="T70" fmla="*/ 28 w 42"/>
                    <a:gd name="T71" fmla="*/ 42 h 49"/>
                    <a:gd name="T72" fmla="*/ 21 w 42"/>
                    <a:gd name="T73" fmla="*/ 49 h 49"/>
                    <a:gd name="T74" fmla="*/ 14 w 42"/>
                    <a:gd name="T75" fmla="*/ 42 h 4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42"/>
                    <a:gd name="T115" fmla="*/ 0 h 49"/>
                    <a:gd name="T116" fmla="*/ 42 w 42"/>
                    <a:gd name="T117" fmla="*/ 49 h 4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42" h="49">
                      <a:moveTo>
                        <a:pt x="14" y="42"/>
                      </a:move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21" y="35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28"/>
                      </a:lnTo>
                      <a:lnTo>
                        <a:pt x="14" y="21"/>
                      </a:lnTo>
                      <a:lnTo>
                        <a:pt x="14" y="28"/>
                      </a:lnTo>
                      <a:lnTo>
                        <a:pt x="21" y="21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35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1" y="49"/>
                      </a:lnTo>
                      <a:lnTo>
                        <a:pt x="21" y="42"/>
                      </a:lnTo>
                      <a:lnTo>
                        <a:pt x="14" y="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7" name="Freeform 1931"/>
                <p:cNvSpPr>
                  <a:spLocks/>
                </p:cNvSpPr>
                <p:nvPr/>
              </p:nvSpPr>
              <p:spPr bwMode="auto">
                <a:xfrm>
                  <a:off x="1385" y="211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8" name="Freeform 1932"/>
                <p:cNvSpPr>
                  <a:spLocks/>
                </p:cNvSpPr>
                <p:nvPr/>
              </p:nvSpPr>
              <p:spPr bwMode="auto">
                <a:xfrm>
                  <a:off x="1399" y="212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79" name="Freeform 1933"/>
                <p:cNvSpPr>
                  <a:spLocks/>
                </p:cNvSpPr>
                <p:nvPr/>
              </p:nvSpPr>
              <p:spPr bwMode="auto">
                <a:xfrm>
                  <a:off x="1399" y="2126"/>
                  <a:ext cx="49" cy="50"/>
                </a:xfrm>
                <a:custGeom>
                  <a:avLst/>
                  <a:gdLst>
                    <a:gd name="T0" fmla="*/ 42 w 49"/>
                    <a:gd name="T1" fmla="*/ 43 h 50"/>
                    <a:gd name="T2" fmla="*/ 49 w 49"/>
                    <a:gd name="T3" fmla="*/ 50 h 50"/>
                    <a:gd name="T4" fmla="*/ 42 w 49"/>
                    <a:gd name="T5" fmla="*/ 43 h 50"/>
                    <a:gd name="T6" fmla="*/ 42 w 49"/>
                    <a:gd name="T7" fmla="*/ 43 h 50"/>
                    <a:gd name="T8" fmla="*/ 35 w 49"/>
                    <a:gd name="T9" fmla="*/ 36 h 50"/>
                    <a:gd name="T10" fmla="*/ 28 w 49"/>
                    <a:gd name="T11" fmla="*/ 29 h 50"/>
                    <a:gd name="T12" fmla="*/ 28 w 49"/>
                    <a:gd name="T13" fmla="*/ 29 h 50"/>
                    <a:gd name="T14" fmla="*/ 28 w 49"/>
                    <a:gd name="T15" fmla="*/ 29 h 50"/>
                    <a:gd name="T16" fmla="*/ 21 w 49"/>
                    <a:gd name="T17" fmla="*/ 22 h 50"/>
                    <a:gd name="T18" fmla="*/ 21 w 49"/>
                    <a:gd name="T19" fmla="*/ 22 h 50"/>
                    <a:gd name="T20" fmla="*/ 14 w 49"/>
                    <a:gd name="T21" fmla="*/ 15 h 50"/>
                    <a:gd name="T22" fmla="*/ 14 w 49"/>
                    <a:gd name="T23" fmla="*/ 15 h 50"/>
                    <a:gd name="T24" fmla="*/ 14 w 49"/>
                    <a:gd name="T25" fmla="*/ 15 h 50"/>
                    <a:gd name="T26" fmla="*/ 14 w 49"/>
                    <a:gd name="T27" fmla="*/ 15 h 50"/>
                    <a:gd name="T28" fmla="*/ 14 w 49"/>
                    <a:gd name="T29" fmla="*/ 15 h 50"/>
                    <a:gd name="T30" fmla="*/ 7 w 49"/>
                    <a:gd name="T31" fmla="*/ 7 h 50"/>
                    <a:gd name="T32" fmla="*/ 7 w 49"/>
                    <a:gd name="T33" fmla="*/ 7 h 50"/>
                    <a:gd name="T34" fmla="*/ 7 w 49"/>
                    <a:gd name="T35" fmla="*/ 7 h 50"/>
                    <a:gd name="T36" fmla="*/ 7 w 49"/>
                    <a:gd name="T37" fmla="*/ 7 h 50"/>
                    <a:gd name="T38" fmla="*/ 14 w 49"/>
                    <a:gd name="T39" fmla="*/ 7 h 50"/>
                    <a:gd name="T40" fmla="*/ 14 w 49"/>
                    <a:gd name="T41" fmla="*/ 7 h 50"/>
                    <a:gd name="T42" fmla="*/ 21 w 49"/>
                    <a:gd name="T43" fmla="*/ 0 h 50"/>
                    <a:gd name="T44" fmla="*/ 28 w 49"/>
                    <a:gd name="T45" fmla="*/ 7 h 50"/>
                    <a:gd name="T46" fmla="*/ 28 w 49"/>
                    <a:gd name="T47" fmla="*/ 7 h 50"/>
                    <a:gd name="T48" fmla="*/ 21 w 49"/>
                    <a:gd name="T49" fmla="*/ 15 h 50"/>
                    <a:gd name="T50" fmla="*/ 21 w 49"/>
                    <a:gd name="T51" fmla="*/ 22 h 50"/>
                    <a:gd name="T52" fmla="*/ 21 w 49"/>
                    <a:gd name="T53" fmla="*/ 22 h 50"/>
                    <a:gd name="T54" fmla="*/ 28 w 49"/>
                    <a:gd name="T55" fmla="*/ 29 h 50"/>
                    <a:gd name="T56" fmla="*/ 28 w 49"/>
                    <a:gd name="T57" fmla="*/ 29 h 50"/>
                    <a:gd name="T58" fmla="*/ 35 w 49"/>
                    <a:gd name="T59" fmla="*/ 36 h 50"/>
                    <a:gd name="T60" fmla="*/ 35 w 49"/>
                    <a:gd name="T61" fmla="*/ 36 h 50"/>
                    <a:gd name="T62" fmla="*/ 42 w 49"/>
                    <a:gd name="T63" fmla="*/ 43 h 50"/>
                    <a:gd name="T64" fmla="*/ 49 w 49"/>
                    <a:gd name="T65" fmla="*/ 36 h 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9"/>
                    <a:gd name="T100" fmla="*/ 0 h 50"/>
                    <a:gd name="T101" fmla="*/ 49 w 49"/>
                    <a:gd name="T102" fmla="*/ 50 h 5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9" h="50">
                      <a:moveTo>
                        <a:pt x="49" y="43"/>
                      </a:moveTo>
                      <a:lnTo>
                        <a:pt x="42" y="43"/>
                      </a:lnTo>
                      <a:lnTo>
                        <a:pt x="49" y="43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42" y="43"/>
                      </a:lnTo>
                      <a:lnTo>
                        <a:pt x="42" y="50"/>
                      </a:lnTo>
                      <a:lnTo>
                        <a:pt x="42" y="43"/>
                      </a:lnTo>
                      <a:lnTo>
                        <a:pt x="35" y="43"/>
                      </a:lnTo>
                      <a:lnTo>
                        <a:pt x="35" y="36"/>
                      </a:lnTo>
                      <a:lnTo>
                        <a:pt x="28" y="36"/>
                      </a:lnTo>
                      <a:lnTo>
                        <a:pt x="28" y="29"/>
                      </a:lnTo>
                      <a:lnTo>
                        <a:pt x="28" y="36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14" y="22"/>
                      </a:lnTo>
                      <a:lnTo>
                        <a:pt x="21" y="22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14" y="22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1" y="15"/>
                      </a:lnTo>
                      <a:lnTo>
                        <a:pt x="28" y="22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28" y="29"/>
                      </a:lnTo>
                      <a:lnTo>
                        <a:pt x="35" y="29"/>
                      </a:lnTo>
                      <a:lnTo>
                        <a:pt x="28" y="29"/>
                      </a:lnTo>
                      <a:lnTo>
                        <a:pt x="35" y="29"/>
                      </a:lnTo>
                      <a:lnTo>
                        <a:pt x="35" y="36"/>
                      </a:lnTo>
                      <a:lnTo>
                        <a:pt x="42" y="36"/>
                      </a:lnTo>
                      <a:lnTo>
                        <a:pt x="35" y="36"/>
                      </a:lnTo>
                      <a:lnTo>
                        <a:pt x="42" y="36"/>
                      </a:lnTo>
                      <a:lnTo>
                        <a:pt x="42" y="43"/>
                      </a:lnTo>
                      <a:lnTo>
                        <a:pt x="42" y="36"/>
                      </a:lnTo>
                      <a:lnTo>
                        <a:pt x="49" y="36"/>
                      </a:lnTo>
                      <a:lnTo>
                        <a:pt x="49" y="4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0" name="Freeform 1934"/>
                <p:cNvSpPr>
                  <a:spLocks/>
                </p:cNvSpPr>
                <p:nvPr/>
              </p:nvSpPr>
              <p:spPr bwMode="auto">
                <a:xfrm>
                  <a:off x="1399" y="210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1" name="Rectangle 1935"/>
                <p:cNvSpPr>
                  <a:spLocks noChangeArrowheads="1"/>
                </p:cNvSpPr>
                <p:nvPr/>
              </p:nvSpPr>
              <p:spPr bwMode="auto">
                <a:xfrm>
                  <a:off x="1406" y="2133"/>
                  <a:ext cx="7" cy="8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2" name="Freeform 1936"/>
                <p:cNvSpPr>
                  <a:spLocks/>
                </p:cNvSpPr>
                <p:nvPr/>
              </p:nvSpPr>
              <p:spPr bwMode="auto">
                <a:xfrm>
                  <a:off x="1406" y="14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3" name="Freeform 1937"/>
                <p:cNvSpPr>
                  <a:spLocks/>
                </p:cNvSpPr>
                <p:nvPr/>
              </p:nvSpPr>
              <p:spPr bwMode="auto">
                <a:xfrm>
                  <a:off x="1413" y="20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4" name="Freeform 1938"/>
                <p:cNvSpPr>
                  <a:spLocks/>
                </p:cNvSpPr>
                <p:nvPr/>
              </p:nvSpPr>
              <p:spPr bwMode="auto">
                <a:xfrm>
                  <a:off x="1413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5" name="Freeform 1939"/>
                <p:cNvSpPr>
                  <a:spLocks/>
                </p:cNvSpPr>
                <p:nvPr/>
              </p:nvSpPr>
              <p:spPr bwMode="auto">
                <a:xfrm>
                  <a:off x="1420" y="2133"/>
                  <a:ext cx="14" cy="8"/>
                </a:xfrm>
                <a:custGeom>
                  <a:avLst/>
                  <a:gdLst>
                    <a:gd name="T0" fmla="*/ 7 w 14"/>
                    <a:gd name="T1" fmla="*/ 0 h 8"/>
                    <a:gd name="T2" fmla="*/ 14 w 14"/>
                    <a:gd name="T3" fmla="*/ 8 h 8"/>
                    <a:gd name="T4" fmla="*/ 7 w 14"/>
                    <a:gd name="T5" fmla="*/ 8 h 8"/>
                    <a:gd name="T6" fmla="*/ 0 w 14"/>
                    <a:gd name="T7" fmla="*/ 8 h 8"/>
                    <a:gd name="T8" fmla="*/ 0 w 14"/>
                    <a:gd name="T9" fmla="*/ 0 h 8"/>
                    <a:gd name="T10" fmla="*/ 7 w 1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8"/>
                    <a:gd name="T20" fmla="*/ 14 w 1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8">
                      <a:moveTo>
                        <a:pt x="7" y="0"/>
                      </a:move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6" name="Freeform 1940"/>
                <p:cNvSpPr>
                  <a:spLocks/>
                </p:cNvSpPr>
                <p:nvPr/>
              </p:nvSpPr>
              <p:spPr bwMode="auto">
                <a:xfrm>
                  <a:off x="1420" y="14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0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7" name="Freeform 1941"/>
                <p:cNvSpPr>
                  <a:spLocks/>
                </p:cNvSpPr>
                <p:nvPr/>
              </p:nvSpPr>
              <p:spPr bwMode="auto">
                <a:xfrm>
                  <a:off x="1420" y="214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8" name="Freeform 1942"/>
                <p:cNvSpPr>
                  <a:spLocks/>
                </p:cNvSpPr>
                <p:nvPr/>
              </p:nvSpPr>
              <p:spPr bwMode="auto">
                <a:xfrm>
                  <a:off x="1427" y="214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89" name="Freeform 1943"/>
                <p:cNvSpPr>
                  <a:spLocks/>
                </p:cNvSpPr>
                <p:nvPr/>
              </p:nvSpPr>
              <p:spPr bwMode="auto">
                <a:xfrm>
                  <a:off x="1427" y="214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7 w 7"/>
                    <a:gd name="T15" fmla="*/ 0 h 7"/>
                    <a:gd name="T16" fmla="*/ 0 w 7"/>
                    <a:gd name="T17" fmla="*/ 0 h 7"/>
                    <a:gd name="T18" fmla="*/ 0 w 7"/>
                    <a:gd name="T19" fmla="*/ 7 h 7"/>
                    <a:gd name="T20" fmla="*/ 7 w 7"/>
                    <a:gd name="T21" fmla="*/ 7 h 7"/>
                    <a:gd name="T22" fmla="*/ 0 w 7"/>
                    <a:gd name="T23" fmla="*/ 7 h 7"/>
                    <a:gd name="T24" fmla="*/ 7 w 7"/>
                    <a:gd name="T25" fmla="*/ 7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7"/>
                    <a:gd name="T41" fmla="*/ 7 w 7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0" name="Freeform 1944"/>
                <p:cNvSpPr>
                  <a:spLocks/>
                </p:cNvSpPr>
                <p:nvPr/>
              </p:nvSpPr>
              <p:spPr bwMode="auto">
                <a:xfrm>
                  <a:off x="1427" y="21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1" name="Freeform 1945"/>
                <p:cNvSpPr>
                  <a:spLocks/>
                </p:cNvSpPr>
                <p:nvPr/>
              </p:nvSpPr>
              <p:spPr bwMode="auto">
                <a:xfrm>
                  <a:off x="1434" y="2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2" name="Freeform 1946"/>
                <p:cNvSpPr>
                  <a:spLocks/>
                </p:cNvSpPr>
                <p:nvPr/>
              </p:nvSpPr>
              <p:spPr bwMode="auto">
                <a:xfrm>
                  <a:off x="1434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3" name="Freeform 1947"/>
                <p:cNvSpPr>
                  <a:spLocks/>
                </p:cNvSpPr>
                <p:nvPr/>
              </p:nvSpPr>
              <p:spPr bwMode="auto">
                <a:xfrm>
                  <a:off x="1434" y="216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4" name="Freeform 1948"/>
                <p:cNvSpPr>
                  <a:spLocks/>
                </p:cNvSpPr>
                <p:nvPr/>
              </p:nvSpPr>
              <p:spPr bwMode="auto">
                <a:xfrm>
                  <a:off x="1441" y="14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5" name="Freeform 1949"/>
                <p:cNvSpPr>
                  <a:spLocks/>
                </p:cNvSpPr>
                <p:nvPr/>
              </p:nvSpPr>
              <p:spPr bwMode="auto">
                <a:xfrm>
                  <a:off x="1448" y="2169"/>
                  <a:ext cx="8" cy="14"/>
                </a:xfrm>
                <a:custGeom>
                  <a:avLst/>
                  <a:gdLst>
                    <a:gd name="T0" fmla="*/ 0 w 8"/>
                    <a:gd name="T1" fmla="*/ 7 h 14"/>
                    <a:gd name="T2" fmla="*/ 0 w 8"/>
                    <a:gd name="T3" fmla="*/ 0 h 14"/>
                    <a:gd name="T4" fmla="*/ 0 w 8"/>
                    <a:gd name="T5" fmla="*/ 7 h 14"/>
                    <a:gd name="T6" fmla="*/ 8 w 8"/>
                    <a:gd name="T7" fmla="*/ 7 h 14"/>
                    <a:gd name="T8" fmla="*/ 0 w 8"/>
                    <a:gd name="T9" fmla="*/ 7 h 14"/>
                    <a:gd name="T10" fmla="*/ 0 w 8"/>
                    <a:gd name="T11" fmla="*/ 14 h 14"/>
                    <a:gd name="T12" fmla="*/ 0 w 8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4"/>
                    <a:gd name="T23" fmla="*/ 8 w 8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6" name="Freeform 1950"/>
                <p:cNvSpPr>
                  <a:spLocks/>
                </p:cNvSpPr>
                <p:nvPr/>
              </p:nvSpPr>
              <p:spPr bwMode="auto">
                <a:xfrm>
                  <a:off x="1448" y="2070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7 h 7"/>
                    <a:gd name="T4" fmla="*/ 0 w 8"/>
                    <a:gd name="T5" fmla="*/ 0 h 7"/>
                    <a:gd name="T6" fmla="*/ 8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8" y="0"/>
                      </a:moveTo>
                      <a:lnTo>
                        <a:pt x="8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7" name="Freeform 1951"/>
                <p:cNvSpPr>
                  <a:spLocks/>
                </p:cNvSpPr>
                <p:nvPr/>
              </p:nvSpPr>
              <p:spPr bwMode="auto">
                <a:xfrm>
                  <a:off x="1448" y="2070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0 h 7"/>
                    <a:gd name="T4" fmla="*/ 8 w 8"/>
                    <a:gd name="T5" fmla="*/ 7 h 7"/>
                    <a:gd name="T6" fmla="*/ 0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8" name="Freeform 1952"/>
                <p:cNvSpPr>
                  <a:spLocks/>
                </p:cNvSpPr>
                <p:nvPr/>
              </p:nvSpPr>
              <p:spPr bwMode="auto">
                <a:xfrm>
                  <a:off x="1456" y="14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99" name="Freeform 1953"/>
                <p:cNvSpPr>
                  <a:spLocks/>
                </p:cNvSpPr>
                <p:nvPr/>
              </p:nvSpPr>
              <p:spPr bwMode="auto">
                <a:xfrm>
                  <a:off x="1456" y="20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0" name="Freeform 1954"/>
                <p:cNvSpPr>
                  <a:spLocks/>
                </p:cNvSpPr>
                <p:nvPr/>
              </p:nvSpPr>
              <p:spPr bwMode="auto">
                <a:xfrm>
                  <a:off x="1456" y="208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1" name="Freeform 1955"/>
                <p:cNvSpPr>
                  <a:spLocks/>
                </p:cNvSpPr>
                <p:nvPr/>
              </p:nvSpPr>
              <p:spPr bwMode="auto">
                <a:xfrm>
                  <a:off x="1456" y="20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2" name="Freeform 1956"/>
                <p:cNvSpPr>
                  <a:spLocks/>
                </p:cNvSpPr>
                <p:nvPr/>
              </p:nvSpPr>
              <p:spPr bwMode="auto">
                <a:xfrm>
                  <a:off x="1456" y="20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3" name="Freeform 1957"/>
                <p:cNvSpPr>
                  <a:spLocks/>
                </p:cNvSpPr>
                <p:nvPr/>
              </p:nvSpPr>
              <p:spPr bwMode="auto">
                <a:xfrm>
                  <a:off x="1456" y="208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4" name="Freeform 1958"/>
                <p:cNvSpPr>
                  <a:spLocks/>
                </p:cNvSpPr>
                <p:nvPr/>
              </p:nvSpPr>
              <p:spPr bwMode="auto">
                <a:xfrm>
                  <a:off x="1456" y="14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5" name="Freeform 1959"/>
                <p:cNvSpPr>
                  <a:spLocks/>
                </p:cNvSpPr>
                <p:nvPr/>
              </p:nvSpPr>
              <p:spPr bwMode="auto">
                <a:xfrm>
                  <a:off x="1456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6" name="Freeform 1960"/>
                <p:cNvSpPr>
                  <a:spLocks/>
                </p:cNvSpPr>
                <p:nvPr/>
              </p:nvSpPr>
              <p:spPr bwMode="auto">
                <a:xfrm>
                  <a:off x="1456" y="2091"/>
                  <a:ext cx="21" cy="7"/>
                </a:xfrm>
                <a:custGeom>
                  <a:avLst/>
                  <a:gdLst>
                    <a:gd name="T0" fmla="*/ 14 w 21"/>
                    <a:gd name="T1" fmla="*/ 7 h 7"/>
                    <a:gd name="T2" fmla="*/ 14 w 21"/>
                    <a:gd name="T3" fmla="*/ 0 h 7"/>
                    <a:gd name="T4" fmla="*/ 14 w 21"/>
                    <a:gd name="T5" fmla="*/ 7 h 7"/>
                    <a:gd name="T6" fmla="*/ 7 w 21"/>
                    <a:gd name="T7" fmla="*/ 7 h 7"/>
                    <a:gd name="T8" fmla="*/ 0 w 21"/>
                    <a:gd name="T9" fmla="*/ 7 h 7"/>
                    <a:gd name="T10" fmla="*/ 7 w 21"/>
                    <a:gd name="T11" fmla="*/ 7 h 7"/>
                    <a:gd name="T12" fmla="*/ 7 w 21"/>
                    <a:gd name="T13" fmla="*/ 0 h 7"/>
                    <a:gd name="T14" fmla="*/ 7 w 21"/>
                    <a:gd name="T15" fmla="*/ 7 h 7"/>
                    <a:gd name="T16" fmla="*/ 7 w 21"/>
                    <a:gd name="T17" fmla="*/ 0 h 7"/>
                    <a:gd name="T18" fmla="*/ 14 w 21"/>
                    <a:gd name="T19" fmla="*/ 0 h 7"/>
                    <a:gd name="T20" fmla="*/ 21 w 21"/>
                    <a:gd name="T21" fmla="*/ 0 h 7"/>
                    <a:gd name="T22" fmla="*/ 21 w 21"/>
                    <a:gd name="T23" fmla="*/ 7 h 7"/>
                    <a:gd name="T24" fmla="*/ 14 w 21"/>
                    <a:gd name="T25" fmla="*/ 7 h 7"/>
                    <a:gd name="T26" fmla="*/ 7 w 21"/>
                    <a:gd name="T27" fmla="*/ 7 h 7"/>
                    <a:gd name="T28" fmla="*/ 14 w 21"/>
                    <a:gd name="T29" fmla="*/ 7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7"/>
                    <a:gd name="T47" fmla="*/ 21 w 21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7">
                      <a:moveTo>
                        <a:pt x="14" y="7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7" name="Freeform 1961"/>
                <p:cNvSpPr>
                  <a:spLocks/>
                </p:cNvSpPr>
                <p:nvPr/>
              </p:nvSpPr>
              <p:spPr bwMode="auto">
                <a:xfrm>
                  <a:off x="1463" y="209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8" name="Freeform 1962"/>
                <p:cNvSpPr>
                  <a:spLocks/>
                </p:cNvSpPr>
                <p:nvPr/>
              </p:nvSpPr>
              <p:spPr bwMode="auto">
                <a:xfrm>
                  <a:off x="1463" y="2055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7 w 7"/>
                    <a:gd name="T5" fmla="*/ 8 h 8"/>
                    <a:gd name="T6" fmla="*/ 0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8"/>
                      </a:move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09" name="Freeform 1963"/>
                <p:cNvSpPr>
                  <a:spLocks/>
                </p:cNvSpPr>
                <p:nvPr/>
              </p:nvSpPr>
              <p:spPr bwMode="auto">
                <a:xfrm>
                  <a:off x="1463" y="211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0" name="Freeform 1964"/>
                <p:cNvSpPr>
                  <a:spLocks/>
                </p:cNvSpPr>
                <p:nvPr/>
              </p:nvSpPr>
              <p:spPr bwMode="auto">
                <a:xfrm>
                  <a:off x="1463" y="2112"/>
                  <a:ext cx="28" cy="14"/>
                </a:xfrm>
                <a:custGeom>
                  <a:avLst/>
                  <a:gdLst>
                    <a:gd name="T0" fmla="*/ 21 w 28"/>
                    <a:gd name="T1" fmla="*/ 14 h 14"/>
                    <a:gd name="T2" fmla="*/ 14 w 28"/>
                    <a:gd name="T3" fmla="*/ 14 h 14"/>
                    <a:gd name="T4" fmla="*/ 14 w 28"/>
                    <a:gd name="T5" fmla="*/ 7 h 14"/>
                    <a:gd name="T6" fmla="*/ 21 w 28"/>
                    <a:gd name="T7" fmla="*/ 7 h 14"/>
                    <a:gd name="T8" fmla="*/ 14 w 28"/>
                    <a:gd name="T9" fmla="*/ 7 h 14"/>
                    <a:gd name="T10" fmla="*/ 7 w 28"/>
                    <a:gd name="T11" fmla="*/ 7 h 14"/>
                    <a:gd name="T12" fmla="*/ 7 w 28"/>
                    <a:gd name="T13" fmla="*/ 0 h 14"/>
                    <a:gd name="T14" fmla="*/ 0 w 28"/>
                    <a:gd name="T15" fmla="*/ 0 h 14"/>
                    <a:gd name="T16" fmla="*/ 7 w 28"/>
                    <a:gd name="T17" fmla="*/ 0 h 14"/>
                    <a:gd name="T18" fmla="*/ 14 w 28"/>
                    <a:gd name="T19" fmla="*/ 0 h 14"/>
                    <a:gd name="T20" fmla="*/ 21 w 28"/>
                    <a:gd name="T21" fmla="*/ 7 h 14"/>
                    <a:gd name="T22" fmla="*/ 28 w 28"/>
                    <a:gd name="T23" fmla="*/ 14 h 14"/>
                    <a:gd name="T24" fmla="*/ 21 w 28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14"/>
                    <a:gd name="T41" fmla="*/ 28 w 28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14">
                      <a:moveTo>
                        <a:pt x="21" y="14"/>
                      </a:move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28" y="14"/>
                      </a:lnTo>
                      <a:lnTo>
                        <a:pt x="21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1" name="Freeform 1965"/>
                <p:cNvSpPr>
                  <a:spLocks/>
                </p:cNvSpPr>
                <p:nvPr/>
              </p:nvSpPr>
              <p:spPr bwMode="auto">
                <a:xfrm>
                  <a:off x="1463" y="20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2" name="Freeform 1966"/>
                <p:cNvSpPr>
                  <a:spLocks/>
                </p:cNvSpPr>
                <p:nvPr/>
              </p:nvSpPr>
              <p:spPr bwMode="auto">
                <a:xfrm>
                  <a:off x="1470" y="2048"/>
                  <a:ext cx="7" cy="15"/>
                </a:xfrm>
                <a:custGeom>
                  <a:avLst/>
                  <a:gdLst>
                    <a:gd name="T0" fmla="*/ 7 w 7"/>
                    <a:gd name="T1" fmla="*/ 0 h 15"/>
                    <a:gd name="T2" fmla="*/ 7 w 7"/>
                    <a:gd name="T3" fmla="*/ 7 h 15"/>
                    <a:gd name="T4" fmla="*/ 0 w 7"/>
                    <a:gd name="T5" fmla="*/ 7 h 15"/>
                    <a:gd name="T6" fmla="*/ 0 w 7"/>
                    <a:gd name="T7" fmla="*/ 15 h 15"/>
                    <a:gd name="T8" fmla="*/ 0 w 7"/>
                    <a:gd name="T9" fmla="*/ 7 h 15"/>
                    <a:gd name="T10" fmla="*/ 7 w 7"/>
                    <a:gd name="T11" fmla="*/ 7 h 15"/>
                    <a:gd name="T12" fmla="*/ 7 w 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5"/>
                    <a:gd name="T23" fmla="*/ 7 w 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5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3" name="Freeform 1967"/>
                <p:cNvSpPr>
                  <a:spLocks/>
                </p:cNvSpPr>
                <p:nvPr/>
              </p:nvSpPr>
              <p:spPr bwMode="auto">
                <a:xfrm>
                  <a:off x="1470" y="207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4" name="Freeform 1968"/>
                <p:cNvSpPr>
                  <a:spLocks/>
                </p:cNvSpPr>
                <p:nvPr/>
              </p:nvSpPr>
              <p:spPr bwMode="auto">
                <a:xfrm>
                  <a:off x="1470" y="211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5" name="Freeform 1969"/>
                <p:cNvSpPr>
                  <a:spLocks/>
                </p:cNvSpPr>
                <p:nvPr/>
              </p:nvSpPr>
              <p:spPr bwMode="auto">
                <a:xfrm>
                  <a:off x="1470" y="206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6" name="Freeform 1970"/>
                <p:cNvSpPr>
                  <a:spLocks/>
                </p:cNvSpPr>
                <p:nvPr/>
              </p:nvSpPr>
              <p:spPr bwMode="auto">
                <a:xfrm>
                  <a:off x="1470" y="210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7" name="Freeform 1971"/>
                <p:cNvSpPr>
                  <a:spLocks/>
                </p:cNvSpPr>
                <p:nvPr/>
              </p:nvSpPr>
              <p:spPr bwMode="auto">
                <a:xfrm>
                  <a:off x="1470" y="206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8" name="Freeform 1972"/>
                <p:cNvSpPr>
                  <a:spLocks/>
                </p:cNvSpPr>
                <p:nvPr/>
              </p:nvSpPr>
              <p:spPr bwMode="auto">
                <a:xfrm>
                  <a:off x="1470" y="2077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19" name="Freeform 1973"/>
                <p:cNvSpPr>
                  <a:spLocks/>
                </p:cNvSpPr>
                <p:nvPr/>
              </p:nvSpPr>
              <p:spPr bwMode="auto">
                <a:xfrm>
                  <a:off x="1470" y="209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0" name="Freeform 1974"/>
                <p:cNvSpPr>
                  <a:spLocks/>
                </p:cNvSpPr>
                <p:nvPr/>
              </p:nvSpPr>
              <p:spPr bwMode="auto">
                <a:xfrm>
                  <a:off x="1470" y="14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1" name="Freeform 1975"/>
                <p:cNvSpPr>
                  <a:spLocks/>
                </p:cNvSpPr>
                <p:nvPr/>
              </p:nvSpPr>
              <p:spPr bwMode="auto">
                <a:xfrm>
                  <a:off x="1470" y="14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2" name="Freeform 1976"/>
                <p:cNvSpPr>
                  <a:spLocks/>
                </p:cNvSpPr>
                <p:nvPr/>
              </p:nvSpPr>
              <p:spPr bwMode="auto">
                <a:xfrm>
                  <a:off x="1470" y="2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3" name="Freeform 1977"/>
                <p:cNvSpPr>
                  <a:spLocks/>
                </p:cNvSpPr>
                <p:nvPr/>
              </p:nvSpPr>
              <p:spPr bwMode="auto">
                <a:xfrm>
                  <a:off x="1470" y="2098"/>
                  <a:ext cx="28" cy="28"/>
                </a:xfrm>
                <a:custGeom>
                  <a:avLst/>
                  <a:gdLst>
                    <a:gd name="T0" fmla="*/ 14 w 28"/>
                    <a:gd name="T1" fmla="*/ 14 h 28"/>
                    <a:gd name="T2" fmla="*/ 14 w 28"/>
                    <a:gd name="T3" fmla="*/ 7 h 28"/>
                    <a:gd name="T4" fmla="*/ 14 w 28"/>
                    <a:gd name="T5" fmla="*/ 14 h 28"/>
                    <a:gd name="T6" fmla="*/ 7 w 28"/>
                    <a:gd name="T7" fmla="*/ 14 h 28"/>
                    <a:gd name="T8" fmla="*/ 7 w 28"/>
                    <a:gd name="T9" fmla="*/ 7 h 28"/>
                    <a:gd name="T10" fmla="*/ 7 w 28"/>
                    <a:gd name="T11" fmla="*/ 0 h 28"/>
                    <a:gd name="T12" fmla="*/ 0 w 28"/>
                    <a:gd name="T13" fmla="*/ 0 h 28"/>
                    <a:gd name="T14" fmla="*/ 7 w 28"/>
                    <a:gd name="T15" fmla="*/ 0 h 28"/>
                    <a:gd name="T16" fmla="*/ 0 w 28"/>
                    <a:gd name="T17" fmla="*/ 0 h 28"/>
                    <a:gd name="T18" fmla="*/ 7 w 28"/>
                    <a:gd name="T19" fmla="*/ 0 h 28"/>
                    <a:gd name="T20" fmla="*/ 14 w 28"/>
                    <a:gd name="T21" fmla="*/ 0 h 28"/>
                    <a:gd name="T22" fmla="*/ 14 w 28"/>
                    <a:gd name="T23" fmla="*/ 7 h 28"/>
                    <a:gd name="T24" fmla="*/ 21 w 28"/>
                    <a:gd name="T25" fmla="*/ 7 h 28"/>
                    <a:gd name="T26" fmla="*/ 21 w 28"/>
                    <a:gd name="T27" fmla="*/ 14 h 28"/>
                    <a:gd name="T28" fmla="*/ 28 w 28"/>
                    <a:gd name="T29" fmla="*/ 14 h 28"/>
                    <a:gd name="T30" fmla="*/ 28 w 28"/>
                    <a:gd name="T31" fmla="*/ 21 h 28"/>
                    <a:gd name="T32" fmla="*/ 28 w 28"/>
                    <a:gd name="T33" fmla="*/ 28 h 28"/>
                    <a:gd name="T34" fmla="*/ 28 w 28"/>
                    <a:gd name="T35" fmla="*/ 21 h 28"/>
                    <a:gd name="T36" fmla="*/ 28 w 28"/>
                    <a:gd name="T37" fmla="*/ 28 h 28"/>
                    <a:gd name="T38" fmla="*/ 21 w 28"/>
                    <a:gd name="T39" fmla="*/ 28 h 28"/>
                    <a:gd name="T40" fmla="*/ 28 w 28"/>
                    <a:gd name="T41" fmla="*/ 21 h 28"/>
                    <a:gd name="T42" fmla="*/ 21 w 28"/>
                    <a:gd name="T43" fmla="*/ 28 h 28"/>
                    <a:gd name="T44" fmla="*/ 21 w 28"/>
                    <a:gd name="T45" fmla="*/ 21 h 28"/>
                    <a:gd name="T46" fmla="*/ 21 w 28"/>
                    <a:gd name="T47" fmla="*/ 28 h 28"/>
                    <a:gd name="T48" fmla="*/ 21 w 28"/>
                    <a:gd name="T49" fmla="*/ 21 h 28"/>
                    <a:gd name="T50" fmla="*/ 14 w 28"/>
                    <a:gd name="T51" fmla="*/ 21 h 28"/>
                    <a:gd name="T52" fmla="*/ 21 w 28"/>
                    <a:gd name="T53" fmla="*/ 21 h 28"/>
                    <a:gd name="T54" fmla="*/ 14 w 28"/>
                    <a:gd name="T55" fmla="*/ 21 h 28"/>
                    <a:gd name="T56" fmla="*/ 14 w 28"/>
                    <a:gd name="T57" fmla="*/ 14 h 28"/>
                    <a:gd name="T58" fmla="*/ 21 w 28"/>
                    <a:gd name="T59" fmla="*/ 14 h 28"/>
                    <a:gd name="T60" fmla="*/ 14 w 28"/>
                    <a:gd name="T61" fmla="*/ 14 h 2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8"/>
                    <a:gd name="T94" fmla="*/ 0 h 28"/>
                    <a:gd name="T95" fmla="*/ 28 w 28"/>
                    <a:gd name="T96" fmla="*/ 28 h 2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8" h="28">
                      <a:moveTo>
                        <a:pt x="14" y="14"/>
                      </a:move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1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4" name="Freeform 1978"/>
                <p:cNvSpPr>
                  <a:spLocks/>
                </p:cNvSpPr>
                <p:nvPr/>
              </p:nvSpPr>
              <p:spPr bwMode="auto">
                <a:xfrm>
                  <a:off x="1470" y="2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5" name="Freeform 1979"/>
                <p:cNvSpPr>
                  <a:spLocks/>
                </p:cNvSpPr>
                <p:nvPr/>
              </p:nvSpPr>
              <p:spPr bwMode="auto">
                <a:xfrm>
                  <a:off x="1470" y="208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6" name="Freeform 1980"/>
                <p:cNvSpPr>
                  <a:spLocks/>
                </p:cNvSpPr>
                <p:nvPr/>
              </p:nvSpPr>
              <p:spPr bwMode="auto">
                <a:xfrm>
                  <a:off x="1477" y="21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7" name="Freeform 1981"/>
                <p:cNvSpPr>
                  <a:spLocks/>
                </p:cNvSpPr>
                <p:nvPr/>
              </p:nvSpPr>
              <p:spPr bwMode="auto">
                <a:xfrm>
                  <a:off x="1484" y="211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8" name="Freeform 1982"/>
                <p:cNvSpPr>
                  <a:spLocks/>
                </p:cNvSpPr>
                <p:nvPr/>
              </p:nvSpPr>
              <p:spPr bwMode="auto">
                <a:xfrm>
                  <a:off x="1491" y="21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29" name="Freeform 1983"/>
                <p:cNvSpPr>
                  <a:spLocks/>
                </p:cNvSpPr>
                <p:nvPr/>
              </p:nvSpPr>
              <p:spPr bwMode="auto">
                <a:xfrm>
                  <a:off x="1491" y="213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0" name="Freeform 1984"/>
                <p:cNvSpPr>
                  <a:spLocks/>
                </p:cNvSpPr>
                <p:nvPr/>
              </p:nvSpPr>
              <p:spPr bwMode="auto">
                <a:xfrm>
                  <a:off x="1491" y="2133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0 h 8"/>
                    <a:gd name="T4" fmla="*/ 7 w 7"/>
                    <a:gd name="T5" fmla="*/ 8 h 8"/>
                    <a:gd name="T6" fmla="*/ 7 w 7"/>
                    <a:gd name="T7" fmla="*/ 0 h 8"/>
                    <a:gd name="T8" fmla="*/ 7 w 7"/>
                    <a:gd name="T9" fmla="*/ 8 h 8"/>
                    <a:gd name="T10" fmla="*/ 0 w 7"/>
                    <a:gd name="T11" fmla="*/ 8 h 8"/>
                    <a:gd name="T12" fmla="*/ 0 w 7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1" name="Freeform 1985"/>
                <p:cNvSpPr>
                  <a:spLocks/>
                </p:cNvSpPr>
                <p:nvPr/>
              </p:nvSpPr>
              <p:spPr bwMode="auto">
                <a:xfrm>
                  <a:off x="1498" y="2126"/>
                  <a:ext cx="7" cy="15"/>
                </a:xfrm>
                <a:custGeom>
                  <a:avLst/>
                  <a:gdLst>
                    <a:gd name="T0" fmla="*/ 7 w 7"/>
                    <a:gd name="T1" fmla="*/ 7 h 15"/>
                    <a:gd name="T2" fmla="*/ 7 w 7"/>
                    <a:gd name="T3" fmla="*/ 15 h 15"/>
                    <a:gd name="T4" fmla="*/ 7 w 7"/>
                    <a:gd name="T5" fmla="*/ 7 h 15"/>
                    <a:gd name="T6" fmla="*/ 0 w 7"/>
                    <a:gd name="T7" fmla="*/ 7 h 15"/>
                    <a:gd name="T8" fmla="*/ 0 w 7"/>
                    <a:gd name="T9" fmla="*/ 0 h 15"/>
                    <a:gd name="T10" fmla="*/ 0 w 7"/>
                    <a:gd name="T11" fmla="*/ 7 h 15"/>
                    <a:gd name="T12" fmla="*/ 7 w 7"/>
                    <a:gd name="T13" fmla="*/ 7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5"/>
                    <a:gd name="T23" fmla="*/ 7 w 7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5">
                      <a:moveTo>
                        <a:pt x="7" y="7"/>
                      </a:moveTo>
                      <a:lnTo>
                        <a:pt x="7" y="15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2" name="Freeform 1986"/>
                <p:cNvSpPr>
                  <a:spLocks/>
                </p:cNvSpPr>
                <p:nvPr/>
              </p:nvSpPr>
              <p:spPr bwMode="auto">
                <a:xfrm>
                  <a:off x="1498" y="211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3" name="Freeform 1987"/>
                <p:cNvSpPr>
                  <a:spLocks/>
                </p:cNvSpPr>
                <p:nvPr/>
              </p:nvSpPr>
              <p:spPr bwMode="auto">
                <a:xfrm>
                  <a:off x="1498" y="2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4" name="Freeform 1988"/>
                <p:cNvSpPr>
                  <a:spLocks/>
                </p:cNvSpPr>
                <p:nvPr/>
              </p:nvSpPr>
              <p:spPr bwMode="auto">
                <a:xfrm>
                  <a:off x="1505" y="214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5" name="Freeform 1989"/>
                <p:cNvSpPr>
                  <a:spLocks/>
                </p:cNvSpPr>
                <p:nvPr/>
              </p:nvSpPr>
              <p:spPr bwMode="auto">
                <a:xfrm>
                  <a:off x="1505" y="20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6" name="Freeform 1990"/>
                <p:cNvSpPr>
                  <a:spLocks/>
                </p:cNvSpPr>
                <p:nvPr/>
              </p:nvSpPr>
              <p:spPr bwMode="auto">
                <a:xfrm>
                  <a:off x="1505" y="2119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0 w 7"/>
                    <a:gd name="T3" fmla="*/ 0 h 14"/>
                    <a:gd name="T4" fmla="*/ 0 w 7"/>
                    <a:gd name="T5" fmla="*/ 7 h 14"/>
                    <a:gd name="T6" fmla="*/ 7 w 7"/>
                    <a:gd name="T7" fmla="*/ 7 h 14"/>
                    <a:gd name="T8" fmla="*/ 7 w 7"/>
                    <a:gd name="T9" fmla="*/ 14 h 14"/>
                    <a:gd name="T10" fmla="*/ 0 w 7"/>
                    <a:gd name="T11" fmla="*/ 14 h 14"/>
                    <a:gd name="T12" fmla="*/ 0 w 7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4"/>
                    <a:gd name="T23" fmla="*/ 7 w 7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7" name="Freeform 1991"/>
                <p:cNvSpPr>
                  <a:spLocks/>
                </p:cNvSpPr>
                <p:nvPr/>
              </p:nvSpPr>
              <p:spPr bwMode="auto">
                <a:xfrm>
                  <a:off x="1505" y="2141"/>
                  <a:ext cx="14" cy="21"/>
                </a:xfrm>
                <a:custGeom>
                  <a:avLst/>
                  <a:gdLst>
                    <a:gd name="T0" fmla="*/ 0 w 14"/>
                    <a:gd name="T1" fmla="*/ 0 h 21"/>
                    <a:gd name="T2" fmla="*/ 0 w 14"/>
                    <a:gd name="T3" fmla="*/ 7 h 21"/>
                    <a:gd name="T4" fmla="*/ 7 w 14"/>
                    <a:gd name="T5" fmla="*/ 7 h 21"/>
                    <a:gd name="T6" fmla="*/ 14 w 14"/>
                    <a:gd name="T7" fmla="*/ 14 h 21"/>
                    <a:gd name="T8" fmla="*/ 14 w 14"/>
                    <a:gd name="T9" fmla="*/ 21 h 21"/>
                    <a:gd name="T10" fmla="*/ 7 w 14"/>
                    <a:gd name="T11" fmla="*/ 21 h 21"/>
                    <a:gd name="T12" fmla="*/ 7 w 14"/>
                    <a:gd name="T13" fmla="*/ 14 h 21"/>
                    <a:gd name="T14" fmla="*/ 0 w 14"/>
                    <a:gd name="T15" fmla="*/ 14 h 21"/>
                    <a:gd name="T16" fmla="*/ 0 w 14"/>
                    <a:gd name="T17" fmla="*/ 7 h 21"/>
                    <a:gd name="T18" fmla="*/ 7 w 14"/>
                    <a:gd name="T19" fmla="*/ 7 h 21"/>
                    <a:gd name="T20" fmla="*/ 0 w 14"/>
                    <a:gd name="T21" fmla="*/ 7 h 21"/>
                    <a:gd name="T22" fmla="*/ 0 w 14"/>
                    <a:gd name="T23" fmla="*/ 0 h 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"/>
                    <a:gd name="T37" fmla="*/ 0 h 21"/>
                    <a:gd name="T38" fmla="*/ 14 w 14"/>
                    <a:gd name="T39" fmla="*/ 21 h 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" h="21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8" name="Freeform 1992"/>
                <p:cNvSpPr>
                  <a:spLocks/>
                </p:cNvSpPr>
                <p:nvPr/>
              </p:nvSpPr>
              <p:spPr bwMode="auto">
                <a:xfrm>
                  <a:off x="1505" y="2126"/>
                  <a:ext cx="29" cy="29"/>
                </a:xfrm>
                <a:custGeom>
                  <a:avLst/>
                  <a:gdLst>
                    <a:gd name="T0" fmla="*/ 14 w 29"/>
                    <a:gd name="T1" fmla="*/ 7 h 29"/>
                    <a:gd name="T2" fmla="*/ 7 w 29"/>
                    <a:gd name="T3" fmla="*/ 7 h 29"/>
                    <a:gd name="T4" fmla="*/ 7 w 29"/>
                    <a:gd name="T5" fmla="*/ 0 h 29"/>
                    <a:gd name="T6" fmla="*/ 7 w 29"/>
                    <a:gd name="T7" fmla="*/ 7 h 29"/>
                    <a:gd name="T8" fmla="*/ 14 w 29"/>
                    <a:gd name="T9" fmla="*/ 7 h 29"/>
                    <a:gd name="T10" fmla="*/ 7 w 29"/>
                    <a:gd name="T11" fmla="*/ 15 h 29"/>
                    <a:gd name="T12" fmla="*/ 7 w 29"/>
                    <a:gd name="T13" fmla="*/ 7 h 29"/>
                    <a:gd name="T14" fmla="*/ 7 w 29"/>
                    <a:gd name="T15" fmla="*/ 15 h 29"/>
                    <a:gd name="T16" fmla="*/ 0 w 29"/>
                    <a:gd name="T17" fmla="*/ 15 h 29"/>
                    <a:gd name="T18" fmla="*/ 7 w 29"/>
                    <a:gd name="T19" fmla="*/ 15 h 29"/>
                    <a:gd name="T20" fmla="*/ 0 w 29"/>
                    <a:gd name="T21" fmla="*/ 7 h 29"/>
                    <a:gd name="T22" fmla="*/ 7 w 29"/>
                    <a:gd name="T23" fmla="*/ 7 h 29"/>
                    <a:gd name="T24" fmla="*/ 7 w 29"/>
                    <a:gd name="T25" fmla="*/ 0 h 29"/>
                    <a:gd name="T26" fmla="*/ 7 w 29"/>
                    <a:gd name="T27" fmla="*/ 7 h 29"/>
                    <a:gd name="T28" fmla="*/ 7 w 29"/>
                    <a:gd name="T29" fmla="*/ 0 h 29"/>
                    <a:gd name="T30" fmla="*/ 14 w 29"/>
                    <a:gd name="T31" fmla="*/ 0 h 29"/>
                    <a:gd name="T32" fmla="*/ 7 w 29"/>
                    <a:gd name="T33" fmla="*/ 0 h 29"/>
                    <a:gd name="T34" fmla="*/ 14 w 29"/>
                    <a:gd name="T35" fmla="*/ 0 h 29"/>
                    <a:gd name="T36" fmla="*/ 21 w 29"/>
                    <a:gd name="T37" fmla="*/ 0 h 29"/>
                    <a:gd name="T38" fmla="*/ 21 w 29"/>
                    <a:gd name="T39" fmla="*/ 7 h 29"/>
                    <a:gd name="T40" fmla="*/ 29 w 29"/>
                    <a:gd name="T41" fmla="*/ 15 h 29"/>
                    <a:gd name="T42" fmla="*/ 21 w 29"/>
                    <a:gd name="T43" fmla="*/ 15 h 29"/>
                    <a:gd name="T44" fmla="*/ 21 w 29"/>
                    <a:gd name="T45" fmla="*/ 22 h 29"/>
                    <a:gd name="T46" fmla="*/ 21 w 29"/>
                    <a:gd name="T47" fmla="*/ 29 h 29"/>
                    <a:gd name="T48" fmla="*/ 21 w 29"/>
                    <a:gd name="T49" fmla="*/ 22 h 29"/>
                    <a:gd name="T50" fmla="*/ 21 w 29"/>
                    <a:gd name="T51" fmla="*/ 29 h 29"/>
                    <a:gd name="T52" fmla="*/ 14 w 29"/>
                    <a:gd name="T53" fmla="*/ 29 h 29"/>
                    <a:gd name="T54" fmla="*/ 14 w 29"/>
                    <a:gd name="T55" fmla="*/ 22 h 29"/>
                    <a:gd name="T56" fmla="*/ 21 w 29"/>
                    <a:gd name="T57" fmla="*/ 22 h 29"/>
                    <a:gd name="T58" fmla="*/ 14 w 29"/>
                    <a:gd name="T59" fmla="*/ 22 h 29"/>
                    <a:gd name="T60" fmla="*/ 21 w 29"/>
                    <a:gd name="T61" fmla="*/ 22 h 29"/>
                    <a:gd name="T62" fmla="*/ 14 w 29"/>
                    <a:gd name="T63" fmla="*/ 22 h 29"/>
                    <a:gd name="T64" fmla="*/ 21 w 29"/>
                    <a:gd name="T65" fmla="*/ 22 h 29"/>
                    <a:gd name="T66" fmla="*/ 21 w 29"/>
                    <a:gd name="T67" fmla="*/ 15 h 29"/>
                    <a:gd name="T68" fmla="*/ 14 w 29"/>
                    <a:gd name="T69" fmla="*/ 15 h 29"/>
                    <a:gd name="T70" fmla="*/ 21 w 29"/>
                    <a:gd name="T71" fmla="*/ 15 h 29"/>
                    <a:gd name="T72" fmla="*/ 14 w 29"/>
                    <a:gd name="T73" fmla="*/ 15 h 29"/>
                    <a:gd name="T74" fmla="*/ 14 w 29"/>
                    <a:gd name="T75" fmla="*/ 22 h 29"/>
                    <a:gd name="T76" fmla="*/ 14 w 29"/>
                    <a:gd name="T77" fmla="*/ 15 h 29"/>
                    <a:gd name="T78" fmla="*/ 14 w 29"/>
                    <a:gd name="T79" fmla="*/ 22 h 29"/>
                    <a:gd name="T80" fmla="*/ 7 w 29"/>
                    <a:gd name="T81" fmla="*/ 22 h 29"/>
                    <a:gd name="T82" fmla="*/ 7 w 29"/>
                    <a:gd name="T83" fmla="*/ 15 h 29"/>
                    <a:gd name="T84" fmla="*/ 14 w 29"/>
                    <a:gd name="T85" fmla="*/ 15 h 29"/>
                    <a:gd name="T86" fmla="*/ 7 w 29"/>
                    <a:gd name="T87" fmla="*/ 15 h 29"/>
                    <a:gd name="T88" fmla="*/ 7 w 29"/>
                    <a:gd name="T89" fmla="*/ 7 h 29"/>
                    <a:gd name="T90" fmla="*/ 14 w 29"/>
                    <a:gd name="T91" fmla="*/ 7 h 2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9"/>
                    <a:gd name="T139" fmla="*/ 0 h 29"/>
                    <a:gd name="T140" fmla="*/ 29 w 29"/>
                    <a:gd name="T141" fmla="*/ 29 h 29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9" h="29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15"/>
                      </a:lnTo>
                      <a:lnTo>
                        <a:pt x="7" y="7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9" y="15"/>
                      </a:lnTo>
                      <a:lnTo>
                        <a:pt x="21" y="15"/>
                      </a:lnTo>
                      <a:lnTo>
                        <a:pt x="21" y="22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21" y="29"/>
                      </a:lnTo>
                      <a:lnTo>
                        <a:pt x="14" y="29"/>
                      </a:lnTo>
                      <a:lnTo>
                        <a:pt x="14" y="22"/>
                      </a:lnTo>
                      <a:lnTo>
                        <a:pt x="21" y="22"/>
                      </a:lnTo>
                      <a:lnTo>
                        <a:pt x="14" y="22"/>
                      </a:lnTo>
                      <a:lnTo>
                        <a:pt x="21" y="22"/>
                      </a:lnTo>
                      <a:lnTo>
                        <a:pt x="14" y="22"/>
                      </a:lnTo>
                      <a:lnTo>
                        <a:pt x="21" y="22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14" y="22"/>
                      </a:lnTo>
                      <a:lnTo>
                        <a:pt x="14" y="15"/>
                      </a:lnTo>
                      <a:lnTo>
                        <a:pt x="14" y="22"/>
                      </a:lnTo>
                      <a:lnTo>
                        <a:pt x="7" y="22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39" name="Freeform 1993"/>
                <p:cNvSpPr>
                  <a:spLocks/>
                </p:cNvSpPr>
                <p:nvPr/>
              </p:nvSpPr>
              <p:spPr bwMode="auto">
                <a:xfrm>
                  <a:off x="1505" y="2105"/>
                  <a:ext cx="14" cy="14"/>
                </a:xfrm>
                <a:custGeom>
                  <a:avLst/>
                  <a:gdLst>
                    <a:gd name="T0" fmla="*/ 0 w 14"/>
                    <a:gd name="T1" fmla="*/ 7 h 14"/>
                    <a:gd name="T2" fmla="*/ 7 w 14"/>
                    <a:gd name="T3" fmla="*/ 7 h 14"/>
                    <a:gd name="T4" fmla="*/ 7 w 14"/>
                    <a:gd name="T5" fmla="*/ 0 h 14"/>
                    <a:gd name="T6" fmla="*/ 14 w 14"/>
                    <a:gd name="T7" fmla="*/ 0 h 14"/>
                    <a:gd name="T8" fmla="*/ 14 w 14"/>
                    <a:gd name="T9" fmla="*/ 7 h 14"/>
                    <a:gd name="T10" fmla="*/ 7 w 14"/>
                    <a:gd name="T11" fmla="*/ 7 h 14"/>
                    <a:gd name="T12" fmla="*/ 7 w 14"/>
                    <a:gd name="T13" fmla="*/ 14 h 14"/>
                    <a:gd name="T14" fmla="*/ 7 w 14"/>
                    <a:gd name="T15" fmla="*/ 7 h 14"/>
                    <a:gd name="T16" fmla="*/ 0 w 14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0" name="Freeform 1994"/>
                <p:cNvSpPr>
                  <a:spLocks/>
                </p:cNvSpPr>
                <p:nvPr/>
              </p:nvSpPr>
              <p:spPr bwMode="auto">
                <a:xfrm>
                  <a:off x="1512" y="2112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0 w 7"/>
                    <a:gd name="T3" fmla="*/ 0 h 14"/>
                    <a:gd name="T4" fmla="*/ 0 w 7"/>
                    <a:gd name="T5" fmla="*/ 7 h 14"/>
                    <a:gd name="T6" fmla="*/ 7 w 7"/>
                    <a:gd name="T7" fmla="*/ 7 h 14"/>
                    <a:gd name="T8" fmla="*/ 7 w 7"/>
                    <a:gd name="T9" fmla="*/ 14 h 14"/>
                    <a:gd name="T10" fmla="*/ 0 w 7"/>
                    <a:gd name="T11" fmla="*/ 7 h 14"/>
                    <a:gd name="T12" fmla="*/ 0 w 7"/>
                    <a:gd name="T13" fmla="*/ 14 h 14"/>
                    <a:gd name="T14" fmla="*/ 0 w 7"/>
                    <a:gd name="T15" fmla="*/ 7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14"/>
                    <a:gd name="T26" fmla="*/ 7 w 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1" name="Freeform 1995"/>
                <p:cNvSpPr>
                  <a:spLocks/>
                </p:cNvSpPr>
                <p:nvPr/>
              </p:nvSpPr>
              <p:spPr bwMode="auto">
                <a:xfrm>
                  <a:off x="1512" y="210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2" name="Freeform 1996"/>
                <p:cNvSpPr>
                  <a:spLocks/>
                </p:cNvSpPr>
                <p:nvPr/>
              </p:nvSpPr>
              <p:spPr bwMode="auto">
                <a:xfrm>
                  <a:off x="1512" y="142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3" name="Freeform 1997"/>
                <p:cNvSpPr>
                  <a:spLocks/>
                </p:cNvSpPr>
                <p:nvPr/>
              </p:nvSpPr>
              <p:spPr bwMode="auto">
                <a:xfrm>
                  <a:off x="1512" y="2155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4" name="Freeform 1998"/>
                <p:cNvSpPr>
                  <a:spLocks/>
                </p:cNvSpPr>
                <p:nvPr/>
              </p:nvSpPr>
              <p:spPr bwMode="auto">
                <a:xfrm>
                  <a:off x="1512" y="14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5" name="Freeform 1999"/>
                <p:cNvSpPr>
                  <a:spLocks/>
                </p:cNvSpPr>
                <p:nvPr/>
              </p:nvSpPr>
              <p:spPr bwMode="auto">
                <a:xfrm>
                  <a:off x="1519" y="14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6" name="Freeform 2000"/>
                <p:cNvSpPr>
                  <a:spLocks/>
                </p:cNvSpPr>
                <p:nvPr/>
              </p:nvSpPr>
              <p:spPr bwMode="auto">
                <a:xfrm>
                  <a:off x="1519" y="21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7" name="Freeform 2001"/>
                <p:cNvSpPr>
                  <a:spLocks/>
                </p:cNvSpPr>
                <p:nvPr/>
              </p:nvSpPr>
              <p:spPr bwMode="auto">
                <a:xfrm>
                  <a:off x="1519" y="2148"/>
                  <a:ext cx="15" cy="14"/>
                </a:xfrm>
                <a:custGeom>
                  <a:avLst/>
                  <a:gdLst>
                    <a:gd name="T0" fmla="*/ 7 w 15"/>
                    <a:gd name="T1" fmla="*/ 7 h 14"/>
                    <a:gd name="T2" fmla="*/ 0 w 15"/>
                    <a:gd name="T3" fmla="*/ 7 h 14"/>
                    <a:gd name="T4" fmla="*/ 7 w 15"/>
                    <a:gd name="T5" fmla="*/ 7 h 14"/>
                    <a:gd name="T6" fmla="*/ 0 w 15"/>
                    <a:gd name="T7" fmla="*/ 7 h 14"/>
                    <a:gd name="T8" fmla="*/ 7 w 15"/>
                    <a:gd name="T9" fmla="*/ 7 h 14"/>
                    <a:gd name="T10" fmla="*/ 7 w 15"/>
                    <a:gd name="T11" fmla="*/ 0 h 14"/>
                    <a:gd name="T12" fmla="*/ 7 w 15"/>
                    <a:gd name="T13" fmla="*/ 7 h 14"/>
                    <a:gd name="T14" fmla="*/ 15 w 15"/>
                    <a:gd name="T15" fmla="*/ 7 h 14"/>
                    <a:gd name="T16" fmla="*/ 7 w 15"/>
                    <a:gd name="T17" fmla="*/ 7 h 14"/>
                    <a:gd name="T18" fmla="*/ 15 w 15"/>
                    <a:gd name="T19" fmla="*/ 7 h 14"/>
                    <a:gd name="T20" fmla="*/ 15 w 15"/>
                    <a:gd name="T21" fmla="*/ 14 h 14"/>
                    <a:gd name="T22" fmla="*/ 7 w 15"/>
                    <a:gd name="T23" fmla="*/ 14 h 14"/>
                    <a:gd name="T24" fmla="*/ 7 w 15"/>
                    <a:gd name="T25" fmla="*/ 7 h 14"/>
                    <a:gd name="T26" fmla="*/ 0 w 15"/>
                    <a:gd name="T27" fmla="*/ 7 h 14"/>
                    <a:gd name="T28" fmla="*/ 0 w 15"/>
                    <a:gd name="T29" fmla="*/ 14 h 14"/>
                    <a:gd name="T30" fmla="*/ 0 w 15"/>
                    <a:gd name="T31" fmla="*/ 7 h 14"/>
                    <a:gd name="T32" fmla="*/ 7 w 15"/>
                    <a:gd name="T33" fmla="*/ 7 h 14"/>
                    <a:gd name="T34" fmla="*/ 0 w 15"/>
                    <a:gd name="T35" fmla="*/ 7 h 14"/>
                    <a:gd name="T36" fmla="*/ 7 w 15"/>
                    <a:gd name="T37" fmla="*/ 7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"/>
                    <a:gd name="T58" fmla="*/ 0 h 14"/>
                    <a:gd name="T59" fmla="*/ 15 w 15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" h="14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8" name="Freeform 2002"/>
                <p:cNvSpPr>
                  <a:spLocks/>
                </p:cNvSpPr>
                <p:nvPr/>
              </p:nvSpPr>
              <p:spPr bwMode="auto">
                <a:xfrm>
                  <a:off x="1519" y="21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49" name="Freeform 2003"/>
                <p:cNvSpPr>
                  <a:spLocks/>
                </p:cNvSpPr>
                <p:nvPr/>
              </p:nvSpPr>
              <p:spPr bwMode="auto">
                <a:xfrm>
                  <a:off x="1519" y="209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0" name="Freeform 2004"/>
                <p:cNvSpPr>
                  <a:spLocks/>
                </p:cNvSpPr>
                <p:nvPr/>
              </p:nvSpPr>
              <p:spPr bwMode="auto">
                <a:xfrm>
                  <a:off x="1519" y="2155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7 w 7"/>
                    <a:gd name="T3" fmla="*/ 7 h 14"/>
                    <a:gd name="T4" fmla="*/ 7 w 7"/>
                    <a:gd name="T5" fmla="*/ 0 h 14"/>
                    <a:gd name="T6" fmla="*/ 7 w 7"/>
                    <a:gd name="T7" fmla="*/ 7 h 14"/>
                    <a:gd name="T8" fmla="*/ 7 w 7"/>
                    <a:gd name="T9" fmla="*/ 0 h 14"/>
                    <a:gd name="T10" fmla="*/ 7 w 7"/>
                    <a:gd name="T11" fmla="*/ 7 h 14"/>
                    <a:gd name="T12" fmla="*/ 7 w 7"/>
                    <a:gd name="T13" fmla="*/ 14 h 14"/>
                    <a:gd name="T14" fmla="*/ 7 w 7"/>
                    <a:gd name="T15" fmla="*/ 7 h 14"/>
                    <a:gd name="T16" fmla="*/ 0 w 7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4"/>
                    <a:gd name="T29" fmla="*/ 7 w 7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4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1" name="Freeform 2005"/>
                <p:cNvSpPr>
                  <a:spLocks/>
                </p:cNvSpPr>
                <p:nvPr/>
              </p:nvSpPr>
              <p:spPr bwMode="auto">
                <a:xfrm>
                  <a:off x="1519" y="211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2" name="Freeform 2006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w 1"/>
                    <a:gd name="T7" fmla="*/ 7 h 7"/>
                    <a:gd name="T8" fmla="*/ 0 w 1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3" name="Freeform 2007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4" name="Freeform 2008"/>
                <p:cNvSpPr>
                  <a:spLocks/>
                </p:cNvSpPr>
                <p:nvPr/>
              </p:nvSpPr>
              <p:spPr bwMode="auto">
                <a:xfrm>
                  <a:off x="1526" y="2141"/>
                  <a:ext cx="8" cy="14"/>
                </a:xfrm>
                <a:custGeom>
                  <a:avLst/>
                  <a:gdLst>
                    <a:gd name="T0" fmla="*/ 8 w 8"/>
                    <a:gd name="T1" fmla="*/ 7 h 14"/>
                    <a:gd name="T2" fmla="*/ 8 w 8"/>
                    <a:gd name="T3" fmla="*/ 14 h 14"/>
                    <a:gd name="T4" fmla="*/ 0 w 8"/>
                    <a:gd name="T5" fmla="*/ 14 h 14"/>
                    <a:gd name="T6" fmla="*/ 0 w 8"/>
                    <a:gd name="T7" fmla="*/ 7 h 14"/>
                    <a:gd name="T8" fmla="*/ 0 w 8"/>
                    <a:gd name="T9" fmla="*/ 0 h 14"/>
                    <a:gd name="T10" fmla="*/ 8 w 8"/>
                    <a:gd name="T11" fmla="*/ 0 h 14"/>
                    <a:gd name="T12" fmla="*/ 0 w 8"/>
                    <a:gd name="T13" fmla="*/ 0 h 14"/>
                    <a:gd name="T14" fmla="*/ 8 w 8"/>
                    <a:gd name="T15" fmla="*/ 0 h 14"/>
                    <a:gd name="T16" fmla="*/ 8 w 8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14"/>
                    <a:gd name="T29" fmla="*/ 8 w 8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14">
                      <a:moveTo>
                        <a:pt x="8" y="7"/>
                      </a:move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5" name="Freeform 2009"/>
                <p:cNvSpPr>
                  <a:spLocks/>
                </p:cNvSpPr>
                <p:nvPr/>
              </p:nvSpPr>
              <p:spPr bwMode="auto">
                <a:xfrm>
                  <a:off x="1526" y="2155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6" name="Freeform 2010"/>
                <p:cNvSpPr>
                  <a:spLocks/>
                </p:cNvSpPr>
                <p:nvPr/>
              </p:nvSpPr>
              <p:spPr bwMode="auto">
                <a:xfrm>
                  <a:off x="1534" y="216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7" name="Freeform 2011"/>
                <p:cNvSpPr>
                  <a:spLocks/>
                </p:cNvSpPr>
                <p:nvPr/>
              </p:nvSpPr>
              <p:spPr bwMode="auto">
                <a:xfrm>
                  <a:off x="1534" y="217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8" name="Freeform 2012"/>
                <p:cNvSpPr>
                  <a:spLocks/>
                </p:cNvSpPr>
                <p:nvPr/>
              </p:nvSpPr>
              <p:spPr bwMode="auto">
                <a:xfrm>
                  <a:off x="1534" y="21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59" name="Freeform 2013"/>
                <p:cNvSpPr>
                  <a:spLocks/>
                </p:cNvSpPr>
                <p:nvPr/>
              </p:nvSpPr>
              <p:spPr bwMode="auto">
                <a:xfrm>
                  <a:off x="1534" y="214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0" name="Freeform 2014"/>
                <p:cNvSpPr>
                  <a:spLocks/>
                </p:cNvSpPr>
                <p:nvPr/>
              </p:nvSpPr>
              <p:spPr bwMode="auto">
                <a:xfrm>
                  <a:off x="1534" y="215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1" name="Freeform 2015"/>
                <p:cNvSpPr>
                  <a:spLocks/>
                </p:cNvSpPr>
                <p:nvPr/>
              </p:nvSpPr>
              <p:spPr bwMode="auto">
                <a:xfrm>
                  <a:off x="1534" y="2226"/>
                  <a:ext cx="163" cy="106"/>
                </a:xfrm>
                <a:custGeom>
                  <a:avLst/>
                  <a:gdLst>
                    <a:gd name="T0" fmla="*/ 113 w 163"/>
                    <a:gd name="T1" fmla="*/ 56 h 106"/>
                    <a:gd name="T2" fmla="*/ 134 w 163"/>
                    <a:gd name="T3" fmla="*/ 63 h 106"/>
                    <a:gd name="T4" fmla="*/ 134 w 163"/>
                    <a:gd name="T5" fmla="*/ 63 h 106"/>
                    <a:gd name="T6" fmla="*/ 141 w 163"/>
                    <a:gd name="T7" fmla="*/ 70 h 106"/>
                    <a:gd name="T8" fmla="*/ 148 w 163"/>
                    <a:gd name="T9" fmla="*/ 70 h 106"/>
                    <a:gd name="T10" fmla="*/ 155 w 163"/>
                    <a:gd name="T11" fmla="*/ 92 h 106"/>
                    <a:gd name="T12" fmla="*/ 155 w 163"/>
                    <a:gd name="T13" fmla="*/ 92 h 106"/>
                    <a:gd name="T14" fmla="*/ 155 w 163"/>
                    <a:gd name="T15" fmla="*/ 106 h 106"/>
                    <a:gd name="T16" fmla="*/ 141 w 163"/>
                    <a:gd name="T17" fmla="*/ 106 h 106"/>
                    <a:gd name="T18" fmla="*/ 120 w 163"/>
                    <a:gd name="T19" fmla="*/ 99 h 106"/>
                    <a:gd name="T20" fmla="*/ 120 w 163"/>
                    <a:gd name="T21" fmla="*/ 85 h 106"/>
                    <a:gd name="T22" fmla="*/ 99 w 163"/>
                    <a:gd name="T23" fmla="*/ 92 h 106"/>
                    <a:gd name="T24" fmla="*/ 106 w 163"/>
                    <a:gd name="T25" fmla="*/ 85 h 106"/>
                    <a:gd name="T26" fmla="*/ 113 w 163"/>
                    <a:gd name="T27" fmla="*/ 78 h 106"/>
                    <a:gd name="T28" fmla="*/ 106 w 163"/>
                    <a:gd name="T29" fmla="*/ 85 h 106"/>
                    <a:gd name="T30" fmla="*/ 106 w 163"/>
                    <a:gd name="T31" fmla="*/ 78 h 106"/>
                    <a:gd name="T32" fmla="*/ 92 w 163"/>
                    <a:gd name="T33" fmla="*/ 78 h 106"/>
                    <a:gd name="T34" fmla="*/ 77 w 163"/>
                    <a:gd name="T35" fmla="*/ 78 h 106"/>
                    <a:gd name="T36" fmla="*/ 85 w 163"/>
                    <a:gd name="T37" fmla="*/ 70 h 106"/>
                    <a:gd name="T38" fmla="*/ 85 w 163"/>
                    <a:gd name="T39" fmla="*/ 70 h 106"/>
                    <a:gd name="T40" fmla="*/ 77 w 163"/>
                    <a:gd name="T41" fmla="*/ 63 h 106"/>
                    <a:gd name="T42" fmla="*/ 70 w 163"/>
                    <a:gd name="T43" fmla="*/ 56 h 106"/>
                    <a:gd name="T44" fmla="*/ 63 w 163"/>
                    <a:gd name="T45" fmla="*/ 63 h 106"/>
                    <a:gd name="T46" fmla="*/ 56 w 163"/>
                    <a:gd name="T47" fmla="*/ 56 h 106"/>
                    <a:gd name="T48" fmla="*/ 63 w 163"/>
                    <a:gd name="T49" fmla="*/ 49 h 106"/>
                    <a:gd name="T50" fmla="*/ 77 w 163"/>
                    <a:gd name="T51" fmla="*/ 56 h 106"/>
                    <a:gd name="T52" fmla="*/ 56 w 163"/>
                    <a:gd name="T53" fmla="*/ 42 h 106"/>
                    <a:gd name="T54" fmla="*/ 49 w 163"/>
                    <a:gd name="T55" fmla="*/ 35 h 106"/>
                    <a:gd name="T56" fmla="*/ 42 w 163"/>
                    <a:gd name="T57" fmla="*/ 42 h 106"/>
                    <a:gd name="T58" fmla="*/ 42 w 163"/>
                    <a:gd name="T59" fmla="*/ 28 h 106"/>
                    <a:gd name="T60" fmla="*/ 35 w 163"/>
                    <a:gd name="T61" fmla="*/ 35 h 106"/>
                    <a:gd name="T62" fmla="*/ 21 w 163"/>
                    <a:gd name="T63" fmla="*/ 28 h 106"/>
                    <a:gd name="T64" fmla="*/ 21 w 163"/>
                    <a:gd name="T65" fmla="*/ 28 h 106"/>
                    <a:gd name="T66" fmla="*/ 21 w 163"/>
                    <a:gd name="T67" fmla="*/ 28 h 106"/>
                    <a:gd name="T68" fmla="*/ 21 w 163"/>
                    <a:gd name="T69" fmla="*/ 28 h 106"/>
                    <a:gd name="T70" fmla="*/ 21 w 163"/>
                    <a:gd name="T71" fmla="*/ 21 h 106"/>
                    <a:gd name="T72" fmla="*/ 28 w 163"/>
                    <a:gd name="T73" fmla="*/ 14 h 106"/>
                    <a:gd name="T74" fmla="*/ 14 w 163"/>
                    <a:gd name="T75" fmla="*/ 14 h 106"/>
                    <a:gd name="T76" fmla="*/ 14 w 163"/>
                    <a:gd name="T77" fmla="*/ 14 h 106"/>
                    <a:gd name="T78" fmla="*/ 7 w 163"/>
                    <a:gd name="T79" fmla="*/ 14 h 106"/>
                    <a:gd name="T80" fmla="*/ 0 w 163"/>
                    <a:gd name="T81" fmla="*/ 7 h 106"/>
                    <a:gd name="T82" fmla="*/ 0 w 163"/>
                    <a:gd name="T83" fmla="*/ 7 h 106"/>
                    <a:gd name="T84" fmla="*/ 14 w 163"/>
                    <a:gd name="T85" fmla="*/ 0 h 106"/>
                    <a:gd name="T86" fmla="*/ 28 w 163"/>
                    <a:gd name="T87" fmla="*/ 7 h 106"/>
                    <a:gd name="T88" fmla="*/ 49 w 163"/>
                    <a:gd name="T89" fmla="*/ 14 h 106"/>
                    <a:gd name="T90" fmla="*/ 63 w 163"/>
                    <a:gd name="T91" fmla="*/ 14 h 106"/>
                    <a:gd name="T92" fmla="*/ 85 w 163"/>
                    <a:gd name="T93" fmla="*/ 21 h 106"/>
                    <a:gd name="T94" fmla="*/ 99 w 163"/>
                    <a:gd name="T95" fmla="*/ 35 h 106"/>
                    <a:gd name="T96" fmla="*/ 106 w 163"/>
                    <a:gd name="T97" fmla="*/ 42 h 10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3"/>
                    <a:gd name="T148" fmla="*/ 0 h 106"/>
                    <a:gd name="T149" fmla="*/ 163 w 163"/>
                    <a:gd name="T150" fmla="*/ 106 h 10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3" h="106">
                      <a:moveTo>
                        <a:pt x="106" y="42"/>
                      </a:moveTo>
                      <a:lnTo>
                        <a:pt x="106" y="49"/>
                      </a:lnTo>
                      <a:lnTo>
                        <a:pt x="113" y="49"/>
                      </a:lnTo>
                      <a:lnTo>
                        <a:pt x="113" y="56"/>
                      </a:lnTo>
                      <a:lnTo>
                        <a:pt x="113" y="63"/>
                      </a:lnTo>
                      <a:lnTo>
                        <a:pt x="120" y="63"/>
                      </a:lnTo>
                      <a:lnTo>
                        <a:pt x="127" y="63"/>
                      </a:lnTo>
                      <a:lnTo>
                        <a:pt x="134" y="63"/>
                      </a:lnTo>
                      <a:lnTo>
                        <a:pt x="134" y="70"/>
                      </a:lnTo>
                      <a:lnTo>
                        <a:pt x="134" y="63"/>
                      </a:lnTo>
                      <a:lnTo>
                        <a:pt x="134" y="70"/>
                      </a:lnTo>
                      <a:lnTo>
                        <a:pt x="134" y="63"/>
                      </a:lnTo>
                      <a:lnTo>
                        <a:pt x="134" y="70"/>
                      </a:lnTo>
                      <a:lnTo>
                        <a:pt x="134" y="63"/>
                      </a:lnTo>
                      <a:lnTo>
                        <a:pt x="134" y="70"/>
                      </a:lnTo>
                      <a:lnTo>
                        <a:pt x="141" y="70"/>
                      </a:lnTo>
                      <a:lnTo>
                        <a:pt x="141" y="78"/>
                      </a:lnTo>
                      <a:lnTo>
                        <a:pt x="148" y="78"/>
                      </a:lnTo>
                      <a:lnTo>
                        <a:pt x="141" y="70"/>
                      </a:lnTo>
                      <a:lnTo>
                        <a:pt x="148" y="70"/>
                      </a:lnTo>
                      <a:lnTo>
                        <a:pt x="148" y="78"/>
                      </a:lnTo>
                      <a:lnTo>
                        <a:pt x="148" y="85"/>
                      </a:lnTo>
                      <a:lnTo>
                        <a:pt x="155" y="85"/>
                      </a:lnTo>
                      <a:lnTo>
                        <a:pt x="155" y="92"/>
                      </a:lnTo>
                      <a:lnTo>
                        <a:pt x="155" y="85"/>
                      </a:lnTo>
                      <a:lnTo>
                        <a:pt x="155" y="92"/>
                      </a:lnTo>
                      <a:lnTo>
                        <a:pt x="155" y="99"/>
                      </a:lnTo>
                      <a:lnTo>
                        <a:pt x="155" y="92"/>
                      </a:lnTo>
                      <a:lnTo>
                        <a:pt x="163" y="92"/>
                      </a:lnTo>
                      <a:lnTo>
                        <a:pt x="163" y="99"/>
                      </a:lnTo>
                      <a:lnTo>
                        <a:pt x="163" y="106"/>
                      </a:lnTo>
                      <a:lnTo>
                        <a:pt x="155" y="106"/>
                      </a:lnTo>
                      <a:lnTo>
                        <a:pt x="148" y="106"/>
                      </a:lnTo>
                      <a:lnTo>
                        <a:pt x="155" y="106"/>
                      </a:lnTo>
                      <a:lnTo>
                        <a:pt x="148" y="106"/>
                      </a:lnTo>
                      <a:lnTo>
                        <a:pt x="141" y="106"/>
                      </a:lnTo>
                      <a:lnTo>
                        <a:pt x="134" y="106"/>
                      </a:lnTo>
                      <a:lnTo>
                        <a:pt x="134" y="99"/>
                      </a:lnTo>
                      <a:lnTo>
                        <a:pt x="127" y="99"/>
                      </a:lnTo>
                      <a:lnTo>
                        <a:pt x="120" y="99"/>
                      </a:lnTo>
                      <a:lnTo>
                        <a:pt x="113" y="99"/>
                      </a:lnTo>
                      <a:lnTo>
                        <a:pt x="113" y="92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13" y="92"/>
                      </a:lnTo>
                      <a:lnTo>
                        <a:pt x="106" y="92"/>
                      </a:lnTo>
                      <a:lnTo>
                        <a:pt x="99" y="92"/>
                      </a:lnTo>
                      <a:lnTo>
                        <a:pt x="106" y="92"/>
                      </a:lnTo>
                      <a:lnTo>
                        <a:pt x="106" y="85"/>
                      </a:lnTo>
                      <a:lnTo>
                        <a:pt x="113" y="85"/>
                      </a:lnTo>
                      <a:lnTo>
                        <a:pt x="106" y="85"/>
                      </a:lnTo>
                      <a:lnTo>
                        <a:pt x="113" y="85"/>
                      </a:lnTo>
                      <a:lnTo>
                        <a:pt x="113" y="78"/>
                      </a:lnTo>
                      <a:lnTo>
                        <a:pt x="113" y="70"/>
                      </a:lnTo>
                      <a:lnTo>
                        <a:pt x="113" y="78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99" y="85"/>
                      </a:lnTo>
                      <a:lnTo>
                        <a:pt x="99" y="78"/>
                      </a:lnTo>
                      <a:lnTo>
                        <a:pt x="106" y="78"/>
                      </a:lnTo>
                      <a:lnTo>
                        <a:pt x="99" y="78"/>
                      </a:lnTo>
                      <a:lnTo>
                        <a:pt x="99" y="85"/>
                      </a:lnTo>
                      <a:lnTo>
                        <a:pt x="92" y="85"/>
                      </a:lnTo>
                      <a:lnTo>
                        <a:pt x="92" y="78"/>
                      </a:lnTo>
                      <a:lnTo>
                        <a:pt x="92" y="85"/>
                      </a:lnTo>
                      <a:lnTo>
                        <a:pt x="92" y="78"/>
                      </a:lnTo>
                      <a:lnTo>
                        <a:pt x="85" y="78"/>
                      </a:lnTo>
                      <a:lnTo>
                        <a:pt x="77" y="78"/>
                      </a:lnTo>
                      <a:lnTo>
                        <a:pt x="77" y="70"/>
                      </a:lnTo>
                      <a:lnTo>
                        <a:pt x="77" y="78"/>
                      </a:lnTo>
                      <a:lnTo>
                        <a:pt x="85" y="78"/>
                      </a:lnTo>
                      <a:lnTo>
                        <a:pt x="85" y="70"/>
                      </a:lnTo>
                      <a:lnTo>
                        <a:pt x="92" y="70"/>
                      </a:lnTo>
                      <a:lnTo>
                        <a:pt x="85" y="70"/>
                      </a:lnTo>
                      <a:lnTo>
                        <a:pt x="85" y="78"/>
                      </a:lnTo>
                      <a:lnTo>
                        <a:pt x="85" y="70"/>
                      </a:lnTo>
                      <a:lnTo>
                        <a:pt x="85" y="63"/>
                      </a:lnTo>
                      <a:lnTo>
                        <a:pt x="85" y="70"/>
                      </a:lnTo>
                      <a:lnTo>
                        <a:pt x="77" y="70"/>
                      </a:lnTo>
                      <a:lnTo>
                        <a:pt x="77" y="63"/>
                      </a:lnTo>
                      <a:lnTo>
                        <a:pt x="70" y="63"/>
                      </a:lnTo>
                      <a:lnTo>
                        <a:pt x="70" y="56"/>
                      </a:lnTo>
                      <a:lnTo>
                        <a:pt x="70" y="63"/>
                      </a:lnTo>
                      <a:lnTo>
                        <a:pt x="70" y="56"/>
                      </a:lnTo>
                      <a:lnTo>
                        <a:pt x="70" y="63"/>
                      </a:lnTo>
                      <a:lnTo>
                        <a:pt x="63" y="63"/>
                      </a:lnTo>
                      <a:lnTo>
                        <a:pt x="70" y="63"/>
                      </a:lnTo>
                      <a:lnTo>
                        <a:pt x="63" y="63"/>
                      </a:lnTo>
                      <a:lnTo>
                        <a:pt x="63" y="56"/>
                      </a:lnTo>
                      <a:lnTo>
                        <a:pt x="63" y="63"/>
                      </a:lnTo>
                      <a:lnTo>
                        <a:pt x="56" y="63"/>
                      </a:lnTo>
                      <a:lnTo>
                        <a:pt x="56" y="56"/>
                      </a:lnTo>
                      <a:lnTo>
                        <a:pt x="63" y="56"/>
                      </a:lnTo>
                      <a:lnTo>
                        <a:pt x="63" y="49"/>
                      </a:lnTo>
                      <a:lnTo>
                        <a:pt x="63" y="56"/>
                      </a:lnTo>
                      <a:lnTo>
                        <a:pt x="63" y="49"/>
                      </a:lnTo>
                      <a:lnTo>
                        <a:pt x="63" y="56"/>
                      </a:lnTo>
                      <a:lnTo>
                        <a:pt x="63" y="49"/>
                      </a:lnTo>
                      <a:lnTo>
                        <a:pt x="70" y="49"/>
                      </a:lnTo>
                      <a:lnTo>
                        <a:pt x="77" y="56"/>
                      </a:lnTo>
                      <a:lnTo>
                        <a:pt x="70" y="49"/>
                      </a:lnTo>
                      <a:lnTo>
                        <a:pt x="63" y="49"/>
                      </a:lnTo>
                      <a:lnTo>
                        <a:pt x="56" y="49"/>
                      </a:lnTo>
                      <a:lnTo>
                        <a:pt x="56" y="42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2" y="28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35" y="28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1" y="28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56" y="14"/>
                      </a:lnTo>
                      <a:lnTo>
                        <a:pt x="56" y="21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0" y="14"/>
                      </a:lnTo>
                      <a:lnTo>
                        <a:pt x="70" y="21"/>
                      </a:lnTo>
                      <a:lnTo>
                        <a:pt x="77" y="21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2" y="28"/>
                      </a:lnTo>
                      <a:lnTo>
                        <a:pt x="99" y="28"/>
                      </a:lnTo>
                      <a:lnTo>
                        <a:pt x="99" y="35"/>
                      </a:lnTo>
                      <a:lnTo>
                        <a:pt x="99" y="28"/>
                      </a:lnTo>
                      <a:lnTo>
                        <a:pt x="99" y="35"/>
                      </a:lnTo>
                      <a:lnTo>
                        <a:pt x="99" y="42"/>
                      </a:lnTo>
                      <a:lnTo>
                        <a:pt x="106" y="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2" name="Freeform 2016"/>
                <p:cNvSpPr>
                  <a:spLocks/>
                </p:cNvSpPr>
                <p:nvPr/>
              </p:nvSpPr>
              <p:spPr bwMode="auto">
                <a:xfrm>
                  <a:off x="1534" y="21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3" name="Freeform 2017"/>
                <p:cNvSpPr>
                  <a:spLocks/>
                </p:cNvSpPr>
                <p:nvPr/>
              </p:nvSpPr>
              <p:spPr bwMode="auto">
                <a:xfrm>
                  <a:off x="1534" y="21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4" name="Freeform 2018"/>
                <p:cNvSpPr>
                  <a:spLocks/>
                </p:cNvSpPr>
                <p:nvPr/>
              </p:nvSpPr>
              <p:spPr bwMode="auto">
                <a:xfrm>
                  <a:off x="1534" y="216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5" name="Freeform 2019"/>
                <p:cNvSpPr>
                  <a:spLocks/>
                </p:cNvSpPr>
                <p:nvPr/>
              </p:nvSpPr>
              <p:spPr bwMode="auto">
                <a:xfrm>
                  <a:off x="1534" y="1389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6" name="Freeform 2020"/>
                <p:cNvSpPr>
                  <a:spLocks/>
                </p:cNvSpPr>
                <p:nvPr/>
              </p:nvSpPr>
              <p:spPr bwMode="auto">
                <a:xfrm>
                  <a:off x="1534" y="2141"/>
                  <a:ext cx="7" cy="14"/>
                </a:xfrm>
                <a:custGeom>
                  <a:avLst/>
                  <a:gdLst>
                    <a:gd name="T0" fmla="*/ 7 w 7"/>
                    <a:gd name="T1" fmla="*/ 7 h 14"/>
                    <a:gd name="T2" fmla="*/ 7 w 7"/>
                    <a:gd name="T3" fmla="*/ 14 h 14"/>
                    <a:gd name="T4" fmla="*/ 7 w 7"/>
                    <a:gd name="T5" fmla="*/ 7 h 14"/>
                    <a:gd name="T6" fmla="*/ 0 w 7"/>
                    <a:gd name="T7" fmla="*/ 7 h 14"/>
                    <a:gd name="T8" fmla="*/ 7 w 7"/>
                    <a:gd name="T9" fmla="*/ 7 h 14"/>
                    <a:gd name="T10" fmla="*/ 7 w 7"/>
                    <a:gd name="T11" fmla="*/ 0 h 14"/>
                    <a:gd name="T12" fmla="*/ 7 w 7"/>
                    <a:gd name="T13" fmla="*/ 7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4"/>
                    <a:gd name="T23" fmla="*/ 7 w 7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4">
                      <a:moveTo>
                        <a:pt x="7" y="7"/>
                      </a:move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7" name="Freeform 2021"/>
                <p:cNvSpPr>
                  <a:spLocks/>
                </p:cNvSpPr>
                <p:nvPr/>
              </p:nvSpPr>
              <p:spPr bwMode="auto">
                <a:xfrm>
                  <a:off x="1534" y="216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8" name="Freeform 2022"/>
                <p:cNvSpPr>
                  <a:spLocks/>
                </p:cNvSpPr>
                <p:nvPr/>
              </p:nvSpPr>
              <p:spPr bwMode="auto">
                <a:xfrm>
                  <a:off x="1534" y="217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69" name="Freeform 2023"/>
                <p:cNvSpPr>
                  <a:spLocks/>
                </p:cNvSpPr>
                <p:nvPr/>
              </p:nvSpPr>
              <p:spPr bwMode="auto">
                <a:xfrm>
                  <a:off x="1534" y="217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0" name="Freeform 2024"/>
                <p:cNvSpPr>
                  <a:spLocks/>
                </p:cNvSpPr>
                <p:nvPr/>
              </p:nvSpPr>
              <p:spPr bwMode="auto">
                <a:xfrm>
                  <a:off x="1541" y="21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1" name="Freeform 2025"/>
                <p:cNvSpPr>
                  <a:spLocks/>
                </p:cNvSpPr>
                <p:nvPr/>
              </p:nvSpPr>
              <p:spPr bwMode="auto">
                <a:xfrm>
                  <a:off x="1541" y="2176"/>
                  <a:ext cx="7" cy="14"/>
                </a:xfrm>
                <a:custGeom>
                  <a:avLst/>
                  <a:gdLst>
                    <a:gd name="T0" fmla="*/ 7 w 7"/>
                    <a:gd name="T1" fmla="*/ 0 h 14"/>
                    <a:gd name="T2" fmla="*/ 7 w 7"/>
                    <a:gd name="T3" fmla="*/ 7 h 14"/>
                    <a:gd name="T4" fmla="*/ 7 w 7"/>
                    <a:gd name="T5" fmla="*/ 14 h 14"/>
                    <a:gd name="T6" fmla="*/ 0 w 7"/>
                    <a:gd name="T7" fmla="*/ 14 h 14"/>
                    <a:gd name="T8" fmla="*/ 0 w 7"/>
                    <a:gd name="T9" fmla="*/ 7 h 14"/>
                    <a:gd name="T10" fmla="*/ 0 w 7"/>
                    <a:gd name="T11" fmla="*/ 14 h 14"/>
                    <a:gd name="T12" fmla="*/ 0 w 7"/>
                    <a:gd name="T13" fmla="*/ 7 h 14"/>
                    <a:gd name="T14" fmla="*/ 7 w 7"/>
                    <a:gd name="T15" fmla="*/ 7 h 14"/>
                    <a:gd name="T16" fmla="*/ 0 w 7"/>
                    <a:gd name="T17" fmla="*/ 7 h 14"/>
                    <a:gd name="T18" fmla="*/ 7 w 7"/>
                    <a:gd name="T19" fmla="*/ 7 h 14"/>
                    <a:gd name="T20" fmla="*/ 0 w 7"/>
                    <a:gd name="T21" fmla="*/ 7 h 14"/>
                    <a:gd name="T22" fmla="*/ 0 w 7"/>
                    <a:gd name="T23" fmla="*/ 0 h 14"/>
                    <a:gd name="T24" fmla="*/ 7 w 7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14"/>
                    <a:gd name="T41" fmla="*/ 7 w 7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14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2" name="Freeform 2026"/>
                <p:cNvSpPr>
                  <a:spLocks/>
                </p:cNvSpPr>
                <p:nvPr/>
              </p:nvSpPr>
              <p:spPr bwMode="auto">
                <a:xfrm>
                  <a:off x="1541" y="218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3" name="Freeform 2027"/>
                <p:cNvSpPr>
                  <a:spLocks/>
                </p:cNvSpPr>
                <p:nvPr/>
              </p:nvSpPr>
              <p:spPr bwMode="auto">
                <a:xfrm>
                  <a:off x="1541" y="216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4" name="Freeform 2028"/>
                <p:cNvSpPr>
                  <a:spLocks/>
                </p:cNvSpPr>
                <p:nvPr/>
              </p:nvSpPr>
              <p:spPr bwMode="auto">
                <a:xfrm>
                  <a:off x="1541" y="216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5" name="Freeform 2029"/>
                <p:cNvSpPr>
                  <a:spLocks/>
                </p:cNvSpPr>
                <p:nvPr/>
              </p:nvSpPr>
              <p:spPr bwMode="auto">
                <a:xfrm>
                  <a:off x="1541" y="2190"/>
                  <a:ext cx="7" cy="14"/>
                </a:xfrm>
                <a:custGeom>
                  <a:avLst/>
                  <a:gdLst>
                    <a:gd name="T0" fmla="*/ 7 w 7"/>
                    <a:gd name="T1" fmla="*/ 0 h 14"/>
                    <a:gd name="T2" fmla="*/ 7 w 7"/>
                    <a:gd name="T3" fmla="*/ 7 h 14"/>
                    <a:gd name="T4" fmla="*/ 7 w 7"/>
                    <a:gd name="T5" fmla="*/ 14 h 14"/>
                    <a:gd name="T6" fmla="*/ 0 w 7"/>
                    <a:gd name="T7" fmla="*/ 7 h 14"/>
                    <a:gd name="T8" fmla="*/ 0 w 7"/>
                    <a:gd name="T9" fmla="*/ 0 h 14"/>
                    <a:gd name="T10" fmla="*/ 0 w 7"/>
                    <a:gd name="T11" fmla="*/ 7 h 14"/>
                    <a:gd name="T12" fmla="*/ 0 w 7"/>
                    <a:gd name="T13" fmla="*/ 0 h 14"/>
                    <a:gd name="T14" fmla="*/ 0 w 7"/>
                    <a:gd name="T15" fmla="*/ 7 h 14"/>
                    <a:gd name="T16" fmla="*/ 0 w 7"/>
                    <a:gd name="T17" fmla="*/ 0 h 14"/>
                    <a:gd name="T18" fmla="*/ 7 w 7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14"/>
                    <a:gd name="T32" fmla="*/ 7 w 7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14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6" name="Freeform 2030"/>
                <p:cNvSpPr>
                  <a:spLocks/>
                </p:cNvSpPr>
                <p:nvPr/>
              </p:nvSpPr>
              <p:spPr bwMode="auto">
                <a:xfrm>
                  <a:off x="1541" y="2169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7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7" name="Freeform 2031"/>
                <p:cNvSpPr>
                  <a:spLocks/>
                </p:cNvSpPr>
                <p:nvPr/>
              </p:nvSpPr>
              <p:spPr bwMode="auto">
                <a:xfrm>
                  <a:off x="1541" y="216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8" name="Freeform 2032"/>
                <p:cNvSpPr>
                  <a:spLocks/>
                </p:cNvSpPr>
                <p:nvPr/>
              </p:nvSpPr>
              <p:spPr bwMode="auto">
                <a:xfrm>
                  <a:off x="1541" y="21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79" name="Freeform 2033"/>
                <p:cNvSpPr>
                  <a:spLocks/>
                </p:cNvSpPr>
                <p:nvPr/>
              </p:nvSpPr>
              <p:spPr bwMode="auto">
                <a:xfrm>
                  <a:off x="1548" y="2155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0" name="Freeform 2034"/>
                <p:cNvSpPr>
                  <a:spLocks/>
                </p:cNvSpPr>
                <p:nvPr/>
              </p:nvSpPr>
              <p:spPr bwMode="auto">
                <a:xfrm>
                  <a:off x="1548" y="22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1" name="Freeform 2035"/>
                <p:cNvSpPr>
                  <a:spLocks/>
                </p:cNvSpPr>
                <p:nvPr/>
              </p:nvSpPr>
              <p:spPr bwMode="auto">
                <a:xfrm>
                  <a:off x="1548" y="2162"/>
                  <a:ext cx="21" cy="21"/>
                </a:xfrm>
                <a:custGeom>
                  <a:avLst/>
                  <a:gdLst>
                    <a:gd name="T0" fmla="*/ 14 w 21"/>
                    <a:gd name="T1" fmla="*/ 0 h 21"/>
                    <a:gd name="T2" fmla="*/ 21 w 21"/>
                    <a:gd name="T3" fmla="*/ 0 h 21"/>
                    <a:gd name="T4" fmla="*/ 21 w 21"/>
                    <a:gd name="T5" fmla="*/ 7 h 21"/>
                    <a:gd name="T6" fmla="*/ 14 w 21"/>
                    <a:gd name="T7" fmla="*/ 7 h 21"/>
                    <a:gd name="T8" fmla="*/ 14 w 21"/>
                    <a:gd name="T9" fmla="*/ 14 h 21"/>
                    <a:gd name="T10" fmla="*/ 7 w 21"/>
                    <a:gd name="T11" fmla="*/ 14 h 21"/>
                    <a:gd name="T12" fmla="*/ 7 w 21"/>
                    <a:gd name="T13" fmla="*/ 21 h 21"/>
                    <a:gd name="T14" fmla="*/ 0 w 21"/>
                    <a:gd name="T15" fmla="*/ 21 h 21"/>
                    <a:gd name="T16" fmla="*/ 0 w 21"/>
                    <a:gd name="T17" fmla="*/ 14 h 21"/>
                    <a:gd name="T18" fmla="*/ 7 w 21"/>
                    <a:gd name="T19" fmla="*/ 14 h 21"/>
                    <a:gd name="T20" fmla="*/ 0 w 21"/>
                    <a:gd name="T21" fmla="*/ 14 h 21"/>
                    <a:gd name="T22" fmla="*/ 7 w 21"/>
                    <a:gd name="T23" fmla="*/ 14 h 21"/>
                    <a:gd name="T24" fmla="*/ 0 w 21"/>
                    <a:gd name="T25" fmla="*/ 14 h 21"/>
                    <a:gd name="T26" fmla="*/ 7 w 21"/>
                    <a:gd name="T27" fmla="*/ 7 h 21"/>
                    <a:gd name="T28" fmla="*/ 14 w 21"/>
                    <a:gd name="T29" fmla="*/ 7 h 21"/>
                    <a:gd name="T30" fmla="*/ 14 w 21"/>
                    <a:gd name="T31" fmla="*/ 0 h 21"/>
                    <a:gd name="T32" fmla="*/ 14 w 21"/>
                    <a:gd name="T33" fmla="*/ 7 h 21"/>
                    <a:gd name="T34" fmla="*/ 14 w 21"/>
                    <a:gd name="T35" fmla="*/ 0 h 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1"/>
                    <a:gd name="T55" fmla="*/ 0 h 21"/>
                    <a:gd name="T56" fmla="*/ 21 w 21"/>
                    <a:gd name="T57" fmla="*/ 21 h 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1" h="21">
                      <a:moveTo>
                        <a:pt x="14" y="0"/>
                      </a:move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2" name="Freeform 2036"/>
                <p:cNvSpPr>
                  <a:spLocks/>
                </p:cNvSpPr>
                <p:nvPr/>
              </p:nvSpPr>
              <p:spPr bwMode="auto">
                <a:xfrm>
                  <a:off x="1548" y="21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3" name="Freeform 2037"/>
                <p:cNvSpPr>
                  <a:spLocks/>
                </p:cNvSpPr>
                <p:nvPr/>
              </p:nvSpPr>
              <p:spPr bwMode="auto">
                <a:xfrm>
                  <a:off x="1555" y="219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4" name="Freeform 2038"/>
                <p:cNvSpPr>
                  <a:spLocks/>
                </p:cNvSpPr>
                <p:nvPr/>
              </p:nvSpPr>
              <p:spPr bwMode="auto">
                <a:xfrm>
                  <a:off x="1555" y="21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5" name="Freeform 2039"/>
                <p:cNvSpPr>
                  <a:spLocks/>
                </p:cNvSpPr>
                <p:nvPr/>
              </p:nvSpPr>
              <p:spPr bwMode="auto">
                <a:xfrm>
                  <a:off x="1555" y="22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6" name="Rectangle 2040"/>
                <p:cNvSpPr>
                  <a:spLocks noChangeArrowheads="1"/>
                </p:cNvSpPr>
                <p:nvPr/>
              </p:nvSpPr>
              <p:spPr bwMode="auto">
                <a:xfrm>
                  <a:off x="1555" y="219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7" name="Freeform 2041"/>
                <p:cNvSpPr>
                  <a:spLocks/>
                </p:cNvSpPr>
                <p:nvPr/>
              </p:nvSpPr>
              <p:spPr bwMode="auto">
                <a:xfrm>
                  <a:off x="1555" y="22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8" name="Freeform 2042"/>
                <p:cNvSpPr>
                  <a:spLocks/>
                </p:cNvSpPr>
                <p:nvPr/>
              </p:nvSpPr>
              <p:spPr bwMode="auto">
                <a:xfrm>
                  <a:off x="1562" y="22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89" name="Freeform 2043"/>
                <p:cNvSpPr>
                  <a:spLocks/>
                </p:cNvSpPr>
                <p:nvPr/>
              </p:nvSpPr>
              <p:spPr bwMode="auto">
                <a:xfrm>
                  <a:off x="1562" y="22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0" name="Freeform 2044"/>
                <p:cNvSpPr>
                  <a:spLocks/>
                </p:cNvSpPr>
                <p:nvPr/>
              </p:nvSpPr>
              <p:spPr bwMode="auto">
                <a:xfrm>
                  <a:off x="1569" y="22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1" name="Freeform 2045"/>
                <p:cNvSpPr>
                  <a:spLocks/>
                </p:cNvSpPr>
                <p:nvPr/>
              </p:nvSpPr>
              <p:spPr bwMode="auto">
                <a:xfrm>
                  <a:off x="1569" y="22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2" name="Freeform 2046"/>
                <p:cNvSpPr>
                  <a:spLocks/>
                </p:cNvSpPr>
                <p:nvPr/>
              </p:nvSpPr>
              <p:spPr bwMode="auto">
                <a:xfrm>
                  <a:off x="1569" y="22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3" name="Freeform 2047"/>
                <p:cNvSpPr>
                  <a:spLocks/>
                </p:cNvSpPr>
                <p:nvPr/>
              </p:nvSpPr>
              <p:spPr bwMode="auto">
                <a:xfrm>
                  <a:off x="1576" y="223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4" name="Freeform 2048"/>
                <p:cNvSpPr>
                  <a:spLocks/>
                </p:cNvSpPr>
                <p:nvPr/>
              </p:nvSpPr>
              <p:spPr bwMode="auto">
                <a:xfrm>
                  <a:off x="1576" y="2268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14 w 14"/>
                    <a:gd name="T3" fmla="*/ 7 h 14"/>
                    <a:gd name="T4" fmla="*/ 7 w 14"/>
                    <a:gd name="T5" fmla="*/ 7 h 14"/>
                    <a:gd name="T6" fmla="*/ 7 w 14"/>
                    <a:gd name="T7" fmla="*/ 0 h 14"/>
                    <a:gd name="T8" fmla="*/ 7 w 14"/>
                    <a:gd name="T9" fmla="*/ 7 h 14"/>
                    <a:gd name="T10" fmla="*/ 7 w 14"/>
                    <a:gd name="T11" fmla="*/ 0 h 14"/>
                    <a:gd name="T12" fmla="*/ 7 w 14"/>
                    <a:gd name="T13" fmla="*/ 7 h 14"/>
                    <a:gd name="T14" fmla="*/ 7 w 14"/>
                    <a:gd name="T15" fmla="*/ 0 h 14"/>
                    <a:gd name="T16" fmla="*/ 14 w 14"/>
                    <a:gd name="T17" fmla="*/ 0 h 14"/>
                    <a:gd name="T18" fmla="*/ 14 w 14"/>
                    <a:gd name="T19" fmla="*/ 7 h 14"/>
                    <a:gd name="T20" fmla="*/ 14 w 14"/>
                    <a:gd name="T21" fmla="*/ 14 h 14"/>
                    <a:gd name="T22" fmla="*/ 7 w 14"/>
                    <a:gd name="T23" fmla="*/ 14 h 14"/>
                    <a:gd name="T24" fmla="*/ 7 w 14"/>
                    <a:gd name="T25" fmla="*/ 7 h 14"/>
                    <a:gd name="T26" fmla="*/ 0 w 14"/>
                    <a:gd name="T27" fmla="*/ 7 h 14"/>
                    <a:gd name="T28" fmla="*/ 7 w 14"/>
                    <a:gd name="T29" fmla="*/ 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5" name="Freeform 2049"/>
                <p:cNvSpPr>
                  <a:spLocks/>
                </p:cNvSpPr>
                <p:nvPr/>
              </p:nvSpPr>
              <p:spPr bwMode="auto">
                <a:xfrm>
                  <a:off x="1583" y="2226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7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6" name="Freeform 2050"/>
                <p:cNvSpPr>
                  <a:spLocks/>
                </p:cNvSpPr>
                <p:nvPr/>
              </p:nvSpPr>
              <p:spPr bwMode="auto">
                <a:xfrm>
                  <a:off x="1583" y="222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7" name="Freeform 2051"/>
                <p:cNvSpPr>
                  <a:spLocks/>
                </p:cNvSpPr>
                <p:nvPr/>
              </p:nvSpPr>
              <p:spPr bwMode="auto">
                <a:xfrm>
                  <a:off x="1583" y="22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8" name="Freeform 2052"/>
                <p:cNvSpPr>
                  <a:spLocks/>
                </p:cNvSpPr>
                <p:nvPr/>
              </p:nvSpPr>
              <p:spPr bwMode="auto">
                <a:xfrm>
                  <a:off x="1590" y="223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99" name="Freeform 2053"/>
                <p:cNvSpPr>
                  <a:spLocks/>
                </p:cNvSpPr>
                <p:nvPr/>
              </p:nvSpPr>
              <p:spPr bwMode="auto">
                <a:xfrm>
                  <a:off x="1590" y="22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0" name="Freeform 2054"/>
                <p:cNvSpPr>
                  <a:spLocks/>
                </p:cNvSpPr>
                <p:nvPr/>
              </p:nvSpPr>
              <p:spPr bwMode="auto">
                <a:xfrm>
                  <a:off x="1590" y="2240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14 w 14"/>
                    <a:gd name="T11" fmla="*/ 0 h 1"/>
                    <a:gd name="T12" fmla="*/ 7 w 1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"/>
                    <a:gd name="T23" fmla="*/ 14 w 1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1" name="Freeform 2055"/>
                <p:cNvSpPr>
                  <a:spLocks/>
                </p:cNvSpPr>
                <p:nvPr/>
              </p:nvSpPr>
              <p:spPr bwMode="auto">
                <a:xfrm>
                  <a:off x="1590" y="223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2" name="Freeform 2056"/>
                <p:cNvSpPr>
                  <a:spLocks/>
                </p:cNvSpPr>
                <p:nvPr/>
              </p:nvSpPr>
              <p:spPr bwMode="auto">
                <a:xfrm>
                  <a:off x="1590" y="2226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7 w 14"/>
                    <a:gd name="T3" fmla="*/ 0 h 14"/>
                    <a:gd name="T4" fmla="*/ 14 w 14"/>
                    <a:gd name="T5" fmla="*/ 0 h 14"/>
                    <a:gd name="T6" fmla="*/ 14 w 14"/>
                    <a:gd name="T7" fmla="*/ 7 h 14"/>
                    <a:gd name="T8" fmla="*/ 7 w 14"/>
                    <a:gd name="T9" fmla="*/ 7 h 14"/>
                    <a:gd name="T10" fmla="*/ 7 w 14"/>
                    <a:gd name="T11" fmla="*/ 14 h 14"/>
                    <a:gd name="T12" fmla="*/ 7 w 14"/>
                    <a:gd name="T13" fmla="*/ 7 h 14"/>
                    <a:gd name="T14" fmla="*/ 0 w 14"/>
                    <a:gd name="T15" fmla="*/ 7 h 14"/>
                    <a:gd name="T16" fmla="*/ 7 w 14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3" name="Freeform 2057"/>
                <p:cNvSpPr>
                  <a:spLocks/>
                </p:cNvSpPr>
                <p:nvPr/>
              </p:nvSpPr>
              <p:spPr bwMode="auto">
                <a:xfrm>
                  <a:off x="1590" y="22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4" name="Freeform 2058"/>
                <p:cNvSpPr>
                  <a:spLocks/>
                </p:cNvSpPr>
                <p:nvPr/>
              </p:nvSpPr>
              <p:spPr bwMode="auto">
                <a:xfrm>
                  <a:off x="1590" y="22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5" name="Freeform 2059"/>
                <p:cNvSpPr>
                  <a:spLocks/>
                </p:cNvSpPr>
                <p:nvPr/>
              </p:nvSpPr>
              <p:spPr bwMode="auto">
                <a:xfrm>
                  <a:off x="1590" y="227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6" name="Freeform 2060"/>
                <p:cNvSpPr>
                  <a:spLocks/>
                </p:cNvSpPr>
                <p:nvPr/>
              </p:nvSpPr>
              <p:spPr bwMode="auto">
                <a:xfrm>
                  <a:off x="1590" y="22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7" name="Rectangle 2061"/>
                <p:cNvSpPr>
                  <a:spLocks noChangeArrowheads="1"/>
                </p:cNvSpPr>
                <p:nvPr/>
              </p:nvSpPr>
              <p:spPr bwMode="auto">
                <a:xfrm>
                  <a:off x="1604" y="2289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8" name="Freeform 2062"/>
                <p:cNvSpPr>
                  <a:spLocks/>
                </p:cNvSpPr>
                <p:nvPr/>
              </p:nvSpPr>
              <p:spPr bwMode="auto">
                <a:xfrm>
                  <a:off x="1604" y="228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09" name="Freeform 2063"/>
                <p:cNvSpPr>
                  <a:spLocks/>
                </p:cNvSpPr>
                <p:nvPr/>
              </p:nvSpPr>
              <p:spPr bwMode="auto">
                <a:xfrm>
                  <a:off x="1604" y="22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0" name="Freeform 2064"/>
                <p:cNvSpPr>
                  <a:spLocks/>
                </p:cNvSpPr>
                <p:nvPr/>
              </p:nvSpPr>
              <p:spPr bwMode="auto">
                <a:xfrm>
                  <a:off x="1611" y="2289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1" name="Freeform 2065"/>
                <p:cNvSpPr>
                  <a:spLocks/>
                </p:cNvSpPr>
                <p:nvPr/>
              </p:nvSpPr>
              <p:spPr bwMode="auto">
                <a:xfrm>
                  <a:off x="1611" y="1219"/>
                  <a:ext cx="341" cy="149"/>
                </a:xfrm>
                <a:custGeom>
                  <a:avLst/>
                  <a:gdLst>
                    <a:gd name="T0" fmla="*/ 43 w 341"/>
                    <a:gd name="T1" fmla="*/ 14 h 149"/>
                    <a:gd name="T2" fmla="*/ 50 w 341"/>
                    <a:gd name="T3" fmla="*/ 7 h 149"/>
                    <a:gd name="T4" fmla="*/ 71 w 341"/>
                    <a:gd name="T5" fmla="*/ 7 h 149"/>
                    <a:gd name="T6" fmla="*/ 100 w 341"/>
                    <a:gd name="T7" fmla="*/ 7 h 149"/>
                    <a:gd name="T8" fmla="*/ 121 w 341"/>
                    <a:gd name="T9" fmla="*/ 7 h 149"/>
                    <a:gd name="T10" fmla="*/ 135 w 341"/>
                    <a:gd name="T11" fmla="*/ 0 h 149"/>
                    <a:gd name="T12" fmla="*/ 156 w 341"/>
                    <a:gd name="T13" fmla="*/ 0 h 149"/>
                    <a:gd name="T14" fmla="*/ 171 w 341"/>
                    <a:gd name="T15" fmla="*/ 7 h 149"/>
                    <a:gd name="T16" fmla="*/ 185 w 341"/>
                    <a:gd name="T17" fmla="*/ 14 h 149"/>
                    <a:gd name="T18" fmla="*/ 206 w 341"/>
                    <a:gd name="T19" fmla="*/ 14 h 149"/>
                    <a:gd name="T20" fmla="*/ 206 w 341"/>
                    <a:gd name="T21" fmla="*/ 21 h 149"/>
                    <a:gd name="T22" fmla="*/ 220 w 341"/>
                    <a:gd name="T23" fmla="*/ 14 h 149"/>
                    <a:gd name="T24" fmla="*/ 220 w 341"/>
                    <a:gd name="T25" fmla="*/ 21 h 149"/>
                    <a:gd name="T26" fmla="*/ 227 w 341"/>
                    <a:gd name="T27" fmla="*/ 21 h 149"/>
                    <a:gd name="T28" fmla="*/ 227 w 341"/>
                    <a:gd name="T29" fmla="*/ 14 h 149"/>
                    <a:gd name="T30" fmla="*/ 249 w 341"/>
                    <a:gd name="T31" fmla="*/ 14 h 149"/>
                    <a:gd name="T32" fmla="*/ 277 w 341"/>
                    <a:gd name="T33" fmla="*/ 14 h 149"/>
                    <a:gd name="T34" fmla="*/ 298 w 341"/>
                    <a:gd name="T35" fmla="*/ 28 h 149"/>
                    <a:gd name="T36" fmla="*/ 319 w 341"/>
                    <a:gd name="T37" fmla="*/ 36 h 149"/>
                    <a:gd name="T38" fmla="*/ 341 w 341"/>
                    <a:gd name="T39" fmla="*/ 43 h 149"/>
                    <a:gd name="T40" fmla="*/ 326 w 341"/>
                    <a:gd name="T41" fmla="*/ 50 h 149"/>
                    <a:gd name="T42" fmla="*/ 312 w 341"/>
                    <a:gd name="T43" fmla="*/ 57 h 149"/>
                    <a:gd name="T44" fmla="*/ 298 w 341"/>
                    <a:gd name="T45" fmla="*/ 64 h 149"/>
                    <a:gd name="T46" fmla="*/ 277 w 341"/>
                    <a:gd name="T47" fmla="*/ 64 h 149"/>
                    <a:gd name="T48" fmla="*/ 263 w 341"/>
                    <a:gd name="T49" fmla="*/ 71 h 149"/>
                    <a:gd name="T50" fmla="*/ 249 w 341"/>
                    <a:gd name="T51" fmla="*/ 78 h 149"/>
                    <a:gd name="T52" fmla="*/ 227 w 341"/>
                    <a:gd name="T53" fmla="*/ 78 h 149"/>
                    <a:gd name="T54" fmla="*/ 220 w 341"/>
                    <a:gd name="T55" fmla="*/ 92 h 149"/>
                    <a:gd name="T56" fmla="*/ 206 w 341"/>
                    <a:gd name="T57" fmla="*/ 99 h 149"/>
                    <a:gd name="T58" fmla="*/ 185 w 341"/>
                    <a:gd name="T59" fmla="*/ 99 h 149"/>
                    <a:gd name="T60" fmla="*/ 178 w 341"/>
                    <a:gd name="T61" fmla="*/ 113 h 149"/>
                    <a:gd name="T62" fmla="*/ 171 w 341"/>
                    <a:gd name="T63" fmla="*/ 135 h 149"/>
                    <a:gd name="T64" fmla="*/ 135 w 341"/>
                    <a:gd name="T65" fmla="*/ 135 h 149"/>
                    <a:gd name="T66" fmla="*/ 121 w 341"/>
                    <a:gd name="T67" fmla="*/ 142 h 149"/>
                    <a:gd name="T68" fmla="*/ 100 w 341"/>
                    <a:gd name="T69" fmla="*/ 149 h 149"/>
                    <a:gd name="T70" fmla="*/ 86 w 341"/>
                    <a:gd name="T71" fmla="*/ 142 h 149"/>
                    <a:gd name="T72" fmla="*/ 71 w 341"/>
                    <a:gd name="T73" fmla="*/ 128 h 149"/>
                    <a:gd name="T74" fmla="*/ 57 w 341"/>
                    <a:gd name="T75" fmla="*/ 121 h 149"/>
                    <a:gd name="T76" fmla="*/ 36 w 341"/>
                    <a:gd name="T77" fmla="*/ 121 h 149"/>
                    <a:gd name="T78" fmla="*/ 22 w 341"/>
                    <a:gd name="T79" fmla="*/ 113 h 149"/>
                    <a:gd name="T80" fmla="*/ 29 w 341"/>
                    <a:gd name="T81" fmla="*/ 113 h 149"/>
                    <a:gd name="T82" fmla="*/ 0 w 341"/>
                    <a:gd name="T83" fmla="*/ 113 h 149"/>
                    <a:gd name="T84" fmla="*/ 15 w 341"/>
                    <a:gd name="T85" fmla="*/ 106 h 149"/>
                    <a:gd name="T86" fmla="*/ 15 w 341"/>
                    <a:gd name="T87" fmla="*/ 99 h 149"/>
                    <a:gd name="T88" fmla="*/ 29 w 341"/>
                    <a:gd name="T89" fmla="*/ 85 h 149"/>
                    <a:gd name="T90" fmla="*/ 36 w 341"/>
                    <a:gd name="T91" fmla="*/ 85 h 149"/>
                    <a:gd name="T92" fmla="*/ 29 w 341"/>
                    <a:gd name="T93" fmla="*/ 85 h 149"/>
                    <a:gd name="T94" fmla="*/ 29 w 341"/>
                    <a:gd name="T95" fmla="*/ 78 h 149"/>
                    <a:gd name="T96" fmla="*/ 29 w 341"/>
                    <a:gd name="T97" fmla="*/ 71 h 149"/>
                    <a:gd name="T98" fmla="*/ 36 w 341"/>
                    <a:gd name="T99" fmla="*/ 71 h 149"/>
                    <a:gd name="T100" fmla="*/ 43 w 341"/>
                    <a:gd name="T101" fmla="*/ 71 h 149"/>
                    <a:gd name="T102" fmla="*/ 36 w 341"/>
                    <a:gd name="T103" fmla="*/ 64 h 149"/>
                    <a:gd name="T104" fmla="*/ 50 w 341"/>
                    <a:gd name="T105" fmla="*/ 57 h 149"/>
                    <a:gd name="T106" fmla="*/ 50 w 341"/>
                    <a:gd name="T107" fmla="*/ 50 h 149"/>
                    <a:gd name="T108" fmla="*/ 64 w 341"/>
                    <a:gd name="T109" fmla="*/ 43 h 149"/>
                    <a:gd name="T110" fmla="*/ 64 w 341"/>
                    <a:gd name="T111" fmla="*/ 36 h 149"/>
                    <a:gd name="T112" fmla="*/ 64 w 341"/>
                    <a:gd name="T113" fmla="*/ 28 h 149"/>
                    <a:gd name="T114" fmla="*/ 57 w 341"/>
                    <a:gd name="T115" fmla="*/ 28 h 149"/>
                    <a:gd name="T116" fmla="*/ 50 w 341"/>
                    <a:gd name="T117" fmla="*/ 14 h 149"/>
                    <a:gd name="T118" fmla="*/ 43 w 341"/>
                    <a:gd name="T119" fmla="*/ 14 h 149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41"/>
                    <a:gd name="T181" fmla="*/ 0 h 149"/>
                    <a:gd name="T182" fmla="*/ 341 w 341"/>
                    <a:gd name="T183" fmla="*/ 149 h 149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41" h="149">
                      <a:moveTo>
                        <a:pt x="43" y="14"/>
                      </a:moveTo>
                      <a:lnTo>
                        <a:pt x="36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93" y="7"/>
                      </a:lnTo>
                      <a:lnTo>
                        <a:pt x="100" y="7"/>
                      </a:lnTo>
                      <a:lnTo>
                        <a:pt x="107" y="7"/>
                      </a:lnTo>
                      <a:lnTo>
                        <a:pt x="114" y="7"/>
                      </a:lnTo>
                      <a:lnTo>
                        <a:pt x="121" y="7"/>
                      </a:lnTo>
                      <a:lnTo>
                        <a:pt x="128" y="7"/>
                      </a:lnTo>
                      <a:lnTo>
                        <a:pt x="128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71" y="7"/>
                      </a:lnTo>
                      <a:lnTo>
                        <a:pt x="178" y="7"/>
                      </a:lnTo>
                      <a:lnTo>
                        <a:pt x="178" y="14"/>
                      </a:lnTo>
                      <a:lnTo>
                        <a:pt x="185" y="14"/>
                      </a:lnTo>
                      <a:lnTo>
                        <a:pt x="192" y="14"/>
                      </a:lnTo>
                      <a:lnTo>
                        <a:pt x="199" y="14"/>
                      </a:lnTo>
                      <a:lnTo>
                        <a:pt x="206" y="14"/>
                      </a:lnTo>
                      <a:lnTo>
                        <a:pt x="206" y="21"/>
                      </a:lnTo>
                      <a:lnTo>
                        <a:pt x="199" y="21"/>
                      </a:lnTo>
                      <a:lnTo>
                        <a:pt x="206" y="21"/>
                      </a:lnTo>
                      <a:lnTo>
                        <a:pt x="206" y="14"/>
                      </a:lnTo>
                      <a:lnTo>
                        <a:pt x="213" y="14"/>
                      </a:lnTo>
                      <a:lnTo>
                        <a:pt x="220" y="14"/>
                      </a:lnTo>
                      <a:lnTo>
                        <a:pt x="220" y="21"/>
                      </a:lnTo>
                      <a:lnTo>
                        <a:pt x="220" y="28"/>
                      </a:lnTo>
                      <a:lnTo>
                        <a:pt x="220" y="21"/>
                      </a:lnTo>
                      <a:lnTo>
                        <a:pt x="227" y="21"/>
                      </a:lnTo>
                      <a:lnTo>
                        <a:pt x="227" y="28"/>
                      </a:lnTo>
                      <a:lnTo>
                        <a:pt x="227" y="21"/>
                      </a:lnTo>
                      <a:lnTo>
                        <a:pt x="234" y="21"/>
                      </a:lnTo>
                      <a:lnTo>
                        <a:pt x="227" y="21"/>
                      </a:lnTo>
                      <a:lnTo>
                        <a:pt x="227" y="14"/>
                      </a:lnTo>
                      <a:lnTo>
                        <a:pt x="234" y="14"/>
                      </a:lnTo>
                      <a:lnTo>
                        <a:pt x="241" y="14"/>
                      </a:lnTo>
                      <a:lnTo>
                        <a:pt x="249" y="14"/>
                      </a:lnTo>
                      <a:lnTo>
                        <a:pt x="256" y="14"/>
                      </a:lnTo>
                      <a:lnTo>
                        <a:pt x="270" y="14"/>
                      </a:lnTo>
                      <a:lnTo>
                        <a:pt x="277" y="14"/>
                      </a:lnTo>
                      <a:lnTo>
                        <a:pt x="284" y="21"/>
                      </a:lnTo>
                      <a:lnTo>
                        <a:pt x="291" y="21"/>
                      </a:lnTo>
                      <a:lnTo>
                        <a:pt x="298" y="28"/>
                      </a:lnTo>
                      <a:lnTo>
                        <a:pt x="312" y="28"/>
                      </a:lnTo>
                      <a:lnTo>
                        <a:pt x="312" y="36"/>
                      </a:lnTo>
                      <a:lnTo>
                        <a:pt x="319" y="36"/>
                      </a:lnTo>
                      <a:lnTo>
                        <a:pt x="326" y="36"/>
                      </a:lnTo>
                      <a:lnTo>
                        <a:pt x="334" y="43"/>
                      </a:lnTo>
                      <a:lnTo>
                        <a:pt x="341" y="43"/>
                      </a:lnTo>
                      <a:lnTo>
                        <a:pt x="341" y="50"/>
                      </a:lnTo>
                      <a:lnTo>
                        <a:pt x="334" y="50"/>
                      </a:lnTo>
                      <a:lnTo>
                        <a:pt x="326" y="50"/>
                      </a:lnTo>
                      <a:lnTo>
                        <a:pt x="326" y="57"/>
                      </a:lnTo>
                      <a:lnTo>
                        <a:pt x="319" y="57"/>
                      </a:lnTo>
                      <a:lnTo>
                        <a:pt x="312" y="57"/>
                      </a:lnTo>
                      <a:lnTo>
                        <a:pt x="305" y="57"/>
                      </a:lnTo>
                      <a:lnTo>
                        <a:pt x="298" y="57"/>
                      </a:lnTo>
                      <a:lnTo>
                        <a:pt x="298" y="64"/>
                      </a:lnTo>
                      <a:lnTo>
                        <a:pt x="291" y="64"/>
                      </a:lnTo>
                      <a:lnTo>
                        <a:pt x="284" y="64"/>
                      </a:lnTo>
                      <a:lnTo>
                        <a:pt x="277" y="64"/>
                      </a:lnTo>
                      <a:lnTo>
                        <a:pt x="270" y="64"/>
                      </a:lnTo>
                      <a:lnTo>
                        <a:pt x="270" y="71"/>
                      </a:lnTo>
                      <a:lnTo>
                        <a:pt x="263" y="71"/>
                      </a:lnTo>
                      <a:lnTo>
                        <a:pt x="256" y="71"/>
                      </a:lnTo>
                      <a:lnTo>
                        <a:pt x="249" y="71"/>
                      </a:lnTo>
                      <a:lnTo>
                        <a:pt x="249" y="78"/>
                      </a:lnTo>
                      <a:lnTo>
                        <a:pt x="241" y="78"/>
                      </a:lnTo>
                      <a:lnTo>
                        <a:pt x="234" y="78"/>
                      </a:lnTo>
                      <a:lnTo>
                        <a:pt x="227" y="78"/>
                      </a:lnTo>
                      <a:lnTo>
                        <a:pt x="227" y="85"/>
                      </a:lnTo>
                      <a:lnTo>
                        <a:pt x="220" y="85"/>
                      </a:lnTo>
                      <a:lnTo>
                        <a:pt x="220" y="92"/>
                      </a:lnTo>
                      <a:lnTo>
                        <a:pt x="213" y="92"/>
                      </a:lnTo>
                      <a:lnTo>
                        <a:pt x="213" y="99"/>
                      </a:lnTo>
                      <a:lnTo>
                        <a:pt x="206" y="99"/>
                      </a:lnTo>
                      <a:lnTo>
                        <a:pt x="199" y="99"/>
                      </a:lnTo>
                      <a:lnTo>
                        <a:pt x="192" y="99"/>
                      </a:lnTo>
                      <a:lnTo>
                        <a:pt x="185" y="99"/>
                      </a:lnTo>
                      <a:lnTo>
                        <a:pt x="192" y="106"/>
                      </a:lnTo>
                      <a:lnTo>
                        <a:pt x="185" y="106"/>
                      </a:lnTo>
                      <a:lnTo>
                        <a:pt x="178" y="113"/>
                      </a:lnTo>
                      <a:lnTo>
                        <a:pt x="178" y="121"/>
                      </a:lnTo>
                      <a:lnTo>
                        <a:pt x="178" y="128"/>
                      </a:lnTo>
                      <a:lnTo>
                        <a:pt x="171" y="135"/>
                      </a:lnTo>
                      <a:lnTo>
                        <a:pt x="149" y="135"/>
                      </a:lnTo>
                      <a:lnTo>
                        <a:pt x="142" y="135"/>
                      </a:lnTo>
                      <a:lnTo>
                        <a:pt x="135" y="135"/>
                      </a:lnTo>
                      <a:lnTo>
                        <a:pt x="128" y="135"/>
                      </a:lnTo>
                      <a:lnTo>
                        <a:pt x="128" y="142"/>
                      </a:lnTo>
                      <a:lnTo>
                        <a:pt x="121" y="142"/>
                      </a:lnTo>
                      <a:lnTo>
                        <a:pt x="114" y="142"/>
                      </a:lnTo>
                      <a:lnTo>
                        <a:pt x="107" y="149"/>
                      </a:lnTo>
                      <a:lnTo>
                        <a:pt x="100" y="149"/>
                      </a:lnTo>
                      <a:lnTo>
                        <a:pt x="93" y="149"/>
                      </a:lnTo>
                      <a:lnTo>
                        <a:pt x="86" y="149"/>
                      </a:lnTo>
                      <a:lnTo>
                        <a:pt x="86" y="142"/>
                      </a:lnTo>
                      <a:lnTo>
                        <a:pt x="78" y="142"/>
                      </a:lnTo>
                      <a:lnTo>
                        <a:pt x="78" y="135"/>
                      </a:lnTo>
                      <a:lnTo>
                        <a:pt x="71" y="128"/>
                      </a:lnTo>
                      <a:lnTo>
                        <a:pt x="64" y="128"/>
                      </a:lnTo>
                      <a:lnTo>
                        <a:pt x="64" y="121"/>
                      </a:lnTo>
                      <a:lnTo>
                        <a:pt x="57" y="121"/>
                      </a:lnTo>
                      <a:lnTo>
                        <a:pt x="50" y="121"/>
                      </a:lnTo>
                      <a:lnTo>
                        <a:pt x="43" y="121"/>
                      </a:lnTo>
                      <a:lnTo>
                        <a:pt x="36" y="121"/>
                      </a:lnTo>
                      <a:lnTo>
                        <a:pt x="36" y="113"/>
                      </a:lnTo>
                      <a:lnTo>
                        <a:pt x="29" y="113"/>
                      </a:lnTo>
                      <a:lnTo>
                        <a:pt x="22" y="113"/>
                      </a:lnTo>
                      <a:lnTo>
                        <a:pt x="29" y="113"/>
                      </a:lnTo>
                      <a:lnTo>
                        <a:pt x="36" y="113"/>
                      </a:lnTo>
                      <a:lnTo>
                        <a:pt x="29" y="113"/>
                      </a:lnTo>
                      <a:lnTo>
                        <a:pt x="22" y="113"/>
                      </a:lnTo>
                      <a:lnTo>
                        <a:pt x="8" y="113"/>
                      </a:lnTo>
                      <a:lnTo>
                        <a:pt x="0" y="113"/>
                      </a:lnTo>
                      <a:lnTo>
                        <a:pt x="8" y="113"/>
                      </a:lnTo>
                      <a:lnTo>
                        <a:pt x="8" y="106"/>
                      </a:lnTo>
                      <a:lnTo>
                        <a:pt x="15" y="106"/>
                      </a:lnTo>
                      <a:lnTo>
                        <a:pt x="8" y="106"/>
                      </a:lnTo>
                      <a:lnTo>
                        <a:pt x="8" y="99"/>
                      </a:lnTo>
                      <a:lnTo>
                        <a:pt x="15" y="99"/>
                      </a:lnTo>
                      <a:lnTo>
                        <a:pt x="15" y="92"/>
                      </a:lnTo>
                      <a:lnTo>
                        <a:pt x="22" y="92"/>
                      </a:lnTo>
                      <a:lnTo>
                        <a:pt x="29" y="85"/>
                      </a:lnTo>
                      <a:lnTo>
                        <a:pt x="36" y="85"/>
                      </a:lnTo>
                      <a:lnTo>
                        <a:pt x="29" y="85"/>
                      </a:lnTo>
                      <a:lnTo>
                        <a:pt x="36" y="85"/>
                      </a:lnTo>
                      <a:lnTo>
                        <a:pt x="29" y="85"/>
                      </a:lnTo>
                      <a:lnTo>
                        <a:pt x="29" y="78"/>
                      </a:lnTo>
                      <a:lnTo>
                        <a:pt x="29" y="85"/>
                      </a:lnTo>
                      <a:lnTo>
                        <a:pt x="36" y="85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9" y="71"/>
                      </a:lnTo>
                      <a:lnTo>
                        <a:pt x="29" y="78"/>
                      </a:lnTo>
                      <a:lnTo>
                        <a:pt x="29" y="71"/>
                      </a:lnTo>
                      <a:lnTo>
                        <a:pt x="36" y="71"/>
                      </a:lnTo>
                      <a:lnTo>
                        <a:pt x="43" y="71"/>
                      </a:lnTo>
                      <a:lnTo>
                        <a:pt x="50" y="71"/>
                      </a:lnTo>
                      <a:lnTo>
                        <a:pt x="43" y="71"/>
                      </a:lnTo>
                      <a:lnTo>
                        <a:pt x="43" y="64"/>
                      </a:lnTo>
                      <a:lnTo>
                        <a:pt x="43" y="71"/>
                      </a:lnTo>
                      <a:lnTo>
                        <a:pt x="36" y="64"/>
                      </a:lnTo>
                      <a:lnTo>
                        <a:pt x="43" y="64"/>
                      </a:lnTo>
                      <a:lnTo>
                        <a:pt x="43" y="57"/>
                      </a:lnTo>
                      <a:lnTo>
                        <a:pt x="50" y="57"/>
                      </a:lnTo>
                      <a:lnTo>
                        <a:pt x="43" y="57"/>
                      </a:lnTo>
                      <a:lnTo>
                        <a:pt x="50" y="57"/>
                      </a:lnTo>
                      <a:lnTo>
                        <a:pt x="50" y="50"/>
                      </a:lnTo>
                      <a:lnTo>
                        <a:pt x="57" y="50"/>
                      </a:lnTo>
                      <a:lnTo>
                        <a:pt x="57" y="43"/>
                      </a:lnTo>
                      <a:lnTo>
                        <a:pt x="64" y="43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64" y="36"/>
                      </a:lnTo>
                      <a:lnTo>
                        <a:pt x="64" y="28"/>
                      </a:lnTo>
                      <a:lnTo>
                        <a:pt x="64" y="36"/>
                      </a:lnTo>
                      <a:lnTo>
                        <a:pt x="64" y="28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50" y="21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43" y="1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2" name="Freeform 2066"/>
                <p:cNvSpPr>
                  <a:spLocks/>
                </p:cNvSpPr>
                <p:nvPr/>
              </p:nvSpPr>
              <p:spPr bwMode="auto">
                <a:xfrm>
                  <a:off x="1611" y="2240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8 w 8"/>
                    <a:gd name="T3" fmla="*/ 0 h 7"/>
                    <a:gd name="T4" fmla="*/ 8 w 8"/>
                    <a:gd name="T5" fmla="*/ 7 h 7"/>
                    <a:gd name="T6" fmla="*/ 0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7"/>
                      </a:move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3" name="Freeform 2067"/>
                <p:cNvSpPr>
                  <a:spLocks/>
                </p:cNvSpPr>
                <p:nvPr/>
              </p:nvSpPr>
              <p:spPr bwMode="auto">
                <a:xfrm>
                  <a:off x="1611" y="2296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4" name="Freeform 2068"/>
                <p:cNvSpPr>
                  <a:spLocks/>
                </p:cNvSpPr>
                <p:nvPr/>
              </p:nvSpPr>
              <p:spPr bwMode="auto">
                <a:xfrm>
                  <a:off x="1611" y="2296"/>
                  <a:ext cx="8" cy="8"/>
                </a:xfrm>
                <a:custGeom>
                  <a:avLst/>
                  <a:gdLst>
                    <a:gd name="T0" fmla="*/ 8 w 8"/>
                    <a:gd name="T1" fmla="*/ 0 h 8"/>
                    <a:gd name="T2" fmla="*/ 8 w 8"/>
                    <a:gd name="T3" fmla="*/ 8 h 8"/>
                    <a:gd name="T4" fmla="*/ 8 w 8"/>
                    <a:gd name="T5" fmla="*/ 0 h 8"/>
                    <a:gd name="T6" fmla="*/ 0 w 8"/>
                    <a:gd name="T7" fmla="*/ 0 h 8"/>
                    <a:gd name="T8" fmla="*/ 8 w 8"/>
                    <a:gd name="T9" fmla="*/ 0 h 8"/>
                    <a:gd name="T10" fmla="*/ 0 w 8"/>
                    <a:gd name="T11" fmla="*/ 0 h 8"/>
                    <a:gd name="T12" fmla="*/ 8 w 8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8"/>
                    <a:gd name="T23" fmla="*/ 8 w 8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8">
                      <a:moveTo>
                        <a:pt x="8" y="0"/>
                      </a:moveTo>
                      <a:lnTo>
                        <a:pt x="8" y="8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5" name="Freeform 2069"/>
                <p:cNvSpPr>
                  <a:spLocks/>
                </p:cNvSpPr>
                <p:nvPr/>
              </p:nvSpPr>
              <p:spPr bwMode="auto">
                <a:xfrm>
                  <a:off x="1611" y="2247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6" name="Freeform 2070"/>
                <p:cNvSpPr>
                  <a:spLocks/>
                </p:cNvSpPr>
                <p:nvPr/>
              </p:nvSpPr>
              <p:spPr bwMode="auto">
                <a:xfrm>
                  <a:off x="1619" y="22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7" name="Freeform 2071"/>
                <p:cNvSpPr>
                  <a:spLocks/>
                </p:cNvSpPr>
                <p:nvPr/>
              </p:nvSpPr>
              <p:spPr bwMode="auto">
                <a:xfrm>
                  <a:off x="1619" y="2296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8" name="Freeform 2072"/>
                <p:cNvSpPr>
                  <a:spLocks/>
                </p:cNvSpPr>
                <p:nvPr/>
              </p:nvSpPr>
              <p:spPr bwMode="auto">
                <a:xfrm>
                  <a:off x="1626" y="14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19" name="Freeform 2073"/>
                <p:cNvSpPr>
                  <a:spLocks/>
                </p:cNvSpPr>
                <p:nvPr/>
              </p:nvSpPr>
              <p:spPr bwMode="auto">
                <a:xfrm>
                  <a:off x="1626" y="22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0" name="Freeform 2074"/>
                <p:cNvSpPr>
                  <a:spLocks/>
                </p:cNvSpPr>
                <p:nvPr/>
              </p:nvSpPr>
              <p:spPr bwMode="auto">
                <a:xfrm>
                  <a:off x="1626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1" name="Freeform 2075"/>
                <p:cNvSpPr>
                  <a:spLocks/>
                </p:cNvSpPr>
                <p:nvPr/>
              </p:nvSpPr>
              <p:spPr bwMode="auto">
                <a:xfrm>
                  <a:off x="1633" y="2247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0 w 7"/>
                    <a:gd name="T11" fmla="*/ 7 h 7"/>
                    <a:gd name="T12" fmla="*/ 0 w 7"/>
                    <a:gd name="T13" fmla="*/ 0 h 7"/>
                    <a:gd name="T14" fmla="*/ 7 w 7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2" name="Freeform 2076"/>
                <p:cNvSpPr>
                  <a:spLocks/>
                </p:cNvSpPr>
                <p:nvPr/>
              </p:nvSpPr>
              <p:spPr bwMode="auto">
                <a:xfrm>
                  <a:off x="1633" y="2247"/>
                  <a:ext cx="7" cy="14"/>
                </a:xfrm>
                <a:custGeom>
                  <a:avLst/>
                  <a:gdLst>
                    <a:gd name="T0" fmla="*/ 7 w 7"/>
                    <a:gd name="T1" fmla="*/ 14 h 14"/>
                    <a:gd name="T2" fmla="*/ 0 w 7"/>
                    <a:gd name="T3" fmla="*/ 14 h 14"/>
                    <a:gd name="T4" fmla="*/ 0 w 7"/>
                    <a:gd name="T5" fmla="*/ 7 h 14"/>
                    <a:gd name="T6" fmla="*/ 0 w 7"/>
                    <a:gd name="T7" fmla="*/ 0 h 14"/>
                    <a:gd name="T8" fmla="*/ 0 w 7"/>
                    <a:gd name="T9" fmla="*/ 7 h 14"/>
                    <a:gd name="T10" fmla="*/ 7 w 7"/>
                    <a:gd name="T11" fmla="*/ 7 h 14"/>
                    <a:gd name="T12" fmla="*/ 7 w 7"/>
                    <a:gd name="T13" fmla="*/ 14 h 14"/>
                    <a:gd name="T14" fmla="*/ 0 w 7"/>
                    <a:gd name="T15" fmla="*/ 14 h 14"/>
                    <a:gd name="T16" fmla="*/ 7 w 7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4"/>
                    <a:gd name="T29" fmla="*/ 7 w 7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4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3" name="Freeform 2077"/>
                <p:cNvSpPr>
                  <a:spLocks/>
                </p:cNvSpPr>
                <p:nvPr/>
              </p:nvSpPr>
              <p:spPr bwMode="auto">
                <a:xfrm>
                  <a:off x="1633" y="12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4" name="Freeform 2078"/>
                <p:cNvSpPr>
                  <a:spLocks/>
                </p:cNvSpPr>
                <p:nvPr/>
              </p:nvSpPr>
              <p:spPr bwMode="auto">
                <a:xfrm>
                  <a:off x="1633" y="224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5" name="Freeform 2079"/>
                <p:cNvSpPr>
                  <a:spLocks/>
                </p:cNvSpPr>
                <p:nvPr/>
              </p:nvSpPr>
              <p:spPr bwMode="auto">
                <a:xfrm>
                  <a:off x="1633" y="23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6" name="Freeform 2080"/>
                <p:cNvSpPr>
                  <a:spLocks/>
                </p:cNvSpPr>
                <p:nvPr/>
              </p:nvSpPr>
              <p:spPr bwMode="auto">
                <a:xfrm>
                  <a:off x="1640" y="230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7" name="Freeform 2081"/>
                <p:cNvSpPr>
                  <a:spLocks/>
                </p:cNvSpPr>
                <p:nvPr/>
              </p:nvSpPr>
              <p:spPr bwMode="auto">
                <a:xfrm>
                  <a:off x="1640" y="225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8" name="Freeform 2082"/>
                <p:cNvSpPr>
                  <a:spLocks/>
                </p:cNvSpPr>
                <p:nvPr/>
              </p:nvSpPr>
              <p:spPr bwMode="auto">
                <a:xfrm>
                  <a:off x="1640" y="14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29" name="Freeform 2083"/>
                <p:cNvSpPr>
                  <a:spLocks/>
                </p:cNvSpPr>
                <p:nvPr/>
              </p:nvSpPr>
              <p:spPr bwMode="auto">
                <a:xfrm>
                  <a:off x="1640" y="140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30" name="Freeform 2084"/>
                <p:cNvSpPr>
                  <a:spLocks/>
                </p:cNvSpPr>
                <p:nvPr/>
              </p:nvSpPr>
              <p:spPr bwMode="auto">
                <a:xfrm>
                  <a:off x="1640" y="225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7 w 7"/>
                    <a:gd name="T13" fmla="*/ 7 h 7"/>
                    <a:gd name="T14" fmla="*/ 0 w 7"/>
                    <a:gd name="T15" fmla="*/ 7 h 7"/>
                    <a:gd name="T16" fmla="*/ 7 w 7"/>
                    <a:gd name="T17" fmla="*/ 7 h 7"/>
                    <a:gd name="T18" fmla="*/ 0 w 7"/>
                    <a:gd name="T19" fmla="*/ 7 h 7"/>
                    <a:gd name="T20" fmla="*/ 0 w 7"/>
                    <a:gd name="T21" fmla="*/ 0 h 7"/>
                    <a:gd name="T22" fmla="*/ 0 w 7"/>
                    <a:gd name="T23" fmla="*/ 7 h 7"/>
                    <a:gd name="T24" fmla="*/ 0 w 7"/>
                    <a:gd name="T25" fmla="*/ 0 h 7"/>
                    <a:gd name="T26" fmla="*/ 7 w 7"/>
                    <a:gd name="T27" fmla="*/ 0 h 7"/>
                    <a:gd name="T28" fmla="*/ 0 w 7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"/>
                    <a:gd name="T46" fmla="*/ 0 h 7"/>
                    <a:gd name="T47" fmla="*/ 7 w 7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31" name="Rectangle 2085"/>
                <p:cNvSpPr>
                  <a:spLocks noChangeArrowheads="1"/>
                </p:cNvSpPr>
                <p:nvPr/>
              </p:nvSpPr>
              <p:spPr bwMode="auto">
                <a:xfrm>
                  <a:off x="1640" y="2247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32" name="Freeform 2086"/>
                <p:cNvSpPr>
                  <a:spLocks/>
                </p:cNvSpPr>
                <p:nvPr/>
              </p:nvSpPr>
              <p:spPr bwMode="auto">
                <a:xfrm>
                  <a:off x="1647" y="2247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7 w 7"/>
                    <a:gd name="T3" fmla="*/ 7 h 14"/>
                    <a:gd name="T4" fmla="*/ 0 w 7"/>
                    <a:gd name="T5" fmla="*/ 7 h 14"/>
                    <a:gd name="T6" fmla="*/ 7 w 7"/>
                    <a:gd name="T7" fmla="*/ 7 h 14"/>
                    <a:gd name="T8" fmla="*/ 0 w 7"/>
                    <a:gd name="T9" fmla="*/ 7 h 14"/>
                    <a:gd name="T10" fmla="*/ 0 w 7"/>
                    <a:gd name="T11" fmla="*/ 14 h 14"/>
                    <a:gd name="T12" fmla="*/ 0 w 7"/>
                    <a:gd name="T13" fmla="*/ 7 h 14"/>
                    <a:gd name="T14" fmla="*/ 0 w 7"/>
                    <a:gd name="T15" fmla="*/ 14 h 14"/>
                    <a:gd name="T16" fmla="*/ 0 w 7"/>
                    <a:gd name="T17" fmla="*/ 7 h 14"/>
                    <a:gd name="T18" fmla="*/ 0 w 7"/>
                    <a:gd name="T19" fmla="*/ 0 h 14"/>
                    <a:gd name="T20" fmla="*/ 0 w 7"/>
                    <a:gd name="T21" fmla="*/ 7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"/>
                    <a:gd name="T35" fmla="*/ 7 w 7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33" name="Freeform 2087"/>
                <p:cNvSpPr>
                  <a:spLocks/>
                </p:cNvSpPr>
                <p:nvPr/>
              </p:nvSpPr>
              <p:spPr bwMode="auto">
                <a:xfrm>
                  <a:off x="1647" y="226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4" name="Group 2088"/>
              <p:cNvGrpSpPr>
                <a:grpSpLocks/>
              </p:cNvGrpSpPr>
              <p:nvPr/>
            </p:nvGrpSpPr>
            <p:grpSpPr bwMode="auto">
              <a:xfrm>
                <a:off x="1647" y="1042"/>
                <a:ext cx="772" cy="1283"/>
                <a:chOff x="1647" y="1042"/>
                <a:chExt cx="772" cy="1283"/>
              </a:xfrm>
            </p:grpSpPr>
            <p:sp>
              <p:nvSpPr>
                <p:cNvPr id="23034" name="Freeform 2089"/>
                <p:cNvSpPr>
                  <a:spLocks/>
                </p:cNvSpPr>
                <p:nvPr/>
              </p:nvSpPr>
              <p:spPr bwMode="auto">
                <a:xfrm>
                  <a:off x="1647" y="226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5" name="Freeform 2090"/>
                <p:cNvSpPr>
                  <a:spLocks/>
                </p:cNvSpPr>
                <p:nvPr/>
              </p:nvSpPr>
              <p:spPr bwMode="auto">
                <a:xfrm>
                  <a:off x="1647" y="228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6" name="Freeform 2091"/>
                <p:cNvSpPr>
                  <a:spLocks/>
                </p:cNvSpPr>
                <p:nvPr/>
              </p:nvSpPr>
              <p:spPr bwMode="auto">
                <a:xfrm>
                  <a:off x="1647" y="224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7" name="Freeform 2092"/>
                <p:cNvSpPr>
                  <a:spLocks/>
                </p:cNvSpPr>
                <p:nvPr/>
              </p:nvSpPr>
              <p:spPr bwMode="auto">
                <a:xfrm>
                  <a:off x="1647" y="22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8" name="Freeform 2093"/>
                <p:cNvSpPr>
                  <a:spLocks/>
                </p:cNvSpPr>
                <p:nvPr/>
              </p:nvSpPr>
              <p:spPr bwMode="auto">
                <a:xfrm>
                  <a:off x="1654" y="125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9" name="Freeform 2094"/>
                <p:cNvSpPr>
                  <a:spLocks/>
                </p:cNvSpPr>
                <p:nvPr/>
              </p:nvSpPr>
              <p:spPr bwMode="auto">
                <a:xfrm>
                  <a:off x="1654" y="2275"/>
                  <a:ext cx="14" cy="7"/>
                </a:xfrm>
                <a:custGeom>
                  <a:avLst/>
                  <a:gdLst>
                    <a:gd name="T0" fmla="*/ 0 w 14"/>
                    <a:gd name="T1" fmla="*/ 0 h 7"/>
                    <a:gd name="T2" fmla="*/ 7 w 14"/>
                    <a:gd name="T3" fmla="*/ 0 h 7"/>
                    <a:gd name="T4" fmla="*/ 14 w 14"/>
                    <a:gd name="T5" fmla="*/ 0 h 7"/>
                    <a:gd name="T6" fmla="*/ 14 w 14"/>
                    <a:gd name="T7" fmla="*/ 7 h 7"/>
                    <a:gd name="T8" fmla="*/ 7 w 14"/>
                    <a:gd name="T9" fmla="*/ 7 h 7"/>
                    <a:gd name="T10" fmla="*/ 7 w 14"/>
                    <a:gd name="T11" fmla="*/ 0 h 7"/>
                    <a:gd name="T12" fmla="*/ 0 w 14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0" name="Freeform 2095"/>
                <p:cNvSpPr>
                  <a:spLocks/>
                </p:cNvSpPr>
                <p:nvPr/>
              </p:nvSpPr>
              <p:spPr bwMode="auto">
                <a:xfrm>
                  <a:off x="1654" y="12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1" name="Freeform 2096"/>
                <p:cNvSpPr>
                  <a:spLocks/>
                </p:cNvSpPr>
                <p:nvPr/>
              </p:nvSpPr>
              <p:spPr bwMode="auto">
                <a:xfrm>
                  <a:off x="1661" y="228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2" name="Freeform 2097"/>
                <p:cNvSpPr>
                  <a:spLocks/>
                </p:cNvSpPr>
                <p:nvPr/>
              </p:nvSpPr>
              <p:spPr bwMode="auto">
                <a:xfrm>
                  <a:off x="1661" y="1262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14 w 14"/>
                    <a:gd name="T3" fmla="*/ 0 h 1"/>
                    <a:gd name="T4" fmla="*/ 7 w 14"/>
                    <a:gd name="T5" fmla="*/ 0 h 1"/>
                    <a:gd name="T6" fmla="*/ 0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3" name="Freeform 2098"/>
                <p:cNvSpPr>
                  <a:spLocks/>
                </p:cNvSpPr>
                <p:nvPr/>
              </p:nvSpPr>
              <p:spPr bwMode="auto">
                <a:xfrm>
                  <a:off x="1668" y="22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4" name="Freeform 2099"/>
                <p:cNvSpPr>
                  <a:spLocks/>
                </p:cNvSpPr>
                <p:nvPr/>
              </p:nvSpPr>
              <p:spPr bwMode="auto">
                <a:xfrm>
                  <a:off x="1675" y="228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5" name="Freeform 2100"/>
                <p:cNvSpPr>
                  <a:spLocks/>
                </p:cNvSpPr>
                <p:nvPr/>
              </p:nvSpPr>
              <p:spPr bwMode="auto">
                <a:xfrm>
                  <a:off x="1675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6" name="Freeform 2101"/>
                <p:cNvSpPr>
                  <a:spLocks/>
                </p:cNvSpPr>
                <p:nvPr/>
              </p:nvSpPr>
              <p:spPr bwMode="auto">
                <a:xfrm>
                  <a:off x="1682" y="2296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7" name="Freeform 2102"/>
                <p:cNvSpPr>
                  <a:spLocks/>
                </p:cNvSpPr>
                <p:nvPr/>
              </p:nvSpPr>
              <p:spPr bwMode="auto">
                <a:xfrm>
                  <a:off x="1682" y="23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8" name="Freeform 2103"/>
                <p:cNvSpPr>
                  <a:spLocks/>
                </p:cNvSpPr>
                <p:nvPr/>
              </p:nvSpPr>
              <p:spPr bwMode="auto">
                <a:xfrm>
                  <a:off x="1682" y="230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49" name="Freeform 2104"/>
                <p:cNvSpPr>
                  <a:spLocks/>
                </p:cNvSpPr>
                <p:nvPr/>
              </p:nvSpPr>
              <p:spPr bwMode="auto">
                <a:xfrm>
                  <a:off x="1689" y="2311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0 w 8"/>
                    <a:gd name="T3" fmla="*/ 0 h 7"/>
                    <a:gd name="T4" fmla="*/ 8 w 8"/>
                    <a:gd name="T5" fmla="*/ 0 h 7"/>
                    <a:gd name="T6" fmla="*/ 0 w 8"/>
                    <a:gd name="T7" fmla="*/ 0 h 7"/>
                    <a:gd name="T8" fmla="*/ 8 w 8"/>
                    <a:gd name="T9" fmla="*/ 7 h 7"/>
                    <a:gd name="T10" fmla="*/ 0 w 8"/>
                    <a:gd name="T11" fmla="*/ 7 h 7"/>
                    <a:gd name="T12" fmla="*/ 8 w 8"/>
                    <a:gd name="T13" fmla="*/ 7 h 7"/>
                    <a:gd name="T14" fmla="*/ 0 w 8"/>
                    <a:gd name="T15" fmla="*/ 7 h 7"/>
                    <a:gd name="T16" fmla="*/ 0 w 8"/>
                    <a:gd name="T17" fmla="*/ 0 h 7"/>
                    <a:gd name="T18" fmla="*/ 8 w 8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"/>
                    <a:gd name="T31" fmla="*/ 0 h 7"/>
                    <a:gd name="T32" fmla="*/ 8 w 8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" h="7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0" name="Freeform 2105"/>
                <p:cNvSpPr>
                  <a:spLocks/>
                </p:cNvSpPr>
                <p:nvPr/>
              </p:nvSpPr>
              <p:spPr bwMode="auto">
                <a:xfrm>
                  <a:off x="1689" y="2304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7 h 7"/>
                    <a:gd name="T4" fmla="*/ 0 w 8"/>
                    <a:gd name="T5" fmla="*/ 0 h 7"/>
                    <a:gd name="T6" fmla="*/ 0 w 8"/>
                    <a:gd name="T7" fmla="*/ 7 h 7"/>
                    <a:gd name="T8" fmla="*/ 8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1" name="Freeform 2106"/>
                <p:cNvSpPr>
                  <a:spLocks/>
                </p:cNvSpPr>
                <p:nvPr/>
              </p:nvSpPr>
              <p:spPr bwMode="auto">
                <a:xfrm>
                  <a:off x="1689" y="2289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2" name="Freeform 2107"/>
                <p:cNvSpPr>
                  <a:spLocks/>
                </p:cNvSpPr>
                <p:nvPr/>
              </p:nvSpPr>
              <p:spPr bwMode="auto">
                <a:xfrm>
                  <a:off x="1689" y="2282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0 h 7"/>
                    <a:gd name="T4" fmla="*/ 8 w 8"/>
                    <a:gd name="T5" fmla="*/ 7 h 7"/>
                    <a:gd name="T6" fmla="*/ 8 w 8"/>
                    <a:gd name="T7" fmla="*/ 0 h 7"/>
                    <a:gd name="T8" fmla="*/ 8 w 8"/>
                    <a:gd name="T9" fmla="*/ 7 h 7"/>
                    <a:gd name="T10" fmla="*/ 0 w 8"/>
                    <a:gd name="T11" fmla="*/ 7 h 7"/>
                    <a:gd name="T12" fmla="*/ 0 w 8"/>
                    <a:gd name="T13" fmla="*/ 0 h 7"/>
                    <a:gd name="T14" fmla="*/ 8 w 8"/>
                    <a:gd name="T15" fmla="*/ 0 h 7"/>
                    <a:gd name="T16" fmla="*/ 8 w 8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"/>
                    <a:gd name="T28" fmla="*/ 0 h 7"/>
                    <a:gd name="T29" fmla="*/ 8 w 8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" h="7">
                      <a:moveTo>
                        <a:pt x="8" y="7"/>
                      </a:move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3" name="Freeform 2108"/>
                <p:cNvSpPr>
                  <a:spLocks/>
                </p:cNvSpPr>
                <p:nvPr/>
              </p:nvSpPr>
              <p:spPr bwMode="auto">
                <a:xfrm>
                  <a:off x="1697" y="23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4" name="Freeform 2109"/>
                <p:cNvSpPr>
                  <a:spLocks/>
                </p:cNvSpPr>
                <p:nvPr/>
              </p:nvSpPr>
              <p:spPr bwMode="auto">
                <a:xfrm>
                  <a:off x="1697" y="23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5" name="Freeform 2110"/>
                <p:cNvSpPr>
                  <a:spLocks/>
                </p:cNvSpPr>
                <p:nvPr/>
              </p:nvSpPr>
              <p:spPr bwMode="auto">
                <a:xfrm>
                  <a:off x="1697" y="23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6" name="Freeform 2111"/>
                <p:cNvSpPr>
                  <a:spLocks/>
                </p:cNvSpPr>
                <p:nvPr/>
              </p:nvSpPr>
              <p:spPr bwMode="auto">
                <a:xfrm>
                  <a:off x="1697" y="23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7" name="Freeform 2112"/>
                <p:cNvSpPr>
                  <a:spLocks/>
                </p:cNvSpPr>
                <p:nvPr/>
              </p:nvSpPr>
              <p:spPr bwMode="auto">
                <a:xfrm>
                  <a:off x="1697" y="231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8" name="Freeform 2113"/>
                <p:cNvSpPr>
                  <a:spLocks/>
                </p:cNvSpPr>
                <p:nvPr/>
              </p:nvSpPr>
              <p:spPr bwMode="auto">
                <a:xfrm>
                  <a:off x="1704" y="2296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0 w 7"/>
                    <a:gd name="T3" fmla="*/ 0 h 8"/>
                    <a:gd name="T4" fmla="*/ 0 w 7"/>
                    <a:gd name="T5" fmla="*/ 8 h 8"/>
                    <a:gd name="T6" fmla="*/ 0 w 7"/>
                    <a:gd name="T7" fmla="*/ 0 h 8"/>
                    <a:gd name="T8" fmla="*/ 7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59" name="Freeform 2114"/>
                <p:cNvSpPr>
                  <a:spLocks/>
                </p:cNvSpPr>
                <p:nvPr/>
              </p:nvSpPr>
              <p:spPr bwMode="auto">
                <a:xfrm>
                  <a:off x="1704" y="1092"/>
                  <a:ext cx="248" cy="77"/>
                </a:xfrm>
                <a:custGeom>
                  <a:avLst/>
                  <a:gdLst>
                    <a:gd name="T0" fmla="*/ 170 w 248"/>
                    <a:gd name="T1" fmla="*/ 35 h 77"/>
                    <a:gd name="T2" fmla="*/ 156 w 248"/>
                    <a:gd name="T3" fmla="*/ 35 h 77"/>
                    <a:gd name="T4" fmla="*/ 148 w 248"/>
                    <a:gd name="T5" fmla="*/ 42 h 77"/>
                    <a:gd name="T6" fmla="*/ 134 w 248"/>
                    <a:gd name="T7" fmla="*/ 42 h 77"/>
                    <a:gd name="T8" fmla="*/ 141 w 248"/>
                    <a:gd name="T9" fmla="*/ 49 h 77"/>
                    <a:gd name="T10" fmla="*/ 148 w 248"/>
                    <a:gd name="T11" fmla="*/ 56 h 77"/>
                    <a:gd name="T12" fmla="*/ 127 w 248"/>
                    <a:gd name="T13" fmla="*/ 63 h 77"/>
                    <a:gd name="T14" fmla="*/ 120 w 248"/>
                    <a:gd name="T15" fmla="*/ 56 h 77"/>
                    <a:gd name="T16" fmla="*/ 113 w 248"/>
                    <a:gd name="T17" fmla="*/ 63 h 77"/>
                    <a:gd name="T18" fmla="*/ 113 w 248"/>
                    <a:gd name="T19" fmla="*/ 63 h 77"/>
                    <a:gd name="T20" fmla="*/ 106 w 248"/>
                    <a:gd name="T21" fmla="*/ 70 h 77"/>
                    <a:gd name="T22" fmla="*/ 92 w 248"/>
                    <a:gd name="T23" fmla="*/ 77 h 77"/>
                    <a:gd name="T24" fmla="*/ 85 w 248"/>
                    <a:gd name="T25" fmla="*/ 70 h 77"/>
                    <a:gd name="T26" fmla="*/ 70 w 248"/>
                    <a:gd name="T27" fmla="*/ 56 h 77"/>
                    <a:gd name="T28" fmla="*/ 63 w 248"/>
                    <a:gd name="T29" fmla="*/ 63 h 77"/>
                    <a:gd name="T30" fmla="*/ 70 w 248"/>
                    <a:gd name="T31" fmla="*/ 70 h 77"/>
                    <a:gd name="T32" fmla="*/ 56 w 248"/>
                    <a:gd name="T33" fmla="*/ 70 h 77"/>
                    <a:gd name="T34" fmla="*/ 35 w 248"/>
                    <a:gd name="T35" fmla="*/ 63 h 77"/>
                    <a:gd name="T36" fmla="*/ 35 w 248"/>
                    <a:gd name="T37" fmla="*/ 70 h 77"/>
                    <a:gd name="T38" fmla="*/ 21 w 248"/>
                    <a:gd name="T39" fmla="*/ 70 h 77"/>
                    <a:gd name="T40" fmla="*/ 14 w 248"/>
                    <a:gd name="T41" fmla="*/ 63 h 77"/>
                    <a:gd name="T42" fmla="*/ 14 w 248"/>
                    <a:gd name="T43" fmla="*/ 63 h 77"/>
                    <a:gd name="T44" fmla="*/ 0 w 248"/>
                    <a:gd name="T45" fmla="*/ 63 h 77"/>
                    <a:gd name="T46" fmla="*/ 7 w 248"/>
                    <a:gd name="T47" fmla="*/ 56 h 77"/>
                    <a:gd name="T48" fmla="*/ 14 w 248"/>
                    <a:gd name="T49" fmla="*/ 49 h 77"/>
                    <a:gd name="T50" fmla="*/ 28 w 248"/>
                    <a:gd name="T51" fmla="*/ 49 h 77"/>
                    <a:gd name="T52" fmla="*/ 56 w 248"/>
                    <a:gd name="T53" fmla="*/ 49 h 77"/>
                    <a:gd name="T54" fmla="*/ 63 w 248"/>
                    <a:gd name="T55" fmla="*/ 42 h 77"/>
                    <a:gd name="T56" fmla="*/ 70 w 248"/>
                    <a:gd name="T57" fmla="*/ 35 h 77"/>
                    <a:gd name="T58" fmla="*/ 85 w 248"/>
                    <a:gd name="T59" fmla="*/ 35 h 77"/>
                    <a:gd name="T60" fmla="*/ 99 w 248"/>
                    <a:gd name="T61" fmla="*/ 28 h 77"/>
                    <a:gd name="T62" fmla="*/ 120 w 248"/>
                    <a:gd name="T63" fmla="*/ 21 h 77"/>
                    <a:gd name="T64" fmla="*/ 134 w 248"/>
                    <a:gd name="T65" fmla="*/ 7 h 77"/>
                    <a:gd name="T66" fmla="*/ 163 w 248"/>
                    <a:gd name="T67" fmla="*/ 7 h 77"/>
                    <a:gd name="T68" fmla="*/ 191 w 248"/>
                    <a:gd name="T69" fmla="*/ 14 h 77"/>
                    <a:gd name="T70" fmla="*/ 198 w 248"/>
                    <a:gd name="T71" fmla="*/ 14 h 77"/>
                    <a:gd name="T72" fmla="*/ 191 w 248"/>
                    <a:gd name="T73" fmla="*/ 7 h 77"/>
                    <a:gd name="T74" fmla="*/ 198 w 248"/>
                    <a:gd name="T75" fmla="*/ 0 h 77"/>
                    <a:gd name="T76" fmla="*/ 226 w 248"/>
                    <a:gd name="T77" fmla="*/ 7 h 77"/>
                    <a:gd name="T78" fmla="*/ 248 w 248"/>
                    <a:gd name="T79" fmla="*/ 14 h 77"/>
                    <a:gd name="T80" fmla="*/ 219 w 248"/>
                    <a:gd name="T81" fmla="*/ 14 h 77"/>
                    <a:gd name="T82" fmla="*/ 226 w 248"/>
                    <a:gd name="T83" fmla="*/ 21 h 77"/>
                    <a:gd name="T84" fmla="*/ 219 w 248"/>
                    <a:gd name="T85" fmla="*/ 28 h 77"/>
                    <a:gd name="T86" fmla="*/ 226 w 248"/>
                    <a:gd name="T87" fmla="*/ 42 h 77"/>
                    <a:gd name="T88" fmla="*/ 198 w 248"/>
                    <a:gd name="T89" fmla="*/ 42 h 77"/>
                    <a:gd name="T90" fmla="*/ 184 w 248"/>
                    <a:gd name="T91" fmla="*/ 56 h 77"/>
                    <a:gd name="T92" fmla="*/ 163 w 248"/>
                    <a:gd name="T93" fmla="*/ 49 h 77"/>
                    <a:gd name="T94" fmla="*/ 170 w 248"/>
                    <a:gd name="T95" fmla="*/ 42 h 7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8"/>
                    <a:gd name="T145" fmla="*/ 0 h 77"/>
                    <a:gd name="T146" fmla="*/ 248 w 248"/>
                    <a:gd name="T147" fmla="*/ 77 h 7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8" h="77">
                      <a:moveTo>
                        <a:pt x="163" y="42"/>
                      </a:moveTo>
                      <a:lnTo>
                        <a:pt x="170" y="42"/>
                      </a:lnTo>
                      <a:lnTo>
                        <a:pt x="163" y="42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70" y="35"/>
                      </a:lnTo>
                      <a:lnTo>
                        <a:pt x="163" y="35"/>
                      </a:lnTo>
                      <a:lnTo>
                        <a:pt x="156" y="35"/>
                      </a:lnTo>
                      <a:lnTo>
                        <a:pt x="148" y="35"/>
                      </a:lnTo>
                      <a:lnTo>
                        <a:pt x="148" y="42"/>
                      </a:lnTo>
                      <a:lnTo>
                        <a:pt x="156" y="42"/>
                      </a:lnTo>
                      <a:lnTo>
                        <a:pt x="148" y="42"/>
                      </a:lnTo>
                      <a:lnTo>
                        <a:pt x="148" y="49"/>
                      </a:lnTo>
                      <a:lnTo>
                        <a:pt x="141" y="49"/>
                      </a:lnTo>
                      <a:lnTo>
                        <a:pt x="141" y="42"/>
                      </a:lnTo>
                      <a:lnTo>
                        <a:pt x="134" y="42"/>
                      </a:lnTo>
                      <a:lnTo>
                        <a:pt x="134" y="49"/>
                      </a:lnTo>
                      <a:lnTo>
                        <a:pt x="141" y="49"/>
                      </a:lnTo>
                      <a:lnTo>
                        <a:pt x="148" y="49"/>
                      </a:lnTo>
                      <a:lnTo>
                        <a:pt x="141" y="49"/>
                      </a:lnTo>
                      <a:lnTo>
                        <a:pt x="148" y="56"/>
                      </a:lnTo>
                      <a:lnTo>
                        <a:pt x="141" y="49"/>
                      </a:lnTo>
                      <a:lnTo>
                        <a:pt x="148" y="49"/>
                      </a:lnTo>
                      <a:lnTo>
                        <a:pt x="148" y="56"/>
                      </a:lnTo>
                      <a:lnTo>
                        <a:pt x="141" y="56"/>
                      </a:lnTo>
                      <a:lnTo>
                        <a:pt x="134" y="56"/>
                      </a:lnTo>
                      <a:lnTo>
                        <a:pt x="134" y="63"/>
                      </a:lnTo>
                      <a:lnTo>
                        <a:pt x="127" y="63"/>
                      </a:lnTo>
                      <a:lnTo>
                        <a:pt x="120" y="63"/>
                      </a:lnTo>
                      <a:lnTo>
                        <a:pt x="120" y="56"/>
                      </a:lnTo>
                      <a:lnTo>
                        <a:pt x="113" y="56"/>
                      </a:lnTo>
                      <a:lnTo>
                        <a:pt x="120" y="56"/>
                      </a:lnTo>
                      <a:lnTo>
                        <a:pt x="113" y="56"/>
                      </a:lnTo>
                      <a:lnTo>
                        <a:pt x="113" y="63"/>
                      </a:lnTo>
                      <a:lnTo>
                        <a:pt x="113" y="56"/>
                      </a:lnTo>
                      <a:lnTo>
                        <a:pt x="113" y="63"/>
                      </a:lnTo>
                      <a:lnTo>
                        <a:pt x="106" y="63"/>
                      </a:lnTo>
                      <a:lnTo>
                        <a:pt x="113" y="63"/>
                      </a:lnTo>
                      <a:lnTo>
                        <a:pt x="106" y="63"/>
                      </a:lnTo>
                      <a:lnTo>
                        <a:pt x="113" y="63"/>
                      </a:lnTo>
                      <a:lnTo>
                        <a:pt x="113" y="70"/>
                      </a:lnTo>
                      <a:lnTo>
                        <a:pt x="106" y="70"/>
                      </a:lnTo>
                      <a:lnTo>
                        <a:pt x="113" y="70"/>
                      </a:lnTo>
                      <a:lnTo>
                        <a:pt x="106" y="70"/>
                      </a:lnTo>
                      <a:lnTo>
                        <a:pt x="99" y="77"/>
                      </a:lnTo>
                      <a:lnTo>
                        <a:pt x="99" y="70"/>
                      </a:lnTo>
                      <a:lnTo>
                        <a:pt x="92" y="70"/>
                      </a:lnTo>
                      <a:lnTo>
                        <a:pt x="92" y="77"/>
                      </a:lnTo>
                      <a:lnTo>
                        <a:pt x="85" y="77"/>
                      </a:lnTo>
                      <a:lnTo>
                        <a:pt x="85" y="70"/>
                      </a:lnTo>
                      <a:lnTo>
                        <a:pt x="85" y="63"/>
                      </a:lnTo>
                      <a:lnTo>
                        <a:pt x="85" y="70"/>
                      </a:lnTo>
                      <a:lnTo>
                        <a:pt x="78" y="70"/>
                      </a:lnTo>
                      <a:lnTo>
                        <a:pt x="78" y="63"/>
                      </a:lnTo>
                      <a:lnTo>
                        <a:pt x="70" y="63"/>
                      </a:lnTo>
                      <a:lnTo>
                        <a:pt x="70" y="56"/>
                      </a:lnTo>
                      <a:lnTo>
                        <a:pt x="70" y="63"/>
                      </a:lnTo>
                      <a:lnTo>
                        <a:pt x="63" y="63"/>
                      </a:lnTo>
                      <a:lnTo>
                        <a:pt x="70" y="63"/>
                      </a:lnTo>
                      <a:lnTo>
                        <a:pt x="63" y="63"/>
                      </a:lnTo>
                      <a:lnTo>
                        <a:pt x="70" y="63"/>
                      </a:lnTo>
                      <a:lnTo>
                        <a:pt x="63" y="63"/>
                      </a:lnTo>
                      <a:lnTo>
                        <a:pt x="70" y="63"/>
                      </a:lnTo>
                      <a:lnTo>
                        <a:pt x="70" y="70"/>
                      </a:lnTo>
                      <a:lnTo>
                        <a:pt x="63" y="70"/>
                      </a:lnTo>
                      <a:lnTo>
                        <a:pt x="70" y="70"/>
                      </a:lnTo>
                      <a:lnTo>
                        <a:pt x="63" y="70"/>
                      </a:lnTo>
                      <a:lnTo>
                        <a:pt x="56" y="70"/>
                      </a:lnTo>
                      <a:lnTo>
                        <a:pt x="49" y="70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35" y="63"/>
                      </a:lnTo>
                      <a:lnTo>
                        <a:pt x="28" y="70"/>
                      </a:lnTo>
                      <a:lnTo>
                        <a:pt x="35" y="70"/>
                      </a:lnTo>
                      <a:lnTo>
                        <a:pt x="28" y="70"/>
                      </a:lnTo>
                      <a:lnTo>
                        <a:pt x="35" y="70"/>
                      </a:lnTo>
                      <a:lnTo>
                        <a:pt x="28" y="70"/>
                      </a:lnTo>
                      <a:lnTo>
                        <a:pt x="21" y="70"/>
                      </a:lnTo>
                      <a:lnTo>
                        <a:pt x="28" y="70"/>
                      </a:lnTo>
                      <a:lnTo>
                        <a:pt x="21" y="70"/>
                      </a:lnTo>
                      <a:lnTo>
                        <a:pt x="14" y="70"/>
                      </a:lnTo>
                      <a:lnTo>
                        <a:pt x="14" y="63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14" y="49"/>
                      </a:lnTo>
                      <a:lnTo>
                        <a:pt x="21" y="49"/>
                      </a:lnTo>
                      <a:lnTo>
                        <a:pt x="14" y="49"/>
                      </a:lnTo>
                      <a:lnTo>
                        <a:pt x="21" y="49"/>
                      </a:lnTo>
                      <a:lnTo>
                        <a:pt x="28" y="49"/>
                      </a:lnTo>
                      <a:lnTo>
                        <a:pt x="35" y="49"/>
                      </a:lnTo>
                      <a:lnTo>
                        <a:pt x="42" y="49"/>
                      </a:lnTo>
                      <a:lnTo>
                        <a:pt x="49" y="49"/>
                      </a:lnTo>
                      <a:lnTo>
                        <a:pt x="56" y="49"/>
                      </a:lnTo>
                      <a:lnTo>
                        <a:pt x="56" y="42"/>
                      </a:lnTo>
                      <a:lnTo>
                        <a:pt x="63" y="42"/>
                      </a:lnTo>
                      <a:lnTo>
                        <a:pt x="63" y="35"/>
                      </a:lnTo>
                      <a:lnTo>
                        <a:pt x="63" y="42"/>
                      </a:lnTo>
                      <a:lnTo>
                        <a:pt x="63" y="35"/>
                      </a:lnTo>
                      <a:lnTo>
                        <a:pt x="70" y="35"/>
                      </a:lnTo>
                      <a:lnTo>
                        <a:pt x="70" y="42"/>
                      </a:lnTo>
                      <a:lnTo>
                        <a:pt x="70" y="35"/>
                      </a:lnTo>
                      <a:lnTo>
                        <a:pt x="78" y="35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99" y="28"/>
                      </a:lnTo>
                      <a:lnTo>
                        <a:pt x="99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20" y="21"/>
                      </a:lnTo>
                      <a:lnTo>
                        <a:pt x="120" y="14"/>
                      </a:lnTo>
                      <a:lnTo>
                        <a:pt x="127" y="14"/>
                      </a:lnTo>
                      <a:lnTo>
                        <a:pt x="134" y="14"/>
                      </a:lnTo>
                      <a:lnTo>
                        <a:pt x="134" y="7"/>
                      </a:lnTo>
                      <a:lnTo>
                        <a:pt x="141" y="7"/>
                      </a:lnTo>
                      <a:lnTo>
                        <a:pt x="148" y="7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70" y="7"/>
                      </a:lnTo>
                      <a:lnTo>
                        <a:pt x="177" y="14"/>
                      </a:lnTo>
                      <a:lnTo>
                        <a:pt x="184" y="14"/>
                      </a:lnTo>
                      <a:lnTo>
                        <a:pt x="191" y="14"/>
                      </a:lnTo>
                      <a:lnTo>
                        <a:pt x="198" y="14"/>
                      </a:lnTo>
                      <a:lnTo>
                        <a:pt x="191" y="14"/>
                      </a:lnTo>
                      <a:lnTo>
                        <a:pt x="191" y="7"/>
                      </a:lnTo>
                      <a:lnTo>
                        <a:pt x="198" y="14"/>
                      </a:lnTo>
                      <a:lnTo>
                        <a:pt x="205" y="14"/>
                      </a:lnTo>
                      <a:lnTo>
                        <a:pt x="205" y="7"/>
                      </a:lnTo>
                      <a:lnTo>
                        <a:pt x="198" y="7"/>
                      </a:lnTo>
                      <a:lnTo>
                        <a:pt x="191" y="7"/>
                      </a:lnTo>
                      <a:lnTo>
                        <a:pt x="198" y="7"/>
                      </a:lnTo>
                      <a:lnTo>
                        <a:pt x="205" y="7"/>
                      </a:lnTo>
                      <a:lnTo>
                        <a:pt x="205" y="0"/>
                      </a:lnTo>
                      <a:lnTo>
                        <a:pt x="198" y="0"/>
                      </a:lnTo>
                      <a:lnTo>
                        <a:pt x="205" y="0"/>
                      </a:lnTo>
                      <a:lnTo>
                        <a:pt x="212" y="0"/>
                      </a:lnTo>
                      <a:lnTo>
                        <a:pt x="219" y="0"/>
                      </a:lnTo>
                      <a:lnTo>
                        <a:pt x="226" y="7"/>
                      </a:lnTo>
                      <a:lnTo>
                        <a:pt x="233" y="7"/>
                      </a:lnTo>
                      <a:lnTo>
                        <a:pt x="241" y="7"/>
                      </a:lnTo>
                      <a:lnTo>
                        <a:pt x="248" y="7"/>
                      </a:lnTo>
                      <a:lnTo>
                        <a:pt x="248" y="14"/>
                      </a:lnTo>
                      <a:lnTo>
                        <a:pt x="241" y="14"/>
                      </a:lnTo>
                      <a:lnTo>
                        <a:pt x="233" y="14"/>
                      </a:lnTo>
                      <a:lnTo>
                        <a:pt x="226" y="14"/>
                      </a:lnTo>
                      <a:lnTo>
                        <a:pt x="219" y="14"/>
                      </a:lnTo>
                      <a:lnTo>
                        <a:pt x="219" y="21"/>
                      </a:lnTo>
                      <a:lnTo>
                        <a:pt x="212" y="21"/>
                      </a:lnTo>
                      <a:lnTo>
                        <a:pt x="219" y="21"/>
                      </a:lnTo>
                      <a:lnTo>
                        <a:pt x="226" y="21"/>
                      </a:lnTo>
                      <a:lnTo>
                        <a:pt x="226" y="28"/>
                      </a:lnTo>
                      <a:lnTo>
                        <a:pt x="233" y="28"/>
                      </a:lnTo>
                      <a:lnTo>
                        <a:pt x="226" y="28"/>
                      </a:lnTo>
                      <a:lnTo>
                        <a:pt x="219" y="28"/>
                      </a:lnTo>
                      <a:lnTo>
                        <a:pt x="219" y="35"/>
                      </a:lnTo>
                      <a:lnTo>
                        <a:pt x="226" y="35"/>
                      </a:lnTo>
                      <a:lnTo>
                        <a:pt x="233" y="35"/>
                      </a:lnTo>
                      <a:lnTo>
                        <a:pt x="226" y="42"/>
                      </a:lnTo>
                      <a:lnTo>
                        <a:pt x="219" y="42"/>
                      </a:lnTo>
                      <a:lnTo>
                        <a:pt x="212" y="42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198" y="49"/>
                      </a:lnTo>
                      <a:lnTo>
                        <a:pt x="198" y="56"/>
                      </a:lnTo>
                      <a:lnTo>
                        <a:pt x="191" y="56"/>
                      </a:lnTo>
                      <a:lnTo>
                        <a:pt x="184" y="56"/>
                      </a:lnTo>
                      <a:lnTo>
                        <a:pt x="177" y="56"/>
                      </a:lnTo>
                      <a:lnTo>
                        <a:pt x="170" y="56"/>
                      </a:lnTo>
                      <a:lnTo>
                        <a:pt x="170" y="49"/>
                      </a:lnTo>
                      <a:lnTo>
                        <a:pt x="163" y="49"/>
                      </a:lnTo>
                      <a:lnTo>
                        <a:pt x="163" y="42"/>
                      </a:lnTo>
                      <a:lnTo>
                        <a:pt x="170" y="42"/>
                      </a:lnTo>
                      <a:lnTo>
                        <a:pt x="163" y="42"/>
                      </a:lnTo>
                      <a:lnTo>
                        <a:pt x="170" y="42"/>
                      </a:lnTo>
                      <a:lnTo>
                        <a:pt x="163" y="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0" name="Freeform 2115"/>
                <p:cNvSpPr>
                  <a:spLocks/>
                </p:cNvSpPr>
                <p:nvPr/>
              </p:nvSpPr>
              <p:spPr bwMode="auto">
                <a:xfrm>
                  <a:off x="1704" y="115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1" name="Freeform 2116"/>
                <p:cNvSpPr>
                  <a:spLocks/>
                </p:cNvSpPr>
                <p:nvPr/>
              </p:nvSpPr>
              <p:spPr bwMode="auto">
                <a:xfrm>
                  <a:off x="1711" y="11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2" name="Freeform 2117"/>
                <p:cNvSpPr>
                  <a:spLocks/>
                </p:cNvSpPr>
                <p:nvPr/>
              </p:nvSpPr>
              <p:spPr bwMode="auto">
                <a:xfrm>
                  <a:off x="1711" y="1155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3" name="Freeform 2118"/>
                <p:cNvSpPr>
                  <a:spLocks/>
                </p:cNvSpPr>
                <p:nvPr/>
              </p:nvSpPr>
              <p:spPr bwMode="auto">
                <a:xfrm>
                  <a:off x="1711" y="22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4" name="Freeform 2119"/>
                <p:cNvSpPr>
                  <a:spLocks/>
                </p:cNvSpPr>
                <p:nvPr/>
              </p:nvSpPr>
              <p:spPr bwMode="auto">
                <a:xfrm>
                  <a:off x="1725" y="23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5" name="Freeform 2120"/>
                <p:cNvSpPr>
                  <a:spLocks/>
                </p:cNvSpPr>
                <p:nvPr/>
              </p:nvSpPr>
              <p:spPr bwMode="auto">
                <a:xfrm>
                  <a:off x="1725" y="23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6" name="Freeform 2121"/>
                <p:cNvSpPr>
                  <a:spLocks/>
                </p:cNvSpPr>
                <p:nvPr/>
              </p:nvSpPr>
              <p:spPr bwMode="auto">
                <a:xfrm>
                  <a:off x="1732" y="22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7" name="Freeform 2122"/>
                <p:cNvSpPr>
                  <a:spLocks/>
                </p:cNvSpPr>
                <p:nvPr/>
              </p:nvSpPr>
              <p:spPr bwMode="auto">
                <a:xfrm>
                  <a:off x="1746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8" name="Freeform 2123"/>
                <p:cNvSpPr>
                  <a:spLocks/>
                </p:cNvSpPr>
                <p:nvPr/>
              </p:nvSpPr>
              <p:spPr bwMode="auto">
                <a:xfrm>
                  <a:off x="1760" y="1162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14 w 14"/>
                    <a:gd name="T3" fmla="*/ 7 h 7"/>
                    <a:gd name="T4" fmla="*/ 7 w 14"/>
                    <a:gd name="T5" fmla="*/ 7 h 7"/>
                    <a:gd name="T6" fmla="*/ 14 w 14"/>
                    <a:gd name="T7" fmla="*/ 0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7 w 14"/>
                    <a:gd name="T15" fmla="*/ 7 h 7"/>
                    <a:gd name="T16" fmla="*/ 0 w 14"/>
                    <a:gd name="T17" fmla="*/ 7 h 7"/>
                    <a:gd name="T18" fmla="*/ 7 w 14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69" name="Freeform 2124"/>
                <p:cNvSpPr>
                  <a:spLocks/>
                </p:cNvSpPr>
                <p:nvPr/>
              </p:nvSpPr>
              <p:spPr bwMode="auto">
                <a:xfrm>
                  <a:off x="1767" y="11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0" name="Freeform 2125"/>
                <p:cNvSpPr>
                  <a:spLocks/>
                </p:cNvSpPr>
                <p:nvPr/>
              </p:nvSpPr>
              <p:spPr bwMode="auto">
                <a:xfrm>
                  <a:off x="1810" y="12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1" name="Freeform 2126"/>
                <p:cNvSpPr>
                  <a:spLocks/>
                </p:cNvSpPr>
                <p:nvPr/>
              </p:nvSpPr>
              <p:spPr bwMode="auto">
                <a:xfrm>
                  <a:off x="1824" y="1155"/>
                  <a:ext cx="64" cy="29"/>
                </a:xfrm>
                <a:custGeom>
                  <a:avLst/>
                  <a:gdLst>
                    <a:gd name="T0" fmla="*/ 14 w 64"/>
                    <a:gd name="T1" fmla="*/ 22 h 29"/>
                    <a:gd name="T2" fmla="*/ 7 w 64"/>
                    <a:gd name="T3" fmla="*/ 22 h 29"/>
                    <a:gd name="T4" fmla="*/ 0 w 64"/>
                    <a:gd name="T5" fmla="*/ 22 h 29"/>
                    <a:gd name="T6" fmla="*/ 7 w 64"/>
                    <a:gd name="T7" fmla="*/ 14 h 29"/>
                    <a:gd name="T8" fmla="*/ 14 w 64"/>
                    <a:gd name="T9" fmla="*/ 14 h 29"/>
                    <a:gd name="T10" fmla="*/ 21 w 64"/>
                    <a:gd name="T11" fmla="*/ 7 h 29"/>
                    <a:gd name="T12" fmla="*/ 28 w 64"/>
                    <a:gd name="T13" fmla="*/ 7 h 29"/>
                    <a:gd name="T14" fmla="*/ 36 w 64"/>
                    <a:gd name="T15" fmla="*/ 7 h 29"/>
                    <a:gd name="T16" fmla="*/ 43 w 64"/>
                    <a:gd name="T17" fmla="*/ 7 h 29"/>
                    <a:gd name="T18" fmla="*/ 43 w 64"/>
                    <a:gd name="T19" fmla="*/ 0 h 29"/>
                    <a:gd name="T20" fmla="*/ 50 w 64"/>
                    <a:gd name="T21" fmla="*/ 0 h 29"/>
                    <a:gd name="T22" fmla="*/ 57 w 64"/>
                    <a:gd name="T23" fmla="*/ 0 h 29"/>
                    <a:gd name="T24" fmla="*/ 64 w 64"/>
                    <a:gd name="T25" fmla="*/ 0 h 29"/>
                    <a:gd name="T26" fmla="*/ 57 w 64"/>
                    <a:gd name="T27" fmla="*/ 0 h 29"/>
                    <a:gd name="T28" fmla="*/ 64 w 64"/>
                    <a:gd name="T29" fmla="*/ 0 h 29"/>
                    <a:gd name="T30" fmla="*/ 57 w 64"/>
                    <a:gd name="T31" fmla="*/ 0 h 29"/>
                    <a:gd name="T32" fmla="*/ 57 w 64"/>
                    <a:gd name="T33" fmla="*/ 7 h 29"/>
                    <a:gd name="T34" fmla="*/ 50 w 64"/>
                    <a:gd name="T35" fmla="*/ 7 h 29"/>
                    <a:gd name="T36" fmla="*/ 50 w 64"/>
                    <a:gd name="T37" fmla="*/ 14 h 29"/>
                    <a:gd name="T38" fmla="*/ 43 w 64"/>
                    <a:gd name="T39" fmla="*/ 14 h 29"/>
                    <a:gd name="T40" fmla="*/ 50 w 64"/>
                    <a:gd name="T41" fmla="*/ 14 h 29"/>
                    <a:gd name="T42" fmla="*/ 43 w 64"/>
                    <a:gd name="T43" fmla="*/ 14 h 29"/>
                    <a:gd name="T44" fmla="*/ 43 w 64"/>
                    <a:gd name="T45" fmla="*/ 22 h 29"/>
                    <a:gd name="T46" fmla="*/ 36 w 64"/>
                    <a:gd name="T47" fmla="*/ 22 h 29"/>
                    <a:gd name="T48" fmla="*/ 43 w 64"/>
                    <a:gd name="T49" fmla="*/ 22 h 29"/>
                    <a:gd name="T50" fmla="*/ 36 w 64"/>
                    <a:gd name="T51" fmla="*/ 22 h 29"/>
                    <a:gd name="T52" fmla="*/ 28 w 64"/>
                    <a:gd name="T53" fmla="*/ 22 h 29"/>
                    <a:gd name="T54" fmla="*/ 28 w 64"/>
                    <a:gd name="T55" fmla="*/ 29 h 29"/>
                    <a:gd name="T56" fmla="*/ 21 w 64"/>
                    <a:gd name="T57" fmla="*/ 29 h 29"/>
                    <a:gd name="T58" fmla="*/ 21 w 64"/>
                    <a:gd name="T59" fmla="*/ 22 h 29"/>
                    <a:gd name="T60" fmla="*/ 14 w 64"/>
                    <a:gd name="T61" fmla="*/ 22 h 2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64"/>
                    <a:gd name="T94" fmla="*/ 0 h 29"/>
                    <a:gd name="T95" fmla="*/ 64 w 64"/>
                    <a:gd name="T96" fmla="*/ 29 h 2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64" h="29">
                      <a:moveTo>
                        <a:pt x="14" y="22"/>
                      </a:moveTo>
                      <a:lnTo>
                        <a:pt x="7" y="22"/>
                      </a:lnTo>
                      <a:lnTo>
                        <a:pt x="0" y="22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50" y="7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43" y="22"/>
                      </a:lnTo>
                      <a:lnTo>
                        <a:pt x="36" y="22"/>
                      </a:lnTo>
                      <a:lnTo>
                        <a:pt x="28" y="22"/>
                      </a:lnTo>
                      <a:lnTo>
                        <a:pt x="28" y="29"/>
                      </a:lnTo>
                      <a:lnTo>
                        <a:pt x="21" y="29"/>
                      </a:lnTo>
                      <a:lnTo>
                        <a:pt x="21" y="22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2" name="Freeform 2127"/>
                <p:cNvSpPr>
                  <a:spLocks/>
                </p:cNvSpPr>
                <p:nvPr/>
              </p:nvSpPr>
              <p:spPr bwMode="auto">
                <a:xfrm>
                  <a:off x="1831" y="1269"/>
                  <a:ext cx="588" cy="212"/>
                </a:xfrm>
                <a:custGeom>
                  <a:avLst/>
                  <a:gdLst>
                    <a:gd name="T0" fmla="*/ 376 w 588"/>
                    <a:gd name="T1" fmla="*/ 63 h 212"/>
                    <a:gd name="T2" fmla="*/ 362 w 588"/>
                    <a:gd name="T3" fmla="*/ 49 h 212"/>
                    <a:gd name="T4" fmla="*/ 355 w 588"/>
                    <a:gd name="T5" fmla="*/ 21 h 212"/>
                    <a:gd name="T6" fmla="*/ 383 w 588"/>
                    <a:gd name="T7" fmla="*/ 7 h 212"/>
                    <a:gd name="T8" fmla="*/ 425 w 588"/>
                    <a:gd name="T9" fmla="*/ 21 h 212"/>
                    <a:gd name="T10" fmla="*/ 447 w 588"/>
                    <a:gd name="T11" fmla="*/ 35 h 212"/>
                    <a:gd name="T12" fmla="*/ 461 w 588"/>
                    <a:gd name="T13" fmla="*/ 63 h 212"/>
                    <a:gd name="T14" fmla="*/ 475 w 588"/>
                    <a:gd name="T15" fmla="*/ 92 h 212"/>
                    <a:gd name="T16" fmla="*/ 496 w 588"/>
                    <a:gd name="T17" fmla="*/ 120 h 212"/>
                    <a:gd name="T18" fmla="*/ 518 w 588"/>
                    <a:gd name="T19" fmla="*/ 113 h 212"/>
                    <a:gd name="T20" fmla="*/ 546 w 588"/>
                    <a:gd name="T21" fmla="*/ 134 h 212"/>
                    <a:gd name="T22" fmla="*/ 567 w 588"/>
                    <a:gd name="T23" fmla="*/ 134 h 212"/>
                    <a:gd name="T24" fmla="*/ 588 w 588"/>
                    <a:gd name="T25" fmla="*/ 141 h 212"/>
                    <a:gd name="T26" fmla="*/ 581 w 588"/>
                    <a:gd name="T27" fmla="*/ 156 h 212"/>
                    <a:gd name="T28" fmla="*/ 560 w 588"/>
                    <a:gd name="T29" fmla="*/ 156 h 212"/>
                    <a:gd name="T30" fmla="*/ 539 w 588"/>
                    <a:gd name="T31" fmla="*/ 156 h 212"/>
                    <a:gd name="T32" fmla="*/ 518 w 588"/>
                    <a:gd name="T33" fmla="*/ 170 h 212"/>
                    <a:gd name="T34" fmla="*/ 525 w 588"/>
                    <a:gd name="T35" fmla="*/ 170 h 212"/>
                    <a:gd name="T36" fmla="*/ 553 w 588"/>
                    <a:gd name="T37" fmla="*/ 170 h 212"/>
                    <a:gd name="T38" fmla="*/ 553 w 588"/>
                    <a:gd name="T39" fmla="*/ 184 h 212"/>
                    <a:gd name="T40" fmla="*/ 525 w 588"/>
                    <a:gd name="T41" fmla="*/ 191 h 212"/>
                    <a:gd name="T42" fmla="*/ 503 w 588"/>
                    <a:gd name="T43" fmla="*/ 191 h 212"/>
                    <a:gd name="T44" fmla="*/ 454 w 588"/>
                    <a:gd name="T45" fmla="*/ 184 h 212"/>
                    <a:gd name="T46" fmla="*/ 418 w 588"/>
                    <a:gd name="T47" fmla="*/ 184 h 212"/>
                    <a:gd name="T48" fmla="*/ 383 w 588"/>
                    <a:gd name="T49" fmla="*/ 184 h 212"/>
                    <a:gd name="T50" fmla="*/ 305 w 588"/>
                    <a:gd name="T51" fmla="*/ 205 h 212"/>
                    <a:gd name="T52" fmla="*/ 255 w 588"/>
                    <a:gd name="T53" fmla="*/ 205 h 212"/>
                    <a:gd name="T54" fmla="*/ 213 w 588"/>
                    <a:gd name="T55" fmla="*/ 212 h 212"/>
                    <a:gd name="T56" fmla="*/ 199 w 588"/>
                    <a:gd name="T57" fmla="*/ 205 h 212"/>
                    <a:gd name="T58" fmla="*/ 170 w 588"/>
                    <a:gd name="T59" fmla="*/ 177 h 212"/>
                    <a:gd name="T60" fmla="*/ 121 w 588"/>
                    <a:gd name="T61" fmla="*/ 177 h 212"/>
                    <a:gd name="T62" fmla="*/ 85 w 588"/>
                    <a:gd name="T63" fmla="*/ 163 h 212"/>
                    <a:gd name="T64" fmla="*/ 57 w 588"/>
                    <a:gd name="T65" fmla="*/ 156 h 212"/>
                    <a:gd name="T66" fmla="*/ 114 w 588"/>
                    <a:gd name="T67" fmla="*/ 134 h 212"/>
                    <a:gd name="T68" fmla="*/ 192 w 588"/>
                    <a:gd name="T69" fmla="*/ 134 h 212"/>
                    <a:gd name="T70" fmla="*/ 241 w 588"/>
                    <a:gd name="T71" fmla="*/ 134 h 212"/>
                    <a:gd name="T72" fmla="*/ 206 w 588"/>
                    <a:gd name="T73" fmla="*/ 120 h 212"/>
                    <a:gd name="T74" fmla="*/ 163 w 588"/>
                    <a:gd name="T75" fmla="*/ 120 h 212"/>
                    <a:gd name="T76" fmla="*/ 99 w 588"/>
                    <a:gd name="T77" fmla="*/ 120 h 212"/>
                    <a:gd name="T78" fmla="*/ 50 w 588"/>
                    <a:gd name="T79" fmla="*/ 120 h 212"/>
                    <a:gd name="T80" fmla="*/ 50 w 588"/>
                    <a:gd name="T81" fmla="*/ 99 h 212"/>
                    <a:gd name="T82" fmla="*/ 99 w 588"/>
                    <a:gd name="T83" fmla="*/ 85 h 212"/>
                    <a:gd name="T84" fmla="*/ 106 w 588"/>
                    <a:gd name="T85" fmla="*/ 85 h 212"/>
                    <a:gd name="T86" fmla="*/ 114 w 588"/>
                    <a:gd name="T87" fmla="*/ 78 h 212"/>
                    <a:gd name="T88" fmla="*/ 50 w 588"/>
                    <a:gd name="T89" fmla="*/ 85 h 212"/>
                    <a:gd name="T90" fmla="*/ 50 w 588"/>
                    <a:gd name="T91" fmla="*/ 78 h 212"/>
                    <a:gd name="T92" fmla="*/ 36 w 588"/>
                    <a:gd name="T93" fmla="*/ 71 h 212"/>
                    <a:gd name="T94" fmla="*/ 14 w 588"/>
                    <a:gd name="T95" fmla="*/ 56 h 212"/>
                    <a:gd name="T96" fmla="*/ 43 w 588"/>
                    <a:gd name="T97" fmla="*/ 28 h 212"/>
                    <a:gd name="T98" fmla="*/ 106 w 588"/>
                    <a:gd name="T99" fmla="*/ 14 h 212"/>
                    <a:gd name="T100" fmla="*/ 163 w 588"/>
                    <a:gd name="T101" fmla="*/ 7 h 212"/>
                    <a:gd name="T102" fmla="*/ 149 w 588"/>
                    <a:gd name="T103" fmla="*/ 35 h 212"/>
                    <a:gd name="T104" fmla="*/ 184 w 588"/>
                    <a:gd name="T105" fmla="*/ 35 h 212"/>
                    <a:gd name="T106" fmla="*/ 234 w 588"/>
                    <a:gd name="T107" fmla="*/ 21 h 212"/>
                    <a:gd name="T108" fmla="*/ 234 w 588"/>
                    <a:gd name="T109" fmla="*/ 42 h 212"/>
                    <a:gd name="T110" fmla="*/ 255 w 588"/>
                    <a:gd name="T111" fmla="*/ 42 h 212"/>
                    <a:gd name="T112" fmla="*/ 270 w 588"/>
                    <a:gd name="T113" fmla="*/ 35 h 212"/>
                    <a:gd name="T114" fmla="*/ 291 w 588"/>
                    <a:gd name="T115" fmla="*/ 35 h 212"/>
                    <a:gd name="T116" fmla="*/ 298 w 588"/>
                    <a:gd name="T117" fmla="*/ 28 h 212"/>
                    <a:gd name="T118" fmla="*/ 284 w 588"/>
                    <a:gd name="T119" fmla="*/ 21 h 212"/>
                    <a:gd name="T120" fmla="*/ 326 w 588"/>
                    <a:gd name="T121" fmla="*/ 28 h 212"/>
                    <a:gd name="T122" fmla="*/ 347 w 588"/>
                    <a:gd name="T123" fmla="*/ 63 h 21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588"/>
                    <a:gd name="T187" fmla="*/ 0 h 212"/>
                    <a:gd name="T188" fmla="*/ 588 w 588"/>
                    <a:gd name="T189" fmla="*/ 212 h 21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588" h="212">
                      <a:moveTo>
                        <a:pt x="362" y="78"/>
                      </a:moveTo>
                      <a:lnTo>
                        <a:pt x="369" y="78"/>
                      </a:lnTo>
                      <a:lnTo>
                        <a:pt x="362" y="78"/>
                      </a:lnTo>
                      <a:lnTo>
                        <a:pt x="362" y="71"/>
                      </a:lnTo>
                      <a:lnTo>
                        <a:pt x="369" y="71"/>
                      </a:lnTo>
                      <a:lnTo>
                        <a:pt x="376" y="71"/>
                      </a:lnTo>
                      <a:lnTo>
                        <a:pt x="383" y="71"/>
                      </a:lnTo>
                      <a:lnTo>
                        <a:pt x="376" y="71"/>
                      </a:lnTo>
                      <a:lnTo>
                        <a:pt x="376" y="63"/>
                      </a:lnTo>
                      <a:lnTo>
                        <a:pt x="383" y="63"/>
                      </a:lnTo>
                      <a:lnTo>
                        <a:pt x="376" y="63"/>
                      </a:lnTo>
                      <a:lnTo>
                        <a:pt x="369" y="63"/>
                      </a:lnTo>
                      <a:lnTo>
                        <a:pt x="369" y="56"/>
                      </a:lnTo>
                      <a:lnTo>
                        <a:pt x="362" y="56"/>
                      </a:lnTo>
                      <a:lnTo>
                        <a:pt x="369" y="56"/>
                      </a:lnTo>
                      <a:lnTo>
                        <a:pt x="362" y="49"/>
                      </a:lnTo>
                      <a:lnTo>
                        <a:pt x="369" y="49"/>
                      </a:lnTo>
                      <a:lnTo>
                        <a:pt x="362" y="49"/>
                      </a:lnTo>
                      <a:lnTo>
                        <a:pt x="369" y="49"/>
                      </a:lnTo>
                      <a:lnTo>
                        <a:pt x="362" y="49"/>
                      </a:lnTo>
                      <a:lnTo>
                        <a:pt x="369" y="49"/>
                      </a:lnTo>
                      <a:lnTo>
                        <a:pt x="362" y="49"/>
                      </a:lnTo>
                      <a:lnTo>
                        <a:pt x="362" y="42"/>
                      </a:lnTo>
                      <a:lnTo>
                        <a:pt x="369" y="42"/>
                      </a:lnTo>
                      <a:lnTo>
                        <a:pt x="362" y="42"/>
                      </a:lnTo>
                      <a:lnTo>
                        <a:pt x="362" y="35"/>
                      </a:lnTo>
                      <a:lnTo>
                        <a:pt x="355" y="35"/>
                      </a:lnTo>
                      <a:lnTo>
                        <a:pt x="362" y="35"/>
                      </a:lnTo>
                      <a:lnTo>
                        <a:pt x="355" y="35"/>
                      </a:lnTo>
                      <a:lnTo>
                        <a:pt x="355" y="28"/>
                      </a:lnTo>
                      <a:lnTo>
                        <a:pt x="362" y="28"/>
                      </a:lnTo>
                      <a:lnTo>
                        <a:pt x="355" y="28"/>
                      </a:lnTo>
                      <a:lnTo>
                        <a:pt x="355" y="21"/>
                      </a:lnTo>
                      <a:lnTo>
                        <a:pt x="355" y="14"/>
                      </a:lnTo>
                      <a:lnTo>
                        <a:pt x="347" y="14"/>
                      </a:lnTo>
                      <a:lnTo>
                        <a:pt x="355" y="14"/>
                      </a:lnTo>
                      <a:lnTo>
                        <a:pt x="347" y="14"/>
                      </a:lnTo>
                      <a:lnTo>
                        <a:pt x="355" y="7"/>
                      </a:lnTo>
                      <a:lnTo>
                        <a:pt x="362" y="7"/>
                      </a:lnTo>
                      <a:lnTo>
                        <a:pt x="355" y="7"/>
                      </a:lnTo>
                      <a:lnTo>
                        <a:pt x="355" y="0"/>
                      </a:lnTo>
                      <a:lnTo>
                        <a:pt x="369" y="7"/>
                      </a:lnTo>
                      <a:lnTo>
                        <a:pt x="376" y="7"/>
                      </a:lnTo>
                      <a:lnTo>
                        <a:pt x="383" y="7"/>
                      </a:lnTo>
                      <a:lnTo>
                        <a:pt x="390" y="14"/>
                      </a:lnTo>
                      <a:lnTo>
                        <a:pt x="390" y="7"/>
                      </a:lnTo>
                      <a:lnTo>
                        <a:pt x="397" y="7"/>
                      </a:lnTo>
                      <a:lnTo>
                        <a:pt x="404" y="7"/>
                      </a:lnTo>
                      <a:lnTo>
                        <a:pt x="411" y="7"/>
                      </a:lnTo>
                      <a:lnTo>
                        <a:pt x="411" y="14"/>
                      </a:lnTo>
                      <a:lnTo>
                        <a:pt x="418" y="14"/>
                      </a:lnTo>
                      <a:lnTo>
                        <a:pt x="425" y="14"/>
                      </a:lnTo>
                      <a:lnTo>
                        <a:pt x="433" y="14"/>
                      </a:lnTo>
                      <a:lnTo>
                        <a:pt x="425" y="14"/>
                      </a:lnTo>
                      <a:lnTo>
                        <a:pt x="425" y="21"/>
                      </a:lnTo>
                      <a:lnTo>
                        <a:pt x="433" y="21"/>
                      </a:lnTo>
                      <a:lnTo>
                        <a:pt x="440" y="21"/>
                      </a:lnTo>
                      <a:lnTo>
                        <a:pt x="433" y="21"/>
                      </a:lnTo>
                      <a:lnTo>
                        <a:pt x="440" y="21"/>
                      </a:lnTo>
                      <a:lnTo>
                        <a:pt x="440" y="28"/>
                      </a:lnTo>
                      <a:lnTo>
                        <a:pt x="447" y="28"/>
                      </a:lnTo>
                      <a:lnTo>
                        <a:pt x="440" y="28"/>
                      </a:lnTo>
                      <a:lnTo>
                        <a:pt x="447" y="28"/>
                      </a:lnTo>
                      <a:lnTo>
                        <a:pt x="440" y="28"/>
                      </a:lnTo>
                      <a:lnTo>
                        <a:pt x="440" y="35"/>
                      </a:lnTo>
                      <a:lnTo>
                        <a:pt x="447" y="35"/>
                      </a:lnTo>
                      <a:lnTo>
                        <a:pt x="440" y="35"/>
                      </a:lnTo>
                      <a:lnTo>
                        <a:pt x="447" y="35"/>
                      </a:lnTo>
                      <a:lnTo>
                        <a:pt x="447" y="42"/>
                      </a:lnTo>
                      <a:lnTo>
                        <a:pt x="454" y="49"/>
                      </a:lnTo>
                      <a:lnTo>
                        <a:pt x="454" y="56"/>
                      </a:lnTo>
                      <a:lnTo>
                        <a:pt x="461" y="56"/>
                      </a:lnTo>
                      <a:lnTo>
                        <a:pt x="461" y="63"/>
                      </a:lnTo>
                      <a:lnTo>
                        <a:pt x="454" y="63"/>
                      </a:lnTo>
                      <a:lnTo>
                        <a:pt x="461" y="63"/>
                      </a:lnTo>
                      <a:lnTo>
                        <a:pt x="454" y="63"/>
                      </a:lnTo>
                      <a:lnTo>
                        <a:pt x="461" y="63"/>
                      </a:lnTo>
                      <a:lnTo>
                        <a:pt x="461" y="71"/>
                      </a:lnTo>
                      <a:lnTo>
                        <a:pt x="461" y="63"/>
                      </a:lnTo>
                      <a:lnTo>
                        <a:pt x="461" y="71"/>
                      </a:lnTo>
                      <a:lnTo>
                        <a:pt x="468" y="71"/>
                      </a:lnTo>
                      <a:lnTo>
                        <a:pt x="461" y="71"/>
                      </a:lnTo>
                      <a:lnTo>
                        <a:pt x="468" y="71"/>
                      </a:lnTo>
                      <a:lnTo>
                        <a:pt x="475" y="78"/>
                      </a:lnTo>
                      <a:lnTo>
                        <a:pt x="475" y="85"/>
                      </a:lnTo>
                      <a:lnTo>
                        <a:pt x="468" y="85"/>
                      </a:lnTo>
                      <a:lnTo>
                        <a:pt x="468" y="92"/>
                      </a:lnTo>
                      <a:lnTo>
                        <a:pt x="475" y="92"/>
                      </a:lnTo>
                      <a:lnTo>
                        <a:pt x="468" y="92"/>
                      </a:lnTo>
                      <a:lnTo>
                        <a:pt x="475" y="92"/>
                      </a:lnTo>
                      <a:lnTo>
                        <a:pt x="468" y="92"/>
                      </a:lnTo>
                      <a:lnTo>
                        <a:pt x="468" y="99"/>
                      </a:lnTo>
                      <a:lnTo>
                        <a:pt x="475" y="99"/>
                      </a:lnTo>
                      <a:lnTo>
                        <a:pt x="475" y="106"/>
                      </a:lnTo>
                      <a:lnTo>
                        <a:pt x="482" y="106"/>
                      </a:lnTo>
                      <a:lnTo>
                        <a:pt x="482" y="113"/>
                      </a:lnTo>
                      <a:lnTo>
                        <a:pt x="489" y="113"/>
                      </a:lnTo>
                      <a:lnTo>
                        <a:pt x="496" y="113"/>
                      </a:lnTo>
                      <a:lnTo>
                        <a:pt x="496" y="120"/>
                      </a:lnTo>
                      <a:lnTo>
                        <a:pt x="503" y="120"/>
                      </a:lnTo>
                      <a:lnTo>
                        <a:pt x="510" y="120"/>
                      </a:lnTo>
                      <a:lnTo>
                        <a:pt x="518" y="120"/>
                      </a:lnTo>
                      <a:lnTo>
                        <a:pt x="518" y="127"/>
                      </a:lnTo>
                      <a:lnTo>
                        <a:pt x="525" y="120"/>
                      </a:lnTo>
                      <a:lnTo>
                        <a:pt x="518" y="120"/>
                      </a:lnTo>
                      <a:lnTo>
                        <a:pt x="510" y="120"/>
                      </a:lnTo>
                      <a:lnTo>
                        <a:pt x="518" y="120"/>
                      </a:lnTo>
                      <a:lnTo>
                        <a:pt x="510" y="120"/>
                      </a:lnTo>
                      <a:lnTo>
                        <a:pt x="510" y="113"/>
                      </a:lnTo>
                      <a:lnTo>
                        <a:pt x="518" y="113"/>
                      </a:lnTo>
                      <a:lnTo>
                        <a:pt x="518" y="120"/>
                      </a:lnTo>
                      <a:lnTo>
                        <a:pt x="525" y="120"/>
                      </a:lnTo>
                      <a:lnTo>
                        <a:pt x="532" y="120"/>
                      </a:lnTo>
                      <a:lnTo>
                        <a:pt x="532" y="127"/>
                      </a:lnTo>
                      <a:lnTo>
                        <a:pt x="539" y="127"/>
                      </a:lnTo>
                      <a:lnTo>
                        <a:pt x="546" y="127"/>
                      </a:lnTo>
                      <a:lnTo>
                        <a:pt x="539" y="127"/>
                      </a:lnTo>
                      <a:lnTo>
                        <a:pt x="546" y="127"/>
                      </a:lnTo>
                      <a:lnTo>
                        <a:pt x="546" y="134"/>
                      </a:lnTo>
                      <a:lnTo>
                        <a:pt x="546" y="127"/>
                      </a:lnTo>
                      <a:lnTo>
                        <a:pt x="546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67" y="134"/>
                      </a:lnTo>
                      <a:lnTo>
                        <a:pt x="560" y="134"/>
                      </a:lnTo>
                      <a:lnTo>
                        <a:pt x="560" y="141"/>
                      </a:lnTo>
                      <a:lnTo>
                        <a:pt x="567" y="141"/>
                      </a:lnTo>
                      <a:lnTo>
                        <a:pt x="567" y="134"/>
                      </a:lnTo>
                      <a:lnTo>
                        <a:pt x="567" y="141"/>
                      </a:lnTo>
                      <a:lnTo>
                        <a:pt x="574" y="141"/>
                      </a:lnTo>
                      <a:lnTo>
                        <a:pt x="567" y="134"/>
                      </a:lnTo>
                      <a:lnTo>
                        <a:pt x="574" y="134"/>
                      </a:lnTo>
                      <a:lnTo>
                        <a:pt x="574" y="141"/>
                      </a:lnTo>
                      <a:lnTo>
                        <a:pt x="574" y="134"/>
                      </a:lnTo>
                      <a:lnTo>
                        <a:pt x="574" y="141"/>
                      </a:lnTo>
                      <a:lnTo>
                        <a:pt x="574" y="134"/>
                      </a:lnTo>
                      <a:lnTo>
                        <a:pt x="581" y="134"/>
                      </a:lnTo>
                      <a:lnTo>
                        <a:pt x="581" y="141"/>
                      </a:lnTo>
                      <a:lnTo>
                        <a:pt x="588" y="141"/>
                      </a:lnTo>
                      <a:lnTo>
                        <a:pt x="581" y="141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8" y="156"/>
                      </a:lnTo>
                      <a:lnTo>
                        <a:pt x="581" y="156"/>
                      </a:lnTo>
                      <a:lnTo>
                        <a:pt x="588" y="156"/>
                      </a:lnTo>
                      <a:lnTo>
                        <a:pt x="581" y="156"/>
                      </a:lnTo>
                      <a:lnTo>
                        <a:pt x="581" y="163"/>
                      </a:lnTo>
                      <a:lnTo>
                        <a:pt x="581" y="156"/>
                      </a:lnTo>
                      <a:lnTo>
                        <a:pt x="574" y="156"/>
                      </a:lnTo>
                      <a:lnTo>
                        <a:pt x="574" y="163"/>
                      </a:lnTo>
                      <a:lnTo>
                        <a:pt x="574" y="156"/>
                      </a:lnTo>
                      <a:lnTo>
                        <a:pt x="567" y="156"/>
                      </a:lnTo>
                      <a:lnTo>
                        <a:pt x="567" y="149"/>
                      </a:lnTo>
                      <a:lnTo>
                        <a:pt x="567" y="156"/>
                      </a:lnTo>
                      <a:lnTo>
                        <a:pt x="560" y="156"/>
                      </a:lnTo>
                      <a:lnTo>
                        <a:pt x="560" y="163"/>
                      </a:lnTo>
                      <a:lnTo>
                        <a:pt x="560" y="156"/>
                      </a:lnTo>
                      <a:lnTo>
                        <a:pt x="553" y="156"/>
                      </a:lnTo>
                      <a:lnTo>
                        <a:pt x="553" y="149"/>
                      </a:lnTo>
                      <a:lnTo>
                        <a:pt x="546" y="149"/>
                      </a:lnTo>
                      <a:lnTo>
                        <a:pt x="553" y="149"/>
                      </a:lnTo>
                      <a:lnTo>
                        <a:pt x="546" y="149"/>
                      </a:lnTo>
                      <a:lnTo>
                        <a:pt x="546" y="156"/>
                      </a:lnTo>
                      <a:lnTo>
                        <a:pt x="546" y="149"/>
                      </a:lnTo>
                      <a:lnTo>
                        <a:pt x="539" y="149"/>
                      </a:lnTo>
                      <a:lnTo>
                        <a:pt x="546" y="149"/>
                      </a:lnTo>
                      <a:lnTo>
                        <a:pt x="539" y="149"/>
                      </a:lnTo>
                      <a:lnTo>
                        <a:pt x="539" y="156"/>
                      </a:lnTo>
                      <a:lnTo>
                        <a:pt x="532" y="156"/>
                      </a:lnTo>
                      <a:lnTo>
                        <a:pt x="532" y="163"/>
                      </a:lnTo>
                      <a:lnTo>
                        <a:pt x="525" y="163"/>
                      </a:lnTo>
                      <a:lnTo>
                        <a:pt x="518" y="163"/>
                      </a:lnTo>
                      <a:lnTo>
                        <a:pt x="510" y="163"/>
                      </a:lnTo>
                      <a:lnTo>
                        <a:pt x="510" y="156"/>
                      </a:lnTo>
                      <a:lnTo>
                        <a:pt x="503" y="156"/>
                      </a:lnTo>
                      <a:lnTo>
                        <a:pt x="503" y="163"/>
                      </a:lnTo>
                      <a:lnTo>
                        <a:pt x="510" y="163"/>
                      </a:lnTo>
                      <a:lnTo>
                        <a:pt x="510" y="170"/>
                      </a:lnTo>
                      <a:lnTo>
                        <a:pt x="518" y="170"/>
                      </a:lnTo>
                      <a:lnTo>
                        <a:pt x="518" y="163"/>
                      </a:lnTo>
                      <a:lnTo>
                        <a:pt x="518" y="170"/>
                      </a:lnTo>
                      <a:lnTo>
                        <a:pt x="518" y="177"/>
                      </a:lnTo>
                      <a:lnTo>
                        <a:pt x="510" y="177"/>
                      </a:lnTo>
                      <a:lnTo>
                        <a:pt x="510" y="184"/>
                      </a:lnTo>
                      <a:lnTo>
                        <a:pt x="510" y="177"/>
                      </a:lnTo>
                      <a:lnTo>
                        <a:pt x="518" y="177"/>
                      </a:lnTo>
                      <a:lnTo>
                        <a:pt x="525" y="177"/>
                      </a:lnTo>
                      <a:lnTo>
                        <a:pt x="525" y="170"/>
                      </a:lnTo>
                      <a:lnTo>
                        <a:pt x="525" y="177"/>
                      </a:lnTo>
                      <a:lnTo>
                        <a:pt x="525" y="170"/>
                      </a:lnTo>
                      <a:lnTo>
                        <a:pt x="532" y="170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46" y="170"/>
                      </a:lnTo>
                      <a:lnTo>
                        <a:pt x="546" y="163"/>
                      </a:lnTo>
                      <a:lnTo>
                        <a:pt x="546" y="170"/>
                      </a:lnTo>
                      <a:lnTo>
                        <a:pt x="553" y="170"/>
                      </a:lnTo>
                      <a:lnTo>
                        <a:pt x="546" y="170"/>
                      </a:lnTo>
                      <a:lnTo>
                        <a:pt x="546" y="177"/>
                      </a:lnTo>
                      <a:lnTo>
                        <a:pt x="546" y="170"/>
                      </a:lnTo>
                      <a:lnTo>
                        <a:pt x="546" y="177"/>
                      </a:lnTo>
                      <a:lnTo>
                        <a:pt x="553" y="177"/>
                      </a:lnTo>
                      <a:lnTo>
                        <a:pt x="560" y="177"/>
                      </a:lnTo>
                      <a:lnTo>
                        <a:pt x="560" y="184"/>
                      </a:lnTo>
                      <a:lnTo>
                        <a:pt x="553" y="184"/>
                      </a:lnTo>
                      <a:lnTo>
                        <a:pt x="560" y="184"/>
                      </a:lnTo>
                      <a:lnTo>
                        <a:pt x="553" y="191"/>
                      </a:lnTo>
                      <a:lnTo>
                        <a:pt x="553" y="184"/>
                      </a:lnTo>
                      <a:lnTo>
                        <a:pt x="546" y="184"/>
                      </a:lnTo>
                      <a:lnTo>
                        <a:pt x="546" y="191"/>
                      </a:lnTo>
                      <a:lnTo>
                        <a:pt x="539" y="191"/>
                      </a:lnTo>
                      <a:lnTo>
                        <a:pt x="532" y="191"/>
                      </a:lnTo>
                      <a:lnTo>
                        <a:pt x="539" y="191"/>
                      </a:lnTo>
                      <a:lnTo>
                        <a:pt x="532" y="191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18" y="198"/>
                      </a:lnTo>
                      <a:lnTo>
                        <a:pt x="510" y="191"/>
                      </a:lnTo>
                      <a:lnTo>
                        <a:pt x="518" y="191"/>
                      </a:lnTo>
                      <a:lnTo>
                        <a:pt x="510" y="191"/>
                      </a:lnTo>
                      <a:lnTo>
                        <a:pt x="510" y="198"/>
                      </a:lnTo>
                      <a:lnTo>
                        <a:pt x="510" y="191"/>
                      </a:lnTo>
                      <a:lnTo>
                        <a:pt x="503" y="198"/>
                      </a:lnTo>
                      <a:lnTo>
                        <a:pt x="510" y="198"/>
                      </a:lnTo>
                      <a:lnTo>
                        <a:pt x="503" y="198"/>
                      </a:lnTo>
                      <a:lnTo>
                        <a:pt x="503" y="191"/>
                      </a:lnTo>
                      <a:lnTo>
                        <a:pt x="496" y="198"/>
                      </a:lnTo>
                      <a:lnTo>
                        <a:pt x="496" y="191"/>
                      </a:lnTo>
                      <a:lnTo>
                        <a:pt x="489" y="191"/>
                      </a:lnTo>
                      <a:lnTo>
                        <a:pt x="482" y="191"/>
                      </a:lnTo>
                      <a:lnTo>
                        <a:pt x="475" y="191"/>
                      </a:lnTo>
                      <a:lnTo>
                        <a:pt x="468" y="191"/>
                      </a:lnTo>
                      <a:lnTo>
                        <a:pt x="461" y="191"/>
                      </a:lnTo>
                      <a:lnTo>
                        <a:pt x="454" y="191"/>
                      </a:lnTo>
                      <a:lnTo>
                        <a:pt x="447" y="191"/>
                      </a:lnTo>
                      <a:lnTo>
                        <a:pt x="454" y="191"/>
                      </a:lnTo>
                      <a:lnTo>
                        <a:pt x="454" y="184"/>
                      </a:lnTo>
                      <a:lnTo>
                        <a:pt x="447" y="184"/>
                      </a:lnTo>
                      <a:lnTo>
                        <a:pt x="454" y="184"/>
                      </a:lnTo>
                      <a:lnTo>
                        <a:pt x="447" y="184"/>
                      </a:lnTo>
                      <a:lnTo>
                        <a:pt x="440" y="184"/>
                      </a:lnTo>
                      <a:lnTo>
                        <a:pt x="433" y="184"/>
                      </a:lnTo>
                      <a:lnTo>
                        <a:pt x="433" y="177"/>
                      </a:lnTo>
                      <a:lnTo>
                        <a:pt x="425" y="177"/>
                      </a:lnTo>
                      <a:lnTo>
                        <a:pt x="425" y="184"/>
                      </a:lnTo>
                      <a:lnTo>
                        <a:pt x="418" y="184"/>
                      </a:lnTo>
                      <a:lnTo>
                        <a:pt x="425" y="184"/>
                      </a:lnTo>
                      <a:lnTo>
                        <a:pt x="418" y="184"/>
                      </a:lnTo>
                      <a:lnTo>
                        <a:pt x="411" y="184"/>
                      </a:lnTo>
                      <a:lnTo>
                        <a:pt x="411" y="177"/>
                      </a:lnTo>
                      <a:lnTo>
                        <a:pt x="411" y="170"/>
                      </a:lnTo>
                      <a:lnTo>
                        <a:pt x="404" y="170"/>
                      </a:lnTo>
                      <a:lnTo>
                        <a:pt x="397" y="170"/>
                      </a:lnTo>
                      <a:lnTo>
                        <a:pt x="404" y="170"/>
                      </a:lnTo>
                      <a:lnTo>
                        <a:pt x="397" y="170"/>
                      </a:lnTo>
                      <a:lnTo>
                        <a:pt x="390" y="170"/>
                      </a:lnTo>
                      <a:lnTo>
                        <a:pt x="390" y="177"/>
                      </a:lnTo>
                      <a:lnTo>
                        <a:pt x="390" y="184"/>
                      </a:lnTo>
                      <a:lnTo>
                        <a:pt x="383" y="184"/>
                      </a:lnTo>
                      <a:lnTo>
                        <a:pt x="376" y="191"/>
                      </a:lnTo>
                      <a:lnTo>
                        <a:pt x="369" y="191"/>
                      </a:lnTo>
                      <a:lnTo>
                        <a:pt x="362" y="191"/>
                      </a:lnTo>
                      <a:lnTo>
                        <a:pt x="355" y="191"/>
                      </a:lnTo>
                      <a:lnTo>
                        <a:pt x="347" y="191"/>
                      </a:lnTo>
                      <a:lnTo>
                        <a:pt x="340" y="191"/>
                      </a:lnTo>
                      <a:lnTo>
                        <a:pt x="333" y="198"/>
                      </a:lnTo>
                      <a:lnTo>
                        <a:pt x="326" y="198"/>
                      </a:lnTo>
                      <a:lnTo>
                        <a:pt x="319" y="198"/>
                      </a:lnTo>
                      <a:lnTo>
                        <a:pt x="312" y="198"/>
                      </a:lnTo>
                      <a:lnTo>
                        <a:pt x="305" y="205"/>
                      </a:lnTo>
                      <a:lnTo>
                        <a:pt x="298" y="205"/>
                      </a:lnTo>
                      <a:lnTo>
                        <a:pt x="291" y="205"/>
                      </a:lnTo>
                      <a:lnTo>
                        <a:pt x="284" y="205"/>
                      </a:lnTo>
                      <a:lnTo>
                        <a:pt x="277" y="205"/>
                      </a:lnTo>
                      <a:lnTo>
                        <a:pt x="270" y="205"/>
                      </a:lnTo>
                      <a:lnTo>
                        <a:pt x="262" y="205"/>
                      </a:lnTo>
                      <a:lnTo>
                        <a:pt x="270" y="205"/>
                      </a:lnTo>
                      <a:lnTo>
                        <a:pt x="262" y="205"/>
                      </a:lnTo>
                      <a:lnTo>
                        <a:pt x="255" y="205"/>
                      </a:lnTo>
                      <a:lnTo>
                        <a:pt x="248" y="205"/>
                      </a:lnTo>
                      <a:lnTo>
                        <a:pt x="255" y="205"/>
                      </a:lnTo>
                      <a:lnTo>
                        <a:pt x="248" y="205"/>
                      </a:lnTo>
                      <a:lnTo>
                        <a:pt x="241" y="205"/>
                      </a:lnTo>
                      <a:lnTo>
                        <a:pt x="234" y="205"/>
                      </a:lnTo>
                      <a:lnTo>
                        <a:pt x="227" y="205"/>
                      </a:lnTo>
                      <a:lnTo>
                        <a:pt x="220" y="205"/>
                      </a:lnTo>
                      <a:lnTo>
                        <a:pt x="220" y="212"/>
                      </a:lnTo>
                      <a:lnTo>
                        <a:pt x="213" y="205"/>
                      </a:lnTo>
                      <a:lnTo>
                        <a:pt x="213" y="212"/>
                      </a:lnTo>
                      <a:lnTo>
                        <a:pt x="213" y="205"/>
                      </a:lnTo>
                      <a:lnTo>
                        <a:pt x="206" y="212"/>
                      </a:lnTo>
                      <a:lnTo>
                        <a:pt x="213" y="212"/>
                      </a:lnTo>
                      <a:lnTo>
                        <a:pt x="206" y="212"/>
                      </a:lnTo>
                      <a:lnTo>
                        <a:pt x="199" y="212"/>
                      </a:lnTo>
                      <a:lnTo>
                        <a:pt x="192" y="212"/>
                      </a:lnTo>
                      <a:lnTo>
                        <a:pt x="184" y="212"/>
                      </a:lnTo>
                      <a:lnTo>
                        <a:pt x="192" y="212"/>
                      </a:lnTo>
                      <a:lnTo>
                        <a:pt x="192" y="205"/>
                      </a:lnTo>
                      <a:lnTo>
                        <a:pt x="192" y="212"/>
                      </a:lnTo>
                      <a:lnTo>
                        <a:pt x="192" y="205"/>
                      </a:lnTo>
                      <a:lnTo>
                        <a:pt x="192" y="212"/>
                      </a:lnTo>
                      <a:lnTo>
                        <a:pt x="199" y="212"/>
                      </a:lnTo>
                      <a:lnTo>
                        <a:pt x="199" y="205"/>
                      </a:lnTo>
                      <a:lnTo>
                        <a:pt x="192" y="205"/>
                      </a:lnTo>
                      <a:lnTo>
                        <a:pt x="184" y="205"/>
                      </a:lnTo>
                      <a:lnTo>
                        <a:pt x="184" y="198"/>
                      </a:lnTo>
                      <a:lnTo>
                        <a:pt x="177" y="198"/>
                      </a:lnTo>
                      <a:lnTo>
                        <a:pt x="177" y="191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84" y="177"/>
                      </a:lnTo>
                      <a:lnTo>
                        <a:pt x="184" y="184"/>
                      </a:lnTo>
                      <a:lnTo>
                        <a:pt x="177" y="177"/>
                      </a:lnTo>
                      <a:lnTo>
                        <a:pt x="170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42" y="177"/>
                      </a:lnTo>
                      <a:lnTo>
                        <a:pt x="135" y="177"/>
                      </a:lnTo>
                      <a:lnTo>
                        <a:pt x="128" y="177"/>
                      </a:lnTo>
                      <a:lnTo>
                        <a:pt x="121" y="177"/>
                      </a:lnTo>
                      <a:lnTo>
                        <a:pt x="114" y="177"/>
                      </a:lnTo>
                      <a:lnTo>
                        <a:pt x="106" y="177"/>
                      </a:lnTo>
                      <a:lnTo>
                        <a:pt x="99" y="177"/>
                      </a:lnTo>
                      <a:lnTo>
                        <a:pt x="99" y="170"/>
                      </a:lnTo>
                      <a:lnTo>
                        <a:pt x="92" y="170"/>
                      </a:lnTo>
                      <a:lnTo>
                        <a:pt x="85" y="170"/>
                      </a:lnTo>
                      <a:lnTo>
                        <a:pt x="78" y="170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71" y="163"/>
                      </a:lnTo>
                      <a:lnTo>
                        <a:pt x="78" y="163"/>
                      </a:lnTo>
                      <a:lnTo>
                        <a:pt x="71" y="163"/>
                      </a:lnTo>
                      <a:lnTo>
                        <a:pt x="71" y="156"/>
                      </a:lnTo>
                      <a:lnTo>
                        <a:pt x="71" y="163"/>
                      </a:lnTo>
                      <a:lnTo>
                        <a:pt x="71" y="156"/>
                      </a:lnTo>
                      <a:lnTo>
                        <a:pt x="64" y="156"/>
                      </a:lnTo>
                      <a:lnTo>
                        <a:pt x="57" y="156"/>
                      </a:lnTo>
                      <a:lnTo>
                        <a:pt x="64" y="156"/>
                      </a:lnTo>
                      <a:lnTo>
                        <a:pt x="57" y="156"/>
                      </a:lnTo>
                      <a:lnTo>
                        <a:pt x="57" y="149"/>
                      </a:lnTo>
                      <a:lnTo>
                        <a:pt x="57" y="141"/>
                      </a:lnTo>
                      <a:lnTo>
                        <a:pt x="64" y="141"/>
                      </a:lnTo>
                      <a:lnTo>
                        <a:pt x="71" y="141"/>
                      </a:lnTo>
                      <a:lnTo>
                        <a:pt x="78" y="141"/>
                      </a:lnTo>
                      <a:lnTo>
                        <a:pt x="85" y="141"/>
                      </a:lnTo>
                      <a:lnTo>
                        <a:pt x="85" y="134"/>
                      </a:lnTo>
                      <a:lnTo>
                        <a:pt x="92" y="134"/>
                      </a:lnTo>
                      <a:lnTo>
                        <a:pt x="99" y="134"/>
                      </a:lnTo>
                      <a:lnTo>
                        <a:pt x="106" y="134"/>
                      </a:lnTo>
                      <a:lnTo>
                        <a:pt x="114" y="134"/>
                      </a:lnTo>
                      <a:lnTo>
                        <a:pt x="121" y="134"/>
                      </a:lnTo>
                      <a:lnTo>
                        <a:pt x="128" y="134"/>
                      </a:lnTo>
                      <a:lnTo>
                        <a:pt x="135" y="134"/>
                      </a:lnTo>
                      <a:lnTo>
                        <a:pt x="142" y="134"/>
                      </a:lnTo>
                      <a:lnTo>
                        <a:pt x="149" y="134"/>
                      </a:lnTo>
                      <a:lnTo>
                        <a:pt x="156" y="134"/>
                      </a:lnTo>
                      <a:lnTo>
                        <a:pt x="163" y="134"/>
                      </a:lnTo>
                      <a:lnTo>
                        <a:pt x="170" y="134"/>
                      </a:lnTo>
                      <a:lnTo>
                        <a:pt x="177" y="134"/>
                      </a:lnTo>
                      <a:lnTo>
                        <a:pt x="184" y="134"/>
                      </a:lnTo>
                      <a:lnTo>
                        <a:pt x="192" y="134"/>
                      </a:lnTo>
                      <a:lnTo>
                        <a:pt x="199" y="134"/>
                      </a:lnTo>
                      <a:lnTo>
                        <a:pt x="206" y="134"/>
                      </a:lnTo>
                      <a:lnTo>
                        <a:pt x="213" y="134"/>
                      </a:lnTo>
                      <a:lnTo>
                        <a:pt x="220" y="134"/>
                      </a:lnTo>
                      <a:lnTo>
                        <a:pt x="227" y="134"/>
                      </a:lnTo>
                      <a:lnTo>
                        <a:pt x="220" y="134"/>
                      </a:lnTo>
                      <a:lnTo>
                        <a:pt x="227" y="134"/>
                      </a:lnTo>
                      <a:lnTo>
                        <a:pt x="234" y="134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8" y="127"/>
                      </a:lnTo>
                      <a:lnTo>
                        <a:pt x="241" y="127"/>
                      </a:lnTo>
                      <a:lnTo>
                        <a:pt x="234" y="127"/>
                      </a:lnTo>
                      <a:lnTo>
                        <a:pt x="227" y="127"/>
                      </a:lnTo>
                      <a:lnTo>
                        <a:pt x="227" y="120"/>
                      </a:lnTo>
                      <a:lnTo>
                        <a:pt x="220" y="120"/>
                      </a:lnTo>
                      <a:lnTo>
                        <a:pt x="213" y="120"/>
                      </a:lnTo>
                      <a:lnTo>
                        <a:pt x="206" y="120"/>
                      </a:lnTo>
                      <a:lnTo>
                        <a:pt x="199" y="120"/>
                      </a:lnTo>
                      <a:lnTo>
                        <a:pt x="206" y="120"/>
                      </a:lnTo>
                      <a:lnTo>
                        <a:pt x="199" y="120"/>
                      </a:lnTo>
                      <a:lnTo>
                        <a:pt x="192" y="120"/>
                      </a:lnTo>
                      <a:lnTo>
                        <a:pt x="184" y="120"/>
                      </a:lnTo>
                      <a:lnTo>
                        <a:pt x="184" y="113"/>
                      </a:lnTo>
                      <a:lnTo>
                        <a:pt x="184" y="120"/>
                      </a:lnTo>
                      <a:lnTo>
                        <a:pt x="177" y="113"/>
                      </a:lnTo>
                      <a:lnTo>
                        <a:pt x="177" y="120"/>
                      </a:lnTo>
                      <a:lnTo>
                        <a:pt x="177" y="113"/>
                      </a:lnTo>
                      <a:lnTo>
                        <a:pt x="170" y="113"/>
                      </a:lnTo>
                      <a:lnTo>
                        <a:pt x="163" y="113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56" y="113"/>
                      </a:lnTo>
                      <a:lnTo>
                        <a:pt x="149" y="113"/>
                      </a:lnTo>
                      <a:lnTo>
                        <a:pt x="149" y="120"/>
                      </a:lnTo>
                      <a:lnTo>
                        <a:pt x="142" y="120"/>
                      </a:lnTo>
                      <a:lnTo>
                        <a:pt x="135" y="120"/>
                      </a:lnTo>
                      <a:lnTo>
                        <a:pt x="128" y="120"/>
                      </a:lnTo>
                      <a:lnTo>
                        <a:pt x="121" y="120"/>
                      </a:lnTo>
                      <a:lnTo>
                        <a:pt x="114" y="120"/>
                      </a:lnTo>
                      <a:lnTo>
                        <a:pt x="106" y="120"/>
                      </a:lnTo>
                      <a:lnTo>
                        <a:pt x="99" y="120"/>
                      </a:lnTo>
                      <a:lnTo>
                        <a:pt x="92" y="120"/>
                      </a:lnTo>
                      <a:lnTo>
                        <a:pt x="99" y="120"/>
                      </a:lnTo>
                      <a:lnTo>
                        <a:pt x="92" y="120"/>
                      </a:lnTo>
                      <a:lnTo>
                        <a:pt x="85" y="120"/>
                      </a:lnTo>
                      <a:lnTo>
                        <a:pt x="78" y="120"/>
                      </a:lnTo>
                      <a:lnTo>
                        <a:pt x="71" y="120"/>
                      </a:lnTo>
                      <a:lnTo>
                        <a:pt x="64" y="120"/>
                      </a:lnTo>
                      <a:lnTo>
                        <a:pt x="57" y="120"/>
                      </a:lnTo>
                      <a:lnTo>
                        <a:pt x="50" y="120"/>
                      </a:lnTo>
                      <a:lnTo>
                        <a:pt x="43" y="120"/>
                      </a:lnTo>
                      <a:lnTo>
                        <a:pt x="50" y="120"/>
                      </a:lnTo>
                      <a:lnTo>
                        <a:pt x="43" y="113"/>
                      </a:lnTo>
                      <a:lnTo>
                        <a:pt x="50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29" y="106"/>
                      </a:lnTo>
                      <a:lnTo>
                        <a:pt x="21" y="106"/>
                      </a:lnTo>
                      <a:lnTo>
                        <a:pt x="21" y="99"/>
                      </a:lnTo>
                      <a:lnTo>
                        <a:pt x="29" y="99"/>
                      </a:lnTo>
                      <a:lnTo>
                        <a:pt x="36" y="99"/>
                      </a:lnTo>
                      <a:lnTo>
                        <a:pt x="43" y="99"/>
                      </a:lnTo>
                      <a:lnTo>
                        <a:pt x="50" y="99"/>
                      </a:lnTo>
                      <a:lnTo>
                        <a:pt x="50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85" y="92"/>
                      </a:lnTo>
                      <a:lnTo>
                        <a:pt x="85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14" y="85"/>
                      </a:lnTo>
                      <a:lnTo>
                        <a:pt x="106" y="85"/>
                      </a:lnTo>
                      <a:lnTo>
                        <a:pt x="99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14" y="85"/>
                      </a:lnTo>
                      <a:lnTo>
                        <a:pt x="121" y="85"/>
                      </a:lnTo>
                      <a:lnTo>
                        <a:pt x="128" y="85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28" y="78"/>
                      </a:lnTo>
                      <a:lnTo>
                        <a:pt x="135" y="78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21" y="85"/>
                      </a:lnTo>
                      <a:lnTo>
                        <a:pt x="114" y="78"/>
                      </a:lnTo>
                      <a:lnTo>
                        <a:pt x="121" y="78"/>
                      </a:lnTo>
                      <a:lnTo>
                        <a:pt x="114" y="78"/>
                      </a:lnTo>
                      <a:lnTo>
                        <a:pt x="99" y="78"/>
                      </a:lnTo>
                      <a:lnTo>
                        <a:pt x="92" y="85"/>
                      </a:lnTo>
                      <a:lnTo>
                        <a:pt x="92" y="78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1" y="85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43" y="85"/>
                      </a:lnTo>
                      <a:lnTo>
                        <a:pt x="36" y="85"/>
                      </a:lnTo>
                      <a:lnTo>
                        <a:pt x="29" y="85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50" y="78"/>
                      </a:lnTo>
                      <a:lnTo>
                        <a:pt x="43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50" y="78"/>
                      </a:lnTo>
                      <a:lnTo>
                        <a:pt x="50" y="71"/>
                      </a:lnTo>
                      <a:lnTo>
                        <a:pt x="43" y="78"/>
                      </a:lnTo>
                      <a:lnTo>
                        <a:pt x="43" y="71"/>
                      </a:lnTo>
                      <a:lnTo>
                        <a:pt x="36" y="78"/>
                      </a:lnTo>
                      <a:lnTo>
                        <a:pt x="36" y="71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1" y="78"/>
                      </a:lnTo>
                      <a:lnTo>
                        <a:pt x="14" y="78"/>
                      </a:lnTo>
                      <a:lnTo>
                        <a:pt x="7" y="78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21" y="56"/>
                      </a:lnTo>
                      <a:lnTo>
                        <a:pt x="21" y="49"/>
                      </a:lnTo>
                      <a:lnTo>
                        <a:pt x="29" y="49"/>
                      </a:lnTo>
                      <a:lnTo>
                        <a:pt x="36" y="49"/>
                      </a:lnTo>
                      <a:lnTo>
                        <a:pt x="29" y="42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9" y="35"/>
                      </a:lnTo>
                      <a:lnTo>
                        <a:pt x="36" y="35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50" y="21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106" y="14"/>
                      </a:lnTo>
                      <a:lnTo>
                        <a:pt x="106" y="7"/>
                      </a:lnTo>
                      <a:lnTo>
                        <a:pt x="114" y="7"/>
                      </a:lnTo>
                      <a:lnTo>
                        <a:pt x="121" y="7"/>
                      </a:lnTo>
                      <a:lnTo>
                        <a:pt x="128" y="7"/>
                      </a:lnTo>
                      <a:lnTo>
                        <a:pt x="135" y="7"/>
                      </a:lnTo>
                      <a:lnTo>
                        <a:pt x="142" y="7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63" y="14"/>
                      </a:lnTo>
                      <a:lnTo>
                        <a:pt x="170" y="14"/>
                      </a:lnTo>
                      <a:lnTo>
                        <a:pt x="163" y="14"/>
                      </a:lnTo>
                      <a:lnTo>
                        <a:pt x="163" y="21"/>
                      </a:lnTo>
                      <a:lnTo>
                        <a:pt x="170" y="28"/>
                      </a:lnTo>
                      <a:lnTo>
                        <a:pt x="163" y="28"/>
                      </a:lnTo>
                      <a:lnTo>
                        <a:pt x="156" y="28"/>
                      </a:lnTo>
                      <a:lnTo>
                        <a:pt x="156" y="35"/>
                      </a:lnTo>
                      <a:lnTo>
                        <a:pt x="149" y="35"/>
                      </a:lnTo>
                      <a:lnTo>
                        <a:pt x="156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77" y="35"/>
                      </a:lnTo>
                      <a:lnTo>
                        <a:pt x="184" y="35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84" y="21"/>
                      </a:lnTo>
                      <a:lnTo>
                        <a:pt x="192" y="21"/>
                      </a:lnTo>
                      <a:lnTo>
                        <a:pt x="199" y="21"/>
                      </a:lnTo>
                      <a:lnTo>
                        <a:pt x="206" y="21"/>
                      </a:lnTo>
                      <a:lnTo>
                        <a:pt x="213" y="21"/>
                      </a:lnTo>
                      <a:lnTo>
                        <a:pt x="220" y="21"/>
                      </a:lnTo>
                      <a:lnTo>
                        <a:pt x="227" y="21"/>
                      </a:lnTo>
                      <a:lnTo>
                        <a:pt x="234" y="21"/>
                      </a:lnTo>
                      <a:lnTo>
                        <a:pt x="234" y="28"/>
                      </a:lnTo>
                      <a:lnTo>
                        <a:pt x="241" y="28"/>
                      </a:lnTo>
                      <a:lnTo>
                        <a:pt x="248" y="28"/>
                      </a:lnTo>
                      <a:lnTo>
                        <a:pt x="255" y="28"/>
                      </a:lnTo>
                      <a:lnTo>
                        <a:pt x="255" y="35"/>
                      </a:lnTo>
                      <a:lnTo>
                        <a:pt x="248" y="35"/>
                      </a:lnTo>
                      <a:lnTo>
                        <a:pt x="248" y="42"/>
                      </a:lnTo>
                      <a:lnTo>
                        <a:pt x="241" y="42"/>
                      </a:lnTo>
                      <a:lnTo>
                        <a:pt x="234" y="42"/>
                      </a:lnTo>
                      <a:lnTo>
                        <a:pt x="234" y="49"/>
                      </a:lnTo>
                      <a:lnTo>
                        <a:pt x="234" y="42"/>
                      </a:lnTo>
                      <a:lnTo>
                        <a:pt x="234" y="49"/>
                      </a:lnTo>
                      <a:lnTo>
                        <a:pt x="241" y="49"/>
                      </a:lnTo>
                      <a:lnTo>
                        <a:pt x="241" y="42"/>
                      </a:lnTo>
                      <a:lnTo>
                        <a:pt x="241" y="49"/>
                      </a:lnTo>
                      <a:lnTo>
                        <a:pt x="248" y="49"/>
                      </a:lnTo>
                      <a:lnTo>
                        <a:pt x="248" y="42"/>
                      </a:lnTo>
                      <a:lnTo>
                        <a:pt x="248" y="49"/>
                      </a:lnTo>
                      <a:lnTo>
                        <a:pt x="241" y="49"/>
                      </a:lnTo>
                      <a:lnTo>
                        <a:pt x="241" y="42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48" y="42"/>
                      </a:lnTo>
                      <a:lnTo>
                        <a:pt x="248" y="49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55" y="49"/>
                      </a:lnTo>
                      <a:lnTo>
                        <a:pt x="255" y="42"/>
                      </a:lnTo>
                      <a:lnTo>
                        <a:pt x="262" y="42"/>
                      </a:lnTo>
                      <a:lnTo>
                        <a:pt x="270" y="42"/>
                      </a:lnTo>
                      <a:lnTo>
                        <a:pt x="270" y="35"/>
                      </a:lnTo>
                      <a:lnTo>
                        <a:pt x="277" y="35"/>
                      </a:lnTo>
                      <a:lnTo>
                        <a:pt x="284" y="35"/>
                      </a:lnTo>
                      <a:lnTo>
                        <a:pt x="291" y="42"/>
                      </a:lnTo>
                      <a:lnTo>
                        <a:pt x="298" y="42"/>
                      </a:lnTo>
                      <a:lnTo>
                        <a:pt x="291" y="42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35"/>
                      </a:lnTo>
                      <a:lnTo>
                        <a:pt x="298" y="42"/>
                      </a:lnTo>
                      <a:lnTo>
                        <a:pt x="298" y="35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28"/>
                      </a:lnTo>
                      <a:lnTo>
                        <a:pt x="291" y="35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91" y="28"/>
                      </a:lnTo>
                      <a:lnTo>
                        <a:pt x="298" y="28"/>
                      </a:lnTo>
                      <a:lnTo>
                        <a:pt x="298" y="35"/>
                      </a:lnTo>
                      <a:lnTo>
                        <a:pt x="298" y="28"/>
                      </a:lnTo>
                      <a:lnTo>
                        <a:pt x="305" y="28"/>
                      </a:lnTo>
                      <a:lnTo>
                        <a:pt x="298" y="28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77" y="28"/>
                      </a:lnTo>
                      <a:lnTo>
                        <a:pt x="277" y="21"/>
                      </a:lnTo>
                      <a:lnTo>
                        <a:pt x="270" y="21"/>
                      </a:lnTo>
                      <a:lnTo>
                        <a:pt x="277" y="21"/>
                      </a:lnTo>
                      <a:lnTo>
                        <a:pt x="284" y="21"/>
                      </a:lnTo>
                      <a:lnTo>
                        <a:pt x="291" y="21"/>
                      </a:lnTo>
                      <a:lnTo>
                        <a:pt x="298" y="21"/>
                      </a:lnTo>
                      <a:lnTo>
                        <a:pt x="305" y="21"/>
                      </a:lnTo>
                      <a:lnTo>
                        <a:pt x="305" y="28"/>
                      </a:lnTo>
                      <a:lnTo>
                        <a:pt x="312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26" y="35"/>
                      </a:lnTo>
                      <a:lnTo>
                        <a:pt x="326" y="28"/>
                      </a:lnTo>
                      <a:lnTo>
                        <a:pt x="326" y="35"/>
                      </a:lnTo>
                      <a:lnTo>
                        <a:pt x="333" y="35"/>
                      </a:lnTo>
                      <a:lnTo>
                        <a:pt x="340" y="35"/>
                      </a:lnTo>
                      <a:lnTo>
                        <a:pt x="340" y="42"/>
                      </a:lnTo>
                      <a:lnTo>
                        <a:pt x="340" y="35"/>
                      </a:lnTo>
                      <a:lnTo>
                        <a:pt x="340" y="42"/>
                      </a:lnTo>
                      <a:lnTo>
                        <a:pt x="333" y="49"/>
                      </a:lnTo>
                      <a:lnTo>
                        <a:pt x="340" y="49"/>
                      </a:lnTo>
                      <a:lnTo>
                        <a:pt x="340" y="56"/>
                      </a:lnTo>
                      <a:lnTo>
                        <a:pt x="347" y="56"/>
                      </a:lnTo>
                      <a:lnTo>
                        <a:pt x="347" y="63"/>
                      </a:lnTo>
                      <a:lnTo>
                        <a:pt x="355" y="63"/>
                      </a:lnTo>
                      <a:lnTo>
                        <a:pt x="347" y="63"/>
                      </a:lnTo>
                      <a:lnTo>
                        <a:pt x="355" y="63"/>
                      </a:lnTo>
                      <a:lnTo>
                        <a:pt x="347" y="63"/>
                      </a:lnTo>
                      <a:lnTo>
                        <a:pt x="347" y="71"/>
                      </a:lnTo>
                      <a:lnTo>
                        <a:pt x="355" y="71"/>
                      </a:lnTo>
                      <a:lnTo>
                        <a:pt x="347" y="71"/>
                      </a:lnTo>
                      <a:lnTo>
                        <a:pt x="355" y="71"/>
                      </a:lnTo>
                      <a:lnTo>
                        <a:pt x="355" y="78"/>
                      </a:lnTo>
                      <a:lnTo>
                        <a:pt x="362" y="7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3" name="Freeform 2128"/>
                <p:cNvSpPr>
                  <a:spLocks/>
                </p:cNvSpPr>
                <p:nvPr/>
              </p:nvSpPr>
              <p:spPr bwMode="auto">
                <a:xfrm>
                  <a:off x="1831" y="1269"/>
                  <a:ext cx="588" cy="212"/>
                </a:xfrm>
                <a:custGeom>
                  <a:avLst/>
                  <a:gdLst>
                    <a:gd name="T0" fmla="*/ 518 w 588"/>
                    <a:gd name="T1" fmla="*/ 127 h 212"/>
                    <a:gd name="T2" fmla="*/ 532 w 588"/>
                    <a:gd name="T3" fmla="*/ 120 h 212"/>
                    <a:gd name="T4" fmla="*/ 560 w 588"/>
                    <a:gd name="T5" fmla="*/ 134 h 212"/>
                    <a:gd name="T6" fmla="*/ 567 w 588"/>
                    <a:gd name="T7" fmla="*/ 141 h 212"/>
                    <a:gd name="T8" fmla="*/ 588 w 588"/>
                    <a:gd name="T9" fmla="*/ 141 h 212"/>
                    <a:gd name="T10" fmla="*/ 588 w 588"/>
                    <a:gd name="T11" fmla="*/ 156 h 212"/>
                    <a:gd name="T12" fmla="*/ 560 w 588"/>
                    <a:gd name="T13" fmla="*/ 156 h 212"/>
                    <a:gd name="T14" fmla="*/ 539 w 588"/>
                    <a:gd name="T15" fmla="*/ 149 h 212"/>
                    <a:gd name="T16" fmla="*/ 503 w 588"/>
                    <a:gd name="T17" fmla="*/ 156 h 212"/>
                    <a:gd name="T18" fmla="*/ 510 w 588"/>
                    <a:gd name="T19" fmla="*/ 177 h 212"/>
                    <a:gd name="T20" fmla="*/ 539 w 588"/>
                    <a:gd name="T21" fmla="*/ 163 h 212"/>
                    <a:gd name="T22" fmla="*/ 546 w 588"/>
                    <a:gd name="T23" fmla="*/ 177 h 212"/>
                    <a:gd name="T24" fmla="*/ 539 w 588"/>
                    <a:gd name="T25" fmla="*/ 191 h 212"/>
                    <a:gd name="T26" fmla="*/ 518 w 588"/>
                    <a:gd name="T27" fmla="*/ 198 h 212"/>
                    <a:gd name="T28" fmla="*/ 496 w 588"/>
                    <a:gd name="T29" fmla="*/ 198 h 212"/>
                    <a:gd name="T30" fmla="*/ 454 w 588"/>
                    <a:gd name="T31" fmla="*/ 184 h 212"/>
                    <a:gd name="T32" fmla="*/ 425 w 588"/>
                    <a:gd name="T33" fmla="*/ 184 h 212"/>
                    <a:gd name="T34" fmla="*/ 390 w 588"/>
                    <a:gd name="T35" fmla="*/ 177 h 212"/>
                    <a:gd name="T36" fmla="*/ 326 w 588"/>
                    <a:gd name="T37" fmla="*/ 198 h 212"/>
                    <a:gd name="T38" fmla="*/ 270 w 588"/>
                    <a:gd name="T39" fmla="*/ 205 h 212"/>
                    <a:gd name="T40" fmla="*/ 220 w 588"/>
                    <a:gd name="T41" fmla="*/ 212 h 212"/>
                    <a:gd name="T42" fmla="*/ 192 w 588"/>
                    <a:gd name="T43" fmla="*/ 212 h 212"/>
                    <a:gd name="T44" fmla="*/ 177 w 588"/>
                    <a:gd name="T45" fmla="*/ 198 h 212"/>
                    <a:gd name="T46" fmla="*/ 163 w 588"/>
                    <a:gd name="T47" fmla="*/ 177 h 212"/>
                    <a:gd name="T48" fmla="*/ 106 w 588"/>
                    <a:gd name="T49" fmla="*/ 177 h 212"/>
                    <a:gd name="T50" fmla="*/ 78 w 588"/>
                    <a:gd name="T51" fmla="*/ 163 h 212"/>
                    <a:gd name="T52" fmla="*/ 57 w 588"/>
                    <a:gd name="T53" fmla="*/ 156 h 212"/>
                    <a:gd name="T54" fmla="*/ 106 w 588"/>
                    <a:gd name="T55" fmla="*/ 134 h 212"/>
                    <a:gd name="T56" fmla="*/ 177 w 588"/>
                    <a:gd name="T57" fmla="*/ 134 h 212"/>
                    <a:gd name="T58" fmla="*/ 234 w 588"/>
                    <a:gd name="T59" fmla="*/ 134 h 212"/>
                    <a:gd name="T60" fmla="*/ 220 w 588"/>
                    <a:gd name="T61" fmla="*/ 120 h 212"/>
                    <a:gd name="T62" fmla="*/ 177 w 588"/>
                    <a:gd name="T63" fmla="*/ 113 h 212"/>
                    <a:gd name="T64" fmla="*/ 142 w 588"/>
                    <a:gd name="T65" fmla="*/ 120 h 212"/>
                    <a:gd name="T66" fmla="*/ 85 w 588"/>
                    <a:gd name="T67" fmla="*/ 120 h 212"/>
                    <a:gd name="T68" fmla="*/ 43 w 588"/>
                    <a:gd name="T69" fmla="*/ 113 h 212"/>
                    <a:gd name="T70" fmla="*/ 57 w 588"/>
                    <a:gd name="T71" fmla="*/ 92 h 212"/>
                    <a:gd name="T72" fmla="*/ 92 w 588"/>
                    <a:gd name="T73" fmla="*/ 85 h 212"/>
                    <a:gd name="T74" fmla="*/ 106 w 588"/>
                    <a:gd name="T75" fmla="*/ 85 h 212"/>
                    <a:gd name="T76" fmla="*/ 121 w 588"/>
                    <a:gd name="T77" fmla="*/ 85 h 212"/>
                    <a:gd name="T78" fmla="*/ 64 w 588"/>
                    <a:gd name="T79" fmla="*/ 85 h 212"/>
                    <a:gd name="T80" fmla="*/ 29 w 588"/>
                    <a:gd name="T81" fmla="*/ 78 h 212"/>
                    <a:gd name="T82" fmla="*/ 50 w 588"/>
                    <a:gd name="T83" fmla="*/ 71 h 212"/>
                    <a:gd name="T84" fmla="*/ 0 w 588"/>
                    <a:gd name="T85" fmla="*/ 78 h 212"/>
                    <a:gd name="T86" fmla="*/ 29 w 588"/>
                    <a:gd name="T87" fmla="*/ 42 h 212"/>
                    <a:gd name="T88" fmla="*/ 64 w 588"/>
                    <a:gd name="T89" fmla="*/ 21 h 212"/>
                    <a:gd name="T90" fmla="*/ 121 w 588"/>
                    <a:gd name="T91" fmla="*/ 7 h 212"/>
                    <a:gd name="T92" fmla="*/ 163 w 588"/>
                    <a:gd name="T93" fmla="*/ 7 h 212"/>
                    <a:gd name="T94" fmla="*/ 156 w 588"/>
                    <a:gd name="T95" fmla="*/ 35 h 212"/>
                    <a:gd name="T96" fmla="*/ 184 w 588"/>
                    <a:gd name="T97" fmla="*/ 35 h 212"/>
                    <a:gd name="T98" fmla="*/ 227 w 588"/>
                    <a:gd name="T99" fmla="*/ 21 h 212"/>
                    <a:gd name="T100" fmla="*/ 234 w 588"/>
                    <a:gd name="T101" fmla="*/ 42 h 212"/>
                    <a:gd name="T102" fmla="*/ 241 w 588"/>
                    <a:gd name="T103" fmla="*/ 49 h 212"/>
                    <a:gd name="T104" fmla="*/ 255 w 588"/>
                    <a:gd name="T105" fmla="*/ 49 h 212"/>
                    <a:gd name="T106" fmla="*/ 291 w 588"/>
                    <a:gd name="T107" fmla="*/ 35 h 212"/>
                    <a:gd name="T108" fmla="*/ 291 w 588"/>
                    <a:gd name="T109" fmla="*/ 35 h 212"/>
                    <a:gd name="T110" fmla="*/ 284 w 588"/>
                    <a:gd name="T111" fmla="*/ 28 h 212"/>
                    <a:gd name="T112" fmla="*/ 305 w 588"/>
                    <a:gd name="T113" fmla="*/ 21 h 212"/>
                    <a:gd name="T114" fmla="*/ 333 w 588"/>
                    <a:gd name="T115" fmla="*/ 35 h 212"/>
                    <a:gd name="T116" fmla="*/ 355 w 588"/>
                    <a:gd name="T117" fmla="*/ 63 h 2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8"/>
                    <a:gd name="T178" fmla="*/ 0 h 212"/>
                    <a:gd name="T179" fmla="*/ 588 w 588"/>
                    <a:gd name="T180" fmla="*/ 212 h 2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8" h="212">
                      <a:moveTo>
                        <a:pt x="475" y="106"/>
                      </a:moveTo>
                      <a:lnTo>
                        <a:pt x="482" y="106"/>
                      </a:lnTo>
                      <a:lnTo>
                        <a:pt x="482" y="113"/>
                      </a:lnTo>
                      <a:lnTo>
                        <a:pt x="489" y="113"/>
                      </a:lnTo>
                      <a:lnTo>
                        <a:pt x="496" y="113"/>
                      </a:lnTo>
                      <a:lnTo>
                        <a:pt x="496" y="120"/>
                      </a:lnTo>
                      <a:lnTo>
                        <a:pt x="503" y="120"/>
                      </a:lnTo>
                      <a:lnTo>
                        <a:pt x="510" y="120"/>
                      </a:lnTo>
                      <a:lnTo>
                        <a:pt x="518" y="120"/>
                      </a:lnTo>
                      <a:lnTo>
                        <a:pt x="518" y="127"/>
                      </a:lnTo>
                      <a:lnTo>
                        <a:pt x="525" y="120"/>
                      </a:lnTo>
                      <a:lnTo>
                        <a:pt x="518" y="120"/>
                      </a:lnTo>
                      <a:lnTo>
                        <a:pt x="510" y="120"/>
                      </a:lnTo>
                      <a:lnTo>
                        <a:pt x="518" y="120"/>
                      </a:lnTo>
                      <a:lnTo>
                        <a:pt x="510" y="120"/>
                      </a:lnTo>
                      <a:lnTo>
                        <a:pt x="510" y="113"/>
                      </a:lnTo>
                      <a:lnTo>
                        <a:pt x="518" y="113"/>
                      </a:lnTo>
                      <a:lnTo>
                        <a:pt x="518" y="120"/>
                      </a:lnTo>
                      <a:lnTo>
                        <a:pt x="525" y="120"/>
                      </a:lnTo>
                      <a:lnTo>
                        <a:pt x="532" y="120"/>
                      </a:lnTo>
                      <a:lnTo>
                        <a:pt x="532" y="127"/>
                      </a:lnTo>
                      <a:lnTo>
                        <a:pt x="539" y="127"/>
                      </a:lnTo>
                      <a:lnTo>
                        <a:pt x="546" y="127"/>
                      </a:lnTo>
                      <a:lnTo>
                        <a:pt x="539" y="127"/>
                      </a:lnTo>
                      <a:lnTo>
                        <a:pt x="546" y="127"/>
                      </a:lnTo>
                      <a:lnTo>
                        <a:pt x="546" y="134"/>
                      </a:lnTo>
                      <a:lnTo>
                        <a:pt x="546" y="127"/>
                      </a:lnTo>
                      <a:lnTo>
                        <a:pt x="546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53" y="134"/>
                      </a:lnTo>
                      <a:lnTo>
                        <a:pt x="560" y="134"/>
                      </a:lnTo>
                      <a:lnTo>
                        <a:pt x="567" y="134"/>
                      </a:lnTo>
                      <a:lnTo>
                        <a:pt x="560" y="134"/>
                      </a:lnTo>
                      <a:lnTo>
                        <a:pt x="560" y="141"/>
                      </a:lnTo>
                      <a:lnTo>
                        <a:pt x="567" y="141"/>
                      </a:lnTo>
                      <a:lnTo>
                        <a:pt x="567" y="134"/>
                      </a:lnTo>
                      <a:lnTo>
                        <a:pt x="567" y="141"/>
                      </a:lnTo>
                      <a:lnTo>
                        <a:pt x="574" y="141"/>
                      </a:lnTo>
                      <a:lnTo>
                        <a:pt x="567" y="134"/>
                      </a:lnTo>
                      <a:lnTo>
                        <a:pt x="574" y="134"/>
                      </a:lnTo>
                      <a:lnTo>
                        <a:pt x="574" y="141"/>
                      </a:lnTo>
                      <a:lnTo>
                        <a:pt x="574" y="134"/>
                      </a:lnTo>
                      <a:lnTo>
                        <a:pt x="574" y="141"/>
                      </a:lnTo>
                      <a:lnTo>
                        <a:pt x="574" y="134"/>
                      </a:lnTo>
                      <a:lnTo>
                        <a:pt x="581" y="134"/>
                      </a:lnTo>
                      <a:lnTo>
                        <a:pt x="581" y="141"/>
                      </a:lnTo>
                      <a:lnTo>
                        <a:pt x="588" y="141"/>
                      </a:lnTo>
                      <a:lnTo>
                        <a:pt x="581" y="141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8" y="156"/>
                      </a:lnTo>
                      <a:lnTo>
                        <a:pt x="581" y="156"/>
                      </a:lnTo>
                      <a:lnTo>
                        <a:pt x="588" y="156"/>
                      </a:lnTo>
                      <a:lnTo>
                        <a:pt x="581" y="156"/>
                      </a:lnTo>
                      <a:lnTo>
                        <a:pt x="581" y="163"/>
                      </a:lnTo>
                      <a:lnTo>
                        <a:pt x="581" y="156"/>
                      </a:lnTo>
                      <a:lnTo>
                        <a:pt x="574" y="156"/>
                      </a:lnTo>
                      <a:lnTo>
                        <a:pt x="574" y="163"/>
                      </a:lnTo>
                      <a:lnTo>
                        <a:pt x="574" y="156"/>
                      </a:lnTo>
                      <a:lnTo>
                        <a:pt x="567" y="156"/>
                      </a:lnTo>
                      <a:lnTo>
                        <a:pt x="567" y="149"/>
                      </a:lnTo>
                      <a:lnTo>
                        <a:pt x="567" y="156"/>
                      </a:lnTo>
                      <a:lnTo>
                        <a:pt x="560" y="156"/>
                      </a:lnTo>
                      <a:lnTo>
                        <a:pt x="560" y="163"/>
                      </a:lnTo>
                      <a:lnTo>
                        <a:pt x="560" y="156"/>
                      </a:lnTo>
                      <a:lnTo>
                        <a:pt x="553" y="156"/>
                      </a:lnTo>
                      <a:lnTo>
                        <a:pt x="553" y="149"/>
                      </a:lnTo>
                      <a:lnTo>
                        <a:pt x="546" y="149"/>
                      </a:lnTo>
                      <a:lnTo>
                        <a:pt x="553" y="149"/>
                      </a:lnTo>
                      <a:lnTo>
                        <a:pt x="546" y="149"/>
                      </a:lnTo>
                      <a:lnTo>
                        <a:pt x="546" y="156"/>
                      </a:lnTo>
                      <a:lnTo>
                        <a:pt x="546" y="149"/>
                      </a:lnTo>
                      <a:lnTo>
                        <a:pt x="539" y="149"/>
                      </a:lnTo>
                      <a:lnTo>
                        <a:pt x="546" y="149"/>
                      </a:lnTo>
                      <a:lnTo>
                        <a:pt x="539" y="149"/>
                      </a:lnTo>
                      <a:lnTo>
                        <a:pt x="539" y="156"/>
                      </a:lnTo>
                      <a:lnTo>
                        <a:pt x="532" y="156"/>
                      </a:lnTo>
                      <a:lnTo>
                        <a:pt x="532" y="163"/>
                      </a:lnTo>
                      <a:lnTo>
                        <a:pt x="525" y="163"/>
                      </a:lnTo>
                      <a:lnTo>
                        <a:pt x="518" y="163"/>
                      </a:lnTo>
                      <a:lnTo>
                        <a:pt x="510" y="163"/>
                      </a:lnTo>
                      <a:lnTo>
                        <a:pt x="510" y="156"/>
                      </a:lnTo>
                      <a:lnTo>
                        <a:pt x="503" y="156"/>
                      </a:lnTo>
                      <a:lnTo>
                        <a:pt x="503" y="163"/>
                      </a:lnTo>
                      <a:lnTo>
                        <a:pt x="510" y="163"/>
                      </a:lnTo>
                      <a:lnTo>
                        <a:pt x="510" y="170"/>
                      </a:lnTo>
                      <a:lnTo>
                        <a:pt x="518" y="170"/>
                      </a:lnTo>
                      <a:lnTo>
                        <a:pt x="518" y="163"/>
                      </a:lnTo>
                      <a:lnTo>
                        <a:pt x="518" y="170"/>
                      </a:lnTo>
                      <a:lnTo>
                        <a:pt x="518" y="177"/>
                      </a:lnTo>
                      <a:lnTo>
                        <a:pt x="510" y="177"/>
                      </a:lnTo>
                      <a:lnTo>
                        <a:pt x="510" y="184"/>
                      </a:lnTo>
                      <a:lnTo>
                        <a:pt x="510" y="177"/>
                      </a:lnTo>
                      <a:lnTo>
                        <a:pt x="518" y="177"/>
                      </a:lnTo>
                      <a:lnTo>
                        <a:pt x="525" y="177"/>
                      </a:lnTo>
                      <a:lnTo>
                        <a:pt x="525" y="170"/>
                      </a:lnTo>
                      <a:lnTo>
                        <a:pt x="525" y="177"/>
                      </a:lnTo>
                      <a:lnTo>
                        <a:pt x="525" y="170"/>
                      </a:lnTo>
                      <a:lnTo>
                        <a:pt x="532" y="170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39" y="170"/>
                      </a:lnTo>
                      <a:lnTo>
                        <a:pt x="539" y="163"/>
                      </a:lnTo>
                      <a:lnTo>
                        <a:pt x="546" y="170"/>
                      </a:lnTo>
                      <a:lnTo>
                        <a:pt x="546" y="163"/>
                      </a:lnTo>
                      <a:lnTo>
                        <a:pt x="546" y="170"/>
                      </a:lnTo>
                      <a:lnTo>
                        <a:pt x="553" y="170"/>
                      </a:lnTo>
                      <a:lnTo>
                        <a:pt x="546" y="170"/>
                      </a:lnTo>
                      <a:lnTo>
                        <a:pt x="546" y="177"/>
                      </a:lnTo>
                      <a:lnTo>
                        <a:pt x="546" y="170"/>
                      </a:lnTo>
                      <a:lnTo>
                        <a:pt x="546" y="177"/>
                      </a:lnTo>
                      <a:lnTo>
                        <a:pt x="553" y="177"/>
                      </a:lnTo>
                      <a:lnTo>
                        <a:pt x="560" y="177"/>
                      </a:lnTo>
                      <a:lnTo>
                        <a:pt x="560" y="184"/>
                      </a:lnTo>
                      <a:lnTo>
                        <a:pt x="553" y="184"/>
                      </a:lnTo>
                      <a:lnTo>
                        <a:pt x="560" y="184"/>
                      </a:lnTo>
                      <a:lnTo>
                        <a:pt x="553" y="191"/>
                      </a:lnTo>
                      <a:lnTo>
                        <a:pt x="553" y="184"/>
                      </a:lnTo>
                      <a:lnTo>
                        <a:pt x="546" y="184"/>
                      </a:lnTo>
                      <a:lnTo>
                        <a:pt x="546" y="191"/>
                      </a:lnTo>
                      <a:lnTo>
                        <a:pt x="539" y="191"/>
                      </a:lnTo>
                      <a:lnTo>
                        <a:pt x="532" y="191"/>
                      </a:lnTo>
                      <a:lnTo>
                        <a:pt x="539" y="191"/>
                      </a:lnTo>
                      <a:lnTo>
                        <a:pt x="532" y="191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25" y="191"/>
                      </a:lnTo>
                      <a:lnTo>
                        <a:pt x="525" y="198"/>
                      </a:lnTo>
                      <a:lnTo>
                        <a:pt x="518" y="198"/>
                      </a:lnTo>
                      <a:lnTo>
                        <a:pt x="510" y="191"/>
                      </a:lnTo>
                      <a:lnTo>
                        <a:pt x="518" y="191"/>
                      </a:lnTo>
                      <a:lnTo>
                        <a:pt x="510" y="191"/>
                      </a:lnTo>
                      <a:lnTo>
                        <a:pt x="510" y="198"/>
                      </a:lnTo>
                      <a:lnTo>
                        <a:pt x="510" y="191"/>
                      </a:lnTo>
                      <a:lnTo>
                        <a:pt x="503" y="198"/>
                      </a:lnTo>
                      <a:lnTo>
                        <a:pt x="510" y="198"/>
                      </a:lnTo>
                      <a:lnTo>
                        <a:pt x="503" y="198"/>
                      </a:lnTo>
                      <a:lnTo>
                        <a:pt x="503" y="191"/>
                      </a:lnTo>
                      <a:lnTo>
                        <a:pt x="496" y="198"/>
                      </a:lnTo>
                      <a:lnTo>
                        <a:pt x="496" y="191"/>
                      </a:lnTo>
                      <a:lnTo>
                        <a:pt x="489" y="191"/>
                      </a:lnTo>
                      <a:lnTo>
                        <a:pt x="482" y="191"/>
                      </a:lnTo>
                      <a:lnTo>
                        <a:pt x="475" y="191"/>
                      </a:lnTo>
                      <a:lnTo>
                        <a:pt x="468" y="191"/>
                      </a:lnTo>
                      <a:lnTo>
                        <a:pt x="461" y="191"/>
                      </a:lnTo>
                      <a:lnTo>
                        <a:pt x="454" y="191"/>
                      </a:lnTo>
                      <a:lnTo>
                        <a:pt x="447" y="191"/>
                      </a:lnTo>
                      <a:lnTo>
                        <a:pt x="454" y="191"/>
                      </a:lnTo>
                      <a:lnTo>
                        <a:pt x="454" y="184"/>
                      </a:lnTo>
                      <a:lnTo>
                        <a:pt x="447" y="184"/>
                      </a:lnTo>
                      <a:lnTo>
                        <a:pt x="454" y="184"/>
                      </a:lnTo>
                      <a:lnTo>
                        <a:pt x="447" y="184"/>
                      </a:lnTo>
                      <a:lnTo>
                        <a:pt x="440" y="184"/>
                      </a:lnTo>
                      <a:lnTo>
                        <a:pt x="433" y="184"/>
                      </a:lnTo>
                      <a:lnTo>
                        <a:pt x="433" y="177"/>
                      </a:lnTo>
                      <a:lnTo>
                        <a:pt x="425" y="177"/>
                      </a:lnTo>
                      <a:lnTo>
                        <a:pt x="425" y="184"/>
                      </a:lnTo>
                      <a:lnTo>
                        <a:pt x="418" y="184"/>
                      </a:lnTo>
                      <a:lnTo>
                        <a:pt x="425" y="184"/>
                      </a:lnTo>
                      <a:lnTo>
                        <a:pt x="418" y="184"/>
                      </a:lnTo>
                      <a:lnTo>
                        <a:pt x="411" y="184"/>
                      </a:lnTo>
                      <a:lnTo>
                        <a:pt x="411" y="177"/>
                      </a:lnTo>
                      <a:lnTo>
                        <a:pt x="411" y="170"/>
                      </a:lnTo>
                      <a:lnTo>
                        <a:pt x="404" y="170"/>
                      </a:lnTo>
                      <a:lnTo>
                        <a:pt x="397" y="170"/>
                      </a:lnTo>
                      <a:lnTo>
                        <a:pt x="404" y="170"/>
                      </a:lnTo>
                      <a:lnTo>
                        <a:pt x="397" y="170"/>
                      </a:lnTo>
                      <a:lnTo>
                        <a:pt x="390" y="170"/>
                      </a:lnTo>
                      <a:lnTo>
                        <a:pt x="390" y="177"/>
                      </a:lnTo>
                      <a:lnTo>
                        <a:pt x="390" y="184"/>
                      </a:lnTo>
                      <a:lnTo>
                        <a:pt x="383" y="184"/>
                      </a:lnTo>
                      <a:lnTo>
                        <a:pt x="376" y="191"/>
                      </a:lnTo>
                      <a:lnTo>
                        <a:pt x="369" y="191"/>
                      </a:lnTo>
                      <a:lnTo>
                        <a:pt x="362" y="191"/>
                      </a:lnTo>
                      <a:lnTo>
                        <a:pt x="355" y="191"/>
                      </a:lnTo>
                      <a:lnTo>
                        <a:pt x="347" y="191"/>
                      </a:lnTo>
                      <a:lnTo>
                        <a:pt x="340" y="191"/>
                      </a:lnTo>
                      <a:lnTo>
                        <a:pt x="333" y="198"/>
                      </a:lnTo>
                      <a:lnTo>
                        <a:pt x="326" y="198"/>
                      </a:lnTo>
                      <a:lnTo>
                        <a:pt x="319" y="198"/>
                      </a:lnTo>
                      <a:lnTo>
                        <a:pt x="312" y="198"/>
                      </a:lnTo>
                      <a:lnTo>
                        <a:pt x="305" y="205"/>
                      </a:lnTo>
                      <a:lnTo>
                        <a:pt x="298" y="205"/>
                      </a:lnTo>
                      <a:lnTo>
                        <a:pt x="291" y="205"/>
                      </a:lnTo>
                      <a:lnTo>
                        <a:pt x="284" y="205"/>
                      </a:lnTo>
                      <a:lnTo>
                        <a:pt x="277" y="205"/>
                      </a:lnTo>
                      <a:lnTo>
                        <a:pt x="270" y="205"/>
                      </a:lnTo>
                      <a:lnTo>
                        <a:pt x="262" y="205"/>
                      </a:lnTo>
                      <a:lnTo>
                        <a:pt x="270" y="205"/>
                      </a:lnTo>
                      <a:lnTo>
                        <a:pt x="262" y="205"/>
                      </a:lnTo>
                      <a:lnTo>
                        <a:pt x="255" y="205"/>
                      </a:lnTo>
                      <a:lnTo>
                        <a:pt x="248" y="205"/>
                      </a:lnTo>
                      <a:lnTo>
                        <a:pt x="255" y="205"/>
                      </a:lnTo>
                      <a:lnTo>
                        <a:pt x="248" y="205"/>
                      </a:lnTo>
                      <a:lnTo>
                        <a:pt x="241" y="205"/>
                      </a:lnTo>
                      <a:lnTo>
                        <a:pt x="234" y="205"/>
                      </a:lnTo>
                      <a:lnTo>
                        <a:pt x="227" y="205"/>
                      </a:lnTo>
                      <a:lnTo>
                        <a:pt x="220" y="205"/>
                      </a:lnTo>
                      <a:lnTo>
                        <a:pt x="220" y="212"/>
                      </a:lnTo>
                      <a:lnTo>
                        <a:pt x="213" y="205"/>
                      </a:lnTo>
                      <a:lnTo>
                        <a:pt x="213" y="212"/>
                      </a:lnTo>
                      <a:lnTo>
                        <a:pt x="213" y="205"/>
                      </a:lnTo>
                      <a:lnTo>
                        <a:pt x="206" y="212"/>
                      </a:lnTo>
                      <a:lnTo>
                        <a:pt x="213" y="212"/>
                      </a:lnTo>
                      <a:lnTo>
                        <a:pt x="206" y="212"/>
                      </a:lnTo>
                      <a:lnTo>
                        <a:pt x="199" y="212"/>
                      </a:lnTo>
                      <a:lnTo>
                        <a:pt x="192" y="212"/>
                      </a:lnTo>
                      <a:lnTo>
                        <a:pt x="184" y="212"/>
                      </a:lnTo>
                      <a:lnTo>
                        <a:pt x="192" y="212"/>
                      </a:lnTo>
                      <a:lnTo>
                        <a:pt x="192" y="205"/>
                      </a:lnTo>
                      <a:lnTo>
                        <a:pt x="192" y="212"/>
                      </a:lnTo>
                      <a:lnTo>
                        <a:pt x="192" y="205"/>
                      </a:lnTo>
                      <a:lnTo>
                        <a:pt x="192" y="212"/>
                      </a:lnTo>
                      <a:lnTo>
                        <a:pt x="199" y="212"/>
                      </a:lnTo>
                      <a:lnTo>
                        <a:pt x="199" y="205"/>
                      </a:lnTo>
                      <a:lnTo>
                        <a:pt x="192" y="205"/>
                      </a:lnTo>
                      <a:lnTo>
                        <a:pt x="184" y="205"/>
                      </a:lnTo>
                      <a:lnTo>
                        <a:pt x="184" y="198"/>
                      </a:lnTo>
                      <a:lnTo>
                        <a:pt x="177" y="198"/>
                      </a:lnTo>
                      <a:lnTo>
                        <a:pt x="177" y="191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84" y="177"/>
                      </a:lnTo>
                      <a:lnTo>
                        <a:pt x="184" y="184"/>
                      </a:lnTo>
                      <a:lnTo>
                        <a:pt x="177" y="177"/>
                      </a:lnTo>
                      <a:lnTo>
                        <a:pt x="170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42" y="177"/>
                      </a:lnTo>
                      <a:lnTo>
                        <a:pt x="135" y="177"/>
                      </a:lnTo>
                      <a:lnTo>
                        <a:pt x="128" y="177"/>
                      </a:lnTo>
                      <a:lnTo>
                        <a:pt x="121" y="177"/>
                      </a:lnTo>
                      <a:lnTo>
                        <a:pt x="114" y="177"/>
                      </a:lnTo>
                      <a:lnTo>
                        <a:pt x="106" y="177"/>
                      </a:lnTo>
                      <a:lnTo>
                        <a:pt x="99" y="177"/>
                      </a:lnTo>
                      <a:lnTo>
                        <a:pt x="99" y="170"/>
                      </a:lnTo>
                      <a:lnTo>
                        <a:pt x="92" y="170"/>
                      </a:lnTo>
                      <a:lnTo>
                        <a:pt x="85" y="170"/>
                      </a:lnTo>
                      <a:lnTo>
                        <a:pt x="78" y="170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85" y="163"/>
                      </a:lnTo>
                      <a:lnTo>
                        <a:pt x="78" y="163"/>
                      </a:lnTo>
                      <a:lnTo>
                        <a:pt x="71" y="163"/>
                      </a:lnTo>
                      <a:lnTo>
                        <a:pt x="78" y="163"/>
                      </a:lnTo>
                      <a:lnTo>
                        <a:pt x="71" y="163"/>
                      </a:lnTo>
                      <a:lnTo>
                        <a:pt x="71" y="156"/>
                      </a:lnTo>
                      <a:lnTo>
                        <a:pt x="71" y="163"/>
                      </a:lnTo>
                      <a:lnTo>
                        <a:pt x="71" y="156"/>
                      </a:lnTo>
                      <a:lnTo>
                        <a:pt x="64" y="156"/>
                      </a:lnTo>
                      <a:lnTo>
                        <a:pt x="57" y="156"/>
                      </a:lnTo>
                      <a:lnTo>
                        <a:pt x="64" y="156"/>
                      </a:lnTo>
                      <a:lnTo>
                        <a:pt x="57" y="156"/>
                      </a:lnTo>
                      <a:lnTo>
                        <a:pt x="57" y="149"/>
                      </a:lnTo>
                      <a:lnTo>
                        <a:pt x="57" y="141"/>
                      </a:lnTo>
                      <a:lnTo>
                        <a:pt x="64" y="141"/>
                      </a:lnTo>
                      <a:lnTo>
                        <a:pt x="71" y="141"/>
                      </a:lnTo>
                      <a:lnTo>
                        <a:pt x="78" y="141"/>
                      </a:lnTo>
                      <a:lnTo>
                        <a:pt x="85" y="141"/>
                      </a:lnTo>
                      <a:lnTo>
                        <a:pt x="85" y="134"/>
                      </a:lnTo>
                      <a:lnTo>
                        <a:pt x="92" y="134"/>
                      </a:lnTo>
                      <a:lnTo>
                        <a:pt x="99" y="134"/>
                      </a:lnTo>
                      <a:lnTo>
                        <a:pt x="106" y="134"/>
                      </a:lnTo>
                      <a:lnTo>
                        <a:pt x="114" y="134"/>
                      </a:lnTo>
                      <a:lnTo>
                        <a:pt x="121" y="134"/>
                      </a:lnTo>
                      <a:lnTo>
                        <a:pt x="128" y="134"/>
                      </a:lnTo>
                      <a:lnTo>
                        <a:pt x="135" y="134"/>
                      </a:lnTo>
                      <a:lnTo>
                        <a:pt x="142" y="134"/>
                      </a:lnTo>
                      <a:lnTo>
                        <a:pt x="149" y="134"/>
                      </a:lnTo>
                      <a:lnTo>
                        <a:pt x="156" y="134"/>
                      </a:lnTo>
                      <a:lnTo>
                        <a:pt x="163" y="134"/>
                      </a:lnTo>
                      <a:lnTo>
                        <a:pt x="170" y="134"/>
                      </a:lnTo>
                      <a:lnTo>
                        <a:pt x="177" y="134"/>
                      </a:lnTo>
                      <a:lnTo>
                        <a:pt x="184" y="134"/>
                      </a:lnTo>
                      <a:lnTo>
                        <a:pt x="192" y="134"/>
                      </a:lnTo>
                      <a:lnTo>
                        <a:pt x="199" y="134"/>
                      </a:lnTo>
                      <a:lnTo>
                        <a:pt x="206" y="134"/>
                      </a:lnTo>
                      <a:lnTo>
                        <a:pt x="213" y="134"/>
                      </a:lnTo>
                      <a:lnTo>
                        <a:pt x="220" y="134"/>
                      </a:lnTo>
                      <a:lnTo>
                        <a:pt x="227" y="134"/>
                      </a:lnTo>
                      <a:lnTo>
                        <a:pt x="220" y="134"/>
                      </a:lnTo>
                      <a:lnTo>
                        <a:pt x="227" y="134"/>
                      </a:lnTo>
                      <a:lnTo>
                        <a:pt x="234" y="134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1" y="134"/>
                      </a:lnTo>
                      <a:lnTo>
                        <a:pt x="248" y="134"/>
                      </a:lnTo>
                      <a:lnTo>
                        <a:pt x="248" y="127"/>
                      </a:lnTo>
                      <a:lnTo>
                        <a:pt x="241" y="127"/>
                      </a:lnTo>
                      <a:lnTo>
                        <a:pt x="234" y="127"/>
                      </a:lnTo>
                      <a:lnTo>
                        <a:pt x="227" y="127"/>
                      </a:lnTo>
                      <a:lnTo>
                        <a:pt x="227" y="120"/>
                      </a:lnTo>
                      <a:lnTo>
                        <a:pt x="220" y="120"/>
                      </a:lnTo>
                      <a:lnTo>
                        <a:pt x="213" y="120"/>
                      </a:lnTo>
                      <a:lnTo>
                        <a:pt x="206" y="120"/>
                      </a:lnTo>
                      <a:lnTo>
                        <a:pt x="199" y="120"/>
                      </a:lnTo>
                      <a:lnTo>
                        <a:pt x="206" y="120"/>
                      </a:lnTo>
                      <a:lnTo>
                        <a:pt x="199" y="120"/>
                      </a:lnTo>
                      <a:lnTo>
                        <a:pt x="192" y="120"/>
                      </a:lnTo>
                      <a:lnTo>
                        <a:pt x="184" y="120"/>
                      </a:lnTo>
                      <a:lnTo>
                        <a:pt x="184" y="113"/>
                      </a:lnTo>
                      <a:lnTo>
                        <a:pt x="184" y="120"/>
                      </a:lnTo>
                      <a:lnTo>
                        <a:pt x="177" y="113"/>
                      </a:lnTo>
                      <a:lnTo>
                        <a:pt x="177" y="120"/>
                      </a:lnTo>
                      <a:lnTo>
                        <a:pt x="177" y="113"/>
                      </a:lnTo>
                      <a:lnTo>
                        <a:pt x="170" y="113"/>
                      </a:lnTo>
                      <a:lnTo>
                        <a:pt x="163" y="113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56" y="113"/>
                      </a:lnTo>
                      <a:lnTo>
                        <a:pt x="149" y="113"/>
                      </a:lnTo>
                      <a:lnTo>
                        <a:pt x="149" y="120"/>
                      </a:lnTo>
                      <a:lnTo>
                        <a:pt x="142" y="120"/>
                      </a:lnTo>
                      <a:lnTo>
                        <a:pt x="135" y="120"/>
                      </a:lnTo>
                      <a:lnTo>
                        <a:pt x="128" y="120"/>
                      </a:lnTo>
                      <a:lnTo>
                        <a:pt x="121" y="120"/>
                      </a:lnTo>
                      <a:lnTo>
                        <a:pt x="114" y="120"/>
                      </a:lnTo>
                      <a:lnTo>
                        <a:pt x="106" y="120"/>
                      </a:lnTo>
                      <a:lnTo>
                        <a:pt x="99" y="120"/>
                      </a:lnTo>
                      <a:lnTo>
                        <a:pt x="92" y="120"/>
                      </a:lnTo>
                      <a:lnTo>
                        <a:pt x="99" y="120"/>
                      </a:lnTo>
                      <a:lnTo>
                        <a:pt x="92" y="120"/>
                      </a:lnTo>
                      <a:lnTo>
                        <a:pt x="85" y="120"/>
                      </a:lnTo>
                      <a:lnTo>
                        <a:pt x="78" y="120"/>
                      </a:lnTo>
                      <a:lnTo>
                        <a:pt x="71" y="120"/>
                      </a:lnTo>
                      <a:lnTo>
                        <a:pt x="64" y="120"/>
                      </a:lnTo>
                      <a:lnTo>
                        <a:pt x="57" y="120"/>
                      </a:lnTo>
                      <a:lnTo>
                        <a:pt x="50" y="120"/>
                      </a:lnTo>
                      <a:lnTo>
                        <a:pt x="43" y="120"/>
                      </a:lnTo>
                      <a:lnTo>
                        <a:pt x="50" y="120"/>
                      </a:lnTo>
                      <a:lnTo>
                        <a:pt x="43" y="113"/>
                      </a:lnTo>
                      <a:lnTo>
                        <a:pt x="50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29" y="106"/>
                      </a:lnTo>
                      <a:lnTo>
                        <a:pt x="21" y="106"/>
                      </a:lnTo>
                      <a:lnTo>
                        <a:pt x="21" y="99"/>
                      </a:lnTo>
                      <a:lnTo>
                        <a:pt x="29" y="99"/>
                      </a:lnTo>
                      <a:lnTo>
                        <a:pt x="36" y="99"/>
                      </a:lnTo>
                      <a:lnTo>
                        <a:pt x="43" y="99"/>
                      </a:lnTo>
                      <a:lnTo>
                        <a:pt x="50" y="99"/>
                      </a:lnTo>
                      <a:lnTo>
                        <a:pt x="50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85" y="92"/>
                      </a:lnTo>
                      <a:lnTo>
                        <a:pt x="85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14" y="85"/>
                      </a:lnTo>
                      <a:lnTo>
                        <a:pt x="106" y="85"/>
                      </a:lnTo>
                      <a:lnTo>
                        <a:pt x="99" y="85"/>
                      </a:lnTo>
                      <a:lnTo>
                        <a:pt x="92" y="85"/>
                      </a:lnTo>
                      <a:lnTo>
                        <a:pt x="99" y="85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14" y="85"/>
                      </a:lnTo>
                      <a:lnTo>
                        <a:pt x="121" y="85"/>
                      </a:lnTo>
                      <a:lnTo>
                        <a:pt x="128" y="85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28" y="78"/>
                      </a:lnTo>
                      <a:lnTo>
                        <a:pt x="135" y="78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21" y="85"/>
                      </a:lnTo>
                      <a:lnTo>
                        <a:pt x="114" y="78"/>
                      </a:lnTo>
                      <a:lnTo>
                        <a:pt x="121" y="78"/>
                      </a:lnTo>
                      <a:lnTo>
                        <a:pt x="114" y="78"/>
                      </a:lnTo>
                      <a:lnTo>
                        <a:pt x="99" y="78"/>
                      </a:lnTo>
                      <a:lnTo>
                        <a:pt x="92" y="85"/>
                      </a:lnTo>
                      <a:lnTo>
                        <a:pt x="92" y="78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1" y="85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43" y="85"/>
                      </a:lnTo>
                      <a:lnTo>
                        <a:pt x="36" y="85"/>
                      </a:lnTo>
                      <a:lnTo>
                        <a:pt x="29" y="85"/>
                      </a:lnTo>
                      <a:lnTo>
                        <a:pt x="29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50" y="78"/>
                      </a:lnTo>
                      <a:lnTo>
                        <a:pt x="43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36" y="78"/>
                      </a:lnTo>
                      <a:lnTo>
                        <a:pt x="43" y="78"/>
                      </a:lnTo>
                      <a:lnTo>
                        <a:pt x="50" y="78"/>
                      </a:lnTo>
                      <a:lnTo>
                        <a:pt x="50" y="71"/>
                      </a:lnTo>
                      <a:lnTo>
                        <a:pt x="43" y="78"/>
                      </a:lnTo>
                      <a:lnTo>
                        <a:pt x="43" y="71"/>
                      </a:lnTo>
                      <a:lnTo>
                        <a:pt x="36" y="78"/>
                      </a:lnTo>
                      <a:lnTo>
                        <a:pt x="36" y="71"/>
                      </a:lnTo>
                      <a:lnTo>
                        <a:pt x="36" y="78"/>
                      </a:lnTo>
                      <a:lnTo>
                        <a:pt x="29" y="78"/>
                      </a:lnTo>
                      <a:lnTo>
                        <a:pt x="21" y="78"/>
                      </a:lnTo>
                      <a:lnTo>
                        <a:pt x="14" y="78"/>
                      </a:lnTo>
                      <a:lnTo>
                        <a:pt x="7" y="78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21" y="56"/>
                      </a:lnTo>
                      <a:lnTo>
                        <a:pt x="21" y="49"/>
                      </a:lnTo>
                      <a:lnTo>
                        <a:pt x="29" y="49"/>
                      </a:lnTo>
                      <a:lnTo>
                        <a:pt x="36" y="49"/>
                      </a:lnTo>
                      <a:lnTo>
                        <a:pt x="29" y="42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9" y="35"/>
                      </a:lnTo>
                      <a:lnTo>
                        <a:pt x="36" y="35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50" y="21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106" y="14"/>
                      </a:lnTo>
                      <a:lnTo>
                        <a:pt x="106" y="7"/>
                      </a:lnTo>
                      <a:lnTo>
                        <a:pt x="114" y="7"/>
                      </a:lnTo>
                      <a:lnTo>
                        <a:pt x="121" y="7"/>
                      </a:lnTo>
                      <a:lnTo>
                        <a:pt x="128" y="7"/>
                      </a:lnTo>
                      <a:lnTo>
                        <a:pt x="135" y="7"/>
                      </a:lnTo>
                      <a:lnTo>
                        <a:pt x="142" y="7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63" y="14"/>
                      </a:lnTo>
                      <a:lnTo>
                        <a:pt x="170" y="14"/>
                      </a:lnTo>
                      <a:lnTo>
                        <a:pt x="163" y="14"/>
                      </a:lnTo>
                      <a:lnTo>
                        <a:pt x="163" y="21"/>
                      </a:lnTo>
                      <a:lnTo>
                        <a:pt x="170" y="28"/>
                      </a:lnTo>
                      <a:lnTo>
                        <a:pt x="163" y="28"/>
                      </a:lnTo>
                      <a:lnTo>
                        <a:pt x="156" y="28"/>
                      </a:lnTo>
                      <a:lnTo>
                        <a:pt x="156" y="35"/>
                      </a:lnTo>
                      <a:lnTo>
                        <a:pt x="149" y="35"/>
                      </a:lnTo>
                      <a:lnTo>
                        <a:pt x="156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77" y="35"/>
                      </a:lnTo>
                      <a:lnTo>
                        <a:pt x="184" y="35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84" y="21"/>
                      </a:lnTo>
                      <a:lnTo>
                        <a:pt x="192" y="21"/>
                      </a:lnTo>
                      <a:lnTo>
                        <a:pt x="199" y="21"/>
                      </a:lnTo>
                      <a:lnTo>
                        <a:pt x="206" y="21"/>
                      </a:lnTo>
                      <a:lnTo>
                        <a:pt x="213" y="21"/>
                      </a:lnTo>
                      <a:lnTo>
                        <a:pt x="220" y="21"/>
                      </a:lnTo>
                      <a:lnTo>
                        <a:pt x="227" y="21"/>
                      </a:lnTo>
                      <a:lnTo>
                        <a:pt x="234" y="21"/>
                      </a:lnTo>
                      <a:lnTo>
                        <a:pt x="234" y="28"/>
                      </a:lnTo>
                      <a:lnTo>
                        <a:pt x="241" y="28"/>
                      </a:lnTo>
                      <a:lnTo>
                        <a:pt x="248" y="28"/>
                      </a:lnTo>
                      <a:lnTo>
                        <a:pt x="255" y="28"/>
                      </a:lnTo>
                      <a:lnTo>
                        <a:pt x="255" y="35"/>
                      </a:lnTo>
                      <a:lnTo>
                        <a:pt x="248" y="35"/>
                      </a:lnTo>
                      <a:lnTo>
                        <a:pt x="248" y="42"/>
                      </a:lnTo>
                      <a:lnTo>
                        <a:pt x="241" y="42"/>
                      </a:lnTo>
                      <a:lnTo>
                        <a:pt x="234" y="42"/>
                      </a:lnTo>
                      <a:lnTo>
                        <a:pt x="234" y="49"/>
                      </a:lnTo>
                      <a:lnTo>
                        <a:pt x="234" y="42"/>
                      </a:lnTo>
                      <a:lnTo>
                        <a:pt x="234" y="49"/>
                      </a:lnTo>
                      <a:lnTo>
                        <a:pt x="241" y="49"/>
                      </a:lnTo>
                      <a:lnTo>
                        <a:pt x="241" y="42"/>
                      </a:lnTo>
                      <a:lnTo>
                        <a:pt x="241" y="49"/>
                      </a:lnTo>
                      <a:lnTo>
                        <a:pt x="248" y="49"/>
                      </a:lnTo>
                      <a:lnTo>
                        <a:pt x="248" y="42"/>
                      </a:lnTo>
                      <a:lnTo>
                        <a:pt x="248" y="49"/>
                      </a:lnTo>
                      <a:lnTo>
                        <a:pt x="241" y="49"/>
                      </a:lnTo>
                      <a:lnTo>
                        <a:pt x="241" y="42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48" y="42"/>
                      </a:lnTo>
                      <a:lnTo>
                        <a:pt x="248" y="49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55" y="49"/>
                      </a:lnTo>
                      <a:lnTo>
                        <a:pt x="255" y="42"/>
                      </a:lnTo>
                      <a:lnTo>
                        <a:pt x="262" y="42"/>
                      </a:lnTo>
                      <a:lnTo>
                        <a:pt x="270" y="42"/>
                      </a:lnTo>
                      <a:lnTo>
                        <a:pt x="270" y="35"/>
                      </a:lnTo>
                      <a:lnTo>
                        <a:pt x="277" y="35"/>
                      </a:lnTo>
                      <a:lnTo>
                        <a:pt x="284" y="35"/>
                      </a:lnTo>
                      <a:lnTo>
                        <a:pt x="291" y="42"/>
                      </a:lnTo>
                      <a:lnTo>
                        <a:pt x="298" y="42"/>
                      </a:lnTo>
                      <a:lnTo>
                        <a:pt x="291" y="42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35"/>
                      </a:lnTo>
                      <a:lnTo>
                        <a:pt x="298" y="42"/>
                      </a:lnTo>
                      <a:lnTo>
                        <a:pt x="298" y="35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35"/>
                      </a:lnTo>
                      <a:lnTo>
                        <a:pt x="284" y="35"/>
                      </a:lnTo>
                      <a:lnTo>
                        <a:pt x="291" y="28"/>
                      </a:lnTo>
                      <a:lnTo>
                        <a:pt x="291" y="35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91" y="28"/>
                      </a:lnTo>
                      <a:lnTo>
                        <a:pt x="298" y="28"/>
                      </a:lnTo>
                      <a:lnTo>
                        <a:pt x="298" y="35"/>
                      </a:lnTo>
                      <a:lnTo>
                        <a:pt x="298" y="28"/>
                      </a:lnTo>
                      <a:lnTo>
                        <a:pt x="305" y="28"/>
                      </a:lnTo>
                      <a:lnTo>
                        <a:pt x="298" y="28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91" y="28"/>
                      </a:lnTo>
                      <a:lnTo>
                        <a:pt x="284" y="28"/>
                      </a:lnTo>
                      <a:lnTo>
                        <a:pt x="277" y="28"/>
                      </a:lnTo>
                      <a:lnTo>
                        <a:pt x="277" y="21"/>
                      </a:lnTo>
                      <a:lnTo>
                        <a:pt x="270" y="21"/>
                      </a:lnTo>
                      <a:lnTo>
                        <a:pt x="277" y="21"/>
                      </a:lnTo>
                      <a:lnTo>
                        <a:pt x="284" y="21"/>
                      </a:lnTo>
                      <a:lnTo>
                        <a:pt x="291" y="21"/>
                      </a:lnTo>
                      <a:lnTo>
                        <a:pt x="298" y="21"/>
                      </a:lnTo>
                      <a:lnTo>
                        <a:pt x="305" y="21"/>
                      </a:lnTo>
                      <a:lnTo>
                        <a:pt x="305" y="28"/>
                      </a:lnTo>
                      <a:lnTo>
                        <a:pt x="312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26" y="35"/>
                      </a:lnTo>
                      <a:lnTo>
                        <a:pt x="326" y="28"/>
                      </a:lnTo>
                      <a:lnTo>
                        <a:pt x="326" y="35"/>
                      </a:lnTo>
                      <a:lnTo>
                        <a:pt x="333" y="35"/>
                      </a:lnTo>
                      <a:lnTo>
                        <a:pt x="340" y="35"/>
                      </a:lnTo>
                      <a:lnTo>
                        <a:pt x="340" y="42"/>
                      </a:lnTo>
                      <a:lnTo>
                        <a:pt x="340" y="35"/>
                      </a:lnTo>
                      <a:lnTo>
                        <a:pt x="340" y="42"/>
                      </a:lnTo>
                      <a:lnTo>
                        <a:pt x="333" y="49"/>
                      </a:lnTo>
                      <a:lnTo>
                        <a:pt x="340" y="49"/>
                      </a:lnTo>
                      <a:lnTo>
                        <a:pt x="340" y="56"/>
                      </a:lnTo>
                      <a:lnTo>
                        <a:pt x="347" y="56"/>
                      </a:lnTo>
                      <a:lnTo>
                        <a:pt x="347" y="63"/>
                      </a:lnTo>
                      <a:lnTo>
                        <a:pt x="355" y="63"/>
                      </a:lnTo>
                      <a:lnTo>
                        <a:pt x="347" y="63"/>
                      </a:lnTo>
                      <a:lnTo>
                        <a:pt x="355" y="63"/>
                      </a:lnTo>
                      <a:lnTo>
                        <a:pt x="347" y="63"/>
                      </a:lnTo>
                      <a:lnTo>
                        <a:pt x="347" y="71"/>
                      </a:lnTo>
                      <a:lnTo>
                        <a:pt x="355" y="71"/>
                      </a:lnTo>
                      <a:lnTo>
                        <a:pt x="347" y="71"/>
                      </a:lnTo>
                      <a:lnTo>
                        <a:pt x="355" y="71"/>
                      </a:lnTo>
                      <a:lnTo>
                        <a:pt x="355" y="78"/>
                      </a:lnTo>
                      <a:lnTo>
                        <a:pt x="362" y="78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4" name="Freeform 2129"/>
                <p:cNvSpPr>
                  <a:spLocks/>
                </p:cNvSpPr>
                <p:nvPr/>
              </p:nvSpPr>
              <p:spPr bwMode="auto">
                <a:xfrm>
                  <a:off x="2178" y="1269"/>
                  <a:ext cx="128" cy="106"/>
                </a:xfrm>
                <a:custGeom>
                  <a:avLst/>
                  <a:gdLst>
                    <a:gd name="T0" fmla="*/ 22 w 128"/>
                    <a:gd name="T1" fmla="*/ 78 h 106"/>
                    <a:gd name="T2" fmla="*/ 15 w 128"/>
                    <a:gd name="T3" fmla="*/ 71 h 106"/>
                    <a:gd name="T4" fmla="*/ 29 w 128"/>
                    <a:gd name="T5" fmla="*/ 71 h 106"/>
                    <a:gd name="T6" fmla="*/ 29 w 128"/>
                    <a:gd name="T7" fmla="*/ 71 h 106"/>
                    <a:gd name="T8" fmla="*/ 36 w 128"/>
                    <a:gd name="T9" fmla="*/ 63 h 106"/>
                    <a:gd name="T10" fmla="*/ 22 w 128"/>
                    <a:gd name="T11" fmla="*/ 63 h 106"/>
                    <a:gd name="T12" fmla="*/ 15 w 128"/>
                    <a:gd name="T13" fmla="*/ 56 h 106"/>
                    <a:gd name="T14" fmla="*/ 15 w 128"/>
                    <a:gd name="T15" fmla="*/ 49 h 106"/>
                    <a:gd name="T16" fmla="*/ 15 w 128"/>
                    <a:gd name="T17" fmla="*/ 49 h 106"/>
                    <a:gd name="T18" fmla="*/ 15 w 128"/>
                    <a:gd name="T19" fmla="*/ 49 h 106"/>
                    <a:gd name="T20" fmla="*/ 15 w 128"/>
                    <a:gd name="T21" fmla="*/ 49 h 106"/>
                    <a:gd name="T22" fmla="*/ 22 w 128"/>
                    <a:gd name="T23" fmla="*/ 42 h 106"/>
                    <a:gd name="T24" fmla="*/ 15 w 128"/>
                    <a:gd name="T25" fmla="*/ 35 h 106"/>
                    <a:gd name="T26" fmla="*/ 15 w 128"/>
                    <a:gd name="T27" fmla="*/ 35 h 106"/>
                    <a:gd name="T28" fmla="*/ 8 w 128"/>
                    <a:gd name="T29" fmla="*/ 28 h 106"/>
                    <a:gd name="T30" fmla="*/ 8 w 128"/>
                    <a:gd name="T31" fmla="*/ 28 h 106"/>
                    <a:gd name="T32" fmla="*/ 8 w 128"/>
                    <a:gd name="T33" fmla="*/ 14 h 106"/>
                    <a:gd name="T34" fmla="*/ 8 w 128"/>
                    <a:gd name="T35" fmla="*/ 14 h 106"/>
                    <a:gd name="T36" fmla="*/ 8 w 128"/>
                    <a:gd name="T37" fmla="*/ 7 h 106"/>
                    <a:gd name="T38" fmla="*/ 8 w 128"/>
                    <a:gd name="T39" fmla="*/ 7 h 106"/>
                    <a:gd name="T40" fmla="*/ 22 w 128"/>
                    <a:gd name="T41" fmla="*/ 7 h 106"/>
                    <a:gd name="T42" fmla="*/ 36 w 128"/>
                    <a:gd name="T43" fmla="*/ 7 h 106"/>
                    <a:gd name="T44" fmla="*/ 43 w 128"/>
                    <a:gd name="T45" fmla="*/ 7 h 106"/>
                    <a:gd name="T46" fmla="*/ 57 w 128"/>
                    <a:gd name="T47" fmla="*/ 7 h 106"/>
                    <a:gd name="T48" fmla="*/ 64 w 128"/>
                    <a:gd name="T49" fmla="*/ 14 h 106"/>
                    <a:gd name="T50" fmla="*/ 78 w 128"/>
                    <a:gd name="T51" fmla="*/ 14 h 106"/>
                    <a:gd name="T52" fmla="*/ 78 w 128"/>
                    <a:gd name="T53" fmla="*/ 14 h 106"/>
                    <a:gd name="T54" fmla="*/ 86 w 128"/>
                    <a:gd name="T55" fmla="*/ 21 h 106"/>
                    <a:gd name="T56" fmla="*/ 86 w 128"/>
                    <a:gd name="T57" fmla="*/ 21 h 106"/>
                    <a:gd name="T58" fmla="*/ 93 w 128"/>
                    <a:gd name="T59" fmla="*/ 28 h 106"/>
                    <a:gd name="T60" fmla="*/ 93 w 128"/>
                    <a:gd name="T61" fmla="*/ 28 h 106"/>
                    <a:gd name="T62" fmla="*/ 93 w 128"/>
                    <a:gd name="T63" fmla="*/ 28 h 106"/>
                    <a:gd name="T64" fmla="*/ 100 w 128"/>
                    <a:gd name="T65" fmla="*/ 35 h 106"/>
                    <a:gd name="T66" fmla="*/ 100 w 128"/>
                    <a:gd name="T67" fmla="*/ 35 h 106"/>
                    <a:gd name="T68" fmla="*/ 107 w 128"/>
                    <a:gd name="T69" fmla="*/ 49 h 106"/>
                    <a:gd name="T70" fmla="*/ 114 w 128"/>
                    <a:gd name="T71" fmla="*/ 56 h 106"/>
                    <a:gd name="T72" fmla="*/ 107 w 128"/>
                    <a:gd name="T73" fmla="*/ 63 h 106"/>
                    <a:gd name="T74" fmla="*/ 107 w 128"/>
                    <a:gd name="T75" fmla="*/ 63 h 106"/>
                    <a:gd name="T76" fmla="*/ 114 w 128"/>
                    <a:gd name="T77" fmla="*/ 71 h 106"/>
                    <a:gd name="T78" fmla="*/ 114 w 128"/>
                    <a:gd name="T79" fmla="*/ 71 h 106"/>
                    <a:gd name="T80" fmla="*/ 114 w 128"/>
                    <a:gd name="T81" fmla="*/ 71 h 106"/>
                    <a:gd name="T82" fmla="*/ 128 w 128"/>
                    <a:gd name="T83" fmla="*/ 78 h 106"/>
                    <a:gd name="T84" fmla="*/ 121 w 128"/>
                    <a:gd name="T85" fmla="*/ 85 h 106"/>
                    <a:gd name="T86" fmla="*/ 128 w 128"/>
                    <a:gd name="T87" fmla="*/ 92 h 106"/>
                    <a:gd name="T88" fmla="*/ 128 w 128"/>
                    <a:gd name="T89" fmla="*/ 92 h 106"/>
                    <a:gd name="T90" fmla="*/ 121 w 128"/>
                    <a:gd name="T91" fmla="*/ 99 h 106"/>
                    <a:gd name="T92" fmla="*/ 128 w 128"/>
                    <a:gd name="T93" fmla="*/ 106 h 10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28"/>
                    <a:gd name="T142" fmla="*/ 0 h 106"/>
                    <a:gd name="T143" fmla="*/ 128 w 128"/>
                    <a:gd name="T144" fmla="*/ 106 h 10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28" h="106">
                      <a:moveTo>
                        <a:pt x="15" y="78"/>
                      </a:moveTo>
                      <a:lnTo>
                        <a:pt x="22" y="78"/>
                      </a:lnTo>
                      <a:lnTo>
                        <a:pt x="15" y="78"/>
                      </a:lnTo>
                      <a:lnTo>
                        <a:pt x="15" y="71"/>
                      </a:lnTo>
                      <a:lnTo>
                        <a:pt x="22" y="71"/>
                      </a:lnTo>
                      <a:lnTo>
                        <a:pt x="29" y="71"/>
                      </a:lnTo>
                      <a:lnTo>
                        <a:pt x="36" y="71"/>
                      </a:lnTo>
                      <a:lnTo>
                        <a:pt x="29" y="71"/>
                      </a:lnTo>
                      <a:lnTo>
                        <a:pt x="29" y="63"/>
                      </a:lnTo>
                      <a:lnTo>
                        <a:pt x="36" y="63"/>
                      </a:lnTo>
                      <a:lnTo>
                        <a:pt x="29" y="63"/>
                      </a:lnTo>
                      <a:lnTo>
                        <a:pt x="22" y="63"/>
                      </a:lnTo>
                      <a:lnTo>
                        <a:pt x="22" y="56"/>
                      </a:lnTo>
                      <a:lnTo>
                        <a:pt x="15" y="56"/>
                      </a:lnTo>
                      <a:lnTo>
                        <a:pt x="22" y="56"/>
                      </a:lnTo>
                      <a:lnTo>
                        <a:pt x="15" y="49"/>
                      </a:lnTo>
                      <a:lnTo>
                        <a:pt x="22" y="49"/>
                      </a:lnTo>
                      <a:lnTo>
                        <a:pt x="15" y="49"/>
                      </a:lnTo>
                      <a:lnTo>
                        <a:pt x="22" y="49"/>
                      </a:lnTo>
                      <a:lnTo>
                        <a:pt x="15" y="49"/>
                      </a:lnTo>
                      <a:lnTo>
                        <a:pt x="22" y="49"/>
                      </a:lnTo>
                      <a:lnTo>
                        <a:pt x="15" y="49"/>
                      </a:lnTo>
                      <a:lnTo>
                        <a:pt x="15" y="42"/>
                      </a:lnTo>
                      <a:lnTo>
                        <a:pt x="22" y="42"/>
                      </a:lnTo>
                      <a:lnTo>
                        <a:pt x="15" y="42"/>
                      </a:lnTo>
                      <a:lnTo>
                        <a:pt x="15" y="35"/>
                      </a:lnTo>
                      <a:lnTo>
                        <a:pt x="8" y="35"/>
                      </a:lnTo>
                      <a:lnTo>
                        <a:pt x="15" y="35"/>
                      </a:lnTo>
                      <a:lnTo>
                        <a:pt x="8" y="35"/>
                      </a:lnTo>
                      <a:lnTo>
                        <a:pt x="8" y="28"/>
                      </a:lnTo>
                      <a:lnTo>
                        <a:pt x="15" y="28"/>
                      </a:lnTo>
                      <a:lnTo>
                        <a:pt x="8" y="28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43" y="14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64" y="14"/>
                      </a:lnTo>
                      <a:lnTo>
                        <a:pt x="71" y="14"/>
                      </a:lnTo>
                      <a:lnTo>
                        <a:pt x="78" y="14"/>
                      </a:lnTo>
                      <a:lnTo>
                        <a:pt x="86" y="14"/>
                      </a:lnTo>
                      <a:lnTo>
                        <a:pt x="78" y="14"/>
                      </a:lnTo>
                      <a:lnTo>
                        <a:pt x="78" y="21"/>
                      </a:lnTo>
                      <a:lnTo>
                        <a:pt x="86" y="21"/>
                      </a:lnTo>
                      <a:lnTo>
                        <a:pt x="93" y="21"/>
                      </a:lnTo>
                      <a:lnTo>
                        <a:pt x="86" y="21"/>
                      </a:lnTo>
                      <a:lnTo>
                        <a:pt x="93" y="21"/>
                      </a:lnTo>
                      <a:lnTo>
                        <a:pt x="93" y="28"/>
                      </a:lnTo>
                      <a:lnTo>
                        <a:pt x="100" y="28"/>
                      </a:lnTo>
                      <a:lnTo>
                        <a:pt x="93" y="28"/>
                      </a:lnTo>
                      <a:lnTo>
                        <a:pt x="100" y="28"/>
                      </a:lnTo>
                      <a:lnTo>
                        <a:pt x="93" y="28"/>
                      </a:lnTo>
                      <a:lnTo>
                        <a:pt x="93" y="35"/>
                      </a:lnTo>
                      <a:lnTo>
                        <a:pt x="100" y="35"/>
                      </a:lnTo>
                      <a:lnTo>
                        <a:pt x="93" y="35"/>
                      </a:lnTo>
                      <a:lnTo>
                        <a:pt x="100" y="35"/>
                      </a:lnTo>
                      <a:lnTo>
                        <a:pt x="100" y="42"/>
                      </a:lnTo>
                      <a:lnTo>
                        <a:pt x="107" y="49"/>
                      </a:lnTo>
                      <a:lnTo>
                        <a:pt x="107" y="56"/>
                      </a:lnTo>
                      <a:lnTo>
                        <a:pt x="114" y="56"/>
                      </a:lnTo>
                      <a:lnTo>
                        <a:pt x="114" y="63"/>
                      </a:lnTo>
                      <a:lnTo>
                        <a:pt x="107" y="63"/>
                      </a:lnTo>
                      <a:lnTo>
                        <a:pt x="114" y="63"/>
                      </a:lnTo>
                      <a:lnTo>
                        <a:pt x="107" y="63"/>
                      </a:lnTo>
                      <a:lnTo>
                        <a:pt x="114" y="63"/>
                      </a:lnTo>
                      <a:lnTo>
                        <a:pt x="114" y="71"/>
                      </a:lnTo>
                      <a:lnTo>
                        <a:pt x="114" y="63"/>
                      </a:lnTo>
                      <a:lnTo>
                        <a:pt x="114" y="71"/>
                      </a:lnTo>
                      <a:lnTo>
                        <a:pt x="121" y="71"/>
                      </a:lnTo>
                      <a:lnTo>
                        <a:pt x="114" y="71"/>
                      </a:lnTo>
                      <a:lnTo>
                        <a:pt x="121" y="71"/>
                      </a:lnTo>
                      <a:lnTo>
                        <a:pt x="128" y="78"/>
                      </a:lnTo>
                      <a:lnTo>
                        <a:pt x="128" y="85"/>
                      </a:lnTo>
                      <a:lnTo>
                        <a:pt x="121" y="85"/>
                      </a:lnTo>
                      <a:lnTo>
                        <a:pt x="121" y="92"/>
                      </a:lnTo>
                      <a:lnTo>
                        <a:pt x="128" y="92"/>
                      </a:lnTo>
                      <a:lnTo>
                        <a:pt x="121" y="92"/>
                      </a:lnTo>
                      <a:lnTo>
                        <a:pt x="128" y="92"/>
                      </a:lnTo>
                      <a:lnTo>
                        <a:pt x="121" y="92"/>
                      </a:lnTo>
                      <a:lnTo>
                        <a:pt x="121" y="99"/>
                      </a:lnTo>
                      <a:lnTo>
                        <a:pt x="128" y="99"/>
                      </a:lnTo>
                      <a:lnTo>
                        <a:pt x="128" y="106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5" name="Freeform 2130"/>
                <p:cNvSpPr>
                  <a:spLocks/>
                </p:cNvSpPr>
                <p:nvPr/>
              </p:nvSpPr>
              <p:spPr bwMode="auto">
                <a:xfrm>
                  <a:off x="1881" y="1120"/>
                  <a:ext cx="390" cy="106"/>
                </a:xfrm>
                <a:custGeom>
                  <a:avLst/>
                  <a:gdLst>
                    <a:gd name="T0" fmla="*/ 106 w 390"/>
                    <a:gd name="T1" fmla="*/ 21 h 106"/>
                    <a:gd name="T2" fmla="*/ 142 w 390"/>
                    <a:gd name="T3" fmla="*/ 28 h 106"/>
                    <a:gd name="T4" fmla="*/ 163 w 390"/>
                    <a:gd name="T5" fmla="*/ 35 h 106"/>
                    <a:gd name="T6" fmla="*/ 184 w 390"/>
                    <a:gd name="T7" fmla="*/ 42 h 106"/>
                    <a:gd name="T8" fmla="*/ 170 w 390"/>
                    <a:gd name="T9" fmla="*/ 49 h 106"/>
                    <a:gd name="T10" fmla="*/ 198 w 390"/>
                    <a:gd name="T11" fmla="*/ 49 h 106"/>
                    <a:gd name="T12" fmla="*/ 220 w 390"/>
                    <a:gd name="T13" fmla="*/ 57 h 106"/>
                    <a:gd name="T14" fmla="*/ 262 w 390"/>
                    <a:gd name="T15" fmla="*/ 57 h 106"/>
                    <a:gd name="T16" fmla="*/ 283 w 390"/>
                    <a:gd name="T17" fmla="*/ 57 h 106"/>
                    <a:gd name="T18" fmla="*/ 255 w 390"/>
                    <a:gd name="T19" fmla="*/ 42 h 106"/>
                    <a:gd name="T20" fmla="*/ 262 w 390"/>
                    <a:gd name="T21" fmla="*/ 35 h 106"/>
                    <a:gd name="T22" fmla="*/ 255 w 390"/>
                    <a:gd name="T23" fmla="*/ 28 h 106"/>
                    <a:gd name="T24" fmla="*/ 248 w 390"/>
                    <a:gd name="T25" fmla="*/ 21 h 106"/>
                    <a:gd name="T26" fmla="*/ 255 w 390"/>
                    <a:gd name="T27" fmla="*/ 14 h 106"/>
                    <a:gd name="T28" fmla="*/ 276 w 390"/>
                    <a:gd name="T29" fmla="*/ 7 h 106"/>
                    <a:gd name="T30" fmla="*/ 290 w 390"/>
                    <a:gd name="T31" fmla="*/ 7 h 106"/>
                    <a:gd name="T32" fmla="*/ 297 w 390"/>
                    <a:gd name="T33" fmla="*/ 21 h 106"/>
                    <a:gd name="T34" fmla="*/ 297 w 390"/>
                    <a:gd name="T35" fmla="*/ 28 h 106"/>
                    <a:gd name="T36" fmla="*/ 305 w 390"/>
                    <a:gd name="T37" fmla="*/ 35 h 106"/>
                    <a:gd name="T38" fmla="*/ 312 w 390"/>
                    <a:gd name="T39" fmla="*/ 42 h 106"/>
                    <a:gd name="T40" fmla="*/ 333 w 390"/>
                    <a:gd name="T41" fmla="*/ 42 h 106"/>
                    <a:gd name="T42" fmla="*/ 354 w 390"/>
                    <a:gd name="T43" fmla="*/ 35 h 106"/>
                    <a:gd name="T44" fmla="*/ 390 w 390"/>
                    <a:gd name="T45" fmla="*/ 49 h 106"/>
                    <a:gd name="T46" fmla="*/ 375 w 390"/>
                    <a:gd name="T47" fmla="*/ 78 h 106"/>
                    <a:gd name="T48" fmla="*/ 347 w 390"/>
                    <a:gd name="T49" fmla="*/ 85 h 106"/>
                    <a:gd name="T50" fmla="*/ 312 w 390"/>
                    <a:gd name="T51" fmla="*/ 78 h 106"/>
                    <a:gd name="T52" fmla="*/ 312 w 390"/>
                    <a:gd name="T53" fmla="*/ 85 h 106"/>
                    <a:gd name="T54" fmla="*/ 290 w 390"/>
                    <a:gd name="T55" fmla="*/ 78 h 106"/>
                    <a:gd name="T56" fmla="*/ 255 w 390"/>
                    <a:gd name="T57" fmla="*/ 85 h 106"/>
                    <a:gd name="T58" fmla="*/ 220 w 390"/>
                    <a:gd name="T59" fmla="*/ 92 h 106"/>
                    <a:gd name="T60" fmla="*/ 198 w 390"/>
                    <a:gd name="T61" fmla="*/ 99 h 106"/>
                    <a:gd name="T62" fmla="*/ 156 w 390"/>
                    <a:gd name="T63" fmla="*/ 106 h 106"/>
                    <a:gd name="T64" fmla="*/ 113 w 390"/>
                    <a:gd name="T65" fmla="*/ 99 h 106"/>
                    <a:gd name="T66" fmla="*/ 120 w 390"/>
                    <a:gd name="T67" fmla="*/ 92 h 106"/>
                    <a:gd name="T68" fmla="*/ 163 w 390"/>
                    <a:gd name="T69" fmla="*/ 85 h 106"/>
                    <a:gd name="T70" fmla="*/ 198 w 390"/>
                    <a:gd name="T71" fmla="*/ 78 h 106"/>
                    <a:gd name="T72" fmla="*/ 205 w 390"/>
                    <a:gd name="T73" fmla="*/ 71 h 106"/>
                    <a:gd name="T74" fmla="*/ 177 w 390"/>
                    <a:gd name="T75" fmla="*/ 78 h 106"/>
                    <a:gd name="T76" fmla="*/ 156 w 390"/>
                    <a:gd name="T77" fmla="*/ 71 h 106"/>
                    <a:gd name="T78" fmla="*/ 120 w 390"/>
                    <a:gd name="T79" fmla="*/ 78 h 106"/>
                    <a:gd name="T80" fmla="*/ 113 w 390"/>
                    <a:gd name="T81" fmla="*/ 64 h 106"/>
                    <a:gd name="T82" fmla="*/ 99 w 390"/>
                    <a:gd name="T83" fmla="*/ 78 h 106"/>
                    <a:gd name="T84" fmla="*/ 64 w 390"/>
                    <a:gd name="T85" fmla="*/ 78 h 106"/>
                    <a:gd name="T86" fmla="*/ 42 w 390"/>
                    <a:gd name="T87" fmla="*/ 78 h 106"/>
                    <a:gd name="T88" fmla="*/ 35 w 390"/>
                    <a:gd name="T89" fmla="*/ 78 h 106"/>
                    <a:gd name="T90" fmla="*/ 0 w 390"/>
                    <a:gd name="T91" fmla="*/ 71 h 106"/>
                    <a:gd name="T92" fmla="*/ 42 w 390"/>
                    <a:gd name="T93" fmla="*/ 64 h 106"/>
                    <a:gd name="T94" fmla="*/ 78 w 390"/>
                    <a:gd name="T95" fmla="*/ 49 h 106"/>
                    <a:gd name="T96" fmla="*/ 42 w 390"/>
                    <a:gd name="T97" fmla="*/ 57 h 106"/>
                    <a:gd name="T98" fmla="*/ 21 w 390"/>
                    <a:gd name="T99" fmla="*/ 49 h 106"/>
                    <a:gd name="T100" fmla="*/ 56 w 390"/>
                    <a:gd name="T101" fmla="*/ 42 h 106"/>
                    <a:gd name="T102" fmla="*/ 92 w 390"/>
                    <a:gd name="T103" fmla="*/ 42 h 106"/>
                    <a:gd name="T104" fmla="*/ 42 w 390"/>
                    <a:gd name="T105" fmla="*/ 42 h 106"/>
                    <a:gd name="T106" fmla="*/ 42 w 390"/>
                    <a:gd name="T107" fmla="*/ 35 h 106"/>
                    <a:gd name="T108" fmla="*/ 78 w 390"/>
                    <a:gd name="T109" fmla="*/ 28 h 106"/>
                    <a:gd name="T110" fmla="*/ 71 w 390"/>
                    <a:gd name="T111" fmla="*/ 28 h 106"/>
                    <a:gd name="T112" fmla="*/ 78 w 390"/>
                    <a:gd name="T113" fmla="*/ 21 h 1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90"/>
                    <a:gd name="T172" fmla="*/ 0 h 106"/>
                    <a:gd name="T173" fmla="*/ 390 w 390"/>
                    <a:gd name="T174" fmla="*/ 106 h 1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90" h="106">
                      <a:moveTo>
                        <a:pt x="85" y="21"/>
                      </a:move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106" y="21"/>
                      </a:lnTo>
                      <a:lnTo>
                        <a:pt x="113" y="21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7" y="28"/>
                      </a:lnTo>
                      <a:lnTo>
                        <a:pt x="134" y="28"/>
                      </a:lnTo>
                      <a:lnTo>
                        <a:pt x="142" y="28"/>
                      </a:lnTo>
                      <a:lnTo>
                        <a:pt x="149" y="28"/>
                      </a:lnTo>
                      <a:lnTo>
                        <a:pt x="156" y="28"/>
                      </a:lnTo>
                      <a:lnTo>
                        <a:pt x="163" y="28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77" y="42"/>
                      </a:lnTo>
                      <a:lnTo>
                        <a:pt x="184" y="42"/>
                      </a:lnTo>
                      <a:lnTo>
                        <a:pt x="191" y="42"/>
                      </a:lnTo>
                      <a:lnTo>
                        <a:pt x="184" y="42"/>
                      </a:lnTo>
                      <a:lnTo>
                        <a:pt x="177" y="42"/>
                      </a:lnTo>
                      <a:lnTo>
                        <a:pt x="170" y="49"/>
                      </a:lnTo>
                      <a:lnTo>
                        <a:pt x="177" y="49"/>
                      </a:lnTo>
                      <a:lnTo>
                        <a:pt x="170" y="49"/>
                      </a:lnTo>
                      <a:lnTo>
                        <a:pt x="177" y="49"/>
                      </a:lnTo>
                      <a:lnTo>
                        <a:pt x="184" y="49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198" y="57"/>
                      </a:lnTo>
                      <a:lnTo>
                        <a:pt x="205" y="57"/>
                      </a:lnTo>
                      <a:lnTo>
                        <a:pt x="198" y="57"/>
                      </a:lnTo>
                      <a:lnTo>
                        <a:pt x="205" y="57"/>
                      </a:lnTo>
                      <a:lnTo>
                        <a:pt x="212" y="57"/>
                      </a:lnTo>
                      <a:lnTo>
                        <a:pt x="220" y="57"/>
                      </a:lnTo>
                      <a:lnTo>
                        <a:pt x="227" y="57"/>
                      </a:lnTo>
                      <a:lnTo>
                        <a:pt x="234" y="57"/>
                      </a:lnTo>
                      <a:lnTo>
                        <a:pt x="241" y="57"/>
                      </a:lnTo>
                      <a:lnTo>
                        <a:pt x="248" y="57"/>
                      </a:lnTo>
                      <a:lnTo>
                        <a:pt x="255" y="57"/>
                      </a:lnTo>
                      <a:lnTo>
                        <a:pt x="262" y="57"/>
                      </a:lnTo>
                      <a:lnTo>
                        <a:pt x="262" y="64"/>
                      </a:lnTo>
                      <a:lnTo>
                        <a:pt x="269" y="57"/>
                      </a:lnTo>
                      <a:lnTo>
                        <a:pt x="269" y="64"/>
                      </a:lnTo>
                      <a:lnTo>
                        <a:pt x="276" y="64"/>
                      </a:lnTo>
                      <a:lnTo>
                        <a:pt x="276" y="57"/>
                      </a:lnTo>
                      <a:lnTo>
                        <a:pt x="283" y="57"/>
                      </a:lnTo>
                      <a:lnTo>
                        <a:pt x="276" y="57"/>
                      </a:lnTo>
                      <a:lnTo>
                        <a:pt x="276" y="49"/>
                      </a:lnTo>
                      <a:lnTo>
                        <a:pt x="269" y="49"/>
                      </a:lnTo>
                      <a:lnTo>
                        <a:pt x="262" y="49"/>
                      </a:lnTo>
                      <a:lnTo>
                        <a:pt x="255" y="49"/>
                      </a:lnTo>
                      <a:lnTo>
                        <a:pt x="255" y="42"/>
                      </a:lnTo>
                      <a:lnTo>
                        <a:pt x="248" y="42"/>
                      </a:lnTo>
                      <a:lnTo>
                        <a:pt x="241" y="42"/>
                      </a:lnTo>
                      <a:lnTo>
                        <a:pt x="248" y="42"/>
                      </a:lnTo>
                      <a:lnTo>
                        <a:pt x="255" y="42"/>
                      </a:lnTo>
                      <a:lnTo>
                        <a:pt x="262" y="42"/>
                      </a:lnTo>
                      <a:lnTo>
                        <a:pt x="262" y="35"/>
                      </a:lnTo>
                      <a:lnTo>
                        <a:pt x="269" y="35"/>
                      </a:lnTo>
                      <a:lnTo>
                        <a:pt x="262" y="35"/>
                      </a:lnTo>
                      <a:lnTo>
                        <a:pt x="269" y="35"/>
                      </a:lnTo>
                      <a:lnTo>
                        <a:pt x="262" y="35"/>
                      </a:lnTo>
                      <a:lnTo>
                        <a:pt x="262" y="28"/>
                      </a:lnTo>
                      <a:lnTo>
                        <a:pt x="255" y="28"/>
                      </a:lnTo>
                      <a:lnTo>
                        <a:pt x="248" y="28"/>
                      </a:lnTo>
                      <a:lnTo>
                        <a:pt x="241" y="28"/>
                      </a:lnTo>
                      <a:lnTo>
                        <a:pt x="234" y="28"/>
                      </a:lnTo>
                      <a:lnTo>
                        <a:pt x="234" y="21"/>
                      </a:lnTo>
                      <a:lnTo>
                        <a:pt x="241" y="21"/>
                      </a:lnTo>
                      <a:lnTo>
                        <a:pt x="248" y="21"/>
                      </a:lnTo>
                      <a:lnTo>
                        <a:pt x="255" y="21"/>
                      </a:lnTo>
                      <a:lnTo>
                        <a:pt x="255" y="14"/>
                      </a:lnTo>
                      <a:lnTo>
                        <a:pt x="248" y="14"/>
                      </a:lnTo>
                      <a:lnTo>
                        <a:pt x="255" y="14"/>
                      </a:lnTo>
                      <a:lnTo>
                        <a:pt x="248" y="14"/>
                      </a:lnTo>
                      <a:lnTo>
                        <a:pt x="255" y="14"/>
                      </a:lnTo>
                      <a:lnTo>
                        <a:pt x="262" y="14"/>
                      </a:lnTo>
                      <a:lnTo>
                        <a:pt x="262" y="7"/>
                      </a:lnTo>
                      <a:lnTo>
                        <a:pt x="269" y="7"/>
                      </a:lnTo>
                      <a:lnTo>
                        <a:pt x="262" y="7"/>
                      </a:lnTo>
                      <a:lnTo>
                        <a:pt x="269" y="7"/>
                      </a:lnTo>
                      <a:lnTo>
                        <a:pt x="276" y="7"/>
                      </a:lnTo>
                      <a:lnTo>
                        <a:pt x="283" y="7"/>
                      </a:lnTo>
                      <a:lnTo>
                        <a:pt x="283" y="0"/>
                      </a:lnTo>
                      <a:lnTo>
                        <a:pt x="283" y="7"/>
                      </a:lnTo>
                      <a:lnTo>
                        <a:pt x="290" y="7"/>
                      </a:lnTo>
                      <a:lnTo>
                        <a:pt x="283" y="7"/>
                      </a:lnTo>
                      <a:lnTo>
                        <a:pt x="290" y="7"/>
                      </a:lnTo>
                      <a:lnTo>
                        <a:pt x="297" y="7"/>
                      </a:lnTo>
                      <a:lnTo>
                        <a:pt x="290" y="14"/>
                      </a:lnTo>
                      <a:lnTo>
                        <a:pt x="283" y="14"/>
                      </a:lnTo>
                      <a:lnTo>
                        <a:pt x="290" y="14"/>
                      </a:lnTo>
                      <a:lnTo>
                        <a:pt x="290" y="21"/>
                      </a:lnTo>
                      <a:lnTo>
                        <a:pt x="297" y="21"/>
                      </a:lnTo>
                      <a:lnTo>
                        <a:pt x="305" y="28"/>
                      </a:lnTo>
                      <a:lnTo>
                        <a:pt x="297" y="28"/>
                      </a:lnTo>
                      <a:lnTo>
                        <a:pt x="305" y="28"/>
                      </a:lnTo>
                      <a:lnTo>
                        <a:pt x="297" y="28"/>
                      </a:lnTo>
                      <a:lnTo>
                        <a:pt x="305" y="28"/>
                      </a:lnTo>
                      <a:lnTo>
                        <a:pt x="297" y="28"/>
                      </a:lnTo>
                      <a:lnTo>
                        <a:pt x="297" y="35"/>
                      </a:lnTo>
                      <a:lnTo>
                        <a:pt x="290" y="35"/>
                      </a:lnTo>
                      <a:lnTo>
                        <a:pt x="297" y="35"/>
                      </a:lnTo>
                      <a:lnTo>
                        <a:pt x="290" y="35"/>
                      </a:lnTo>
                      <a:lnTo>
                        <a:pt x="297" y="35"/>
                      </a:lnTo>
                      <a:lnTo>
                        <a:pt x="305" y="35"/>
                      </a:lnTo>
                      <a:lnTo>
                        <a:pt x="312" y="35"/>
                      </a:lnTo>
                      <a:lnTo>
                        <a:pt x="319" y="35"/>
                      </a:lnTo>
                      <a:lnTo>
                        <a:pt x="319" y="42"/>
                      </a:lnTo>
                      <a:lnTo>
                        <a:pt x="312" y="42"/>
                      </a:lnTo>
                      <a:lnTo>
                        <a:pt x="319" y="42"/>
                      </a:lnTo>
                      <a:lnTo>
                        <a:pt x="312" y="42"/>
                      </a:lnTo>
                      <a:lnTo>
                        <a:pt x="312" y="49"/>
                      </a:lnTo>
                      <a:lnTo>
                        <a:pt x="305" y="49"/>
                      </a:lnTo>
                      <a:lnTo>
                        <a:pt x="312" y="49"/>
                      </a:lnTo>
                      <a:lnTo>
                        <a:pt x="319" y="42"/>
                      </a:lnTo>
                      <a:lnTo>
                        <a:pt x="326" y="42"/>
                      </a:lnTo>
                      <a:lnTo>
                        <a:pt x="333" y="42"/>
                      </a:lnTo>
                      <a:lnTo>
                        <a:pt x="340" y="42"/>
                      </a:lnTo>
                      <a:lnTo>
                        <a:pt x="340" y="49"/>
                      </a:lnTo>
                      <a:lnTo>
                        <a:pt x="347" y="49"/>
                      </a:lnTo>
                      <a:lnTo>
                        <a:pt x="347" y="42"/>
                      </a:lnTo>
                      <a:lnTo>
                        <a:pt x="347" y="35"/>
                      </a:lnTo>
                      <a:lnTo>
                        <a:pt x="354" y="35"/>
                      </a:lnTo>
                      <a:lnTo>
                        <a:pt x="361" y="35"/>
                      </a:lnTo>
                      <a:lnTo>
                        <a:pt x="368" y="35"/>
                      </a:lnTo>
                      <a:lnTo>
                        <a:pt x="375" y="42"/>
                      </a:lnTo>
                      <a:lnTo>
                        <a:pt x="383" y="42"/>
                      </a:lnTo>
                      <a:lnTo>
                        <a:pt x="390" y="42"/>
                      </a:lnTo>
                      <a:lnTo>
                        <a:pt x="390" y="49"/>
                      </a:lnTo>
                      <a:lnTo>
                        <a:pt x="390" y="57"/>
                      </a:lnTo>
                      <a:lnTo>
                        <a:pt x="383" y="57"/>
                      </a:lnTo>
                      <a:lnTo>
                        <a:pt x="383" y="64"/>
                      </a:lnTo>
                      <a:lnTo>
                        <a:pt x="383" y="71"/>
                      </a:lnTo>
                      <a:lnTo>
                        <a:pt x="375" y="71"/>
                      </a:lnTo>
                      <a:lnTo>
                        <a:pt x="375" y="78"/>
                      </a:lnTo>
                      <a:lnTo>
                        <a:pt x="368" y="78"/>
                      </a:lnTo>
                      <a:lnTo>
                        <a:pt x="375" y="78"/>
                      </a:lnTo>
                      <a:lnTo>
                        <a:pt x="368" y="78"/>
                      </a:lnTo>
                      <a:lnTo>
                        <a:pt x="361" y="85"/>
                      </a:lnTo>
                      <a:lnTo>
                        <a:pt x="354" y="85"/>
                      </a:lnTo>
                      <a:lnTo>
                        <a:pt x="347" y="85"/>
                      </a:lnTo>
                      <a:lnTo>
                        <a:pt x="340" y="85"/>
                      </a:lnTo>
                      <a:lnTo>
                        <a:pt x="333" y="85"/>
                      </a:lnTo>
                      <a:lnTo>
                        <a:pt x="326" y="85"/>
                      </a:lnTo>
                      <a:lnTo>
                        <a:pt x="319" y="85"/>
                      </a:lnTo>
                      <a:lnTo>
                        <a:pt x="319" y="78"/>
                      </a:lnTo>
                      <a:lnTo>
                        <a:pt x="312" y="78"/>
                      </a:lnTo>
                      <a:lnTo>
                        <a:pt x="312" y="85"/>
                      </a:lnTo>
                      <a:lnTo>
                        <a:pt x="312" y="78"/>
                      </a:lnTo>
                      <a:lnTo>
                        <a:pt x="305" y="85"/>
                      </a:lnTo>
                      <a:lnTo>
                        <a:pt x="312" y="85"/>
                      </a:lnTo>
                      <a:lnTo>
                        <a:pt x="305" y="85"/>
                      </a:lnTo>
                      <a:lnTo>
                        <a:pt x="312" y="85"/>
                      </a:lnTo>
                      <a:lnTo>
                        <a:pt x="305" y="85"/>
                      </a:lnTo>
                      <a:lnTo>
                        <a:pt x="297" y="85"/>
                      </a:lnTo>
                      <a:lnTo>
                        <a:pt x="290" y="85"/>
                      </a:lnTo>
                      <a:lnTo>
                        <a:pt x="283" y="85"/>
                      </a:lnTo>
                      <a:lnTo>
                        <a:pt x="290" y="85"/>
                      </a:lnTo>
                      <a:lnTo>
                        <a:pt x="290" y="78"/>
                      </a:lnTo>
                      <a:lnTo>
                        <a:pt x="283" y="78"/>
                      </a:lnTo>
                      <a:lnTo>
                        <a:pt x="276" y="78"/>
                      </a:lnTo>
                      <a:lnTo>
                        <a:pt x="276" y="85"/>
                      </a:lnTo>
                      <a:lnTo>
                        <a:pt x="269" y="85"/>
                      </a:lnTo>
                      <a:lnTo>
                        <a:pt x="262" y="85"/>
                      </a:lnTo>
                      <a:lnTo>
                        <a:pt x="255" y="85"/>
                      </a:lnTo>
                      <a:lnTo>
                        <a:pt x="248" y="85"/>
                      </a:lnTo>
                      <a:lnTo>
                        <a:pt x="241" y="85"/>
                      </a:lnTo>
                      <a:lnTo>
                        <a:pt x="241" y="92"/>
                      </a:lnTo>
                      <a:lnTo>
                        <a:pt x="234" y="92"/>
                      </a:lnTo>
                      <a:lnTo>
                        <a:pt x="227" y="92"/>
                      </a:lnTo>
                      <a:lnTo>
                        <a:pt x="220" y="92"/>
                      </a:lnTo>
                      <a:lnTo>
                        <a:pt x="227" y="92"/>
                      </a:lnTo>
                      <a:lnTo>
                        <a:pt x="220" y="92"/>
                      </a:lnTo>
                      <a:lnTo>
                        <a:pt x="220" y="99"/>
                      </a:lnTo>
                      <a:lnTo>
                        <a:pt x="212" y="99"/>
                      </a:lnTo>
                      <a:lnTo>
                        <a:pt x="205" y="99"/>
                      </a:lnTo>
                      <a:lnTo>
                        <a:pt x="198" y="99"/>
                      </a:lnTo>
                      <a:lnTo>
                        <a:pt x="191" y="99"/>
                      </a:lnTo>
                      <a:lnTo>
                        <a:pt x="191" y="106"/>
                      </a:lnTo>
                      <a:lnTo>
                        <a:pt x="184" y="106"/>
                      </a:lnTo>
                      <a:lnTo>
                        <a:pt x="177" y="106"/>
                      </a:lnTo>
                      <a:lnTo>
                        <a:pt x="170" y="106"/>
                      </a:lnTo>
                      <a:lnTo>
                        <a:pt x="156" y="106"/>
                      </a:lnTo>
                      <a:lnTo>
                        <a:pt x="149" y="106"/>
                      </a:lnTo>
                      <a:lnTo>
                        <a:pt x="142" y="106"/>
                      </a:lnTo>
                      <a:lnTo>
                        <a:pt x="134" y="106"/>
                      </a:lnTo>
                      <a:lnTo>
                        <a:pt x="127" y="106"/>
                      </a:lnTo>
                      <a:lnTo>
                        <a:pt x="120" y="106"/>
                      </a:lnTo>
                      <a:lnTo>
                        <a:pt x="113" y="99"/>
                      </a:lnTo>
                      <a:lnTo>
                        <a:pt x="106" y="99"/>
                      </a:lnTo>
                      <a:lnTo>
                        <a:pt x="99" y="99"/>
                      </a:lnTo>
                      <a:lnTo>
                        <a:pt x="99" y="92"/>
                      </a:lnTo>
                      <a:lnTo>
                        <a:pt x="106" y="92"/>
                      </a:lnTo>
                      <a:lnTo>
                        <a:pt x="113" y="92"/>
                      </a:lnTo>
                      <a:lnTo>
                        <a:pt x="120" y="92"/>
                      </a:lnTo>
                      <a:lnTo>
                        <a:pt x="127" y="92"/>
                      </a:lnTo>
                      <a:lnTo>
                        <a:pt x="134" y="92"/>
                      </a:lnTo>
                      <a:lnTo>
                        <a:pt x="134" y="85"/>
                      </a:lnTo>
                      <a:lnTo>
                        <a:pt x="142" y="85"/>
                      </a:lnTo>
                      <a:lnTo>
                        <a:pt x="149" y="85"/>
                      </a:lnTo>
                      <a:lnTo>
                        <a:pt x="163" y="85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84" y="85"/>
                      </a:lnTo>
                      <a:lnTo>
                        <a:pt x="191" y="85"/>
                      </a:lnTo>
                      <a:lnTo>
                        <a:pt x="191" y="78"/>
                      </a:lnTo>
                      <a:lnTo>
                        <a:pt x="198" y="78"/>
                      </a:lnTo>
                      <a:lnTo>
                        <a:pt x="205" y="78"/>
                      </a:lnTo>
                      <a:lnTo>
                        <a:pt x="198" y="78"/>
                      </a:lnTo>
                      <a:lnTo>
                        <a:pt x="205" y="78"/>
                      </a:lnTo>
                      <a:lnTo>
                        <a:pt x="212" y="78"/>
                      </a:lnTo>
                      <a:lnTo>
                        <a:pt x="212" y="71"/>
                      </a:lnTo>
                      <a:lnTo>
                        <a:pt x="205" y="71"/>
                      </a:lnTo>
                      <a:lnTo>
                        <a:pt x="198" y="71"/>
                      </a:lnTo>
                      <a:lnTo>
                        <a:pt x="198" y="78"/>
                      </a:lnTo>
                      <a:lnTo>
                        <a:pt x="191" y="78"/>
                      </a:lnTo>
                      <a:lnTo>
                        <a:pt x="191" y="71"/>
                      </a:lnTo>
                      <a:lnTo>
                        <a:pt x="184" y="78"/>
                      </a:lnTo>
                      <a:lnTo>
                        <a:pt x="177" y="78"/>
                      </a:lnTo>
                      <a:lnTo>
                        <a:pt x="170" y="78"/>
                      </a:lnTo>
                      <a:lnTo>
                        <a:pt x="163" y="78"/>
                      </a:lnTo>
                      <a:lnTo>
                        <a:pt x="170" y="78"/>
                      </a:lnTo>
                      <a:lnTo>
                        <a:pt x="170" y="71"/>
                      </a:lnTo>
                      <a:lnTo>
                        <a:pt x="163" y="71"/>
                      </a:lnTo>
                      <a:lnTo>
                        <a:pt x="156" y="71"/>
                      </a:lnTo>
                      <a:lnTo>
                        <a:pt x="156" y="78"/>
                      </a:lnTo>
                      <a:lnTo>
                        <a:pt x="149" y="78"/>
                      </a:lnTo>
                      <a:lnTo>
                        <a:pt x="142" y="78"/>
                      </a:lnTo>
                      <a:lnTo>
                        <a:pt x="134" y="78"/>
                      </a:lnTo>
                      <a:lnTo>
                        <a:pt x="127" y="78"/>
                      </a:lnTo>
                      <a:lnTo>
                        <a:pt x="120" y="78"/>
                      </a:lnTo>
                      <a:lnTo>
                        <a:pt x="120" y="71"/>
                      </a:lnTo>
                      <a:lnTo>
                        <a:pt x="127" y="64"/>
                      </a:lnTo>
                      <a:lnTo>
                        <a:pt x="134" y="64"/>
                      </a:lnTo>
                      <a:lnTo>
                        <a:pt x="127" y="64"/>
                      </a:lnTo>
                      <a:lnTo>
                        <a:pt x="120" y="64"/>
                      </a:lnTo>
                      <a:lnTo>
                        <a:pt x="113" y="64"/>
                      </a:lnTo>
                      <a:lnTo>
                        <a:pt x="113" y="71"/>
                      </a:lnTo>
                      <a:lnTo>
                        <a:pt x="106" y="71"/>
                      </a:lnTo>
                      <a:lnTo>
                        <a:pt x="99" y="71"/>
                      </a:lnTo>
                      <a:lnTo>
                        <a:pt x="106" y="71"/>
                      </a:lnTo>
                      <a:lnTo>
                        <a:pt x="106" y="78"/>
                      </a:lnTo>
                      <a:lnTo>
                        <a:pt x="99" y="78"/>
                      </a:lnTo>
                      <a:lnTo>
                        <a:pt x="92" y="85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8" y="78"/>
                      </a:lnTo>
                      <a:lnTo>
                        <a:pt x="71" y="78"/>
                      </a:lnTo>
                      <a:lnTo>
                        <a:pt x="64" y="78"/>
                      </a:lnTo>
                      <a:lnTo>
                        <a:pt x="64" y="85"/>
                      </a:lnTo>
                      <a:lnTo>
                        <a:pt x="56" y="85"/>
                      </a:lnTo>
                      <a:lnTo>
                        <a:pt x="49" y="78"/>
                      </a:lnTo>
                      <a:lnTo>
                        <a:pt x="42" y="78"/>
                      </a:lnTo>
                      <a:lnTo>
                        <a:pt x="49" y="78"/>
                      </a:lnTo>
                      <a:lnTo>
                        <a:pt x="42" y="78"/>
                      </a:lnTo>
                      <a:lnTo>
                        <a:pt x="42" y="71"/>
                      </a:lnTo>
                      <a:lnTo>
                        <a:pt x="42" y="78"/>
                      </a:lnTo>
                      <a:lnTo>
                        <a:pt x="42" y="71"/>
                      </a:lnTo>
                      <a:lnTo>
                        <a:pt x="35" y="78"/>
                      </a:lnTo>
                      <a:lnTo>
                        <a:pt x="35" y="71"/>
                      </a:lnTo>
                      <a:lnTo>
                        <a:pt x="35" y="78"/>
                      </a:lnTo>
                      <a:lnTo>
                        <a:pt x="28" y="78"/>
                      </a:lnTo>
                      <a:lnTo>
                        <a:pt x="21" y="78"/>
                      </a:lnTo>
                      <a:lnTo>
                        <a:pt x="14" y="78"/>
                      </a:lnTo>
                      <a:lnTo>
                        <a:pt x="7" y="78"/>
                      </a:lnTo>
                      <a:lnTo>
                        <a:pt x="7" y="71"/>
                      </a:lnTo>
                      <a:lnTo>
                        <a:pt x="0" y="71"/>
                      </a:lnTo>
                      <a:lnTo>
                        <a:pt x="0" y="64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21" y="64"/>
                      </a:lnTo>
                      <a:lnTo>
                        <a:pt x="35" y="64"/>
                      </a:lnTo>
                      <a:lnTo>
                        <a:pt x="42" y="64"/>
                      </a:lnTo>
                      <a:lnTo>
                        <a:pt x="49" y="64"/>
                      </a:lnTo>
                      <a:lnTo>
                        <a:pt x="56" y="64"/>
                      </a:lnTo>
                      <a:lnTo>
                        <a:pt x="64" y="57"/>
                      </a:lnTo>
                      <a:lnTo>
                        <a:pt x="71" y="57"/>
                      </a:lnTo>
                      <a:lnTo>
                        <a:pt x="78" y="57"/>
                      </a:lnTo>
                      <a:lnTo>
                        <a:pt x="78" y="49"/>
                      </a:lnTo>
                      <a:lnTo>
                        <a:pt x="78" y="57"/>
                      </a:lnTo>
                      <a:lnTo>
                        <a:pt x="71" y="57"/>
                      </a:lnTo>
                      <a:lnTo>
                        <a:pt x="64" y="57"/>
                      </a:lnTo>
                      <a:lnTo>
                        <a:pt x="56" y="57"/>
                      </a:lnTo>
                      <a:lnTo>
                        <a:pt x="49" y="57"/>
                      </a:lnTo>
                      <a:lnTo>
                        <a:pt x="42" y="57"/>
                      </a:lnTo>
                      <a:lnTo>
                        <a:pt x="35" y="57"/>
                      </a:lnTo>
                      <a:lnTo>
                        <a:pt x="28" y="57"/>
                      </a:lnTo>
                      <a:lnTo>
                        <a:pt x="21" y="57"/>
                      </a:lnTo>
                      <a:lnTo>
                        <a:pt x="14" y="57"/>
                      </a:lnTo>
                      <a:lnTo>
                        <a:pt x="14" y="49"/>
                      </a:lnTo>
                      <a:lnTo>
                        <a:pt x="21" y="49"/>
                      </a:lnTo>
                      <a:lnTo>
                        <a:pt x="28" y="49"/>
                      </a:lnTo>
                      <a:lnTo>
                        <a:pt x="35" y="49"/>
                      </a:lnTo>
                      <a:lnTo>
                        <a:pt x="42" y="49"/>
                      </a:lnTo>
                      <a:lnTo>
                        <a:pt x="49" y="49"/>
                      </a:lnTo>
                      <a:lnTo>
                        <a:pt x="56" y="49"/>
                      </a:lnTo>
                      <a:lnTo>
                        <a:pt x="56" y="42"/>
                      </a:lnTo>
                      <a:lnTo>
                        <a:pt x="64" y="49"/>
                      </a:lnTo>
                      <a:lnTo>
                        <a:pt x="71" y="49"/>
                      </a:lnTo>
                      <a:lnTo>
                        <a:pt x="71" y="42"/>
                      </a:lnTo>
                      <a:lnTo>
                        <a:pt x="78" y="42"/>
                      </a:lnTo>
                      <a:lnTo>
                        <a:pt x="85" y="42"/>
                      </a:lnTo>
                      <a:lnTo>
                        <a:pt x="92" y="42"/>
                      </a:lnTo>
                      <a:lnTo>
                        <a:pt x="85" y="42"/>
                      </a:lnTo>
                      <a:lnTo>
                        <a:pt x="78" y="42"/>
                      </a:lnTo>
                      <a:lnTo>
                        <a:pt x="64" y="42"/>
                      </a:lnTo>
                      <a:lnTo>
                        <a:pt x="56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35" y="42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2" y="28"/>
                      </a:lnTo>
                      <a:lnTo>
                        <a:pt x="49" y="28"/>
                      </a:lnTo>
                      <a:lnTo>
                        <a:pt x="56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78" y="28"/>
                      </a:lnTo>
                      <a:lnTo>
                        <a:pt x="85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85" y="28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56" y="28"/>
                      </a:lnTo>
                      <a:lnTo>
                        <a:pt x="56" y="21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6" name="Freeform 2131"/>
                <p:cNvSpPr>
                  <a:spLocks/>
                </p:cNvSpPr>
                <p:nvPr/>
              </p:nvSpPr>
              <p:spPr bwMode="auto">
                <a:xfrm>
                  <a:off x="1881" y="13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7" name="Freeform 2132"/>
                <p:cNvSpPr>
                  <a:spLocks/>
                </p:cNvSpPr>
                <p:nvPr/>
              </p:nvSpPr>
              <p:spPr bwMode="auto">
                <a:xfrm>
                  <a:off x="1888" y="10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8" name="Freeform 2133"/>
                <p:cNvSpPr>
                  <a:spLocks/>
                </p:cNvSpPr>
                <p:nvPr/>
              </p:nvSpPr>
              <p:spPr bwMode="auto">
                <a:xfrm>
                  <a:off x="1888" y="1389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79" name="Freeform 2134"/>
                <p:cNvSpPr>
                  <a:spLocks/>
                </p:cNvSpPr>
                <p:nvPr/>
              </p:nvSpPr>
              <p:spPr bwMode="auto">
                <a:xfrm>
                  <a:off x="1895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0" name="Freeform 2135"/>
                <p:cNvSpPr>
                  <a:spLocks/>
                </p:cNvSpPr>
                <p:nvPr/>
              </p:nvSpPr>
              <p:spPr bwMode="auto">
                <a:xfrm>
                  <a:off x="1909" y="13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1" name="Freeform 2136"/>
                <p:cNvSpPr>
                  <a:spLocks/>
                </p:cNvSpPr>
                <p:nvPr/>
              </p:nvSpPr>
              <p:spPr bwMode="auto">
                <a:xfrm>
                  <a:off x="1909" y="1389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0 w 14"/>
                    <a:gd name="T9" fmla="*/ 0 h 7"/>
                    <a:gd name="T10" fmla="*/ 7 w 14"/>
                    <a:gd name="T11" fmla="*/ 0 h 7"/>
                    <a:gd name="T12" fmla="*/ 14 w 14"/>
                    <a:gd name="T13" fmla="*/ 0 h 7"/>
                    <a:gd name="T14" fmla="*/ 7 w 14"/>
                    <a:gd name="T15" fmla="*/ 0 h 7"/>
                    <a:gd name="T16" fmla="*/ 14 w 14"/>
                    <a:gd name="T17" fmla="*/ 0 h 7"/>
                    <a:gd name="T18" fmla="*/ 7 w 14"/>
                    <a:gd name="T19" fmla="*/ 0 h 7"/>
                    <a:gd name="T20" fmla="*/ 7 w 14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2" name="Freeform 2137"/>
                <p:cNvSpPr>
                  <a:spLocks/>
                </p:cNvSpPr>
                <p:nvPr/>
              </p:nvSpPr>
              <p:spPr bwMode="auto">
                <a:xfrm>
                  <a:off x="1909" y="13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3" name="Freeform 2138"/>
                <p:cNvSpPr>
                  <a:spLocks/>
                </p:cNvSpPr>
                <p:nvPr/>
              </p:nvSpPr>
              <p:spPr bwMode="auto">
                <a:xfrm>
                  <a:off x="1923" y="138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4" name="Freeform 2139"/>
                <p:cNvSpPr>
                  <a:spLocks/>
                </p:cNvSpPr>
                <p:nvPr/>
              </p:nvSpPr>
              <p:spPr bwMode="auto">
                <a:xfrm>
                  <a:off x="1923" y="138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5" name="Freeform 2140"/>
                <p:cNvSpPr>
                  <a:spLocks/>
                </p:cNvSpPr>
                <p:nvPr/>
              </p:nvSpPr>
              <p:spPr bwMode="auto">
                <a:xfrm>
                  <a:off x="1930" y="109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6" name="Freeform 2141"/>
                <p:cNvSpPr>
                  <a:spLocks/>
                </p:cNvSpPr>
                <p:nvPr/>
              </p:nvSpPr>
              <p:spPr bwMode="auto">
                <a:xfrm>
                  <a:off x="1930" y="138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7" name="Freeform 2142"/>
                <p:cNvSpPr>
                  <a:spLocks/>
                </p:cNvSpPr>
                <p:nvPr/>
              </p:nvSpPr>
              <p:spPr bwMode="auto">
                <a:xfrm>
                  <a:off x="1937" y="1084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8" name="Freeform 2143"/>
                <p:cNvSpPr>
                  <a:spLocks/>
                </p:cNvSpPr>
                <p:nvPr/>
              </p:nvSpPr>
              <p:spPr bwMode="auto">
                <a:xfrm>
                  <a:off x="1937" y="1389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89" name="Freeform 2144"/>
                <p:cNvSpPr>
                  <a:spLocks/>
                </p:cNvSpPr>
                <p:nvPr/>
              </p:nvSpPr>
              <p:spPr bwMode="auto">
                <a:xfrm>
                  <a:off x="1945" y="138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0" name="Freeform 2145"/>
                <p:cNvSpPr>
                  <a:spLocks/>
                </p:cNvSpPr>
                <p:nvPr/>
              </p:nvSpPr>
              <p:spPr bwMode="auto">
                <a:xfrm>
                  <a:off x="1959" y="1070"/>
                  <a:ext cx="49" cy="14"/>
                </a:xfrm>
                <a:custGeom>
                  <a:avLst/>
                  <a:gdLst>
                    <a:gd name="T0" fmla="*/ 28 w 49"/>
                    <a:gd name="T1" fmla="*/ 0 h 14"/>
                    <a:gd name="T2" fmla="*/ 28 w 49"/>
                    <a:gd name="T3" fmla="*/ 7 h 14"/>
                    <a:gd name="T4" fmla="*/ 35 w 49"/>
                    <a:gd name="T5" fmla="*/ 7 h 14"/>
                    <a:gd name="T6" fmla="*/ 42 w 49"/>
                    <a:gd name="T7" fmla="*/ 7 h 14"/>
                    <a:gd name="T8" fmla="*/ 49 w 49"/>
                    <a:gd name="T9" fmla="*/ 7 h 14"/>
                    <a:gd name="T10" fmla="*/ 49 w 49"/>
                    <a:gd name="T11" fmla="*/ 14 h 14"/>
                    <a:gd name="T12" fmla="*/ 42 w 49"/>
                    <a:gd name="T13" fmla="*/ 14 h 14"/>
                    <a:gd name="T14" fmla="*/ 35 w 49"/>
                    <a:gd name="T15" fmla="*/ 14 h 14"/>
                    <a:gd name="T16" fmla="*/ 28 w 49"/>
                    <a:gd name="T17" fmla="*/ 14 h 14"/>
                    <a:gd name="T18" fmla="*/ 21 w 49"/>
                    <a:gd name="T19" fmla="*/ 14 h 14"/>
                    <a:gd name="T20" fmla="*/ 14 w 49"/>
                    <a:gd name="T21" fmla="*/ 14 h 14"/>
                    <a:gd name="T22" fmla="*/ 14 w 49"/>
                    <a:gd name="T23" fmla="*/ 7 h 14"/>
                    <a:gd name="T24" fmla="*/ 7 w 49"/>
                    <a:gd name="T25" fmla="*/ 7 h 14"/>
                    <a:gd name="T26" fmla="*/ 0 w 49"/>
                    <a:gd name="T27" fmla="*/ 7 h 14"/>
                    <a:gd name="T28" fmla="*/ 7 w 49"/>
                    <a:gd name="T29" fmla="*/ 7 h 14"/>
                    <a:gd name="T30" fmla="*/ 14 w 49"/>
                    <a:gd name="T31" fmla="*/ 7 h 14"/>
                    <a:gd name="T32" fmla="*/ 14 w 49"/>
                    <a:gd name="T33" fmla="*/ 0 h 14"/>
                    <a:gd name="T34" fmla="*/ 21 w 49"/>
                    <a:gd name="T35" fmla="*/ 0 h 14"/>
                    <a:gd name="T36" fmla="*/ 28 w 49"/>
                    <a:gd name="T37" fmla="*/ 0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9"/>
                    <a:gd name="T58" fmla="*/ 0 h 14"/>
                    <a:gd name="T59" fmla="*/ 49 w 49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9" h="14">
                      <a:moveTo>
                        <a:pt x="28" y="0"/>
                      </a:move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1" name="Freeform 2146"/>
                <p:cNvSpPr>
                  <a:spLocks/>
                </p:cNvSpPr>
                <p:nvPr/>
              </p:nvSpPr>
              <p:spPr bwMode="auto">
                <a:xfrm>
                  <a:off x="1959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2" name="Freeform 2147"/>
                <p:cNvSpPr>
                  <a:spLocks/>
                </p:cNvSpPr>
                <p:nvPr/>
              </p:nvSpPr>
              <p:spPr bwMode="auto">
                <a:xfrm>
                  <a:off x="1959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3" name="Freeform 2148"/>
                <p:cNvSpPr>
                  <a:spLocks/>
                </p:cNvSpPr>
                <p:nvPr/>
              </p:nvSpPr>
              <p:spPr bwMode="auto">
                <a:xfrm>
                  <a:off x="1966" y="1120"/>
                  <a:ext cx="49" cy="7"/>
                </a:xfrm>
                <a:custGeom>
                  <a:avLst/>
                  <a:gdLst>
                    <a:gd name="T0" fmla="*/ 21 w 49"/>
                    <a:gd name="T1" fmla="*/ 0 h 7"/>
                    <a:gd name="T2" fmla="*/ 28 w 49"/>
                    <a:gd name="T3" fmla="*/ 0 h 7"/>
                    <a:gd name="T4" fmla="*/ 35 w 49"/>
                    <a:gd name="T5" fmla="*/ 0 h 7"/>
                    <a:gd name="T6" fmla="*/ 42 w 49"/>
                    <a:gd name="T7" fmla="*/ 0 h 7"/>
                    <a:gd name="T8" fmla="*/ 42 w 49"/>
                    <a:gd name="T9" fmla="*/ 7 h 7"/>
                    <a:gd name="T10" fmla="*/ 49 w 49"/>
                    <a:gd name="T11" fmla="*/ 7 h 7"/>
                    <a:gd name="T12" fmla="*/ 42 w 49"/>
                    <a:gd name="T13" fmla="*/ 7 h 7"/>
                    <a:gd name="T14" fmla="*/ 35 w 49"/>
                    <a:gd name="T15" fmla="*/ 7 h 7"/>
                    <a:gd name="T16" fmla="*/ 28 w 49"/>
                    <a:gd name="T17" fmla="*/ 7 h 7"/>
                    <a:gd name="T18" fmla="*/ 21 w 49"/>
                    <a:gd name="T19" fmla="*/ 7 h 7"/>
                    <a:gd name="T20" fmla="*/ 14 w 49"/>
                    <a:gd name="T21" fmla="*/ 7 h 7"/>
                    <a:gd name="T22" fmla="*/ 7 w 49"/>
                    <a:gd name="T23" fmla="*/ 7 h 7"/>
                    <a:gd name="T24" fmla="*/ 0 w 49"/>
                    <a:gd name="T25" fmla="*/ 7 h 7"/>
                    <a:gd name="T26" fmla="*/ 7 w 49"/>
                    <a:gd name="T27" fmla="*/ 7 h 7"/>
                    <a:gd name="T28" fmla="*/ 7 w 49"/>
                    <a:gd name="T29" fmla="*/ 0 h 7"/>
                    <a:gd name="T30" fmla="*/ 14 w 49"/>
                    <a:gd name="T31" fmla="*/ 0 h 7"/>
                    <a:gd name="T32" fmla="*/ 21 w 49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7"/>
                    <a:gd name="T53" fmla="*/ 49 w 49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7">
                      <a:moveTo>
                        <a:pt x="21" y="0"/>
                      </a:move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4" name="Freeform 2149"/>
                <p:cNvSpPr>
                  <a:spLocks/>
                </p:cNvSpPr>
                <p:nvPr/>
              </p:nvSpPr>
              <p:spPr bwMode="auto">
                <a:xfrm>
                  <a:off x="1973" y="1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5" name="Freeform 2150"/>
                <p:cNvSpPr>
                  <a:spLocks/>
                </p:cNvSpPr>
                <p:nvPr/>
              </p:nvSpPr>
              <p:spPr bwMode="auto">
                <a:xfrm>
                  <a:off x="1973" y="10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6" name="Freeform 2151"/>
                <p:cNvSpPr>
                  <a:spLocks/>
                </p:cNvSpPr>
                <p:nvPr/>
              </p:nvSpPr>
              <p:spPr bwMode="auto">
                <a:xfrm>
                  <a:off x="1980" y="146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7" name="Freeform 2152"/>
                <p:cNvSpPr>
                  <a:spLocks/>
                </p:cNvSpPr>
                <p:nvPr/>
              </p:nvSpPr>
              <p:spPr bwMode="auto">
                <a:xfrm>
                  <a:off x="1980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8" name="Freeform 2153"/>
                <p:cNvSpPr>
                  <a:spLocks/>
                </p:cNvSpPr>
                <p:nvPr/>
              </p:nvSpPr>
              <p:spPr bwMode="auto">
                <a:xfrm>
                  <a:off x="1980" y="15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99" name="Freeform 2154"/>
                <p:cNvSpPr>
                  <a:spLocks/>
                </p:cNvSpPr>
                <p:nvPr/>
              </p:nvSpPr>
              <p:spPr bwMode="auto">
                <a:xfrm>
                  <a:off x="1987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0" name="Freeform 2155"/>
                <p:cNvSpPr>
                  <a:spLocks/>
                </p:cNvSpPr>
                <p:nvPr/>
              </p:nvSpPr>
              <p:spPr bwMode="auto">
                <a:xfrm>
                  <a:off x="1987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1" name="Freeform 2156"/>
                <p:cNvSpPr>
                  <a:spLocks/>
                </p:cNvSpPr>
                <p:nvPr/>
              </p:nvSpPr>
              <p:spPr bwMode="auto">
                <a:xfrm>
                  <a:off x="1987" y="1503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7 w 14"/>
                    <a:gd name="T3" fmla="*/ 0 h 1"/>
                    <a:gd name="T4" fmla="*/ 14 w 14"/>
                    <a:gd name="T5" fmla="*/ 0 h 1"/>
                    <a:gd name="T6" fmla="*/ 7 w 14"/>
                    <a:gd name="T7" fmla="*/ 0 h 1"/>
                    <a:gd name="T8" fmla="*/ 0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2" name="Freeform 2157"/>
                <p:cNvSpPr>
                  <a:spLocks/>
                </p:cNvSpPr>
                <p:nvPr/>
              </p:nvSpPr>
              <p:spPr bwMode="auto">
                <a:xfrm>
                  <a:off x="1987" y="13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3" name="Rectangle 2158"/>
                <p:cNvSpPr>
                  <a:spLocks noChangeArrowheads="1"/>
                </p:cNvSpPr>
                <p:nvPr/>
              </p:nvSpPr>
              <p:spPr bwMode="auto">
                <a:xfrm>
                  <a:off x="1987" y="146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4" name="Freeform 2159"/>
                <p:cNvSpPr>
                  <a:spLocks/>
                </p:cNvSpPr>
                <p:nvPr/>
              </p:nvSpPr>
              <p:spPr bwMode="auto">
                <a:xfrm>
                  <a:off x="1987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5" name="Freeform 2160"/>
                <p:cNvSpPr>
                  <a:spLocks/>
                </p:cNvSpPr>
                <p:nvPr/>
              </p:nvSpPr>
              <p:spPr bwMode="auto">
                <a:xfrm>
                  <a:off x="1994" y="106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6" name="Freeform 2161"/>
                <p:cNvSpPr>
                  <a:spLocks/>
                </p:cNvSpPr>
                <p:nvPr/>
              </p:nvSpPr>
              <p:spPr bwMode="auto">
                <a:xfrm>
                  <a:off x="1994" y="1503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7 w 14"/>
                    <a:gd name="T3" fmla="*/ 0 h 1"/>
                    <a:gd name="T4" fmla="*/ 14 w 14"/>
                    <a:gd name="T5" fmla="*/ 0 h 1"/>
                    <a:gd name="T6" fmla="*/ 7 w 14"/>
                    <a:gd name="T7" fmla="*/ 0 h 1"/>
                    <a:gd name="T8" fmla="*/ 0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7" name="Freeform 2162"/>
                <p:cNvSpPr>
                  <a:spLocks/>
                </p:cNvSpPr>
                <p:nvPr/>
              </p:nvSpPr>
              <p:spPr bwMode="auto">
                <a:xfrm>
                  <a:off x="1994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8" name="Freeform 2163"/>
                <p:cNvSpPr>
                  <a:spLocks/>
                </p:cNvSpPr>
                <p:nvPr/>
              </p:nvSpPr>
              <p:spPr bwMode="auto">
                <a:xfrm>
                  <a:off x="1994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09" name="Freeform 2164"/>
                <p:cNvSpPr>
                  <a:spLocks/>
                </p:cNvSpPr>
                <p:nvPr/>
              </p:nvSpPr>
              <p:spPr bwMode="auto">
                <a:xfrm>
                  <a:off x="1994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0" name="Freeform 2165"/>
                <p:cNvSpPr>
                  <a:spLocks/>
                </p:cNvSpPr>
                <p:nvPr/>
              </p:nvSpPr>
              <p:spPr bwMode="auto">
                <a:xfrm>
                  <a:off x="1994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1" name="Freeform 2166"/>
                <p:cNvSpPr>
                  <a:spLocks/>
                </p:cNvSpPr>
                <p:nvPr/>
              </p:nvSpPr>
              <p:spPr bwMode="auto">
                <a:xfrm>
                  <a:off x="1994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2" name="Freeform 2167"/>
                <p:cNvSpPr>
                  <a:spLocks/>
                </p:cNvSpPr>
                <p:nvPr/>
              </p:nvSpPr>
              <p:spPr bwMode="auto">
                <a:xfrm>
                  <a:off x="2001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3" name="Freeform 2168"/>
                <p:cNvSpPr>
                  <a:spLocks/>
                </p:cNvSpPr>
                <p:nvPr/>
              </p:nvSpPr>
              <p:spPr bwMode="auto">
                <a:xfrm>
                  <a:off x="2001" y="111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4" name="Freeform 2169"/>
                <p:cNvSpPr>
                  <a:spLocks/>
                </p:cNvSpPr>
                <p:nvPr/>
              </p:nvSpPr>
              <p:spPr bwMode="auto">
                <a:xfrm>
                  <a:off x="2001" y="106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5" name="Freeform 2170"/>
                <p:cNvSpPr>
                  <a:spLocks/>
                </p:cNvSpPr>
                <p:nvPr/>
              </p:nvSpPr>
              <p:spPr bwMode="auto">
                <a:xfrm>
                  <a:off x="2001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6" name="Freeform 2171"/>
                <p:cNvSpPr>
                  <a:spLocks/>
                </p:cNvSpPr>
                <p:nvPr/>
              </p:nvSpPr>
              <p:spPr bwMode="auto">
                <a:xfrm>
                  <a:off x="2001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7" name="Freeform 2172"/>
                <p:cNvSpPr>
                  <a:spLocks/>
                </p:cNvSpPr>
                <p:nvPr/>
              </p:nvSpPr>
              <p:spPr bwMode="auto">
                <a:xfrm>
                  <a:off x="2001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8" name="Freeform 2173"/>
                <p:cNvSpPr>
                  <a:spLocks/>
                </p:cNvSpPr>
                <p:nvPr/>
              </p:nvSpPr>
              <p:spPr bwMode="auto">
                <a:xfrm>
                  <a:off x="2001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19" name="Freeform 2174"/>
                <p:cNvSpPr>
                  <a:spLocks/>
                </p:cNvSpPr>
                <p:nvPr/>
              </p:nvSpPr>
              <p:spPr bwMode="auto">
                <a:xfrm>
                  <a:off x="2008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0" name="Freeform 2175"/>
                <p:cNvSpPr>
                  <a:spLocks/>
                </p:cNvSpPr>
                <p:nvPr/>
              </p:nvSpPr>
              <p:spPr bwMode="auto">
                <a:xfrm>
                  <a:off x="2008" y="1503"/>
                  <a:ext cx="15" cy="1"/>
                </a:xfrm>
                <a:custGeom>
                  <a:avLst/>
                  <a:gdLst>
                    <a:gd name="T0" fmla="*/ 7 w 15"/>
                    <a:gd name="T1" fmla="*/ 0 h 1"/>
                    <a:gd name="T2" fmla="*/ 0 w 15"/>
                    <a:gd name="T3" fmla="*/ 0 h 1"/>
                    <a:gd name="T4" fmla="*/ 7 w 15"/>
                    <a:gd name="T5" fmla="*/ 0 h 1"/>
                    <a:gd name="T6" fmla="*/ 15 w 15"/>
                    <a:gd name="T7" fmla="*/ 0 h 1"/>
                    <a:gd name="T8" fmla="*/ 7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1" name="Freeform 2176"/>
                <p:cNvSpPr>
                  <a:spLocks/>
                </p:cNvSpPr>
                <p:nvPr/>
              </p:nvSpPr>
              <p:spPr bwMode="auto">
                <a:xfrm>
                  <a:off x="2008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2" name="Freeform 2177"/>
                <p:cNvSpPr>
                  <a:spLocks/>
                </p:cNvSpPr>
                <p:nvPr/>
              </p:nvSpPr>
              <p:spPr bwMode="auto">
                <a:xfrm>
                  <a:off x="2008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3" name="Freeform 2178"/>
                <p:cNvSpPr>
                  <a:spLocks/>
                </p:cNvSpPr>
                <p:nvPr/>
              </p:nvSpPr>
              <p:spPr bwMode="auto">
                <a:xfrm>
                  <a:off x="2008" y="106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4" name="Freeform 2179"/>
                <p:cNvSpPr>
                  <a:spLocks/>
                </p:cNvSpPr>
                <p:nvPr/>
              </p:nvSpPr>
              <p:spPr bwMode="auto">
                <a:xfrm>
                  <a:off x="2015" y="111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5" name="Freeform 2180"/>
                <p:cNvSpPr>
                  <a:spLocks/>
                </p:cNvSpPr>
                <p:nvPr/>
              </p:nvSpPr>
              <p:spPr bwMode="auto">
                <a:xfrm>
                  <a:off x="2015" y="1488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6" name="Freeform 2181"/>
                <p:cNvSpPr>
                  <a:spLocks/>
                </p:cNvSpPr>
                <p:nvPr/>
              </p:nvSpPr>
              <p:spPr bwMode="auto">
                <a:xfrm>
                  <a:off x="2015" y="109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7" name="Freeform 2182"/>
                <p:cNvSpPr>
                  <a:spLocks/>
                </p:cNvSpPr>
                <p:nvPr/>
              </p:nvSpPr>
              <p:spPr bwMode="auto">
                <a:xfrm>
                  <a:off x="2015" y="149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8" name="Freeform 2183"/>
                <p:cNvSpPr>
                  <a:spLocks/>
                </p:cNvSpPr>
                <p:nvPr/>
              </p:nvSpPr>
              <p:spPr bwMode="auto">
                <a:xfrm>
                  <a:off x="2015" y="1042"/>
                  <a:ext cx="135" cy="21"/>
                </a:xfrm>
                <a:custGeom>
                  <a:avLst/>
                  <a:gdLst>
                    <a:gd name="T0" fmla="*/ 114 w 135"/>
                    <a:gd name="T1" fmla="*/ 21 h 21"/>
                    <a:gd name="T2" fmla="*/ 107 w 135"/>
                    <a:gd name="T3" fmla="*/ 21 h 21"/>
                    <a:gd name="T4" fmla="*/ 100 w 135"/>
                    <a:gd name="T5" fmla="*/ 21 h 21"/>
                    <a:gd name="T6" fmla="*/ 93 w 135"/>
                    <a:gd name="T7" fmla="*/ 21 h 21"/>
                    <a:gd name="T8" fmla="*/ 86 w 135"/>
                    <a:gd name="T9" fmla="*/ 21 h 21"/>
                    <a:gd name="T10" fmla="*/ 78 w 135"/>
                    <a:gd name="T11" fmla="*/ 21 h 21"/>
                    <a:gd name="T12" fmla="*/ 78 w 135"/>
                    <a:gd name="T13" fmla="*/ 14 h 21"/>
                    <a:gd name="T14" fmla="*/ 71 w 135"/>
                    <a:gd name="T15" fmla="*/ 14 h 21"/>
                    <a:gd name="T16" fmla="*/ 71 w 135"/>
                    <a:gd name="T17" fmla="*/ 21 h 21"/>
                    <a:gd name="T18" fmla="*/ 64 w 135"/>
                    <a:gd name="T19" fmla="*/ 21 h 21"/>
                    <a:gd name="T20" fmla="*/ 57 w 135"/>
                    <a:gd name="T21" fmla="*/ 21 h 21"/>
                    <a:gd name="T22" fmla="*/ 50 w 135"/>
                    <a:gd name="T23" fmla="*/ 21 h 21"/>
                    <a:gd name="T24" fmla="*/ 43 w 135"/>
                    <a:gd name="T25" fmla="*/ 14 h 21"/>
                    <a:gd name="T26" fmla="*/ 36 w 135"/>
                    <a:gd name="T27" fmla="*/ 14 h 21"/>
                    <a:gd name="T28" fmla="*/ 29 w 135"/>
                    <a:gd name="T29" fmla="*/ 14 h 21"/>
                    <a:gd name="T30" fmla="*/ 29 w 135"/>
                    <a:gd name="T31" fmla="*/ 21 h 21"/>
                    <a:gd name="T32" fmla="*/ 22 w 135"/>
                    <a:gd name="T33" fmla="*/ 21 h 21"/>
                    <a:gd name="T34" fmla="*/ 15 w 135"/>
                    <a:gd name="T35" fmla="*/ 21 h 21"/>
                    <a:gd name="T36" fmla="*/ 8 w 135"/>
                    <a:gd name="T37" fmla="*/ 21 h 21"/>
                    <a:gd name="T38" fmla="*/ 0 w 135"/>
                    <a:gd name="T39" fmla="*/ 21 h 21"/>
                    <a:gd name="T40" fmla="*/ 8 w 135"/>
                    <a:gd name="T41" fmla="*/ 14 h 21"/>
                    <a:gd name="T42" fmla="*/ 15 w 135"/>
                    <a:gd name="T43" fmla="*/ 14 h 21"/>
                    <a:gd name="T44" fmla="*/ 22 w 135"/>
                    <a:gd name="T45" fmla="*/ 14 h 21"/>
                    <a:gd name="T46" fmla="*/ 29 w 135"/>
                    <a:gd name="T47" fmla="*/ 14 h 21"/>
                    <a:gd name="T48" fmla="*/ 36 w 135"/>
                    <a:gd name="T49" fmla="*/ 7 h 21"/>
                    <a:gd name="T50" fmla="*/ 43 w 135"/>
                    <a:gd name="T51" fmla="*/ 7 h 21"/>
                    <a:gd name="T52" fmla="*/ 50 w 135"/>
                    <a:gd name="T53" fmla="*/ 7 h 21"/>
                    <a:gd name="T54" fmla="*/ 57 w 135"/>
                    <a:gd name="T55" fmla="*/ 7 h 21"/>
                    <a:gd name="T56" fmla="*/ 64 w 135"/>
                    <a:gd name="T57" fmla="*/ 7 h 21"/>
                    <a:gd name="T58" fmla="*/ 71 w 135"/>
                    <a:gd name="T59" fmla="*/ 7 h 21"/>
                    <a:gd name="T60" fmla="*/ 71 w 135"/>
                    <a:gd name="T61" fmla="*/ 0 h 21"/>
                    <a:gd name="T62" fmla="*/ 78 w 135"/>
                    <a:gd name="T63" fmla="*/ 0 h 21"/>
                    <a:gd name="T64" fmla="*/ 86 w 135"/>
                    <a:gd name="T65" fmla="*/ 0 h 21"/>
                    <a:gd name="T66" fmla="*/ 93 w 135"/>
                    <a:gd name="T67" fmla="*/ 0 h 21"/>
                    <a:gd name="T68" fmla="*/ 100 w 135"/>
                    <a:gd name="T69" fmla="*/ 0 h 21"/>
                    <a:gd name="T70" fmla="*/ 107 w 135"/>
                    <a:gd name="T71" fmla="*/ 0 h 21"/>
                    <a:gd name="T72" fmla="*/ 100 w 135"/>
                    <a:gd name="T73" fmla="*/ 0 h 21"/>
                    <a:gd name="T74" fmla="*/ 107 w 135"/>
                    <a:gd name="T75" fmla="*/ 0 h 21"/>
                    <a:gd name="T76" fmla="*/ 107 w 135"/>
                    <a:gd name="T77" fmla="*/ 7 h 21"/>
                    <a:gd name="T78" fmla="*/ 114 w 135"/>
                    <a:gd name="T79" fmla="*/ 7 h 21"/>
                    <a:gd name="T80" fmla="*/ 121 w 135"/>
                    <a:gd name="T81" fmla="*/ 7 h 21"/>
                    <a:gd name="T82" fmla="*/ 128 w 135"/>
                    <a:gd name="T83" fmla="*/ 7 h 21"/>
                    <a:gd name="T84" fmla="*/ 135 w 135"/>
                    <a:gd name="T85" fmla="*/ 14 h 21"/>
                    <a:gd name="T86" fmla="*/ 128 w 135"/>
                    <a:gd name="T87" fmla="*/ 14 h 21"/>
                    <a:gd name="T88" fmla="*/ 135 w 135"/>
                    <a:gd name="T89" fmla="*/ 14 h 21"/>
                    <a:gd name="T90" fmla="*/ 128 w 135"/>
                    <a:gd name="T91" fmla="*/ 14 h 21"/>
                    <a:gd name="T92" fmla="*/ 135 w 135"/>
                    <a:gd name="T93" fmla="*/ 14 h 21"/>
                    <a:gd name="T94" fmla="*/ 128 w 135"/>
                    <a:gd name="T95" fmla="*/ 14 h 21"/>
                    <a:gd name="T96" fmla="*/ 135 w 135"/>
                    <a:gd name="T97" fmla="*/ 14 h 21"/>
                    <a:gd name="T98" fmla="*/ 128 w 135"/>
                    <a:gd name="T99" fmla="*/ 14 h 21"/>
                    <a:gd name="T100" fmla="*/ 135 w 135"/>
                    <a:gd name="T101" fmla="*/ 14 h 21"/>
                    <a:gd name="T102" fmla="*/ 128 w 135"/>
                    <a:gd name="T103" fmla="*/ 14 h 21"/>
                    <a:gd name="T104" fmla="*/ 135 w 135"/>
                    <a:gd name="T105" fmla="*/ 14 h 21"/>
                    <a:gd name="T106" fmla="*/ 128 w 135"/>
                    <a:gd name="T107" fmla="*/ 21 h 21"/>
                    <a:gd name="T108" fmla="*/ 121 w 135"/>
                    <a:gd name="T109" fmla="*/ 21 h 21"/>
                    <a:gd name="T110" fmla="*/ 114 w 135"/>
                    <a:gd name="T111" fmla="*/ 21 h 2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5"/>
                    <a:gd name="T169" fmla="*/ 0 h 21"/>
                    <a:gd name="T170" fmla="*/ 135 w 135"/>
                    <a:gd name="T171" fmla="*/ 21 h 2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5" h="21">
                      <a:moveTo>
                        <a:pt x="114" y="21"/>
                      </a:moveTo>
                      <a:lnTo>
                        <a:pt x="107" y="21"/>
                      </a:lnTo>
                      <a:lnTo>
                        <a:pt x="100" y="21"/>
                      </a:lnTo>
                      <a:lnTo>
                        <a:pt x="93" y="21"/>
                      </a:lnTo>
                      <a:lnTo>
                        <a:pt x="86" y="21"/>
                      </a:lnTo>
                      <a:lnTo>
                        <a:pt x="78" y="21"/>
                      </a:lnTo>
                      <a:lnTo>
                        <a:pt x="78" y="14"/>
                      </a:lnTo>
                      <a:lnTo>
                        <a:pt x="71" y="14"/>
                      </a:lnTo>
                      <a:lnTo>
                        <a:pt x="71" y="21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50" y="21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29" y="14"/>
                      </a:lnTo>
                      <a:lnTo>
                        <a:pt x="29" y="21"/>
                      </a:lnTo>
                      <a:lnTo>
                        <a:pt x="22" y="21"/>
                      </a:lnTo>
                      <a:lnTo>
                        <a:pt x="15" y="21"/>
                      </a:lnTo>
                      <a:lnTo>
                        <a:pt x="8" y="21"/>
                      </a:lnTo>
                      <a:lnTo>
                        <a:pt x="0" y="21"/>
                      </a:lnTo>
                      <a:lnTo>
                        <a:pt x="8" y="14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29" y="14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6" y="0"/>
                      </a:lnTo>
                      <a:lnTo>
                        <a:pt x="93" y="0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07" y="7"/>
                      </a:lnTo>
                      <a:lnTo>
                        <a:pt x="114" y="7"/>
                      </a:lnTo>
                      <a:lnTo>
                        <a:pt x="121" y="7"/>
                      </a:lnTo>
                      <a:lnTo>
                        <a:pt x="128" y="7"/>
                      </a:lnTo>
                      <a:lnTo>
                        <a:pt x="135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28" y="21"/>
                      </a:lnTo>
                      <a:lnTo>
                        <a:pt x="121" y="21"/>
                      </a:lnTo>
                      <a:lnTo>
                        <a:pt x="114" y="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29" name="Freeform 2184"/>
                <p:cNvSpPr>
                  <a:spLocks/>
                </p:cNvSpPr>
                <p:nvPr/>
              </p:nvSpPr>
              <p:spPr bwMode="auto">
                <a:xfrm>
                  <a:off x="2015" y="1070"/>
                  <a:ext cx="121" cy="36"/>
                </a:xfrm>
                <a:custGeom>
                  <a:avLst/>
                  <a:gdLst>
                    <a:gd name="T0" fmla="*/ 8 w 121"/>
                    <a:gd name="T1" fmla="*/ 14 h 36"/>
                    <a:gd name="T2" fmla="*/ 0 w 121"/>
                    <a:gd name="T3" fmla="*/ 14 h 36"/>
                    <a:gd name="T4" fmla="*/ 8 w 121"/>
                    <a:gd name="T5" fmla="*/ 7 h 36"/>
                    <a:gd name="T6" fmla="*/ 15 w 121"/>
                    <a:gd name="T7" fmla="*/ 7 h 36"/>
                    <a:gd name="T8" fmla="*/ 22 w 121"/>
                    <a:gd name="T9" fmla="*/ 7 h 36"/>
                    <a:gd name="T10" fmla="*/ 29 w 121"/>
                    <a:gd name="T11" fmla="*/ 7 h 36"/>
                    <a:gd name="T12" fmla="*/ 36 w 121"/>
                    <a:gd name="T13" fmla="*/ 7 h 36"/>
                    <a:gd name="T14" fmla="*/ 43 w 121"/>
                    <a:gd name="T15" fmla="*/ 7 h 36"/>
                    <a:gd name="T16" fmla="*/ 36 w 121"/>
                    <a:gd name="T17" fmla="*/ 7 h 36"/>
                    <a:gd name="T18" fmla="*/ 43 w 121"/>
                    <a:gd name="T19" fmla="*/ 7 h 36"/>
                    <a:gd name="T20" fmla="*/ 43 w 121"/>
                    <a:gd name="T21" fmla="*/ 0 h 36"/>
                    <a:gd name="T22" fmla="*/ 50 w 121"/>
                    <a:gd name="T23" fmla="*/ 0 h 36"/>
                    <a:gd name="T24" fmla="*/ 57 w 121"/>
                    <a:gd name="T25" fmla="*/ 0 h 36"/>
                    <a:gd name="T26" fmla="*/ 64 w 121"/>
                    <a:gd name="T27" fmla="*/ 0 h 36"/>
                    <a:gd name="T28" fmla="*/ 71 w 121"/>
                    <a:gd name="T29" fmla="*/ 0 h 36"/>
                    <a:gd name="T30" fmla="*/ 78 w 121"/>
                    <a:gd name="T31" fmla="*/ 0 h 36"/>
                    <a:gd name="T32" fmla="*/ 86 w 121"/>
                    <a:gd name="T33" fmla="*/ 0 h 36"/>
                    <a:gd name="T34" fmla="*/ 100 w 121"/>
                    <a:gd name="T35" fmla="*/ 0 h 36"/>
                    <a:gd name="T36" fmla="*/ 107 w 121"/>
                    <a:gd name="T37" fmla="*/ 0 h 36"/>
                    <a:gd name="T38" fmla="*/ 114 w 121"/>
                    <a:gd name="T39" fmla="*/ 0 h 36"/>
                    <a:gd name="T40" fmla="*/ 121 w 121"/>
                    <a:gd name="T41" fmla="*/ 0 h 36"/>
                    <a:gd name="T42" fmla="*/ 121 w 121"/>
                    <a:gd name="T43" fmla="*/ 7 h 36"/>
                    <a:gd name="T44" fmla="*/ 114 w 121"/>
                    <a:gd name="T45" fmla="*/ 7 h 36"/>
                    <a:gd name="T46" fmla="*/ 107 w 121"/>
                    <a:gd name="T47" fmla="*/ 7 h 36"/>
                    <a:gd name="T48" fmla="*/ 100 w 121"/>
                    <a:gd name="T49" fmla="*/ 7 h 36"/>
                    <a:gd name="T50" fmla="*/ 93 w 121"/>
                    <a:gd name="T51" fmla="*/ 7 h 36"/>
                    <a:gd name="T52" fmla="*/ 86 w 121"/>
                    <a:gd name="T53" fmla="*/ 7 h 36"/>
                    <a:gd name="T54" fmla="*/ 78 w 121"/>
                    <a:gd name="T55" fmla="*/ 7 h 36"/>
                    <a:gd name="T56" fmla="*/ 78 w 121"/>
                    <a:gd name="T57" fmla="*/ 14 h 36"/>
                    <a:gd name="T58" fmla="*/ 86 w 121"/>
                    <a:gd name="T59" fmla="*/ 14 h 36"/>
                    <a:gd name="T60" fmla="*/ 93 w 121"/>
                    <a:gd name="T61" fmla="*/ 14 h 36"/>
                    <a:gd name="T62" fmla="*/ 100 w 121"/>
                    <a:gd name="T63" fmla="*/ 14 h 36"/>
                    <a:gd name="T64" fmla="*/ 107 w 121"/>
                    <a:gd name="T65" fmla="*/ 14 h 36"/>
                    <a:gd name="T66" fmla="*/ 107 w 121"/>
                    <a:gd name="T67" fmla="*/ 22 h 36"/>
                    <a:gd name="T68" fmla="*/ 107 w 121"/>
                    <a:gd name="T69" fmla="*/ 29 h 36"/>
                    <a:gd name="T70" fmla="*/ 100 w 121"/>
                    <a:gd name="T71" fmla="*/ 29 h 36"/>
                    <a:gd name="T72" fmla="*/ 93 w 121"/>
                    <a:gd name="T73" fmla="*/ 29 h 36"/>
                    <a:gd name="T74" fmla="*/ 86 w 121"/>
                    <a:gd name="T75" fmla="*/ 29 h 36"/>
                    <a:gd name="T76" fmla="*/ 78 w 121"/>
                    <a:gd name="T77" fmla="*/ 29 h 36"/>
                    <a:gd name="T78" fmla="*/ 71 w 121"/>
                    <a:gd name="T79" fmla="*/ 29 h 36"/>
                    <a:gd name="T80" fmla="*/ 64 w 121"/>
                    <a:gd name="T81" fmla="*/ 29 h 36"/>
                    <a:gd name="T82" fmla="*/ 57 w 121"/>
                    <a:gd name="T83" fmla="*/ 29 h 36"/>
                    <a:gd name="T84" fmla="*/ 57 w 121"/>
                    <a:gd name="T85" fmla="*/ 36 h 36"/>
                    <a:gd name="T86" fmla="*/ 50 w 121"/>
                    <a:gd name="T87" fmla="*/ 29 h 36"/>
                    <a:gd name="T88" fmla="*/ 50 w 121"/>
                    <a:gd name="T89" fmla="*/ 36 h 36"/>
                    <a:gd name="T90" fmla="*/ 43 w 121"/>
                    <a:gd name="T91" fmla="*/ 36 h 36"/>
                    <a:gd name="T92" fmla="*/ 36 w 121"/>
                    <a:gd name="T93" fmla="*/ 36 h 36"/>
                    <a:gd name="T94" fmla="*/ 36 w 121"/>
                    <a:gd name="T95" fmla="*/ 29 h 36"/>
                    <a:gd name="T96" fmla="*/ 29 w 121"/>
                    <a:gd name="T97" fmla="*/ 29 h 36"/>
                    <a:gd name="T98" fmla="*/ 22 w 121"/>
                    <a:gd name="T99" fmla="*/ 29 h 36"/>
                    <a:gd name="T100" fmla="*/ 15 w 121"/>
                    <a:gd name="T101" fmla="*/ 29 h 36"/>
                    <a:gd name="T102" fmla="*/ 15 w 121"/>
                    <a:gd name="T103" fmla="*/ 22 h 36"/>
                    <a:gd name="T104" fmla="*/ 8 w 121"/>
                    <a:gd name="T105" fmla="*/ 22 h 36"/>
                    <a:gd name="T106" fmla="*/ 8 w 121"/>
                    <a:gd name="T107" fmla="*/ 14 h 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21"/>
                    <a:gd name="T163" fmla="*/ 0 h 36"/>
                    <a:gd name="T164" fmla="*/ 121 w 121"/>
                    <a:gd name="T165" fmla="*/ 36 h 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21" h="36">
                      <a:moveTo>
                        <a:pt x="8" y="14"/>
                      </a:moveTo>
                      <a:lnTo>
                        <a:pt x="0" y="14"/>
                      </a:lnTo>
                      <a:lnTo>
                        <a:pt x="8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6" y="0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1" y="7"/>
                      </a:lnTo>
                      <a:lnTo>
                        <a:pt x="114" y="7"/>
                      </a:lnTo>
                      <a:lnTo>
                        <a:pt x="107" y="7"/>
                      </a:lnTo>
                      <a:lnTo>
                        <a:pt x="100" y="7"/>
                      </a:lnTo>
                      <a:lnTo>
                        <a:pt x="93" y="7"/>
                      </a:lnTo>
                      <a:lnTo>
                        <a:pt x="86" y="7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86" y="14"/>
                      </a:lnTo>
                      <a:lnTo>
                        <a:pt x="93" y="14"/>
                      </a:lnTo>
                      <a:lnTo>
                        <a:pt x="100" y="14"/>
                      </a:lnTo>
                      <a:lnTo>
                        <a:pt x="107" y="14"/>
                      </a:lnTo>
                      <a:lnTo>
                        <a:pt x="107" y="22"/>
                      </a:lnTo>
                      <a:lnTo>
                        <a:pt x="107" y="29"/>
                      </a:lnTo>
                      <a:lnTo>
                        <a:pt x="100" y="29"/>
                      </a:lnTo>
                      <a:lnTo>
                        <a:pt x="93" y="29"/>
                      </a:lnTo>
                      <a:lnTo>
                        <a:pt x="86" y="29"/>
                      </a:lnTo>
                      <a:lnTo>
                        <a:pt x="78" y="29"/>
                      </a:lnTo>
                      <a:lnTo>
                        <a:pt x="71" y="29"/>
                      </a:lnTo>
                      <a:lnTo>
                        <a:pt x="64" y="29"/>
                      </a:lnTo>
                      <a:lnTo>
                        <a:pt x="57" y="29"/>
                      </a:lnTo>
                      <a:lnTo>
                        <a:pt x="57" y="36"/>
                      </a:lnTo>
                      <a:lnTo>
                        <a:pt x="50" y="29"/>
                      </a:lnTo>
                      <a:lnTo>
                        <a:pt x="50" y="36"/>
                      </a:lnTo>
                      <a:lnTo>
                        <a:pt x="43" y="36"/>
                      </a:lnTo>
                      <a:lnTo>
                        <a:pt x="36" y="36"/>
                      </a:lnTo>
                      <a:lnTo>
                        <a:pt x="36" y="29"/>
                      </a:lnTo>
                      <a:lnTo>
                        <a:pt x="29" y="29"/>
                      </a:lnTo>
                      <a:lnTo>
                        <a:pt x="22" y="29"/>
                      </a:lnTo>
                      <a:lnTo>
                        <a:pt x="15" y="29"/>
                      </a:lnTo>
                      <a:lnTo>
                        <a:pt x="15" y="22"/>
                      </a:lnTo>
                      <a:lnTo>
                        <a:pt x="8" y="22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0" name="Freeform 2185"/>
                <p:cNvSpPr>
                  <a:spLocks/>
                </p:cNvSpPr>
                <p:nvPr/>
              </p:nvSpPr>
              <p:spPr bwMode="auto">
                <a:xfrm>
                  <a:off x="2015" y="148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1" name="Freeform 2186"/>
                <p:cNvSpPr>
                  <a:spLocks/>
                </p:cNvSpPr>
                <p:nvPr/>
              </p:nvSpPr>
              <p:spPr bwMode="auto">
                <a:xfrm>
                  <a:off x="2023" y="14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2" name="Freeform 2187"/>
                <p:cNvSpPr>
                  <a:spLocks/>
                </p:cNvSpPr>
                <p:nvPr/>
              </p:nvSpPr>
              <p:spPr bwMode="auto">
                <a:xfrm>
                  <a:off x="2023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3" name="Freeform 2188"/>
                <p:cNvSpPr>
                  <a:spLocks/>
                </p:cNvSpPr>
                <p:nvPr/>
              </p:nvSpPr>
              <p:spPr bwMode="auto">
                <a:xfrm>
                  <a:off x="2023" y="15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4" name="Freeform 2189"/>
                <p:cNvSpPr>
                  <a:spLocks/>
                </p:cNvSpPr>
                <p:nvPr/>
              </p:nvSpPr>
              <p:spPr bwMode="auto">
                <a:xfrm>
                  <a:off x="2023" y="14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5" name="Freeform 2190"/>
                <p:cNvSpPr>
                  <a:spLocks/>
                </p:cNvSpPr>
                <p:nvPr/>
              </p:nvSpPr>
              <p:spPr bwMode="auto">
                <a:xfrm>
                  <a:off x="2023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6" name="Freeform 2191"/>
                <p:cNvSpPr>
                  <a:spLocks/>
                </p:cNvSpPr>
                <p:nvPr/>
              </p:nvSpPr>
              <p:spPr bwMode="auto">
                <a:xfrm>
                  <a:off x="2030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7" name="Freeform 2192"/>
                <p:cNvSpPr>
                  <a:spLocks/>
                </p:cNvSpPr>
                <p:nvPr/>
              </p:nvSpPr>
              <p:spPr bwMode="auto">
                <a:xfrm>
                  <a:off x="2030" y="1488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8 h 8"/>
                    <a:gd name="T4" fmla="*/ 0 w 7"/>
                    <a:gd name="T5" fmla="*/ 0 h 8"/>
                    <a:gd name="T6" fmla="*/ 0 w 7"/>
                    <a:gd name="T7" fmla="*/ 8 h 8"/>
                    <a:gd name="T8" fmla="*/ 7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8" name="Freeform 2193"/>
                <p:cNvSpPr>
                  <a:spLocks/>
                </p:cNvSpPr>
                <p:nvPr/>
              </p:nvSpPr>
              <p:spPr bwMode="auto">
                <a:xfrm>
                  <a:off x="2030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39" name="Freeform 2194"/>
                <p:cNvSpPr>
                  <a:spLocks/>
                </p:cNvSpPr>
                <p:nvPr/>
              </p:nvSpPr>
              <p:spPr bwMode="auto">
                <a:xfrm>
                  <a:off x="2037" y="138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0" name="Freeform 2195"/>
                <p:cNvSpPr>
                  <a:spLocks/>
                </p:cNvSpPr>
                <p:nvPr/>
              </p:nvSpPr>
              <p:spPr bwMode="auto">
                <a:xfrm>
                  <a:off x="2037" y="14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1" name="Freeform 2196"/>
                <p:cNvSpPr>
                  <a:spLocks/>
                </p:cNvSpPr>
                <p:nvPr/>
              </p:nvSpPr>
              <p:spPr bwMode="auto">
                <a:xfrm>
                  <a:off x="2044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2" name="Freeform 2197"/>
                <p:cNvSpPr>
                  <a:spLocks/>
                </p:cNvSpPr>
                <p:nvPr/>
              </p:nvSpPr>
              <p:spPr bwMode="auto">
                <a:xfrm>
                  <a:off x="2051" y="1396"/>
                  <a:ext cx="21" cy="7"/>
                </a:xfrm>
                <a:custGeom>
                  <a:avLst/>
                  <a:gdLst>
                    <a:gd name="T0" fmla="*/ 14 w 21"/>
                    <a:gd name="T1" fmla="*/ 7 h 7"/>
                    <a:gd name="T2" fmla="*/ 21 w 21"/>
                    <a:gd name="T3" fmla="*/ 7 h 7"/>
                    <a:gd name="T4" fmla="*/ 14 w 21"/>
                    <a:gd name="T5" fmla="*/ 7 h 7"/>
                    <a:gd name="T6" fmla="*/ 7 w 21"/>
                    <a:gd name="T7" fmla="*/ 7 h 7"/>
                    <a:gd name="T8" fmla="*/ 0 w 21"/>
                    <a:gd name="T9" fmla="*/ 7 h 7"/>
                    <a:gd name="T10" fmla="*/ 0 w 21"/>
                    <a:gd name="T11" fmla="*/ 0 h 7"/>
                    <a:gd name="T12" fmla="*/ 7 w 21"/>
                    <a:gd name="T13" fmla="*/ 0 h 7"/>
                    <a:gd name="T14" fmla="*/ 7 w 21"/>
                    <a:gd name="T15" fmla="*/ 7 h 7"/>
                    <a:gd name="T16" fmla="*/ 14 w 21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7"/>
                    <a:gd name="T29" fmla="*/ 21 w 21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7">
                      <a:moveTo>
                        <a:pt x="14" y="7"/>
                      </a:move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3" name="Freeform 2198"/>
                <p:cNvSpPr>
                  <a:spLocks/>
                </p:cNvSpPr>
                <p:nvPr/>
              </p:nvSpPr>
              <p:spPr bwMode="auto">
                <a:xfrm>
                  <a:off x="2051" y="1488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7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4" name="Freeform 2199"/>
                <p:cNvSpPr>
                  <a:spLocks/>
                </p:cNvSpPr>
                <p:nvPr/>
              </p:nvSpPr>
              <p:spPr bwMode="auto">
                <a:xfrm>
                  <a:off x="2051" y="104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5" name="Freeform 2200"/>
                <p:cNvSpPr>
                  <a:spLocks/>
                </p:cNvSpPr>
                <p:nvPr/>
              </p:nvSpPr>
              <p:spPr bwMode="auto">
                <a:xfrm>
                  <a:off x="2058" y="11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6" name="Freeform 2201"/>
                <p:cNvSpPr>
                  <a:spLocks/>
                </p:cNvSpPr>
                <p:nvPr/>
              </p:nvSpPr>
              <p:spPr bwMode="auto">
                <a:xfrm>
                  <a:off x="2058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7" name="Freeform 2202"/>
                <p:cNvSpPr>
                  <a:spLocks/>
                </p:cNvSpPr>
                <p:nvPr/>
              </p:nvSpPr>
              <p:spPr bwMode="auto">
                <a:xfrm>
                  <a:off x="2065" y="116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8" name="Freeform 2203"/>
                <p:cNvSpPr>
                  <a:spLocks/>
                </p:cNvSpPr>
                <p:nvPr/>
              </p:nvSpPr>
              <p:spPr bwMode="auto">
                <a:xfrm>
                  <a:off x="2065" y="13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49" name="Freeform 2204"/>
                <p:cNvSpPr>
                  <a:spLocks/>
                </p:cNvSpPr>
                <p:nvPr/>
              </p:nvSpPr>
              <p:spPr bwMode="auto">
                <a:xfrm>
                  <a:off x="2065" y="14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0" name="Freeform 2205"/>
                <p:cNvSpPr>
                  <a:spLocks/>
                </p:cNvSpPr>
                <p:nvPr/>
              </p:nvSpPr>
              <p:spPr bwMode="auto">
                <a:xfrm>
                  <a:off x="2065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1" name="Freeform 2206"/>
                <p:cNvSpPr>
                  <a:spLocks/>
                </p:cNvSpPr>
                <p:nvPr/>
              </p:nvSpPr>
              <p:spPr bwMode="auto">
                <a:xfrm>
                  <a:off x="2065" y="1488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2" name="Freeform 2207"/>
                <p:cNvSpPr>
                  <a:spLocks/>
                </p:cNvSpPr>
                <p:nvPr/>
              </p:nvSpPr>
              <p:spPr bwMode="auto">
                <a:xfrm>
                  <a:off x="2065" y="13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3" name="Freeform 2208"/>
                <p:cNvSpPr>
                  <a:spLocks/>
                </p:cNvSpPr>
                <p:nvPr/>
              </p:nvSpPr>
              <p:spPr bwMode="auto">
                <a:xfrm>
                  <a:off x="2065" y="1311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7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4" name="Freeform 2209"/>
                <p:cNvSpPr>
                  <a:spLocks/>
                </p:cNvSpPr>
                <p:nvPr/>
              </p:nvSpPr>
              <p:spPr bwMode="auto">
                <a:xfrm>
                  <a:off x="2072" y="13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5" name="Freeform 2210"/>
                <p:cNvSpPr>
                  <a:spLocks/>
                </p:cNvSpPr>
                <p:nvPr/>
              </p:nvSpPr>
              <p:spPr bwMode="auto">
                <a:xfrm>
                  <a:off x="2072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6" name="Freeform 2211"/>
                <p:cNvSpPr>
                  <a:spLocks/>
                </p:cNvSpPr>
                <p:nvPr/>
              </p:nvSpPr>
              <p:spPr bwMode="auto">
                <a:xfrm>
                  <a:off x="2072" y="14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7" name="Freeform 2212"/>
                <p:cNvSpPr>
                  <a:spLocks/>
                </p:cNvSpPr>
                <p:nvPr/>
              </p:nvSpPr>
              <p:spPr bwMode="auto">
                <a:xfrm>
                  <a:off x="2072" y="13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8" name="Freeform 2213"/>
                <p:cNvSpPr>
                  <a:spLocks/>
                </p:cNvSpPr>
                <p:nvPr/>
              </p:nvSpPr>
              <p:spPr bwMode="auto">
                <a:xfrm>
                  <a:off x="2079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59" name="Freeform 2214"/>
                <p:cNvSpPr>
                  <a:spLocks/>
                </p:cNvSpPr>
                <p:nvPr/>
              </p:nvSpPr>
              <p:spPr bwMode="auto">
                <a:xfrm>
                  <a:off x="2086" y="129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0" name="Freeform 2215"/>
                <p:cNvSpPr>
                  <a:spLocks/>
                </p:cNvSpPr>
                <p:nvPr/>
              </p:nvSpPr>
              <p:spPr bwMode="auto">
                <a:xfrm>
                  <a:off x="2086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1" name="Freeform 2216"/>
                <p:cNvSpPr>
                  <a:spLocks/>
                </p:cNvSpPr>
                <p:nvPr/>
              </p:nvSpPr>
              <p:spPr bwMode="auto">
                <a:xfrm>
                  <a:off x="2086" y="13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2" name="Freeform 2217"/>
                <p:cNvSpPr>
                  <a:spLocks/>
                </p:cNvSpPr>
                <p:nvPr/>
              </p:nvSpPr>
              <p:spPr bwMode="auto">
                <a:xfrm>
                  <a:off x="2086" y="1503"/>
                  <a:ext cx="15" cy="1"/>
                </a:xfrm>
                <a:custGeom>
                  <a:avLst/>
                  <a:gdLst>
                    <a:gd name="T0" fmla="*/ 7 w 15"/>
                    <a:gd name="T1" fmla="*/ 0 h 1"/>
                    <a:gd name="T2" fmla="*/ 0 w 15"/>
                    <a:gd name="T3" fmla="*/ 0 h 1"/>
                    <a:gd name="T4" fmla="*/ 7 w 15"/>
                    <a:gd name="T5" fmla="*/ 0 h 1"/>
                    <a:gd name="T6" fmla="*/ 15 w 15"/>
                    <a:gd name="T7" fmla="*/ 0 h 1"/>
                    <a:gd name="T8" fmla="*/ 7 w 15"/>
                    <a:gd name="T9" fmla="*/ 0 h 1"/>
                    <a:gd name="T10" fmla="*/ 15 w 15"/>
                    <a:gd name="T11" fmla="*/ 0 h 1"/>
                    <a:gd name="T12" fmla="*/ 7 w 15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"/>
                    <a:gd name="T23" fmla="*/ 15 w 15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3" name="Freeform 2218"/>
                <p:cNvSpPr>
                  <a:spLocks/>
                </p:cNvSpPr>
                <p:nvPr/>
              </p:nvSpPr>
              <p:spPr bwMode="auto">
                <a:xfrm>
                  <a:off x="2086" y="1474"/>
                  <a:ext cx="15" cy="7"/>
                </a:xfrm>
                <a:custGeom>
                  <a:avLst/>
                  <a:gdLst>
                    <a:gd name="T0" fmla="*/ 15 w 15"/>
                    <a:gd name="T1" fmla="*/ 0 h 7"/>
                    <a:gd name="T2" fmla="*/ 15 w 15"/>
                    <a:gd name="T3" fmla="*/ 7 h 7"/>
                    <a:gd name="T4" fmla="*/ 7 w 15"/>
                    <a:gd name="T5" fmla="*/ 7 h 7"/>
                    <a:gd name="T6" fmla="*/ 0 w 15"/>
                    <a:gd name="T7" fmla="*/ 7 h 7"/>
                    <a:gd name="T8" fmla="*/ 7 w 15"/>
                    <a:gd name="T9" fmla="*/ 0 h 7"/>
                    <a:gd name="T10" fmla="*/ 15 w 15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15" y="0"/>
                      </a:move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4" name="Freeform 2219"/>
                <p:cNvSpPr>
                  <a:spLocks/>
                </p:cNvSpPr>
                <p:nvPr/>
              </p:nvSpPr>
              <p:spPr bwMode="auto">
                <a:xfrm>
                  <a:off x="2086" y="119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5" name="Freeform 2220"/>
                <p:cNvSpPr>
                  <a:spLocks/>
                </p:cNvSpPr>
                <p:nvPr/>
              </p:nvSpPr>
              <p:spPr bwMode="auto">
                <a:xfrm>
                  <a:off x="2101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6" name="Freeform 2221"/>
                <p:cNvSpPr>
                  <a:spLocks/>
                </p:cNvSpPr>
                <p:nvPr/>
              </p:nvSpPr>
              <p:spPr bwMode="auto">
                <a:xfrm>
                  <a:off x="2101" y="14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7" name="Freeform 2222"/>
                <p:cNvSpPr>
                  <a:spLocks/>
                </p:cNvSpPr>
                <p:nvPr/>
              </p:nvSpPr>
              <p:spPr bwMode="auto">
                <a:xfrm>
                  <a:off x="2108" y="11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8" name="Freeform 2223"/>
                <p:cNvSpPr>
                  <a:spLocks/>
                </p:cNvSpPr>
                <p:nvPr/>
              </p:nvSpPr>
              <p:spPr bwMode="auto">
                <a:xfrm>
                  <a:off x="2108" y="11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69" name="Freeform 2224"/>
                <p:cNvSpPr>
                  <a:spLocks/>
                </p:cNvSpPr>
                <p:nvPr/>
              </p:nvSpPr>
              <p:spPr bwMode="auto">
                <a:xfrm>
                  <a:off x="2108" y="130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0" name="Freeform 2225"/>
                <p:cNvSpPr>
                  <a:spLocks/>
                </p:cNvSpPr>
                <p:nvPr/>
              </p:nvSpPr>
              <p:spPr bwMode="auto">
                <a:xfrm>
                  <a:off x="2108" y="1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1" name="Freeform 2226"/>
                <p:cNvSpPr>
                  <a:spLocks/>
                </p:cNvSpPr>
                <p:nvPr/>
              </p:nvSpPr>
              <p:spPr bwMode="auto">
                <a:xfrm>
                  <a:off x="2108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2" name="Freeform 2227"/>
                <p:cNvSpPr>
                  <a:spLocks/>
                </p:cNvSpPr>
                <p:nvPr/>
              </p:nvSpPr>
              <p:spPr bwMode="auto">
                <a:xfrm>
                  <a:off x="2115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3" name="Freeform 2228"/>
                <p:cNvSpPr>
                  <a:spLocks/>
                </p:cNvSpPr>
                <p:nvPr/>
              </p:nvSpPr>
              <p:spPr bwMode="auto">
                <a:xfrm>
                  <a:off x="2115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4" name="Freeform 2229"/>
                <p:cNvSpPr>
                  <a:spLocks/>
                </p:cNvSpPr>
                <p:nvPr/>
              </p:nvSpPr>
              <p:spPr bwMode="auto">
                <a:xfrm>
                  <a:off x="2122" y="14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5" name="Freeform 2230"/>
                <p:cNvSpPr>
                  <a:spLocks/>
                </p:cNvSpPr>
                <p:nvPr/>
              </p:nvSpPr>
              <p:spPr bwMode="auto">
                <a:xfrm>
                  <a:off x="2122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6" name="Freeform 2231"/>
                <p:cNvSpPr>
                  <a:spLocks/>
                </p:cNvSpPr>
                <p:nvPr/>
              </p:nvSpPr>
              <p:spPr bwMode="auto">
                <a:xfrm>
                  <a:off x="2129" y="1488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0 h 8"/>
                    <a:gd name="T8" fmla="*/ 7 w 7"/>
                    <a:gd name="T9" fmla="*/ 0 h 8"/>
                    <a:gd name="T10" fmla="*/ 7 w 7"/>
                    <a:gd name="T11" fmla="*/ 8 h 8"/>
                    <a:gd name="T12" fmla="*/ 0 w 7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7" name="Freeform 2232"/>
                <p:cNvSpPr>
                  <a:spLocks/>
                </p:cNvSpPr>
                <p:nvPr/>
              </p:nvSpPr>
              <p:spPr bwMode="auto">
                <a:xfrm>
                  <a:off x="2129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8" name="Freeform 2233"/>
                <p:cNvSpPr>
                  <a:spLocks/>
                </p:cNvSpPr>
                <p:nvPr/>
              </p:nvSpPr>
              <p:spPr bwMode="auto">
                <a:xfrm>
                  <a:off x="2129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79" name="Freeform 2234"/>
                <p:cNvSpPr>
                  <a:spLocks/>
                </p:cNvSpPr>
                <p:nvPr/>
              </p:nvSpPr>
              <p:spPr bwMode="auto">
                <a:xfrm>
                  <a:off x="2136" y="129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0" name="Freeform 2235"/>
                <p:cNvSpPr>
                  <a:spLocks/>
                </p:cNvSpPr>
                <p:nvPr/>
              </p:nvSpPr>
              <p:spPr bwMode="auto">
                <a:xfrm>
                  <a:off x="2136" y="14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1" name="Freeform 2236"/>
                <p:cNvSpPr>
                  <a:spLocks/>
                </p:cNvSpPr>
                <p:nvPr/>
              </p:nvSpPr>
              <p:spPr bwMode="auto">
                <a:xfrm>
                  <a:off x="2136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2" name="Freeform 2237"/>
                <p:cNvSpPr>
                  <a:spLocks/>
                </p:cNvSpPr>
                <p:nvPr/>
              </p:nvSpPr>
              <p:spPr bwMode="auto">
                <a:xfrm>
                  <a:off x="2136" y="15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3" name="Freeform 2238"/>
                <p:cNvSpPr>
                  <a:spLocks/>
                </p:cNvSpPr>
                <p:nvPr/>
              </p:nvSpPr>
              <p:spPr bwMode="auto">
                <a:xfrm>
                  <a:off x="2136" y="1496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7 w 14"/>
                    <a:gd name="T5" fmla="*/ 0 h 7"/>
                    <a:gd name="T6" fmla="*/ 7 w 14"/>
                    <a:gd name="T7" fmla="*/ 7 h 7"/>
                    <a:gd name="T8" fmla="*/ 14 w 14"/>
                    <a:gd name="T9" fmla="*/ 7 h 7"/>
                    <a:gd name="T10" fmla="*/ 7 w 14"/>
                    <a:gd name="T11" fmla="*/ 7 h 7"/>
                    <a:gd name="T12" fmla="*/ 14 w 14"/>
                    <a:gd name="T13" fmla="*/ 7 h 7"/>
                    <a:gd name="T14" fmla="*/ 7 w 14"/>
                    <a:gd name="T15" fmla="*/ 7 h 7"/>
                    <a:gd name="T16" fmla="*/ 7 w 14"/>
                    <a:gd name="T17" fmla="*/ 0 h 7"/>
                    <a:gd name="T18" fmla="*/ 0 w 14"/>
                    <a:gd name="T19" fmla="*/ 0 h 7"/>
                    <a:gd name="T20" fmla="*/ 7 w 14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4" name="Freeform 2239"/>
                <p:cNvSpPr>
                  <a:spLocks/>
                </p:cNvSpPr>
                <p:nvPr/>
              </p:nvSpPr>
              <p:spPr bwMode="auto">
                <a:xfrm>
                  <a:off x="2143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5" name="Freeform 2240"/>
                <p:cNvSpPr>
                  <a:spLocks/>
                </p:cNvSpPr>
                <p:nvPr/>
              </p:nvSpPr>
              <p:spPr bwMode="auto">
                <a:xfrm>
                  <a:off x="2143" y="12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6" name="Freeform 2241"/>
                <p:cNvSpPr>
                  <a:spLocks/>
                </p:cNvSpPr>
                <p:nvPr/>
              </p:nvSpPr>
              <p:spPr bwMode="auto">
                <a:xfrm>
                  <a:off x="2143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7" name="Freeform 2242"/>
                <p:cNvSpPr>
                  <a:spLocks/>
                </p:cNvSpPr>
                <p:nvPr/>
              </p:nvSpPr>
              <p:spPr bwMode="auto">
                <a:xfrm>
                  <a:off x="2143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8" name="Freeform 2243"/>
                <p:cNvSpPr>
                  <a:spLocks/>
                </p:cNvSpPr>
                <p:nvPr/>
              </p:nvSpPr>
              <p:spPr bwMode="auto">
                <a:xfrm>
                  <a:off x="2143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89" name="Rectangle 2244"/>
                <p:cNvSpPr>
                  <a:spLocks noChangeArrowheads="1"/>
                </p:cNvSpPr>
                <p:nvPr/>
              </p:nvSpPr>
              <p:spPr bwMode="auto">
                <a:xfrm>
                  <a:off x="2143" y="1488"/>
                  <a:ext cx="7" cy="8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0" name="Freeform 2245"/>
                <p:cNvSpPr>
                  <a:spLocks/>
                </p:cNvSpPr>
                <p:nvPr/>
              </p:nvSpPr>
              <p:spPr bwMode="auto">
                <a:xfrm>
                  <a:off x="2150" y="11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1" name="Freeform 2246"/>
                <p:cNvSpPr>
                  <a:spLocks/>
                </p:cNvSpPr>
                <p:nvPr/>
              </p:nvSpPr>
              <p:spPr bwMode="auto">
                <a:xfrm>
                  <a:off x="2150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2" name="Freeform 2247"/>
                <p:cNvSpPr>
                  <a:spLocks/>
                </p:cNvSpPr>
                <p:nvPr/>
              </p:nvSpPr>
              <p:spPr bwMode="auto">
                <a:xfrm>
                  <a:off x="2150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3" name="Freeform 2248"/>
                <p:cNvSpPr>
                  <a:spLocks/>
                </p:cNvSpPr>
                <p:nvPr/>
              </p:nvSpPr>
              <p:spPr bwMode="auto">
                <a:xfrm>
                  <a:off x="2150" y="15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4" name="Freeform 2249"/>
                <p:cNvSpPr>
                  <a:spLocks/>
                </p:cNvSpPr>
                <p:nvPr/>
              </p:nvSpPr>
              <p:spPr bwMode="auto">
                <a:xfrm>
                  <a:off x="2150" y="129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5" name="Freeform 2250"/>
                <p:cNvSpPr>
                  <a:spLocks/>
                </p:cNvSpPr>
                <p:nvPr/>
              </p:nvSpPr>
              <p:spPr bwMode="auto">
                <a:xfrm>
                  <a:off x="2150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6" name="Freeform 2251"/>
                <p:cNvSpPr>
                  <a:spLocks/>
                </p:cNvSpPr>
                <p:nvPr/>
              </p:nvSpPr>
              <p:spPr bwMode="auto">
                <a:xfrm>
                  <a:off x="2150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7" name="Freeform 2252"/>
                <p:cNvSpPr>
                  <a:spLocks/>
                </p:cNvSpPr>
                <p:nvPr/>
              </p:nvSpPr>
              <p:spPr bwMode="auto">
                <a:xfrm>
                  <a:off x="2150" y="1503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14 w 14"/>
                    <a:gd name="T11" fmla="*/ 0 h 1"/>
                    <a:gd name="T12" fmla="*/ 7 w 14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1"/>
                    <a:gd name="T23" fmla="*/ 14 w 14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8" name="Freeform 2253"/>
                <p:cNvSpPr>
                  <a:spLocks/>
                </p:cNvSpPr>
                <p:nvPr/>
              </p:nvSpPr>
              <p:spPr bwMode="auto">
                <a:xfrm>
                  <a:off x="2150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99" name="Freeform 2254"/>
                <p:cNvSpPr>
                  <a:spLocks/>
                </p:cNvSpPr>
                <p:nvPr/>
              </p:nvSpPr>
              <p:spPr bwMode="auto">
                <a:xfrm>
                  <a:off x="2150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0" name="Freeform 2255"/>
                <p:cNvSpPr>
                  <a:spLocks/>
                </p:cNvSpPr>
                <p:nvPr/>
              </p:nvSpPr>
              <p:spPr bwMode="auto">
                <a:xfrm>
                  <a:off x="2150" y="150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1" name="Freeform 2256"/>
                <p:cNvSpPr>
                  <a:spLocks/>
                </p:cNvSpPr>
                <p:nvPr/>
              </p:nvSpPr>
              <p:spPr bwMode="auto">
                <a:xfrm>
                  <a:off x="2150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2" name="Freeform 2257"/>
                <p:cNvSpPr>
                  <a:spLocks/>
                </p:cNvSpPr>
                <p:nvPr/>
              </p:nvSpPr>
              <p:spPr bwMode="auto">
                <a:xfrm>
                  <a:off x="2150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3" name="Freeform 2258"/>
                <p:cNvSpPr>
                  <a:spLocks/>
                </p:cNvSpPr>
                <p:nvPr/>
              </p:nvSpPr>
              <p:spPr bwMode="auto">
                <a:xfrm>
                  <a:off x="2150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4" name="Freeform 2259"/>
                <p:cNvSpPr>
                  <a:spLocks/>
                </p:cNvSpPr>
                <p:nvPr/>
              </p:nvSpPr>
              <p:spPr bwMode="auto">
                <a:xfrm>
                  <a:off x="2157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5" name="Freeform 2260"/>
                <p:cNvSpPr>
                  <a:spLocks/>
                </p:cNvSpPr>
                <p:nvPr/>
              </p:nvSpPr>
              <p:spPr bwMode="auto">
                <a:xfrm>
                  <a:off x="2157" y="1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6" name="Freeform 2261"/>
                <p:cNvSpPr>
                  <a:spLocks/>
                </p:cNvSpPr>
                <p:nvPr/>
              </p:nvSpPr>
              <p:spPr bwMode="auto">
                <a:xfrm>
                  <a:off x="2157" y="15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7" name="Freeform 2262"/>
                <p:cNvSpPr>
                  <a:spLocks/>
                </p:cNvSpPr>
                <p:nvPr/>
              </p:nvSpPr>
              <p:spPr bwMode="auto">
                <a:xfrm>
                  <a:off x="2164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8" name="Rectangle 2263"/>
                <p:cNvSpPr>
                  <a:spLocks noChangeArrowheads="1"/>
                </p:cNvSpPr>
                <p:nvPr/>
              </p:nvSpPr>
              <p:spPr bwMode="auto">
                <a:xfrm>
                  <a:off x="2164" y="1488"/>
                  <a:ext cx="7" cy="8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09" name="Freeform 2264"/>
                <p:cNvSpPr>
                  <a:spLocks/>
                </p:cNvSpPr>
                <p:nvPr/>
              </p:nvSpPr>
              <p:spPr bwMode="auto">
                <a:xfrm>
                  <a:off x="2164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0" name="Freeform 2265"/>
                <p:cNvSpPr>
                  <a:spLocks/>
                </p:cNvSpPr>
                <p:nvPr/>
              </p:nvSpPr>
              <p:spPr bwMode="auto">
                <a:xfrm>
                  <a:off x="2164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1" name="Freeform 2266"/>
                <p:cNvSpPr>
                  <a:spLocks/>
                </p:cNvSpPr>
                <p:nvPr/>
              </p:nvSpPr>
              <p:spPr bwMode="auto">
                <a:xfrm>
                  <a:off x="2171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2" name="Rectangle 2267"/>
                <p:cNvSpPr>
                  <a:spLocks noChangeArrowheads="1"/>
                </p:cNvSpPr>
                <p:nvPr/>
              </p:nvSpPr>
              <p:spPr bwMode="auto">
                <a:xfrm>
                  <a:off x="2171" y="151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3" name="Freeform 2268"/>
                <p:cNvSpPr>
                  <a:spLocks/>
                </p:cNvSpPr>
                <p:nvPr/>
              </p:nvSpPr>
              <p:spPr bwMode="auto">
                <a:xfrm>
                  <a:off x="2171" y="130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4" name="Freeform 2269"/>
                <p:cNvSpPr>
                  <a:spLocks/>
                </p:cNvSpPr>
                <p:nvPr/>
              </p:nvSpPr>
              <p:spPr bwMode="auto">
                <a:xfrm>
                  <a:off x="2171" y="151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5" name="Freeform 2270"/>
                <p:cNvSpPr>
                  <a:spLocks/>
                </p:cNvSpPr>
                <p:nvPr/>
              </p:nvSpPr>
              <p:spPr bwMode="auto">
                <a:xfrm>
                  <a:off x="2171" y="13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6" name="Freeform 2271"/>
                <p:cNvSpPr>
                  <a:spLocks/>
                </p:cNvSpPr>
                <p:nvPr/>
              </p:nvSpPr>
              <p:spPr bwMode="auto">
                <a:xfrm>
                  <a:off x="2171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7" name="Freeform 2272"/>
                <p:cNvSpPr>
                  <a:spLocks/>
                </p:cNvSpPr>
                <p:nvPr/>
              </p:nvSpPr>
              <p:spPr bwMode="auto">
                <a:xfrm>
                  <a:off x="2178" y="1517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8 w 8"/>
                    <a:gd name="T3" fmla="*/ 7 h 7"/>
                    <a:gd name="T4" fmla="*/ 8 w 8"/>
                    <a:gd name="T5" fmla="*/ 0 h 7"/>
                    <a:gd name="T6" fmla="*/ 0 w 8"/>
                    <a:gd name="T7" fmla="*/ 0 h 7"/>
                    <a:gd name="T8" fmla="*/ 8 w 8"/>
                    <a:gd name="T9" fmla="*/ 0 h 7"/>
                    <a:gd name="T10" fmla="*/ 8 w 8"/>
                    <a:gd name="T11" fmla="*/ 7 h 7"/>
                    <a:gd name="T12" fmla="*/ 0 w 8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8" name="Freeform 2273"/>
                <p:cNvSpPr>
                  <a:spLocks/>
                </p:cNvSpPr>
                <p:nvPr/>
              </p:nvSpPr>
              <p:spPr bwMode="auto">
                <a:xfrm>
                  <a:off x="2178" y="150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19" name="Freeform 2274"/>
                <p:cNvSpPr>
                  <a:spLocks/>
                </p:cNvSpPr>
                <p:nvPr/>
              </p:nvSpPr>
              <p:spPr bwMode="auto">
                <a:xfrm>
                  <a:off x="2178" y="15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0" name="Freeform 2275"/>
                <p:cNvSpPr>
                  <a:spLocks/>
                </p:cNvSpPr>
                <p:nvPr/>
              </p:nvSpPr>
              <p:spPr bwMode="auto">
                <a:xfrm>
                  <a:off x="2178" y="133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1" name="Freeform 2276"/>
                <p:cNvSpPr>
                  <a:spLocks/>
                </p:cNvSpPr>
                <p:nvPr/>
              </p:nvSpPr>
              <p:spPr bwMode="auto">
                <a:xfrm>
                  <a:off x="2178" y="127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2" name="Freeform 2277"/>
                <p:cNvSpPr>
                  <a:spLocks/>
                </p:cNvSpPr>
                <p:nvPr/>
              </p:nvSpPr>
              <p:spPr bwMode="auto">
                <a:xfrm>
                  <a:off x="2186" y="13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3" name="Freeform 2278"/>
                <p:cNvSpPr>
                  <a:spLocks/>
                </p:cNvSpPr>
                <p:nvPr/>
              </p:nvSpPr>
              <p:spPr bwMode="auto">
                <a:xfrm>
                  <a:off x="2186" y="1510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0 w 7"/>
                    <a:gd name="T3" fmla="*/ 14 h 14"/>
                    <a:gd name="T4" fmla="*/ 0 w 7"/>
                    <a:gd name="T5" fmla="*/ 7 h 14"/>
                    <a:gd name="T6" fmla="*/ 0 w 7"/>
                    <a:gd name="T7" fmla="*/ 0 h 14"/>
                    <a:gd name="T8" fmla="*/ 7 w 7"/>
                    <a:gd name="T9" fmla="*/ 7 h 14"/>
                    <a:gd name="T10" fmla="*/ 0 w 7"/>
                    <a:gd name="T11" fmla="*/ 7 h 14"/>
                    <a:gd name="T12" fmla="*/ 7 w 7"/>
                    <a:gd name="T13" fmla="*/ 7 h 14"/>
                    <a:gd name="T14" fmla="*/ 0 w 7"/>
                    <a:gd name="T15" fmla="*/ 7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14"/>
                    <a:gd name="T26" fmla="*/ 7 w 7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14">
                      <a:moveTo>
                        <a:pt x="0" y="7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4" name="Freeform 2279"/>
                <p:cNvSpPr>
                  <a:spLocks/>
                </p:cNvSpPr>
                <p:nvPr/>
              </p:nvSpPr>
              <p:spPr bwMode="auto">
                <a:xfrm>
                  <a:off x="2186" y="153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5" name="Freeform 2280"/>
                <p:cNvSpPr>
                  <a:spLocks/>
                </p:cNvSpPr>
                <p:nvPr/>
              </p:nvSpPr>
              <p:spPr bwMode="auto">
                <a:xfrm>
                  <a:off x="2186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6" name="Freeform 2281"/>
                <p:cNvSpPr>
                  <a:spLocks/>
                </p:cNvSpPr>
                <p:nvPr/>
              </p:nvSpPr>
              <p:spPr bwMode="auto">
                <a:xfrm>
                  <a:off x="2186" y="152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7" name="Freeform 2282"/>
                <p:cNvSpPr>
                  <a:spLocks/>
                </p:cNvSpPr>
                <p:nvPr/>
              </p:nvSpPr>
              <p:spPr bwMode="auto">
                <a:xfrm>
                  <a:off x="2186" y="1262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7 w 14"/>
                    <a:gd name="T3" fmla="*/ 0 h 1"/>
                    <a:gd name="T4" fmla="*/ 0 w 14"/>
                    <a:gd name="T5" fmla="*/ 0 h 1"/>
                    <a:gd name="T6" fmla="*/ 7 w 14"/>
                    <a:gd name="T7" fmla="*/ 0 h 1"/>
                    <a:gd name="T8" fmla="*/ 14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14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8" name="Freeform 2283"/>
                <p:cNvSpPr>
                  <a:spLocks/>
                </p:cNvSpPr>
                <p:nvPr/>
              </p:nvSpPr>
              <p:spPr bwMode="auto">
                <a:xfrm>
                  <a:off x="2186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29" name="Freeform 2284"/>
                <p:cNvSpPr>
                  <a:spLocks/>
                </p:cNvSpPr>
                <p:nvPr/>
              </p:nvSpPr>
              <p:spPr bwMode="auto">
                <a:xfrm>
                  <a:off x="2186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0" name="Freeform 2285"/>
                <p:cNvSpPr>
                  <a:spLocks/>
                </p:cNvSpPr>
                <p:nvPr/>
              </p:nvSpPr>
              <p:spPr bwMode="auto">
                <a:xfrm>
                  <a:off x="2193" y="153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1" name="Freeform 2286"/>
                <p:cNvSpPr>
                  <a:spLocks/>
                </p:cNvSpPr>
                <p:nvPr/>
              </p:nvSpPr>
              <p:spPr bwMode="auto">
                <a:xfrm>
                  <a:off x="2193" y="149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0 w 7"/>
                    <a:gd name="T15" fmla="*/ 0 h 7"/>
                    <a:gd name="T16" fmla="*/ 7 w 7"/>
                    <a:gd name="T17" fmla="*/ 0 h 7"/>
                    <a:gd name="T18" fmla="*/ 0 w 7"/>
                    <a:gd name="T19" fmla="*/ 0 h 7"/>
                    <a:gd name="T20" fmla="*/ 0 w 7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7"/>
                    <a:gd name="T35" fmla="*/ 7 w 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2" name="Freeform 2287"/>
                <p:cNvSpPr>
                  <a:spLocks/>
                </p:cNvSpPr>
                <p:nvPr/>
              </p:nvSpPr>
              <p:spPr bwMode="auto">
                <a:xfrm>
                  <a:off x="2193" y="15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33" name="Freeform 2288"/>
                <p:cNvSpPr>
                  <a:spLocks/>
                </p:cNvSpPr>
                <p:nvPr/>
              </p:nvSpPr>
              <p:spPr bwMode="auto">
                <a:xfrm>
                  <a:off x="2193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5" name="Group 2289"/>
              <p:cNvGrpSpPr>
                <a:grpSpLocks/>
              </p:cNvGrpSpPr>
              <p:nvPr/>
            </p:nvGrpSpPr>
            <p:grpSpPr bwMode="auto">
              <a:xfrm>
                <a:off x="2193" y="985"/>
                <a:ext cx="418" cy="561"/>
                <a:chOff x="2193" y="985"/>
                <a:chExt cx="418" cy="561"/>
              </a:xfrm>
            </p:grpSpPr>
            <p:sp>
              <p:nvSpPr>
                <p:cNvPr id="22834" name="Freeform 2290"/>
                <p:cNvSpPr>
                  <a:spLocks/>
                </p:cNvSpPr>
                <p:nvPr/>
              </p:nvSpPr>
              <p:spPr bwMode="auto">
                <a:xfrm>
                  <a:off x="2193" y="13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5" name="Freeform 2291"/>
                <p:cNvSpPr>
                  <a:spLocks/>
                </p:cNvSpPr>
                <p:nvPr/>
              </p:nvSpPr>
              <p:spPr bwMode="auto">
                <a:xfrm>
                  <a:off x="2193" y="15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6" name="Freeform 2292"/>
                <p:cNvSpPr>
                  <a:spLocks/>
                </p:cNvSpPr>
                <p:nvPr/>
              </p:nvSpPr>
              <p:spPr bwMode="auto">
                <a:xfrm>
                  <a:off x="2193" y="153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7" name="Freeform 2293"/>
                <p:cNvSpPr>
                  <a:spLocks/>
                </p:cNvSpPr>
                <p:nvPr/>
              </p:nvSpPr>
              <p:spPr bwMode="auto">
                <a:xfrm>
                  <a:off x="2200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8" name="Freeform 2294"/>
                <p:cNvSpPr>
                  <a:spLocks/>
                </p:cNvSpPr>
                <p:nvPr/>
              </p:nvSpPr>
              <p:spPr bwMode="auto">
                <a:xfrm>
                  <a:off x="2200" y="153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0 w 14"/>
                    <a:gd name="T5" fmla="*/ 0 h 7"/>
                    <a:gd name="T6" fmla="*/ 7 w 14"/>
                    <a:gd name="T7" fmla="*/ 0 h 7"/>
                    <a:gd name="T8" fmla="*/ 7 w 14"/>
                    <a:gd name="T9" fmla="*/ 7 h 7"/>
                    <a:gd name="T10" fmla="*/ 14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9" name="Freeform 2295"/>
                <p:cNvSpPr>
                  <a:spLocks/>
                </p:cNvSpPr>
                <p:nvPr/>
              </p:nvSpPr>
              <p:spPr bwMode="auto">
                <a:xfrm>
                  <a:off x="2200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0" name="Freeform 2296"/>
                <p:cNvSpPr>
                  <a:spLocks/>
                </p:cNvSpPr>
                <p:nvPr/>
              </p:nvSpPr>
              <p:spPr bwMode="auto">
                <a:xfrm>
                  <a:off x="2200" y="1488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7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1" name="Freeform 2297"/>
                <p:cNvSpPr>
                  <a:spLocks/>
                </p:cNvSpPr>
                <p:nvPr/>
              </p:nvSpPr>
              <p:spPr bwMode="auto">
                <a:xfrm>
                  <a:off x="2207" y="12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2" name="Freeform 2298"/>
                <p:cNvSpPr>
                  <a:spLocks/>
                </p:cNvSpPr>
                <p:nvPr/>
              </p:nvSpPr>
              <p:spPr bwMode="auto">
                <a:xfrm>
                  <a:off x="2207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3" name="Freeform 2299"/>
                <p:cNvSpPr>
                  <a:spLocks/>
                </p:cNvSpPr>
                <p:nvPr/>
              </p:nvSpPr>
              <p:spPr bwMode="auto">
                <a:xfrm>
                  <a:off x="2207" y="15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4" name="Freeform 2300"/>
                <p:cNvSpPr>
                  <a:spLocks/>
                </p:cNvSpPr>
                <p:nvPr/>
              </p:nvSpPr>
              <p:spPr bwMode="auto">
                <a:xfrm>
                  <a:off x="2221" y="14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5" name="Freeform 2301"/>
                <p:cNvSpPr>
                  <a:spLocks/>
                </p:cNvSpPr>
                <p:nvPr/>
              </p:nvSpPr>
              <p:spPr bwMode="auto">
                <a:xfrm>
                  <a:off x="2221" y="1255"/>
                  <a:ext cx="78" cy="35"/>
                </a:xfrm>
                <a:custGeom>
                  <a:avLst/>
                  <a:gdLst>
                    <a:gd name="T0" fmla="*/ 7 w 78"/>
                    <a:gd name="T1" fmla="*/ 14 h 35"/>
                    <a:gd name="T2" fmla="*/ 0 w 78"/>
                    <a:gd name="T3" fmla="*/ 14 h 35"/>
                    <a:gd name="T4" fmla="*/ 0 w 78"/>
                    <a:gd name="T5" fmla="*/ 7 h 35"/>
                    <a:gd name="T6" fmla="*/ 7 w 78"/>
                    <a:gd name="T7" fmla="*/ 7 h 35"/>
                    <a:gd name="T8" fmla="*/ 14 w 78"/>
                    <a:gd name="T9" fmla="*/ 7 h 35"/>
                    <a:gd name="T10" fmla="*/ 14 w 78"/>
                    <a:gd name="T11" fmla="*/ 0 h 35"/>
                    <a:gd name="T12" fmla="*/ 21 w 78"/>
                    <a:gd name="T13" fmla="*/ 0 h 35"/>
                    <a:gd name="T14" fmla="*/ 28 w 78"/>
                    <a:gd name="T15" fmla="*/ 0 h 35"/>
                    <a:gd name="T16" fmla="*/ 35 w 78"/>
                    <a:gd name="T17" fmla="*/ 0 h 35"/>
                    <a:gd name="T18" fmla="*/ 43 w 78"/>
                    <a:gd name="T19" fmla="*/ 0 h 35"/>
                    <a:gd name="T20" fmla="*/ 50 w 78"/>
                    <a:gd name="T21" fmla="*/ 0 h 35"/>
                    <a:gd name="T22" fmla="*/ 57 w 78"/>
                    <a:gd name="T23" fmla="*/ 0 h 35"/>
                    <a:gd name="T24" fmla="*/ 64 w 78"/>
                    <a:gd name="T25" fmla="*/ 0 h 35"/>
                    <a:gd name="T26" fmla="*/ 71 w 78"/>
                    <a:gd name="T27" fmla="*/ 7 h 35"/>
                    <a:gd name="T28" fmla="*/ 78 w 78"/>
                    <a:gd name="T29" fmla="*/ 7 h 35"/>
                    <a:gd name="T30" fmla="*/ 78 w 78"/>
                    <a:gd name="T31" fmla="*/ 14 h 35"/>
                    <a:gd name="T32" fmla="*/ 78 w 78"/>
                    <a:gd name="T33" fmla="*/ 21 h 35"/>
                    <a:gd name="T34" fmla="*/ 71 w 78"/>
                    <a:gd name="T35" fmla="*/ 21 h 35"/>
                    <a:gd name="T36" fmla="*/ 71 w 78"/>
                    <a:gd name="T37" fmla="*/ 28 h 35"/>
                    <a:gd name="T38" fmla="*/ 64 w 78"/>
                    <a:gd name="T39" fmla="*/ 28 h 35"/>
                    <a:gd name="T40" fmla="*/ 64 w 78"/>
                    <a:gd name="T41" fmla="*/ 35 h 35"/>
                    <a:gd name="T42" fmla="*/ 57 w 78"/>
                    <a:gd name="T43" fmla="*/ 35 h 35"/>
                    <a:gd name="T44" fmla="*/ 50 w 78"/>
                    <a:gd name="T45" fmla="*/ 35 h 35"/>
                    <a:gd name="T46" fmla="*/ 57 w 78"/>
                    <a:gd name="T47" fmla="*/ 35 h 35"/>
                    <a:gd name="T48" fmla="*/ 50 w 78"/>
                    <a:gd name="T49" fmla="*/ 35 h 35"/>
                    <a:gd name="T50" fmla="*/ 57 w 78"/>
                    <a:gd name="T51" fmla="*/ 35 h 35"/>
                    <a:gd name="T52" fmla="*/ 50 w 78"/>
                    <a:gd name="T53" fmla="*/ 35 h 35"/>
                    <a:gd name="T54" fmla="*/ 43 w 78"/>
                    <a:gd name="T55" fmla="*/ 35 h 35"/>
                    <a:gd name="T56" fmla="*/ 43 w 78"/>
                    <a:gd name="T57" fmla="*/ 28 h 35"/>
                    <a:gd name="T58" fmla="*/ 35 w 78"/>
                    <a:gd name="T59" fmla="*/ 28 h 35"/>
                    <a:gd name="T60" fmla="*/ 28 w 78"/>
                    <a:gd name="T61" fmla="*/ 21 h 35"/>
                    <a:gd name="T62" fmla="*/ 21 w 78"/>
                    <a:gd name="T63" fmla="*/ 21 h 35"/>
                    <a:gd name="T64" fmla="*/ 21 w 78"/>
                    <a:gd name="T65" fmla="*/ 14 h 35"/>
                    <a:gd name="T66" fmla="*/ 14 w 78"/>
                    <a:gd name="T67" fmla="*/ 14 h 35"/>
                    <a:gd name="T68" fmla="*/ 7 w 78"/>
                    <a:gd name="T69" fmla="*/ 14 h 3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8"/>
                    <a:gd name="T106" fmla="*/ 0 h 35"/>
                    <a:gd name="T107" fmla="*/ 78 w 78"/>
                    <a:gd name="T108" fmla="*/ 35 h 3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8" h="35">
                      <a:moveTo>
                        <a:pt x="7" y="14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43" y="35"/>
                      </a:lnTo>
                      <a:lnTo>
                        <a:pt x="43" y="28"/>
                      </a:lnTo>
                      <a:lnTo>
                        <a:pt x="35" y="28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6" name="Freeform 2302"/>
                <p:cNvSpPr>
                  <a:spLocks/>
                </p:cNvSpPr>
                <p:nvPr/>
              </p:nvSpPr>
              <p:spPr bwMode="auto">
                <a:xfrm>
                  <a:off x="2221" y="14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0 w 7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7" name="Freeform 2303"/>
                <p:cNvSpPr>
                  <a:spLocks/>
                </p:cNvSpPr>
                <p:nvPr/>
              </p:nvSpPr>
              <p:spPr bwMode="auto">
                <a:xfrm>
                  <a:off x="2228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8" name="Freeform 2304"/>
                <p:cNvSpPr>
                  <a:spLocks/>
                </p:cNvSpPr>
                <p:nvPr/>
              </p:nvSpPr>
              <p:spPr bwMode="auto">
                <a:xfrm>
                  <a:off x="2228" y="127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49" name="Freeform 2305"/>
                <p:cNvSpPr>
                  <a:spLocks/>
                </p:cNvSpPr>
                <p:nvPr/>
              </p:nvSpPr>
              <p:spPr bwMode="auto">
                <a:xfrm>
                  <a:off x="2235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0" name="Freeform 2306"/>
                <p:cNvSpPr>
                  <a:spLocks/>
                </p:cNvSpPr>
                <p:nvPr/>
              </p:nvSpPr>
              <p:spPr bwMode="auto">
                <a:xfrm>
                  <a:off x="2242" y="12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1" name="Freeform 2307"/>
                <p:cNvSpPr>
                  <a:spLocks/>
                </p:cNvSpPr>
                <p:nvPr/>
              </p:nvSpPr>
              <p:spPr bwMode="auto">
                <a:xfrm>
                  <a:off x="2242" y="127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2" name="Freeform 2308"/>
                <p:cNvSpPr>
                  <a:spLocks/>
                </p:cNvSpPr>
                <p:nvPr/>
              </p:nvSpPr>
              <p:spPr bwMode="auto">
                <a:xfrm>
                  <a:off x="2242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3" name="Freeform 2309"/>
                <p:cNvSpPr>
                  <a:spLocks/>
                </p:cNvSpPr>
                <p:nvPr/>
              </p:nvSpPr>
              <p:spPr bwMode="auto">
                <a:xfrm>
                  <a:off x="2242" y="127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4" name="Freeform 2310"/>
                <p:cNvSpPr>
                  <a:spLocks/>
                </p:cNvSpPr>
                <p:nvPr/>
              </p:nvSpPr>
              <p:spPr bwMode="auto">
                <a:xfrm>
                  <a:off x="2249" y="1084"/>
                  <a:ext cx="57" cy="29"/>
                </a:xfrm>
                <a:custGeom>
                  <a:avLst/>
                  <a:gdLst>
                    <a:gd name="T0" fmla="*/ 22 w 57"/>
                    <a:gd name="T1" fmla="*/ 22 h 29"/>
                    <a:gd name="T2" fmla="*/ 15 w 57"/>
                    <a:gd name="T3" fmla="*/ 22 h 29"/>
                    <a:gd name="T4" fmla="*/ 22 w 57"/>
                    <a:gd name="T5" fmla="*/ 22 h 29"/>
                    <a:gd name="T6" fmla="*/ 15 w 57"/>
                    <a:gd name="T7" fmla="*/ 15 h 29"/>
                    <a:gd name="T8" fmla="*/ 22 w 57"/>
                    <a:gd name="T9" fmla="*/ 15 h 29"/>
                    <a:gd name="T10" fmla="*/ 15 w 57"/>
                    <a:gd name="T11" fmla="*/ 15 h 29"/>
                    <a:gd name="T12" fmla="*/ 15 w 57"/>
                    <a:gd name="T13" fmla="*/ 8 h 29"/>
                    <a:gd name="T14" fmla="*/ 7 w 57"/>
                    <a:gd name="T15" fmla="*/ 8 h 29"/>
                    <a:gd name="T16" fmla="*/ 0 w 57"/>
                    <a:gd name="T17" fmla="*/ 0 h 29"/>
                    <a:gd name="T18" fmla="*/ 7 w 57"/>
                    <a:gd name="T19" fmla="*/ 0 h 29"/>
                    <a:gd name="T20" fmla="*/ 15 w 57"/>
                    <a:gd name="T21" fmla="*/ 0 h 29"/>
                    <a:gd name="T22" fmla="*/ 22 w 57"/>
                    <a:gd name="T23" fmla="*/ 0 h 29"/>
                    <a:gd name="T24" fmla="*/ 29 w 57"/>
                    <a:gd name="T25" fmla="*/ 8 h 29"/>
                    <a:gd name="T26" fmla="*/ 36 w 57"/>
                    <a:gd name="T27" fmla="*/ 8 h 29"/>
                    <a:gd name="T28" fmla="*/ 36 w 57"/>
                    <a:gd name="T29" fmla="*/ 15 h 29"/>
                    <a:gd name="T30" fmla="*/ 43 w 57"/>
                    <a:gd name="T31" fmla="*/ 15 h 29"/>
                    <a:gd name="T32" fmla="*/ 50 w 57"/>
                    <a:gd name="T33" fmla="*/ 15 h 29"/>
                    <a:gd name="T34" fmla="*/ 50 w 57"/>
                    <a:gd name="T35" fmla="*/ 22 h 29"/>
                    <a:gd name="T36" fmla="*/ 57 w 57"/>
                    <a:gd name="T37" fmla="*/ 22 h 29"/>
                    <a:gd name="T38" fmla="*/ 50 w 57"/>
                    <a:gd name="T39" fmla="*/ 22 h 29"/>
                    <a:gd name="T40" fmla="*/ 57 w 57"/>
                    <a:gd name="T41" fmla="*/ 22 h 29"/>
                    <a:gd name="T42" fmla="*/ 57 w 57"/>
                    <a:gd name="T43" fmla="*/ 29 h 29"/>
                    <a:gd name="T44" fmla="*/ 50 w 57"/>
                    <a:gd name="T45" fmla="*/ 29 h 29"/>
                    <a:gd name="T46" fmla="*/ 57 w 57"/>
                    <a:gd name="T47" fmla="*/ 29 h 29"/>
                    <a:gd name="T48" fmla="*/ 50 w 57"/>
                    <a:gd name="T49" fmla="*/ 29 h 29"/>
                    <a:gd name="T50" fmla="*/ 43 w 57"/>
                    <a:gd name="T51" fmla="*/ 29 h 29"/>
                    <a:gd name="T52" fmla="*/ 36 w 57"/>
                    <a:gd name="T53" fmla="*/ 29 h 29"/>
                    <a:gd name="T54" fmla="*/ 29 w 57"/>
                    <a:gd name="T55" fmla="*/ 29 h 29"/>
                    <a:gd name="T56" fmla="*/ 29 w 57"/>
                    <a:gd name="T57" fmla="*/ 22 h 29"/>
                    <a:gd name="T58" fmla="*/ 22 w 57"/>
                    <a:gd name="T59" fmla="*/ 22 h 2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7"/>
                    <a:gd name="T91" fmla="*/ 0 h 29"/>
                    <a:gd name="T92" fmla="*/ 57 w 57"/>
                    <a:gd name="T93" fmla="*/ 29 h 2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7" h="29">
                      <a:moveTo>
                        <a:pt x="22" y="22"/>
                      </a:moveTo>
                      <a:lnTo>
                        <a:pt x="15" y="22"/>
                      </a:lnTo>
                      <a:lnTo>
                        <a:pt x="22" y="22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15" y="15"/>
                      </a:lnTo>
                      <a:lnTo>
                        <a:pt x="15" y="8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9" y="8"/>
                      </a:lnTo>
                      <a:lnTo>
                        <a:pt x="36" y="8"/>
                      </a:lnTo>
                      <a:lnTo>
                        <a:pt x="36" y="15"/>
                      </a:lnTo>
                      <a:lnTo>
                        <a:pt x="43" y="15"/>
                      </a:lnTo>
                      <a:lnTo>
                        <a:pt x="50" y="15"/>
                      </a:lnTo>
                      <a:lnTo>
                        <a:pt x="50" y="22"/>
                      </a:lnTo>
                      <a:lnTo>
                        <a:pt x="57" y="22"/>
                      </a:lnTo>
                      <a:lnTo>
                        <a:pt x="50" y="22"/>
                      </a:lnTo>
                      <a:lnTo>
                        <a:pt x="57" y="22"/>
                      </a:lnTo>
                      <a:lnTo>
                        <a:pt x="57" y="29"/>
                      </a:lnTo>
                      <a:lnTo>
                        <a:pt x="50" y="29"/>
                      </a:lnTo>
                      <a:lnTo>
                        <a:pt x="57" y="29"/>
                      </a:lnTo>
                      <a:lnTo>
                        <a:pt x="50" y="29"/>
                      </a:lnTo>
                      <a:lnTo>
                        <a:pt x="43" y="29"/>
                      </a:lnTo>
                      <a:lnTo>
                        <a:pt x="36" y="29"/>
                      </a:lnTo>
                      <a:lnTo>
                        <a:pt x="29" y="29"/>
                      </a:lnTo>
                      <a:lnTo>
                        <a:pt x="29" y="22"/>
                      </a:lnTo>
                      <a:lnTo>
                        <a:pt x="22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5" name="Freeform 2311"/>
                <p:cNvSpPr>
                  <a:spLocks/>
                </p:cNvSpPr>
                <p:nvPr/>
              </p:nvSpPr>
              <p:spPr bwMode="auto">
                <a:xfrm>
                  <a:off x="2249" y="128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6" name="Freeform 2312"/>
                <p:cNvSpPr>
                  <a:spLocks/>
                </p:cNvSpPr>
                <p:nvPr/>
              </p:nvSpPr>
              <p:spPr bwMode="auto">
                <a:xfrm>
                  <a:off x="2249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7" name="Freeform 2313"/>
                <p:cNvSpPr>
                  <a:spLocks/>
                </p:cNvSpPr>
                <p:nvPr/>
              </p:nvSpPr>
              <p:spPr bwMode="auto">
                <a:xfrm>
                  <a:off x="2249" y="128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8" name="Freeform 2314"/>
                <p:cNvSpPr>
                  <a:spLocks/>
                </p:cNvSpPr>
                <p:nvPr/>
              </p:nvSpPr>
              <p:spPr bwMode="auto">
                <a:xfrm>
                  <a:off x="2249" y="128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59" name="Freeform 2315"/>
                <p:cNvSpPr>
                  <a:spLocks/>
                </p:cNvSpPr>
                <p:nvPr/>
              </p:nvSpPr>
              <p:spPr bwMode="auto">
                <a:xfrm>
                  <a:off x="2264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0" name="Freeform 2316"/>
                <p:cNvSpPr>
                  <a:spLocks/>
                </p:cNvSpPr>
                <p:nvPr/>
              </p:nvSpPr>
              <p:spPr bwMode="auto">
                <a:xfrm>
                  <a:off x="2264" y="1014"/>
                  <a:ext cx="212" cy="70"/>
                </a:xfrm>
                <a:custGeom>
                  <a:avLst/>
                  <a:gdLst>
                    <a:gd name="T0" fmla="*/ 184 w 212"/>
                    <a:gd name="T1" fmla="*/ 28 h 70"/>
                    <a:gd name="T2" fmla="*/ 184 w 212"/>
                    <a:gd name="T3" fmla="*/ 35 h 70"/>
                    <a:gd name="T4" fmla="*/ 191 w 212"/>
                    <a:gd name="T5" fmla="*/ 35 h 70"/>
                    <a:gd name="T6" fmla="*/ 184 w 212"/>
                    <a:gd name="T7" fmla="*/ 42 h 70"/>
                    <a:gd name="T8" fmla="*/ 198 w 212"/>
                    <a:gd name="T9" fmla="*/ 49 h 70"/>
                    <a:gd name="T10" fmla="*/ 212 w 212"/>
                    <a:gd name="T11" fmla="*/ 56 h 70"/>
                    <a:gd name="T12" fmla="*/ 205 w 212"/>
                    <a:gd name="T13" fmla="*/ 70 h 70"/>
                    <a:gd name="T14" fmla="*/ 184 w 212"/>
                    <a:gd name="T15" fmla="*/ 70 h 70"/>
                    <a:gd name="T16" fmla="*/ 170 w 212"/>
                    <a:gd name="T17" fmla="*/ 63 h 70"/>
                    <a:gd name="T18" fmla="*/ 155 w 212"/>
                    <a:gd name="T19" fmla="*/ 56 h 70"/>
                    <a:gd name="T20" fmla="*/ 141 w 212"/>
                    <a:gd name="T21" fmla="*/ 49 h 70"/>
                    <a:gd name="T22" fmla="*/ 134 w 212"/>
                    <a:gd name="T23" fmla="*/ 49 h 70"/>
                    <a:gd name="T24" fmla="*/ 113 w 212"/>
                    <a:gd name="T25" fmla="*/ 49 h 70"/>
                    <a:gd name="T26" fmla="*/ 92 w 212"/>
                    <a:gd name="T27" fmla="*/ 49 h 70"/>
                    <a:gd name="T28" fmla="*/ 92 w 212"/>
                    <a:gd name="T29" fmla="*/ 42 h 70"/>
                    <a:gd name="T30" fmla="*/ 77 w 212"/>
                    <a:gd name="T31" fmla="*/ 49 h 70"/>
                    <a:gd name="T32" fmla="*/ 56 w 212"/>
                    <a:gd name="T33" fmla="*/ 49 h 70"/>
                    <a:gd name="T34" fmla="*/ 35 w 212"/>
                    <a:gd name="T35" fmla="*/ 49 h 70"/>
                    <a:gd name="T36" fmla="*/ 21 w 212"/>
                    <a:gd name="T37" fmla="*/ 42 h 70"/>
                    <a:gd name="T38" fmla="*/ 35 w 212"/>
                    <a:gd name="T39" fmla="*/ 35 h 70"/>
                    <a:gd name="T40" fmla="*/ 56 w 212"/>
                    <a:gd name="T41" fmla="*/ 42 h 70"/>
                    <a:gd name="T42" fmla="*/ 70 w 212"/>
                    <a:gd name="T43" fmla="*/ 42 h 70"/>
                    <a:gd name="T44" fmla="*/ 56 w 212"/>
                    <a:gd name="T45" fmla="*/ 35 h 70"/>
                    <a:gd name="T46" fmla="*/ 63 w 212"/>
                    <a:gd name="T47" fmla="*/ 35 h 70"/>
                    <a:gd name="T48" fmla="*/ 77 w 212"/>
                    <a:gd name="T49" fmla="*/ 28 h 70"/>
                    <a:gd name="T50" fmla="*/ 70 w 212"/>
                    <a:gd name="T51" fmla="*/ 28 h 70"/>
                    <a:gd name="T52" fmla="*/ 63 w 212"/>
                    <a:gd name="T53" fmla="*/ 28 h 70"/>
                    <a:gd name="T54" fmla="*/ 56 w 212"/>
                    <a:gd name="T55" fmla="*/ 28 h 70"/>
                    <a:gd name="T56" fmla="*/ 56 w 212"/>
                    <a:gd name="T57" fmla="*/ 21 h 70"/>
                    <a:gd name="T58" fmla="*/ 35 w 212"/>
                    <a:gd name="T59" fmla="*/ 21 h 70"/>
                    <a:gd name="T60" fmla="*/ 21 w 212"/>
                    <a:gd name="T61" fmla="*/ 28 h 70"/>
                    <a:gd name="T62" fmla="*/ 21 w 212"/>
                    <a:gd name="T63" fmla="*/ 14 h 70"/>
                    <a:gd name="T64" fmla="*/ 14 w 212"/>
                    <a:gd name="T65" fmla="*/ 21 h 70"/>
                    <a:gd name="T66" fmla="*/ 0 w 212"/>
                    <a:gd name="T67" fmla="*/ 7 h 70"/>
                    <a:gd name="T68" fmla="*/ 21 w 212"/>
                    <a:gd name="T69" fmla="*/ 7 h 70"/>
                    <a:gd name="T70" fmla="*/ 42 w 212"/>
                    <a:gd name="T71" fmla="*/ 7 h 70"/>
                    <a:gd name="T72" fmla="*/ 63 w 212"/>
                    <a:gd name="T73" fmla="*/ 0 h 70"/>
                    <a:gd name="T74" fmla="*/ 77 w 212"/>
                    <a:gd name="T75" fmla="*/ 7 h 70"/>
                    <a:gd name="T76" fmla="*/ 85 w 212"/>
                    <a:gd name="T77" fmla="*/ 7 h 70"/>
                    <a:gd name="T78" fmla="*/ 85 w 212"/>
                    <a:gd name="T79" fmla="*/ 14 h 70"/>
                    <a:gd name="T80" fmla="*/ 99 w 212"/>
                    <a:gd name="T81" fmla="*/ 21 h 70"/>
                    <a:gd name="T82" fmla="*/ 106 w 212"/>
                    <a:gd name="T83" fmla="*/ 21 h 70"/>
                    <a:gd name="T84" fmla="*/ 106 w 212"/>
                    <a:gd name="T85" fmla="*/ 14 h 70"/>
                    <a:gd name="T86" fmla="*/ 127 w 212"/>
                    <a:gd name="T87" fmla="*/ 14 h 70"/>
                    <a:gd name="T88" fmla="*/ 141 w 212"/>
                    <a:gd name="T89" fmla="*/ 21 h 70"/>
                    <a:gd name="T90" fmla="*/ 148 w 212"/>
                    <a:gd name="T91" fmla="*/ 28 h 70"/>
                    <a:gd name="T92" fmla="*/ 170 w 212"/>
                    <a:gd name="T93" fmla="*/ 28 h 7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2"/>
                    <a:gd name="T142" fmla="*/ 0 h 70"/>
                    <a:gd name="T143" fmla="*/ 212 w 212"/>
                    <a:gd name="T144" fmla="*/ 70 h 70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2" h="70">
                      <a:moveTo>
                        <a:pt x="170" y="28"/>
                      </a:move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84" y="35"/>
                      </a:lnTo>
                      <a:lnTo>
                        <a:pt x="177" y="35"/>
                      </a:lnTo>
                      <a:lnTo>
                        <a:pt x="184" y="35"/>
                      </a:lnTo>
                      <a:lnTo>
                        <a:pt x="191" y="35"/>
                      </a:lnTo>
                      <a:lnTo>
                        <a:pt x="198" y="35"/>
                      </a:lnTo>
                      <a:lnTo>
                        <a:pt x="191" y="35"/>
                      </a:lnTo>
                      <a:lnTo>
                        <a:pt x="198" y="35"/>
                      </a:lnTo>
                      <a:lnTo>
                        <a:pt x="191" y="42"/>
                      </a:lnTo>
                      <a:lnTo>
                        <a:pt x="184" y="42"/>
                      </a:lnTo>
                      <a:lnTo>
                        <a:pt x="191" y="42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205" y="49"/>
                      </a:lnTo>
                      <a:lnTo>
                        <a:pt x="205" y="56"/>
                      </a:lnTo>
                      <a:lnTo>
                        <a:pt x="212" y="56"/>
                      </a:lnTo>
                      <a:lnTo>
                        <a:pt x="212" y="63"/>
                      </a:lnTo>
                      <a:lnTo>
                        <a:pt x="205" y="63"/>
                      </a:lnTo>
                      <a:lnTo>
                        <a:pt x="205" y="70"/>
                      </a:lnTo>
                      <a:lnTo>
                        <a:pt x="198" y="70"/>
                      </a:lnTo>
                      <a:lnTo>
                        <a:pt x="191" y="70"/>
                      </a:lnTo>
                      <a:lnTo>
                        <a:pt x="184" y="70"/>
                      </a:lnTo>
                      <a:lnTo>
                        <a:pt x="177" y="70"/>
                      </a:lnTo>
                      <a:lnTo>
                        <a:pt x="170" y="70"/>
                      </a:lnTo>
                      <a:lnTo>
                        <a:pt x="170" y="63"/>
                      </a:lnTo>
                      <a:lnTo>
                        <a:pt x="163" y="63"/>
                      </a:lnTo>
                      <a:lnTo>
                        <a:pt x="155" y="63"/>
                      </a:lnTo>
                      <a:lnTo>
                        <a:pt x="155" y="56"/>
                      </a:lnTo>
                      <a:lnTo>
                        <a:pt x="148" y="56"/>
                      </a:lnTo>
                      <a:lnTo>
                        <a:pt x="148" y="49"/>
                      </a:lnTo>
                      <a:lnTo>
                        <a:pt x="141" y="49"/>
                      </a:lnTo>
                      <a:lnTo>
                        <a:pt x="141" y="56"/>
                      </a:lnTo>
                      <a:lnTo>
                        <a:pt x="141" y="49"/>
                      </a:lnTo>
                      <a:lnTo>
                        <a:pt x="134" y="49"/>
                      </a:lnTo>
                      <a:lnTo>
                        <a:pt x="127" y="49"/>
                      </a:lnTo>
                      <a:lnTo>
                        <a:pt x="120" y="49"/>
                      </a:lnTo>
                      <a:lnTo>
                        <a:pt x="113" y="49"/>
                      </a:lnTo>
                      <a:lnTo>
                        <a:pt x="106" y="49"/>
                      </a:lnTo>
                      <a:lnTo>
                        <a:pt x="99" y="49"/>
                      </a:lnTo>
                      <a:lnTo>
                        <a:pt x="92" y="49"/>
                      </a:lnTo>
                      <a:lnTo>
                        <a:pt x="99" y="49"/>
                      </a:lnTo>
                      <a:lnTo>
                        <a:pt x="99" y="42"/>
                      </a:lnTo>
                      <a:lnTo>
                        <a:pt x="92" y="42"/>
                      </a:lnTo>
                      <a:lnTo>
                        <a:pt x="85" y="42"/>
                      </a:lnTo>
                      <a:lnTo>
                        <a:pt x="77" y="42"/>
                      </a:lnTo>
                      <a:lnTo>
                        <a:pt x="77" y="49"/>
                      </a:lnTo>
                      <a:lnTo>
                        <a:pt x="70" y="49"/>
                      </a:lnTo>
                      <a:lnTo>
                        <a:pt x="63" y="49"/>
                      </a:lnTo>
                      <a:lnTo>
                        <a:pt x="56" y="49"/>
                      </a:lnTo>
                      <a:lnTo>
                        <a:pt x="49" y="49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28" y="49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56" y="42"/>
                      </a:lnTo>
                      <a:lnTo>
                        <a:pt x="63" y="35"/>
                      </a:lnTo>
                      <a:lnTo>
                        <a:pt x="63" y="42"/>
                      </a:lnTo>
                      <a:lnTo>
                        <a:pt x="70" y="42"/>
                      </a:lnTo>
                      <a:lnTo>
                        <a:pt x="70" y="35"/>
                      </a:lnTo>
                      <a:lnTo>
                        <a:pt x="63" y="35"/>
                      </a:lnTo>
                      <a:lnTo>
                        <a:pt x="56" y="35"/>
                      </a:lnTo>
                      <a:lnTo>
                        <a:pt x="49" y="35"/>
                      </a:lnTo>
                      <a:lnTo>
                        <a:pt x="56" y="35"/>
                      </a:lnTo>
                      <a:lnTo>
                        <a:pt x="63" y="35"/>
                      </a:lnTo>
                      <a:lnTo>
                        <a:pt x="70" y="35"/>
                      </a:lnTo>
                      <a:lnTo>
                        <a:pt x="70" y="28"/>
                      </a:lnTo>
                      <a:lnTo>
                        <a:pt x="77" y="28"/>
                      </a:lnTo>
                      <a:lnTo>
                        <a:pt x="70" y="28"/>
                      </a:lnTo>
                      <a:lnTo>
                        <a:pt x="77" y="28"/>
                      </a:lnTo>
                      <a:lnTo>
                        <a:pt x="70" y="28"/>
                      </a:lnTo>
                      <a:lnTo>
                        <a:pt x="63" y="28"/>
                      </a:lnTo>
                      <a:lnTo>
                        <a:pt x="70" y="28"/>
                      </a:lnTo>
                      <a:lnTo>
                        <a:pt x="63" y="28"/>
                      </a:lnTo>
                      <a:lnTo>
                        <a:pt x="56" y="28"/>
                      </a:lnTo>
                      <a:lnTo>
                        <a:pt x="63" y="28"/>
                      </a:lnTo>
                      <a:lnTo>
                        <a:pt x="56" y="28"/>
                      </a:lnTo>
                      <a:lnTo>
                        <a:pt x="49" y="28"/>
                      </a:lnTo>
                      <a:lnTo>
                        <a:pt x="56" y="28"/>
                      </a:lnTo>
                      <a:lnTo>
                        <a:pt x="56" y="21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3" y="0"/>
                      </a:lnTo>
                      <a:lnTo>
                        <a:pt x="63" y="7"/>
                      </a:lnTo>
                      <a:lnTo>
                        <a:pt x="70" y="7"/>
                      </a:lnTo>
                      <a:lnTo>
                        <a:pt x="77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99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106" y="21"/>
                      </a:lnTo>
                      <a:lnTo>
                        <a:pt x="106" y="14"/>
                      </a:lnTo>
                      <a:lnTo>
                        <a:pt x="106" y="21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27" y="14"/>
                      </a:lnTo>
                      <a:lnTo>
                        <a:pt x="134" y="14"/>
                      </a:lnTo>
                      <a:lnTo>
                        <a:pt x="134" y="21"/>
                      </a:lnTo>
                      <a:lnTo>
                        <a:pt x="141" y="21"/>
                      </a:lnTo>
                      <a:lnTo>
                        <a:pt x="148" y="21"/>
                      </a:lnTo>
                      <a:lnTo>
                        <a:pt x="141" y="28"/>
                      </a:lnTo>
                      <a:lnTo>
                        <a:pt x="148" y="28"/>
                      </a:lnTo>
                      <a:lnTo>
                        <a:pt x="155" y="28"/>
                      </a:lnTo>
                      <a:lnTo>
                        <a:pt x="163" y="28"/>
                      </a:lnTo>
                      <a:lnTo>
                        <a:pt x="170" y="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1" name="Freeform 2317"/>
                <p:cNvSpPr>
                  <a:spLocks/>
                </p:cNvSpPr>
                <p:nvPr/>
              </p:nvSpPr>
              <p:spPr bwMode="auto">
                <a:xfrm>
                  <a:off x="2264" y="12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2" name="Freeform 2318"/>
                <p:cNvSpPr>
                  <a:spLocks/>
                </p:cNvSpPr>
                <p:nvPr/>
              </p:nvSpPr>
              <p:spPr bwMode="auto">
                <a:xfrm>
                  <a:off x="2271" y="129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3" name="Freeform 2319"/>
                <p:cNvSpPr>
                  <a:spLocks/>
                </p:cNvSpPr>
                <p:nvPr/>
              </p:nvSpPr>
              <p:spPr bwMode="auto">
                <a:xfrm>
                  <a:off x="2271" y="12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4" name="Freeform 2320"/>
                <p:cNvSpPr>
                  <a:spLocks/>
                </p:cNvSpPr>
                <p:nvPr/>
              </p:nvSpPr>
              <p:spPr bwMode="auto">
                <a:xfrm>
                  <a:off x="2271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5" name="Freeform 2321"/>
                <p:cNvSpPr>
                  <a:spLocks/>
                </p:cNvSpPr>
                <p:nvPr/>
              </p:nvSpPr>
              <p:spPr bwMode="auto">
                <a:xfrm>
                  <a:off x="2271" y="12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6" name="Freeform 2322"/>
                <p:cNvSpPr>
                  <a:spLocks/>
                </p:cNvSpPr>
                <p:nvPr/>
              </p:nvSpPr>
              <p:spPr bwMode="auto">
                <a:xfrm>
                  <a:off x="2271" y="12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7" name="Freeform 2323"/>
                <p:cNvSpPr>
                  <a:spLocks/>
                </p:cNvSpPr>
                <p:nvPr/>
              </p:nvSpPr>
              <p:spPr bwMode="auto">
                <a:xfrm>
                  <a:off x="2278" y="1014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8" name="Freeform 2324"/>
                <p:cNvSpPr>
                  <a:spLocks/>
                </p:cNvSpPr>
                <p:nvPr/>
              </p:nvSpPr>
              <p:spPr bwMode="auto">
                <a:xfrm>
                  <a:off x="2278" y="129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69" name="Freeform 2325"/>
                <p:cNvSpPr>
                  <a:spLocks/>
                </p:cNvSpPr>
                <p:nvPr/>
              </p:nvSpPr>
              <p:spPr bwMode="auto">
                <a:xfrm>
                  <a:off x="2278" y="14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0" name="Freeform 2326"/>
                <p:cNvSpPr>
                  <a:spLocks/>
                </p:cNvSpPr>
                <p:nvPr/>
              </p:nvSpPr>
              <p:spPr bwMode="auto">
                <a:xfrm>
                  <a:off x="2278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1" name="Freeform 2327"/>
                <p:cNvSpPr>
                  <a:spLocks/>
                </p:cNvSpPr>
                <p:nvPr/>
              </p:nvSpPr>
              <p:spPr bwMode="auto">
                <a:xfrm>
                  <a:off x="2278" y="13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2" name="Freeform 2328"/>
                <p:cNvSpPr>
                  <a:spLocks/>
                </p:cNvSpPr>
                <p:nvPr/>
              </p:nvSpPr>
              <p:spPr bwMode="auto">
                <a:xfrm>
                  <a:off x="2278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3" name="Freeform 2329"/>
                <p:cNvSpPr>
                  <a:spLocks/>
                </p:cNvSpPr>
                <p:nvPr/>
              </p:nvSpPr>
              <p:spPr bwMode="auto">
                <a:xfrm>
                  <a:off x="2285" y="148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4" name="Freeform 2330"/>
                <p:cNvSpPr>
                  <a:spLocks/>
                </p:cNvSpPr>
                <p:nvPr/>
              </p:nvSpPr>
              <p:spPr bwMode="auto">
                <a:xfrm>
                  <a:off x="2285" y="1474"/>
                  <a:ext cx="21" cy="7"/>
                </a:xfrm>
                <a:custGeom>
                  <a:avLst/>
                  <a:gdLst>
                    <a:gd name="T0" fmla="*/ 0 w 21"/>
                    <a:gd name="T1" fmla="*/ 0 h 7"/>
                    <a:gd name="T2" fmla="*/ 7 w 21"/>
                    <a:gd name="T3" fmla="*/ 0 h 7"/>
                    <a:gd name="T4" fmla="*/ 14 w 21"/>
                    <a:gd name="T5" fmla="*/ 0 h 7"/>
                    <a:gd name="T6" fmla="*/ 21 w 21"/>
                    <a:gd name="T7" fmla="*/ 7 h 7"/>
                    <a:gd name="T8" fmla="*/ 14 w 21"/>
                    <a:gd name="T9" fmla="*/ 7 h 7"/>
                    <a:gd name="T10" fmla="*/ 7 w 21"/>
                    <a:gd name="T11" fmla="*/ 7 h 7"/>
                    <a:gd name="T12" fmla="*/ 0 w 21"/>
                    <a:gd name="T13" fmla="*/ 7 h 7"/>
                    <a:gd name="T14" fmla="*/ 0 w 21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7"/>
                    <a:gd name="T26" fmla="*/ 21 w 21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5" name="Freeform 2331"/>
                <p:cNvSpPr>
                  <a:spLocks/>
                </p:cNvSpPr>
                <p:nvPr/>
              </p:nvSpPr>
              <p:spPr bwMode="auto">
                <a:xfrm>
                  <a:off x="2285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6" name="Freeform 2332"/>
                <p:cNvSpPr>
                  <a:spLocks/>
                </p:cNvSpPr>
                <p:nvPr/>
              </p:nvSpPr>
              <p:spPr bwMode="auto">
                <a:xfrm>
                  <a:off x="2285" y="1184"/>
                  <a:ext cx="42" cy="14"/>
                </a:xfrm>
                <a:custGeom>
                  <a:avLst/>
                  <a:gdLst>
                    <a:gd name="T0" fmla="*/ 7 w 42"/>
                    <a:gd name="T1" fmla="*/ 7 h 14"/>
                    <a:gd name="T2" fmla="*/ 14 w 42"/>
                    <a:gd name="T3" fmla="*/ 7 h 14"/>
                    <a:gd name="T4" fmla="*/ 14 w 42"/>
                    <a:gd name="T5" fmla="*/ 0 h 14"/>
                    <a:gd name="T6" fmla="*/ 21 w 42"/>
                    <a:gd name="T7" fmla="*/ 0 h 14"/>
                    <a:gd name="T8" fmla="*/ 28 w 42"/>
                    <a:gd name="T9" fmla="*/ 0 h 14"/>
                    <a:gd name="T10" fmla="*/ 35 w 42"/>
                    <a:gd name="T11" fmla="*/ 0 h 14"/>
                    <a:gd name="T12" fmla="*/ 35 w 42"/>
                    <a:gd name="T13" fmla="*/ 7 h 14"/>
                    <a:gd name="T14" fmla="*/ 42 w 42"/>
                    <a:gd name="T15" fmla="*/ 7 h 14"/>
                    <a:gd name="T16" fmla="*/ 42 w 42"/>
                    <a:gd name="T17" fmla="*/ 14 h 14"/>
                    <a:gd name="T18" fmla="*/ 35 w 42"/>
                    <a:gd name="T19" fmla="*/ 14 h 14"/>
                    <a:gd name="T20" fmla="*/ 28 w 42"/>
                    <a:gd name="T21" fmla="*/ 14 h 14"/>
                    <a:gd name="T22" fmla="*/ 21 w 42"/>
                    <a:gd name="T23" fmla="*/ 14 h 14"/>
                    <a:gd name="T24" fmla="*/ 14 w 42"/>
                    <a:gd name="T25" fmla="*/ 14 h 14"/>
                    <a:gd name="T26" fmla="*/ 7 w 42"/>
                    <a:gd name="T27" fmla="*/ 14 h 14"/>
                    <a:gd name="T28" fmla="*/ 0 w 42"/>
                    <a:gd name="T29" fmla="*/ 14 h 14"/>
                    <a:gd name="T30" fmla="*/ 7 w 42"/>
                    <a:gd name="T31" fmla="*/ 14 h 14"/>
                    <a:gd name="T32" fmla="*/ 7 w 42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2"/>
                    <a:gd name="T52" fmla="*/ 0 h 14"/>
                    <a:gd name="T53" fmla="*/ 42 w 4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2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7" name="Freeform 2333"/>
                <p:cNvSpPr>
                  <a:spLocks/>
                </p:cNvSpPr>
                <p:nvPr/>
              </p:nvSpPr>
              <p:spPr bwMode="auto">
                <a:xfrm>
                  <a:off x="2285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8" name="Freeform 2334"/>
                <p:cNvSpPr>
                  <a:spLocks/>
                </p:cNvSpPr>
                <p:nvPr/>
              </p:nvSpPr>
              <p:spPr bwMode="auto">
                <a:xfrm>
                  <a:off x="2292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79" name="Freeform 2335"/>
                <p:cNvSpPr>
                  <a:spLocks/>
                </p:cNvSpPr>
                <p:nvPr/>
              </p:nvSpPr>
              <p:spPr bwMode="auto">
                <a:xfrm>
                  <a:off x="2299" y="1134"/>
                  <a:ext cx="50" cy="14"/>
                </a:xfrm>
                <a:custGeom>
                  <a:avLst/>
                  <a:gdLst>
                    <a:gd name="T0" fmla="*/ 21 w 50"/>
                    <a:gd name="T1" fmla="*/ 0 h 14"/>
                    <a:gd name="T2" fmla="*/ 28 w 50"/>
                    <a:gd name="T3" fmla="*/ 0 h 14"/>
                    <a:gd name="T4" fmla="*/ 35 w 50"/>
                    <a:gd name="T5" fmla="*/ 0 h 14"/>
                    <a:gd name="T6" fmla="*/ 28 w 50"/>
                    <a:gd name="T7" fmla="*/ 0 h 14"/>
                    <a:gd name="T8" fmla="*/ 35 w 50"/>
                    <a:gd name="T9" fmla="*/ 0 h 14"/>
                    <a:gd name="T10" fmla="*/ 35 w 50"/>
                    <a:gd name="T11" fmla="*/ 7 h 14"/>
                    <a:gd name="T12" fmla="*/ 42 w 50"/>
                    <a:gd name="T13" fmla="*/ 7 h 14"/>
                    <a:gd name="T14" fmla="*/ 50 w 50"/>
                    <a:gd name="T15" fmla="*/ 7 h 14"/>
                    <a:gd name="T16" fmla="*/ 42 w 50"/>
                    <a:gd name="T17" fmla="*/ 7 h 14"/>
                    <a:gd name="T18" fmla="*/ 42 w 50"/>
                    <a:gd name="T19" fmla="*/ 14 h 14"/>
                    <a:gd name="T20" fmla="*/ 35 w 50"/>
                    <a:gd name="T21" fmla="*/ 14 h 14"/>
                    <a:gd name="T22" fmla="*/ 28 w 50"/>
                    <a:gd name="T23" fmla="*/ 14 h 14"/>
                    <a:gd name="T24" fmla="*/ 21 w 50"/>
                    <a:gd name="T25" fmla="*/ 14 h 14"/>
                    <a:gd name="T26" fmla="*/ 14 w 50"/>
                    <a:gd name="T27" fmla="*/ 14 h 14"/>
                    <a:gd name="T28" fmla="*/ 7 w 50"/>
                    <a:gd name="T29" fmla="*/ 14 h 14"/>
                    <a:gd name="T30" fmla="*/ 7 w 50"/>
                    <a:gd name="T31" fmla="*/ 7 h 14"/>
                    <a:gd name="T32" fmla="*/ 0 w 50"/>
                    <a:gd name="T33" fmla="*/ 7 h 14"/>
                    <a:gd name="T34" fmla="*/ 7 w 50"/>
                    <a:gd name="T35" fmla="*/ 7 h 14"/>
                    <a:gd name="T36" fmla="*/ 0 w 50"/>
                    <a:gd name="T37" fmla="*/ 7 h 14"/>
                    <a:gd name="T38" fmla="*/ 0 w 50"/>
                    <a:gd name="T39" fmla="*/ 0 h 14"/>
                    <a:gd name="T40" fmla="*/ 7 w 50"/>
                    <a:gd name="T41" fmla="*/ 0 h 14"/>
                    <a:gd name="T42" fmla="*/ 14 w 50"/>
                    <a:gd name="T43" fmla="*/ 0 h 14"/>
                    <a:gd name="T44" fmla="*/ 21 w 50"/>
                    <a:gd name="T45" fmla="*/ 0 h 1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50"/>
                    <a:gd name="T70" fmla="*/ 0 h 14"/>
                    <a:gd name="T71" fmla="*/ 50 w 50"/>
                    <a:gd name="T72" fmla="*/ 14 h 1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50" h="14">
                      <a:moveTo>
                        <a:pt x="21" y="0"/>
                      </a:move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50" y="7"/>
                      </a:lnTo>
                      <a:lnTo>
                        <a:pt x="42" y="7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0" name="Freeform 2336"/>
                <p:cNvSpPr>
                  <a:spLocks/>
                </p:cNvSpPr>
                <p:nvPr/>
              </p:nvSpPr>
              <p:spPr bwMode="auto">
                <a:xfrm>
                  <a:off x="2299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1" name="Freeform 2337"/>
                <p:cNvSpPr>
                  <a:spLocks/>
                </p:cNvSpPr>
                <p:nvPr/>
              </p:nvSpPr>
              <p:spPr bwMode="auto">
                <a:xfrm>
                  <a:off x="2299" y="1488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8 h 8"/>
                    <a:gd name="T4" fmla="*/ 7 w 7"/>
                    <a:gd name="T5" fmla="*/ 0 h 8"/>
                    <a:gd name="T6" fmla="*/ 7 w 7"/>
                    <a:gd name="T7" fmla="*/ 8 h 8"/>
                    <a:gd name="T8" fmla="*/ 0 w 7"/>
                    <a:gd name="T9" fmla="*/ 8 h 8"/>
                    <a:gd name="T10" fmla="*/ 7 w 7"/>
                    <a:gd name="T11" fmla="*/ 8 h 8"/>
                    <a:gd name="T12" fmla="*/ 0 w 7"/>
                    <a:gd name="T13" fmla="*/ 8 h 8"/>
                    <a:gd name="T14" fmla="*/ 0 w 7"/>
                    <a:gd name="T15" fmla="*/ 0 h 8"/>
                    <a:gd name="T16" fmla="*/ 0 w 7"/>
                    <a:gd name="T17" fmla="*/ 8 h 8"/>
                    <a:gd name="T18" fmla="*/ 0 w 7"/>
                    <a:gd name="T19" fmla="*/ 0 h 8"/>
                    <a:gd name="T20" fmla="*/ 0 w 7"/>
                    <a:gd name="T21" fmla="*/ 8 h 8"/>
                    <a:gd name="T22" fmla="*/ 0 w 7"/>
                    <a:gd name="T23" fmla="*/ 0 h 8"/>
                    <a:gd name="T24" fmla="*/ 7 w 7"/>
                    <a:gd name="T25" fmla="*/ 0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8"/>
                    <a:gd name="T41" fmla="*/ 7 w 7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8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2" name="Freeform 2338"/>
                <p:cNvSpPr>
                  <a:spLocks/>
                </p:cNvSpPr>
                <p:nvPr/>
              </p:nvSpPr>
              <p:spPr bwMode="auto">
                <a:xfrm>
                  <a:off x="2299" y="1148"/>
                  <a:ext cx="64" cy="7"/>
                </a:xfrm>
                <a:custGeom>
                  <a:avLst/>
                  <a:gdLst>
                    <a:gd name="T0" fmla="*/ 21 w 64"/>
                    <a:gd name="T1" fmla="*/ 7 h 7"/>
                    <a:gd name="T2" fmla="*/ 14 w 64"/>
                    <a:gd name="T3" fmla="*/ 7 h 7"/>
                    <a:gd name="T4" fmla="*/ 7 w 64"/>
                    <a:gd name="T5" fmla="*/ 7 h 7"/>
                    <a:gd name="T6" fmla="*/ 0 w 64"/>
                    <a:gd name="T7" fmla="*/ 7 h 7"/>
                    <a:gd name="T8" fmla="*/ 7 w 64"/>
                    <a:gd name="T9" fmla="*/ 7 h 7"/>
                    <a:gd name="T10" fmla="*/ 0 w 64"/>
                    <a:gd name="T11" fmla="*/ 7 h 7"/>
                    <a:gd name="T12" fmla="*/ 7 w 64"/>
                    <a:gd name="T13" fmla="*/ 7 h 7"/>
                    <a:gd name="T14" fmla="*/ 7 w 64"/>
                    <a:gd name="T15" fmla="*/ 0 h 7"/>
                    <a:gd name="T16" fmla="*/ 14 w 64"/>
                    <a:gd name="T17" fmla="*/ 0 h 7"/>
                    <a:gd name="T18" fmla="*/ 21 w 64"/>
                    <a:gd name="T19" fmla="*/ 0 h 7"/>
                    <a:gd name="T20" fmla="*/ 28 w 64"/>
                    <a:gd name="T21" fmla="*/ 0 h 7"/>
                    <a:gd name="T22" fmla="*/ 35 w 64"/>
                    <a:gd name="T23" fmla="*/ 0 h 7"/>
                    <a:gd name="T24" fmla="*/ 42 w 64"/>
                    <a:gd name="T25" fmla="*/ 0 h 7"/>
                    <a:gd name="T26" fmla="*/ 50 w 64"/>
                    <a:gd name="T27" fmla="*/ 0 h 7"/>
                    <a:gd name="T28" fmla="*/ 57 w 64"/>
                    <a:gd name="T29" fmla="*/ 0 h 7"/>
                    <a:gd name="T30" fmla="*/ 64 w 64"/>
                    <a:gd name="T31" fmla="*/ 0 h 7"/>
                    <a:gd name="T32" fmla="*/ 64 w 64"/>
                    <a:gd name="T33" fmla="*/ 7 h 7"/>
                    <a:gd name="T34" fmla="*/ 57 w 64"/>
                    <a:gd name="T35" fmla="*/ 7 h 7"/>
                    <a:gd name="T36" fmla="*/ 50 w 64"/>
                    <a:gd name="T37" fmla="*/ 7 h 7"/>
                    <a:gd name="T38" fmla="*/ 35 w 64"/>
                    <a:gd name="T39" fmla="*/ 7 h 7"/>
                    <a:gd name="T40" fmla="*/ 28 w 64"/>
                    <a:gd name="T41" fmla="*/ 7 h 7"/>
                    <a:gd name="T42" fmla="*/ 21 w 64"/>
                    <a:gd name="T43" fmla="*/ 7 h 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4"/>
                    <a:gd name="T67" fmla="*/ 0 h 7"/>
                    <a:gd name="T68" fmla="*/ 64 w 64"/>
                    <a:gd name="T69" fmla="*/ 7 h 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4" h="7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64" y="7"/>
                      </a:lnTo>
                      <a:lnTo>
                        <a:pt x="57" y="7"/>
                      </a:lnTo>
                      <a:lnTo>
                        <a:pt x="50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3" name="Freeform 2339"/>
                <p:cNvSpPr>
                  <a:spLocks/>
                </p:cNvSpPr>
                <p:nvPr/>
              </p:nvSpPr>
              <p:spPr bwMode="auto">
                <a:xfrm>
                  <a:off x="2299" y="111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4" name="Freeform 2340"/>
                <p:cNvSpPr>
                  <a:spLocks/>
                </p:cNvSpPr>
                <p:nvPr/>
              </p:nvSpPr>
              <p:spPr bwMode="auto">
                <a:xfrm>
                  <a:off x="2299" y="134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5" name="Freeform 2341"/>
                <p:cNvSpPr>
                  <a:spLocks/>
                </p:cNvSpPr>
                <p:nvPr/>
              </p:nvSpPr>
              <p:spPr bwMode="auto">
                <a:xfrm>
                  <a:off x="2306" y="1113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7 w 14"/>
                    <a:gd name="T3" fmla="*/ 0 h 1"/>
                    <a:gd name="T4" fmla="*/ 14 w 14"/>
                    <a:gd name="T5" fmla="*/ 0 h 1"/>
                    <a:gd name="T6" fmla="*/ 7 w 14"/>
                    <a:gd name="T7" fmla="*/ 0 h 1"/>
                    <a:gd name="T8" fmla="*/ 0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6" name="Freeform 2342"/>
                <p:cNvSpPr>
                  <a:spLocks/>
                </p:cNvSpPr>
                <p:nvPr/>
              </p:nvSpPr>
              <p:spPr bwMode="auto">
                <a:xfrm>
                  <a:off x="2306" y="101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7" name="Freeform 2343"/>
                <p:cNvSpPr>
                  <a:spLocks/>
                </p:cNvSpPr>
                <p:nvPr/>
              </p:nvSpPr>
              <p:spPr bwMode="auto">
                <a:xfrm>
                  <a:off x="2313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8" name="Freeform 2344"/>
                <p:cNvSpPr>
                  <a:spLocks/>
                </p:cNvSpPr>
                <p:nvPr/>
              </p:nvSpPr>
              <p:spPr bwMode="auto">
                <a:xfrm>
                  <a:off x="2320" y="1155"/>
                  <a:ext cx="50" cy="7"/>
                </a:xfrm>
                <a:custGeom>
                  <a:avLst/>
                  <a:gdLst>
                    <a:gd name="T0" fmla="*/ 36 w 50"/>
                    <a:gd name="T1" fmla="*/ 0 h 7"/>
                    <a:gd name="T2" fmla="*/ 43 w 50"/>
                    <a:gd name="T3" fmla="*/ 0 h 7"/>
                    <a:gd name="T4" fmla="*/ 50 w 50"/>
                    <a:gd name="T5" fmla="*/ 0 h 7"/>
                    <a:gd name="T6" fmla="*/ 50 w 50"/>
                    <a:gd name="T7" fmla="*/ 7 h 7"/>
                    <a:gd name="T8" fmla="*/ 43 w 50"/>
                    <a:gd name="T9" fmla="*/ 7 h 7"/>
                    <a:gd name="T10" fmla="*/ 21 w 50"/>
                    <a:gd name="T11" fmla="*/ 7 h 7"/>
                    <a:gd name="T12" fmla="*/ 14 w 50"/>
                    <a:gd name="T13" fmla="*/ 7 h 7"/>
                    <a:gd name="T14" fmla="*/ 7 w 50"/>
                    <a:gd name="T15" fmla="*/ 7 h 7"/>
                    <a:gd name="T16" fmla="*/ 0 w 50"/>
                    <a:gd name="T17" fmla="*/ 7 h 7"/>
                    <a:gd name="T18" fmla="*/ 7 w 50"/>
                    <a:gd name="T19" fmla="*/ 7 h 7"/>
                    <a:gd name="T20" fmla="*/ 14 w 50"/>
                    <a:gd name="T21" fmla="*/ 7 h 7"/>
                    <a:gd name="T22" fmla="*/ 21 w 50"/>
                    <a:gd name="T23" fmla="*/ 7 h 7"/>
                    <a:gd name="T24" fmla="*/ 21 w 50"/>
                    <a:gd name="T25" fmla="*/ 0 h 7"/>
                    <a:gd name="T26" fmla="*/ 29 w 50"/>
                    <a:gd name="T27" fmla="*/ 0 h 7"/>
                    <a:gd name="T28" fmla="*/ 36 w 50"/>
                    <a:gd name="T29" fmla="*/ 0 h 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0"/>
                    <a:gd name="T46" fmla="*/ 0 h 7"/>
                    <a:gd name="T47" fmla="*/ 50 w 50"/>
                    <a:gd name="T48" fmla="*/ 7 h 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0" h="7">
                      <a:moveTo>
                        <a:pt x="36" y="0"/>
                      </a:move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0" y="7"/>
                      </a:lnTo>
                      <a:lnTo>
                        <a:pt x="43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89" name="Freeform 2345"/>
                <p:cNvSpPr>
                  <a:spLocks/>
                </p:cNvSpPr>
                <p:nvPr/>
              </p:nvSpPr>
              <p:spPr bwMode="auto">
                <a:xfrm>
                  <a:off x="2320" y="1162"/>
                  <a:ext cx="21" cy="7"/>
                </a:xfrm>
                <a:custGeom>
                  <a:avLst/>
                  <a:gdLst>
                    <a:gd name="T0" fmla="*/ 14 w 21"/>
                    <a:gd name="T1" fmla="*/ 0 h 7"/>
                    <a:gd name="T2" fmla="*/ 7 w 21"/>
                    <a:gd name="T3" fmla="*/ 7 h 7"/>
                    <a:gd name="T4" fmla="*/ 0 w 21"/>
                    <a:gd name="T5" fmla="*/ 7 h 7"/>
                    <a:gd name="T6" fmla="*/ 0 w 21"/>
                    <a:gd name="T7" fmla="*/ 0 h 7"/>
                    <a:gd name="T8" fmla="*/ 7 w 21"/>
                    <a:gd name="T9" fmla="*/ 0 h 7"/>
                    <a:gd name="T10" fmla="*/ 14 w 21"/>
                    <a:gd name="T11" fmla="*/ 0 h 7"/>
                    <a:gd name="T12" fmla="*/ 21 w 21"/>
                    <a:gd name="T13" fmla="*/ 0 h 7"/>
                    <a:gd name="T14" fmla="*/ 14 w 21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7"/>
                    <a:gd name="T26" fmla="*/ 21 w 21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7">
                      <a:moveTo>
                        <a:pt x="14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0" name="Rectangle 2346"/>
                <p:cNvSpPr>
                  <a:spLocks noChangeArrowheads="1"/>
                </p:cNvSpPr>
                <p:nvPr/>
              </p:nvSpPr>
              <p:spPr bwMode="auto">
                <a:xfrm>
                  <a:off x="2327" y="1155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1" name="Freeform 2347"/>
                <p:cNvSpPr>
                  <a:spLocks/>
                </p:cNvSpPr>
                <p:nvPr/>
              </p:nvSpPr>
              <p:spPr bwMode="auto">
                <a:xfrm>
                  <a:off x="2327" y="104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2" name="Freeform 2348"/>
                <p:cNvSpPr>
                  <a:spLocks/>
                </p:cNvSpPr>
                <p:nvPr/>
              </p:nvSpPr>
              <p:spPr bwMode="auto">
                <a:xfrm>
                  <a:off x="2327" y="138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3" name="Freeform 2349"/>
                <p:cNvSpPr>
                  <a:spLocks/>
                </p:cNvSpPr>
                <p:nvPr/>
              </p:nvSpPr>
              <p:spPr bwMode="auto">
                <a:xfrm>
                  <a:off x="2334" y="13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4" name="Freeform 2350"/>
                <p:cNvSpPr>
                  <a:spLocks/>
                </p:cNvSpPr>
                <p:nvPr/>
              </p:nvSpPr>
              <p:spPr bwMode="auto">
                <a:xfrm>
                  <a:off x="2334" y="13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5" name="Freeform 2351"/>
                <p:cNvSpPr>
                  <a:spLocks/>
                </p:cNvSpPr>
                <p:nvPr/>
              </p:nvSpPr>
              <p:spPr bwMode="auto">
                <a:xfrm>
                  <a:off x="2334" y="13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6" name="Freeform 2352"/>
                <p:cNvSpPr>
                  <a:spLocks/>
                </p:cNvSpPr>
                <p:nvPr/>
              </p:nvSpPr>
              <p:spPr bwMode="auto">
                <a:xfrm>
                  <a:off x="2334" y="1162"/>
                  <a:ext cx="50" cy="7"/>
                </a:xfrm>
                <a:custGeom>
                  <a:avLst/>
                  <a:gdLst>
                    <a:gd name="T0" fmla="*/ 43 w 50"/>
                    <a:gd name="T1" fmla="*/ 0 h 7"/>
                    <a:gd name="T2" fmla="*/ 50 w 50"/>
                    <a:gd name="T3" fmla="*/ 0 h 7"/>
                    <a:gd name="T4" fmla="*/ 43 w 50"/>
                    <a:gd name="T5" fmla="*/ 0 h 7"/>
                    <a:gd name="T6" fmla="*/ 36 w 50"/>
                    <a:gd name="T7" fmla="*/ 0 h 7"/>
                    <a:gd name="T8" fmla="*/ 29 w 50"/>
                    <a:gd name="T9" fmla="*/ 7 h 7"/>
                    <a:gd name="T10" fmla="*/ 36 w 50"/>
                    <a:gd name="T11" fmla="*/ 7 h 7"/>
                    <a:gd name="T12" fmla="*/ 29 w 50"/>
                    <a:gd name="T13" fmla="*/ 7 h 7"/>
                    <a:gd name="T14" fmla="*/ 22 w 50"/>
                    <a:gd name="T15" fmla="*/ 7 h 7"/>
                    <a:gd name="T16" fmla="*/ 15 w 50"/>
                    <a:gd name="T17" fmla="*/ 7 h 7"/>
                    <a:gd name="T18" fmla="*/ 7 w 50"/>
                    <a:gd name="T19" fmla="*/ 7 h 7"/>
                    <a:gd name="T20" fmla="*/ 0 w 50"/>
                    <a:gd name="T21" fmla="*/ 7 h 7"/>
                    <a:gd name="T22" fmla="*/ 7 w 50"/>
                    <a:gd name="T23" fmla="*/ 7 h 7"/>
                    <a:gd name="T24" fmla="*/ 7 w 50"/>
                    <a:gd name="T25" fmla="*/ 0 h 7"/>
                    <a:gd name="T26" fmla="*/ 15 w 50"/>
                    <a:gd name="T27" fmla="*/ 0 h 7"/>
                    <a:gd name="T28" fmla="*/ 29 w 50"/>
                    <a:gd name="T29" fmla="*/ 0 h 7"/>
                    <a:gd name="T30" fmla="*/ 36 w 50"/>
                    <a:gd name="T31" fmla="*/ 0 h 7"/>
                    <a:gd name="T32" fmla="*/ 43 w 50"/>
                    <a:gd name="T33" fmla="*/ 0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0"/>
                    <a:gd name="T52" fmla="*/ 0 h 7"/>
                    <a:gd name="T53" fmla="*/ 50 w 50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0" h="7">
                      <a:moveTo>
                        <a:pt x="43" y="0"/>
                      </a:move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7" name="Freeform 2353"/>
                <p:cNvSpPr>
                  <a:spLocks/>
                </p:cNvSpPr>
                <p:nvPr/>
              </p:nvSpPr>
              <p:spPr bwMode="auto">
                <a:xfrm>
                  <a:off x="2341" y="1063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8 w 15"/>
                    <a:gd name="T3" fmla="*/ 0 h 7"/>
                    <a:gd name="T4" fmla="*/ 15 w 15"/>
                    <a:gd name="T5" fmla="*/ 0 h 7"/>
                    <a:gd name="T6" fmla="*/ 8 w 15"/>
                    <a:gd name="T7" fmla="*/ 7 h 7"/>
                    <a:gd name="T8" fmla="*/ 0 w 15"/>
                    <a:gd name="T9" fmla="*/ 7 h 7"/>
                    <a:gd name="T10" fmla="*/ 0 w 15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8" name="Freeform 2354"/>
                <p:cNvSpPr>
                  <a:spLocks/>
                </p:cNvSpPr>
                <p:nvPr/>
              </p:nvSpPr>
              <p:spPr bwMode="auto">
                <a:xfrm>
                  <a:off x="2341" y="138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99" name="Freeform 2355"/>
                <p:cNvSpPr>
                  <a:spLocks/>
                </p:cNvSpPr>
                <p:nvPr/>
              </p:nvSpPr>
              <p:spPr bwMode="auto">
                <a:xfrm>
                  <a:off x="2341" y="144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0" name="Freeform 2356"/>
                <p:cNvSpPr>
                  <a:spLocks/>
                </p:cNvSpPr>
                <p:nvPr/>
              </p:nvSpPr>
              <p:spPr bwMode="auto">
                <a:xfrm>
                  <a:off x="2349" y="143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1" name="Freeform 2357"/>
                <p:cNvSpPr>
                  <a:spLocks/>
                </p:cNvSpPr>
                <p:nvPr/>
              </p:nvSpPr>
              <p:spPr bwMode="auto">
                <a:xfrm>
                  <a:off x="2349" y="14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2" name="Freeform 2358"/>
                <p:cNvSpPr>
                  <a:spLocks/>
                </p:cNvSpPr>
                <p:nvPr/>
              </p:nvSpPr>
              <p:spPr bwMode="auto">
                <a:xfrm>
                  <a:off x="2349" y="102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3" name="Freeform 2359"/>
                <p:cNvSpPr>
                  <a:spLocks/>
                </p:cNvSpPr>
                <p:nvPr/>
              </p:nvSpPr>
              <p:spPr bwMode="auto">
                <a:xfrm>
                  <a:off x="2349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4" name="Freeform 2360"/>
                <p:cNvSpPr>
                  <a:spLocks/>
                </p:cNvSpPr>
                <p:nvPr/>
              </p:nvSpPr>
              <p:spPr bwMode="auto">
                <a:xfrm>
                  <a:off x="2349" y="143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5" name="Freeform 2361"/>
                <p:cNvSpPr>
                  <a:spLocks/>
                </p:cNvSpPr>
                <p:nvPr/>
              </p:nvSpPr>
              <p:spPr bwMode="auto">
                <a:xfrm>
                  <a:off x="2356" y="1134"/>
                  <a:ext cx="177" cy="71"/>
                </a:xfrm>
                <a:custGeom>
                  <a:avLst/>
                  <a:gdLst>
                    <a:gd name="T0" fmla="*/ 35 w 177"/>
                    <a:gd name="T1" fmla="*/ 14 h 71"/>
                    <a:gd name="T2" fmla="*/ 28 w 177"/>
                    <a:gd name="T3" fmla="*/ 7 h 71"/>
                    <a:gd name="T4" fmla="*/ 56 w 177"/>
                    <a:gd name="T5" fmla="*/ 14 h 71"/>
                    <a:gd name="T6" fmla="*/ 71 w 177"/>
                    <a:gd name="T7" fmla="*/ 21 h 71"/>
                    <a:gd name="T8" fmla="*/ 85 w 177"/>
                    <a:gd name="T9" fmla="*/ 28 h 71"/>
                    <a:gd name="T10" fmla="*/ 85 w 177"/>
                    <a:gd name="T11" fmla="*/ 28 h 71"/>
                    <a:gd name="T12" fmla="*/ 99 w 177"/>
                    <a:gd name="T13" fmla="*/ 21 h 71"/>
                    <a:gd name="T14" fmla="*/ 92 w 177"/>
                    <a:gd name="T15" fmla="*/ 14 h 71"/>
                    <a:gd name="T16" fmla="*/ 78 w 177"/>
                    <a:gd name="T17" fmla="*/ 14 h 71"/>
                    <a:gd name="T18" fmla="*/ 92 w 177"/>
                    <a:gd name="T19" fmla="*/ 14 h 71"/>
                    <a:gd name="T20" fmla="*/ 71 w 177"/>
                    <a:gd name="T21" fmla="*/ 7 h 71"/>
                    <a:gd name="T22" fmla="*/ 63 w 177"/>
                    <a:gd name="T23" fmla="*/ 0 h 71"/>
                    <a:gd name="T24" fmla="*/ 92 w 177"/>
                    <a:gd name="T25" fmla="*/ 0 h 71"/>
                    <a:gd name="T26" fmla="*/ 120 w 177"/>
                    <a:gd name="T27" fmla="*/ 7 h 71"/>
                    <a:gd name="T28" fmla="*/ 120 w 177"/>
                    <a:gd name="T29" fmla="*/ 7 h 71"/>
                    <a:gd name="T30" fmla="*/ 141 w 177"/>
                    <a:gd name="T31" fmla="*/ 0 h 71"/>
                    <a:gd name="T32" fmla="*/ 141 w 177"/>
                    <a:gd name="T33" fmla="*/ 0 h 71"/>
                    <a:gd name="T34" fmla="*/ 156 w 177"/>
                    <a:gd name="T35" fmla="*/ 0 h 71"/>
                    <a:gd name="T36" fmla="*/ 170 w 177"/>
                    <a:gd name="T37" fmla="*/ 14 h 71"/>
                    <a:gd name="T38" fmla="*/ 170 w 177"/>
                    <a:gd name="T39" fmla="*/ 28 h 71"/>
                    <a:gd name="T40" fmla="*/ 170 w 177"/>
                    <a:gd name="T41" fmla="*/ 35 h 71"/>
                    <a:gd name="T42" fmla="*/ 177 w 177"/>
                    <a:gd name="T43" fmla="*/ 50 h 71"/>
                    <a:gd name="T44" fmla="*/ 170 w 177"/>
                    <a:gd name="T45" fmla="*/ 43 h 71"/>
                    <a:gd name="T46" fmla="*/ 156 w 177"/>
                    <a:gd name="T47" fmla="*/ 43 h 71"/>
                    <a:gd name="T48" fmla="*/ 148 w 177"/>
                    <a:gd name="T49" fmla="*/ 50 h 71"/>
                    <a:gd name="T50" fmla="*/ 148 w 177"/>
                    <a:gd name="T51" fmla="*/ 50 h 71"/>
                    <a:gd name="T52" fmla="*/ 163 w 177"/>
                    <a:gd name="T53" fmla="*/ 57 h 71"/>
                    <a:gd name="T54" fmla="*/ 170 w 177"/>
                    <a:gd name="T55" fmla="*/ 64 h 71"/>
                    <a:gd name="T56" fmla="*/ 148 w 177"/>
                    <a:gd name="T57" fmla="*/ 57 h 71"/>
                    <a:gd name="T58" fmla="*/ 141 w 177"/>
                    <a:gd name="T59" fmla="*/ 64 h 71"/>
                    <a:gd name="T60" fmla="*/ 127 w 177"/>
                    <a:gd name="T61" fmla="*/ 64 h 71"/>
                    <a:gd name="T62" fmla="*/ 120 w 177"/>
                    <a:gd name="T63" fmla="*/ 71 h 71"/>
                    <a:gd name="T64" fmla="*/ 85 w 177"/>
                    <a:gd name="T65" fmla="*/ 71 h 71"/>
                    <a:gd name="T66" fmla="*/ 71 w 177"/>
                    <a:gd name="T67" fmla="*/ 57 h 71"/>
                    <a:gd name="T68" fmla="*/ 85 w 177"/>
                    <a:gd name="T69" fmla="*/ 57 h 71"/>
                    <a:gd name="T70" fmla="*/ 71 w 177"/>
                    <a:gd name="T71" fmla="*/ 57 h 71"/>
                    <a:gd name="T72" fmla="*/ 71 w 177"/>
                    <a:gd name="T73" fmla="*/ 57 h 71"/>
                    <a:gd name="T74" fmla="*/ 63 w 177"/>
                    <a:gd name="T75" fmla="*/ 50 h 71"/>
                    <a:gd name="T76" fmla="*/ 85 w 177"/>
                    <a:gd name="T77" fmla="*/ 50 h 71"/>
                    <a:gd name="T78" fmla="*/ 78 w 177"/>
                    <a:gd name="T79" fmla="*/ 43 h 71"/>
                    <a:gd name="T80" fmla="*/ 99 w 177"/>
                    <a:gd name="T81" fmla="*/ 43 h 71"/>
                    <a:gd name="T82" fmla="*/ 99 w 177"/>
                    <a:gd name="T83" fmla="*/ 43 h 71"/>
                    <a:gd name="T84" fmla="*/ 85 w 177"/>
                    <a:gd name="T85" fmla="*/ 43 h 71"/>
                    <a:gd name="T86" fmla="*/ 56 w 177"/>
                    <a:gd name="T87" fmla="*/ 43 h 71"/>
                    <a:gd name="T88" fmla="*/ 42 w 177"/>
                    <a:gd name="T89" fmla="*/ 43 h 71"/>
                    <a:gd name="T90" fmla="*/ 14 w 177"/>
                    <a:gd name="T91" fmla="*/ 43 h 71"/>
                    <a:gd name="T92" fmla="*/ 0 w 177"/>
                    <a:gd name="T93" fmla="*/ 43 h 71"/>
                    <a:gd name="T94" fmla="*/ 21 w 177"/>
                    <a:gd name="T95" fmla="*/ 35 h 71"/>
                    <a:gd name="T96" fmla="*/ 28 w 177"/>
                    <a:gd name="T97" fmla="*/ 28 h 71"/>
                    <a:gd name="T98" fmla="*/ 49 w 177"/>
                    <a:gd name="T99" fmla="*/ 35 h 71"/>
                    <a:gd name="T100" fmla="*/ 35 w 177"/>
                    <a:gd name="T101" fmla="*/ 28 h 7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77"/>
                    <a:gd name="T154" fmla="*/ 0 h 71"/>
                    <a:gd name="T155" fmla="*/ 177 w 177"/>
                    <a:gd name="T156" fmla="*/ 71 h 71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77" h="71">
                      <a:moveTo>
                        <a:pt x="35" y="28"/>
                      </a:move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71" y="21"/>
                      </a:lnTo>
                      <a:lnTo>
                        <a:pt x="63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99" y="28"/>
                      </a:lnTo>
                      <a:lnTo>
                        <a:pt x="92" y="28"/>
                      </a:lnTo>
                      <a:lnTo>
                        <a:pt x="85" y="28"/>
                      </a:lnTo>
                      <a:lnTo>
                        <a:pt x="92" y="21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106" y="21"/>
                      </a:lnTo>
                      <a:lnTo>
                        <a:pt x="99" y="21"/>
                      </a:lnTo>
                      <a:lnTo>
                        <a:pt x="92" y="21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71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85" y="7"/>
                      </a:lnTo>
                      <a:lnTo>
                        <a:pt x="78" y="7"/>
                      </a:lnTo>
                      <a:lnTo>
                        <a:pt x="71" y="7"/>
                      </a:lnTo>
                      <a:lnTo>
                        <a:pt x="63" y="7"/>
                      </a:lnTo>
                      <a:lnTo>
                        <a:pt x="56" y="7"/>
                      </a:ln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3" y="7"/>
                      </a:lnTo>
                      <a:lnTo>
                        <a:pt x="120" y="7"/>
                      </a:lnTo>
                      <a:lnTo>
                        <a:pt x="113" y="7"/>
                      </a:lnTo>
                      <a:lnTo>
                        <a:pt x="120" y="7"/>
                      </a:ln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20" y="0"/>
                      </a:lnTo>
                      <a:lnTo>
                        <a:pt x="127" y="0"/>
                      </a:lnTo>
                      <a:lnTo>
                        <a:pt x="134" y="0"/>
                      </a:lnTo>
                      <a:lnTo>
                        <a:pt x="141" y="0"/>
                      </a:lnTo>
                      <a:lnTo>
                        <a:pt x="134" y="0"/>
                      </a:lnTo>
                      <a:lnTo>
                        <a:pt x="127" y="0"/>
                      </a:lnTo>
                      <a:lnTo>
                        <a:pt x="134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  <a:lnTo>
                        <a:pt x="141" y="0"/>
                      </a:lnTo>
                      <a:lnTo>
                        <a:pt x="148" y="0"/>
                      </a:lnTo>
                      <a:lnTo>
                        <a:pt x="156" y="0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63" y="14"/>
                      </a:lnTo>
                      <a:lnTo>
                        <a:pt x="170" y="14"/>
                      </a:lnTo>
                      <a:lnTo>
                        <a:pt x="170" y="21"/>
                      </a:lnTo>
                      <a:lnTo>
                        <a:pt x="170" y="28"/>
                      </a:lnTo>
                      <a:lnTo>
                        <a:pt x="163" y="28"/>
                      </a:lnTo>
                      <a:lnTo>
                        <a:pt x="170" y="28"/>
                      </a:lnTo>
                      <a:lnTo>
                        <a:pt x="163" y="35"/>
                      </a:lnTo>
                      <a:lnTo>
                        <a:pt x="156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43"/>
                      </a:lnTo>
                      <a:lnTo>
                        <a:pt x="170" y="43"/>
                      </a:lnTo>
                      <a:lnTo>
                        <a:pt x="170" y="50"/>
                      </a:lnTo>
                      <a:lnTo>
                        <a:pt x="177" y="50"/>
                      </a:lnTo>
                      <a:lnTo>
                        <a:pt x="170" y="50"/>
                      </a:lnTo>
                      <a:lnTo>
                        <a:pt x="177" y="50"/>
                      </a:lnTo>
                      <a:lnTo>
                        <a:pt x="170" y="50"/>
                      </a:lnTo>
                      <a:lnTo>
                        <a:pt x="170" y="43"/>
                      </a:lnTo>
                      <a:lnTo>
                        <a:pt x="163" y="43"/>
                      </a:lnTo>
                      <a:lnTo>
                        <a:pt x="163" y="50"/>
                      </a:lnTo>
                      <a:lnTo>
                        <a:pt x="156" y="50"/>
                      </a:lnTo>
                      <a:lnTo>
                        <a:pt x="156" y="43"/>
                      </a:lnTo>
                      <a:lnTo>
                        <a:pt x="156" y="50"/>
                      </a:lnTo>
                      <a:lnTo>
                        <a:pt x="148" y="50"/>
                      </a:lnTo>
                      <a:lnTo>
                        <a:pt x="156" y="50"/>
                      </a:lnTo>
                      <a:lnTo>
                        <a:pt x="148" y="50"/>
                      </a:lnTo>
                      <a:lnTo>
                        <a:pt x="156" y="50"/>
                      </a:lnTo>
                      <a:lnTo>
                        <a:pt x="163" y="50"/>
                      </a:lnTo>
                      <a:lnTo>
                        <a:pt x="156" y="50"/>
                      </a:lnTo>
                      <a:lnTo>
                        <a:pt x="148" y="50"/>
                      </a:lnTo>
                      <a:lnTo>
                        <a:pt x="156" y="50"/>
                      </a:lnTo>
                      <a:lnTo>
                        <a:pt x="148" y="57"/>
                      </a:lnTo>
                      <a:lnTo>
                        <a:pt x="156" y="57"/>
                      </a:lnTo>
                      <a:lnTo>
                        <a:pt x="163" y="57"/>
                      </a:lnTo>
                      <a:lnTo>
                        <a:pt x="163" y="64"/>
                      </a:lnTo>
                      <a:lnTo>
                        <a:pt x="170" y="64"/>
                      </a:lnTo>
                      <a:lnTo>
                        <a:pt x="163" y="64"/>
                      </a:lnTo>
                      <a:lnTo>
                        <a:pt x="170" y="64"/>
                      </a:lnTo>
                      <a:lnTo>
                        <a:pt x="163" y="64"/>
                      </a:lnTo>
                      <a:lnTo>
                        <a:pt x="156" y="64"/>
                      </a:lnTo>
                      <a:lnTo>
                        <a:pt x="148" y="64"/>
                      </a:lnTo>
                      <a:lnTo>
                        <a:pt x="148" y="57"/>
                      </a:lnTo>
                      <a:lnTo>
                        <a:pt x="148" y="64"/>
                      </a:lnTo>
                      <a:lnTo>
                        <a:pt x="156" y="64"/>
                      </a:lnTo>
                      <a:lnTo>
                        <a:pt x="148" y="64"/>
                      </a:lnTo>
                      <a:lnTo>
                        <a:pt x="141" y="64"/>
                      </a:lnTo>
                      <a:lnTo>
                        <a:pt x="141" y="71"/>
                      </a:lnTo>
                      <a:lnTo>
                        <a:pt x="134" y="71"/>
                      </a:lnTo>
                      <a:lnTo>
                        <a:pt x="127" y="71"/>
                      </a:lnTo>
                      <a:lnTo>
                        <a:pt x="127" y="64"/>
                      </a:lnTo>
                      <a:lnTo>
                        <a:pt x="127" y="71"/>
                      </a:lnTo>
                      <a:lnTo>
                        <a:pt x="127" y="64"/>
                      </a:lnTo>
                      <a:lnTo>
                        <a:pt x="120" y="64"/>
                      </a:lnTo>
                      <a:lnTo>
                        <a:pt x="120" y="71"/>
                      </a:lnTo>
                      <a:lnTo>
                        <a:pt x="113" y="71"/>
                      </a:lnTo>
                      <a:lnTo>
                        <a:pt x="106" y="71"/>
                      </a:lnTo>
                      <a:lnTo>
                        <a:pt x="92" y="71"/>
                      </a:lnTo>
                      <a:lnTo>
                        <a:pt x="85" y="71"/>
                      </a:lnTo>
                      <a:lnTo>
                        <a:pt x="78" y="71"/>
                      </a:lnTo>
                      <a:lnTo>
                        <a:pt x="78" y="64"/>
                      </a:lnTo>
                      <a:lnTo>
                        <a:pt x="78" y="57"/>
                      </a:lnTo>
                      <a:lnTo>
                        <a:pt x="71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92" y="57"/>
                      </a:lnTo>
                      <a:lnTo>
                        <a:pt x="85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78" y="57"/>
                      </a:lnTo>
                      <a:lnTo>
                        <a:pt x="71" y="57"/>
                      </a:lnTo>
                      <a:lnTo>
                        <a:pt x="63" y="50"/>
                      </a:lnTo>
                      <a:lnTo>
                        <a:pt x="71" y="50"/>
                      </a:lnTo>
                      <a:lnTo>
                        <a:pt x="63" y="50"/>
                      </a:lnTo>
                      <a:lnTo>
                        <a:pt x="71" y="57"/>
                      </a:lnTo>
                      <a:lnTo>
                        <a:pt x="71" y="50"/>
                      </a:lnTo>
                      <a:lnTo>
                        <a:pt x="78" y="50"/>
                      </a:lnTo>
                      <a:lnTo>
                        <a:pt x="71" y="50"/>
                      </a:lnTo>
                      <a:lnTo>
                        <a:pt x="63" y="50"/>
                      </a:lnTo>
                      <a:lnTo>
                        <a:pt x="78" y="50"/>
                      </a:lnTo>
                      <a:lnTo>
                        <a:pt x="85" y="50"/>
                      </a:lnTo>
                      <a:lnTo>
                        <a:pt x="78" y="50"/>
                      </a:lnTo>
                      <a:lnTo>
                        <a:pt x="85" y="50"/>
                      </a:lnTo>
                      <a:lnTo>
                        <a:pt x="92" y="50"/>
                      </a:lnTo>
                      <a:lnTo>
                        <a:pt x="85" y="50"/>
                      </a:lnTo>
                      <a:lnTo>
                        <a:pt x="78" y="50"/>
                      </a:lnTo>
                      <a:lnTo>
                        <a:pt x="78" y="43"/>
                      </a:lnTo>
                      <a:lnTo>
                        <a:pt x="92" y="43"/>
                      </a:lnTo>
                      <a:lnTo>
                        <a:pt x="85" y="43"/>
                      </a:lnTo>
                      <a:lnTo>
                        <a:pt x="92" y="43"/>
                      </a:lnTo>
                      <a:lnTo>
                        <a:pt x="99" y="43"/>
                      </a:lnTo>
                      <a:lnTo>
                        <a:pt x="92" y="43"/>
                      </a:lnTo>
                      <a:lnTo>
                        <a:pt x="99" y="43"/>
                      </a:lnTo>
                      <a:lnTo>
                        <a:pt x="92" y="43"/>
                      </a:lnTo>
                      <a:lnTo>
                        <a:pt x="99" y="43"/>
                      </a:lnTo>
                      <a:lnTo>
                        <a:pt x="92" y="43"/>
                      </a:lnTo>
                      <a:lnTo>
                        <a:pt x="85" y="43"/>
                      </a:lnTo>
                      <a:lnTo>
                        <a:pt x="78" y="43"/>
                      </a:lnTo>
                      <a:lnTo>
                        <a:pt x="85" y="43"/>
                      </a:lnTo>
                      <a:lnTo>
                        <a:pt x="78" y="43"/>
                      </a:lnTo>
                      <a:lnTo>
                        <a:pt x="71" y="43"/>
                      </a:lnTo>
                      <a:lnTo>
                        <a:pt x="63" y="43"/>
                      </a:lnTo>
                      <a:lnTo>
                        <a:pt x="56" y="43"/>
                      </a:lnTo>
                      <a:lnTo>
                        <a:pt x="49" y="43"/>
                      </a:lnTo>
                      <a:lnTo>
                        <a:pt x="42" y="43"/>
                      </a:lnTo>
                      <a:lnTo>
                        <a:pt x="49" y="43"/>
                      </a:lnTo>
                      <a:lnTo>
                        <a:pt x="42" y="43"/>
                      </a:lnTo>
                      <a:lnTo>
                        <a:pt x="35" y="43"/>
                      </a:lnTo>
                      <a:lnTo>
                        <a:pt x="28" y="43"/>
                      </a:lnTo>
                      <a:lnTo>
                        <a:pt x="21" y="43"/>
                      </a:lnTo>
                      <a:lnTo>
                        <a:pt x="14" y="43"/>
                      </a:lnTo>
                      <a:lnTo>
                        <a:pt x="7" y="43"/>
                      </a:lnTo>
                      <a:lnTo>
                        <a:pt x="7" y="50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9" y="28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35" y="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6" name="Freeform 2362"/>
                <p:cNvSpPr>
                  <a:spLocks/>
                </p:cNvSpPr>
                <p:nvPr/>
              </p:nvSpPr>
              <p:spPr bwMode="auto">
                <a:xfrm>
                  <a:off x="2356" y="1247"/>
                  <a:ext cx="205" cy="114"/>
                </a:xfrm>
                <a:custGeom>
                  <a:avLst/>
                  <a:gdLst>
                    <a:gd name="T0" fmla="*/ 198 w 205"/>
                    <a:gd name="T1" fmla="*/ 71 h 114"/>
                    <a:gd name="T2" fmla="*/ 198 w 205"/>
                    <a:gd name="T3" fmla="*/ 78 h 114"/>
                    <a:gd name="T4" fmla="*/ 191 w 205"/>
                    <a:gd name="T5" fmla="*/ 85 h 114"/>
                    <a:gd name="T6" fmla="*/ 198 w 205"/>
                    <a:gd name="T7" fmla="*/ 93 h 114"/>
                    <a:gd name="T8" fmla="*/ 191 w 205"/>
                    <a:gd name="T9" fmla="*/ 93 h 114"/>
                    <a:gd name="T10" fmla="*/ 170 w 205"/>
                    <a:gd name="T11" fmla="*/ 100 h 114"/>
                    <a:gd name="T12" fmla="*/ 156 w 205"/>
                    <a:gd name="T13" fmla="*/ 100 h 114"/>
                    <a:gd name="T14" fmla="*/ 148 w 205"/>
                    <a:gd name="T15" fmla="*/ 85 h 114"/>
                    <a:gd name="T16" fmla="*/ 141 w 205"/>
                    <a:gd name="T17" fmla="*/ 93 h 114"/>
                    <a:gd name="T18" fmla="*/ 141 w 205"/>
                    <a:gd name="T19" fmla="*/ 93 h 114"/>
                    <a:gd name="T20" fmla="*/ 148 w 205"/>
                    <a:gd name="T21" fmla="*/ 100 h 114"/>
                    <a:gd name="T22" fmla="*/ 134 w 205"/>
                    <a:gd name="T23" fmla="*/ 114 h 114"/>
                    <a:gd name="T24" fmla="*/ 113 w 205"/>
                    <a:gd name="T25" fmla="*/ 107 h 114"/>
                    <a:gd name="T26" fmla="*/ 106 w 205"/>
                    <a:gd name="T27" fmla="*/ 100 h 114"/>
                    <a:gd name="T28" fmla="*/ 92 w 205"/>
                    <a:gd name="T29" fmla="*/ 85 h 114"/>
                    <a:gd name="T30" fmla="*/ 71 w 205"/>
                    <a:gd name="T31" fmla="*/ 78 h 114"/>
                    <a:gd name="T32" fmla="*/ 63 w 205"/>
                    <a:gd name="T33" fmla="*/ 71 h 114"/>
                    <a:gd name="T34" fmla="*/ 49 w 205"/>
                    <a:gd name="T35" fmla="*/ 71 h 114"/>
                    <a:gd name="T36" fmla="*/ 28 w 205"/>
                    <a:gd name="T37" fmla="*/ 64 h 114"/>
                    <a:gd name="T38" fmla="*/ 7 w 205"/>
                    <a:gd name="T39" fmla="*/ 57 h 114"/>
                    <a:gd name="T40" fmla="*/ 7 w 205"/>
                    <a:gd name="T41" fmla="*/ 36 h 114"/>
                    <a:gd name="T42" fmla="*/ 28 w 205"/>
                    <a:gd name="T43" fmla="*/ 43 h 114"/>
                    <a:gd name="T44" fmla="*/ 42 w 205"/>
                    <a:gd name="T45" fmla="*/ 50 h 114"/>
                    <a:gd name="T46" fmla="*/ 56 w 205"/>
                    <a:gd name="T47" fmla="*/ 50 h 114"/>
                    <a:gd name="T48" fmla="*/ 78 w 205"/>
                    <a:gd name="T49" fmla="*/ 43 h 114"/>
                    <a:gd name="T50" fmla="*/ 78 w 205"/>
                    <a:gd name="T51" fmla="*/ 43 h 114"/>
                    <a:gd name="T52" fmla="*/ 78 w 205"/>
                    <a:gd name="T53" fmla="*/ 43 h 114"/>
                    <a:gd name="T54" fmla="*/ 85 w 205"/>
                    <a:gd name="T55" fmla="*/ 36 h 114"/>
                    <a:gd name="T56" fmla="*/ 71 w 205"/>
                    <a:gd name="T57" fmla="*/ 36 h 114"/>
                    <a:gd name="T58" fmla="*/ 78 w 205"/>
                    <a:gd name="T59" fmla="*/ 29 h 114"/>
                    <a:gd name="T60" fmla="*/ 71 w 205"/>
                    <a:gd name="T61" fmla="*/ 29 h 114"/>
                    <a:gd name="T62" fmla="*/ 49 w 205"/>
                    <a:gd name="T63" fmla="*/ 22 h 114"/>
                    <a:gd name="T64" fmla="*/ 42 w 205"/>
                    <a:gd name="T65" fmla="*/ 15 h 114"/>
                    <a:gd name="T66" fmla="*/ 63 w 205"/>
                    <a:gd name="T67" fmla="*/ 22 h 114"/>
                    <a:gd name="T68" fmla="*/ 56 w 205"/>
                    <a:gd name="T69" fmla="*/ 15 h 114"/>
                    <a:gd name="T70" fmla="*/ 56 w 205"/>
                    <a:gd name="T71" fmla="*/ 15 h 114"/>
                    <a:gd name="T72" fmla="*/ 71 w 205"/>
                    <a:gd name="T73" fmla="*/ 0 h 114"/>
                    <a:gd name="T74" fmla="*/ 92 w 205"/>
                    <a:gd name="T75" fmla="*/ 8 h 114"/>
                    <a:gd name="T76" fmla="*/ 78 w 205"/>
                    <a:gd name="T77" fmla="*/ 8 h 114"/>
                    <a:gd name="T78" fmla="*/ 85 w 205"/>
                    <a:gd name="T79" fmla="*/ 0 h 114"/>
                    <a:gd name="T80" fmla="*/ 99 w 205"/>
                    <a:gd name="T81" fmla="*/ 0 h 114"/>
                    <a:gd name="T82" fmla="*/ 113 w 205"/>
                    <a:gd name="T83" fmla="*/ 8 h 114"/>
                    <a:gd name="T84" fmla="*/ 141 w 205"/>
                    <a:gd name="T85" fmla="*/ 8 h 114"/>
                    <a:gd name="T86" fmla="*/ 163 w 205"/>
                    <a:gd name="T87" fmla="*/ 0 h 114"/>
                    <a:gd name="T88" fmla="*/ 177 w 205"/>
                    <a:gd name="T89" fmla="*/ 0 h 114"/>
                    <a:gd name="T90" fmla="*/ 177 w 205"/>
                    <a:gd name="T91" fmla="*/ 15 h 114"/>
                    <a:gd name="T92" fmla="*/ 170 w 205"/>
                    <a:gd name="T93" fmla="*/ 22 h 114"/>
                    <a:gd name="T94" fmla="*/ 184 w 205"/>
                    <a:gd name="T95" fmla="*/ 22 h 114"/>
                    <a:gd name="T96" fmla="*/ 163 w 205"/>
                    <a:gd name="T97" fmla="*/ 29 h 114"/>
                    <a:gd name="T98" fmla="*/ 141 w 205"/>
                    <a:gd name="T99" fmla="*/ 43 h 114"/>
                    <a:gd name="T100" fmla="*/ 148 w 205"/>
                    <a:gd name="T101" fmla="*/ 36 h 114"/>
                    <a:gd name="T102" fmla="*/ 177 w 205"/>
                    <a:gd name="T103" fmla="*/ 43 h 114"/>
                    <a:gd name="T104" fmla="*/ 184 w 205"/>
                    <a:gd name="T105" fmla="*/ 50 h 114"/>
                    <a:gd name="T106" fmla="*/ 184 w 205"/>
                    <a:gd name="T107" fmla="*/ 57 h 114"/>
                    <a:gd name="T108" fmla="*/ 191 w 205"/>
                    <a:gd name="T109" fmla="*/ 50 h 11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05"/>
                    <a:gd name="T166" fmla="*/ 0 h 114"/>
                    <a:gd name="T167" fmla="*/ 205 w 205"/>
                    <a:gd name="T168" fmla="*/ 114 h 11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05" h="114">
                      <a:moveTo>
                        <a:pt x="205" y="57"/>
                      </a:moveTo>
                      <a:lnTo>
                        <a:pt x="205" y="64"/>
                      </a:lnTo>
                      <a:lnTo>
                        <a:pt x="198" y="64"/>
                      </a:lnTo>
                      <a:lnTo>
                        <a:pt x="198" y="71"/>
                      </a:lnTo>
                      <a:lnTo>
                        <a:pt x="205" y="78"/>
                      </a:lnTo>
                      <a:lnTo>
                        <a:pt x="198" y="78"/>
                      </a:lnTo>
                      <a:lnTo>
                        <a:pt x="191" y="78"/>
                      </a:lnTo>
                      <a:lnTo>
                        <a:pt x="198" y="78"/>
                      </a:lnTo>
                      <a:lnTo>
                        <a:pt x="205" y="78"/>
                      </a:lnTo>
                      <a:lnTo>
                        <a:pt x="205" y="85"/>
                      </a:lnTo>
                      <a:lnTo>
                        <a:pt x="198" y="85"/>
                      </a:lnTo>
                      <a:lnTo>
                        <a:pt x="191" y="85"/>
                      </a:lnTo>
                      <a:lnTo>
                        <a:pt x="198" y="85"/>
                      </a:lnTo>
                      <a:lnTo>
                        <a:pt x="205" y="85"/>
                      </a:lnTo>
                      <a:lnTo>
                        <a:pt x="198" y="85"/>
                      </a:lnTo>
                      <a:lnTo>
                        <a:pt x="198" y="93"/>
                      </a:lnTo>
                      <a:lnTo>
                        <a:pt x="191" y="93"/>
                      </a:lnTo>
                      <a:lnTo>
                        <a:pt x="198" y="85"/>
                      </a:lnTo>
                      <a:lnTo>
                        <a:pt x="191" y="85"/>
                      </a:lnTo>
                      <a:lnTo>
                        <a:pt x="191" y="93"/>
                      </a:lnTo>
                      <a:lnTo>
                        <a:pt x="184" y="93"/>
                      </a:lnTo>
                      <a:lnTo>
                        <a:pt x="177" y="93"/>
                      </a:lnTo>
                      <a:lnTo>
                        <a:pt x="177" y="100"/>
                      </a:lnTo>
                      <a:lnTo>
                        <a:pt x="170" y="100"/>
                      </a:lnTo>
                      <a:lnTo>
                        <a:pt x="163" y="100"/>
                      </a:lnTo>
                      <a:lnTo>
                        <a:pt x="156" y="100"/>
                      </a:lnTo>
                      <a:lnTo>
                        <a:pt x="156" y="93"/>
                      </a:lnTo>
                      <a:lnTo>
                        <a:pt x="156" y="100"/>
                      </a:lnTo>
                      <a:lnTo>
                        <a:pt x="148" y="100"/>
                      </a:lnTo>
                      <a:lnTo>
                        <a:pt x="141" y="93"/>
                      </a:lnTo>
                      <a:lnTo>
                        <a:pt x="141" y="85"/>
                      </a:lnTo>
                      <a:lnTo>
                        <a:pt x="148" y="85"/>
                      </a:lnTo>
                      <a:lnTo>
                        <a:pt x="141" y="85"/>
                      </a:lnTo>
                      <a:lnTo>
                        <a:pt x="148" y="85"/>
                      </a:lnTo>
                      <a:lnTo>
                        <a:pt x="141" y="85"/>
                      </a:lnTo>
                      <a:lnTo>
                        <a:pt x="141" y="93"/>
                      </a:lnTo>
                      <a:lnTo>
                        <a:pt x="134" y="93"/>
                      </a:lnTo>
                      <a:lnTo>
                        <a:pt x="141" y="93"/>
                      </a:lnTo>
                      <a:lnTo>
                        <a:pt x="134" y="93"/>
                      </a:lnTo>
                      <a:lnTo>
                        <a:pt x="141" y="93"/>
                      </a:lnTo>
                      <a:lnTo>
                        <a:pt x="141" y="100"/>
                      </a:lnTo>
                      <a:lnTo>
                        <a:pt x="148" y="100"/>
                      </a:lnTo>
                      <a:lnTo>
                        <a:pt x="156" y="100"/>
                      </a:lnTo>
                      <a:lnTo>
                        <a:pt x="148" y="100"/>
                      </a:lnTo>
                      <a:lnTo>
                        <a:pt x="148" y="107"/>
                      </a:lnTo>
                      <a:lnTo>
                        <a:pt x="141" y="107"/>
                      </a:lnTo>
                      <a:lnTo>
                        <a:pt x="141" y="114"/>
                      </a:lnTo>
                      <a:lnTo>
                        <a:pt x="134" y="114"/>
                      </a:lnTo>
                      <a:lnTo>
                        <a:pt x="127" y="114"/>
                      </a:lnTo>
                      <a:lnTo>
                        <a:pt x="127" y="107"/>
                      </a:lnTo>
                      <a:lnTo>
                        <a:pt x="120" y="107"/>
                      </a:lnTo>
                      <a:lnTo>
                        <a:pt x="113" y="107"/>
                      </a:lnTo>
                      <a:lnTo>
                        <a:pt x="113" y="100"/>
                      </a:lnTo>
                      <a:lnTo>
                        <a:pt x="106" y="100"/>
                      </a:lnTo>
                      <a:lnTo>
                        <a:pt x="113" y="100"/>
                      </a:lnTo>
                      <a:lnTo>
                        <a:pt x="106" y="100"/>
                      </a:lnTo>
                      <a:lnTo>
                        <a:pt x="99" y="100"/>
                      </a:lnTo>
                      <a:lnTo>
                        <a:pt x="99" y="93"/>
                      </a:lnTo>
                      <a:lnTo>
                        <a:pt x="92" y="93"/>
                      </a:lnTo>
                      <a:lnTo>
                        <a:pt x="92" y="85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8" y="78"/>
                      </a:lnTo>
                      <a:lnTo>
                        <a:pt x="71" y="78"/>
                      </a:lnTo>
                      <a:lnTo>
                        <a:pt x="78" y="78"/>
                      </a:lnTo>
                      <a:lnTo>
                        <a:pt x="71" y="78"/>
                      </a:lnTo>
                      <a:lnTo>
                        <a:pt x="71" y="71"/>
                      </a:lnTo>
                      <a:lnTo>
                        <a:pt x="63" y="71"/>
                      </a:lnTo>
                      <a:lnTo>
                        <a:pt x="56" y="71"/>
                      </a:lnTo>
                      <a:lnTo>
                        <a:pt x="56" y="78"/>
                      </a:lnTo>
                      <a:lnTo>
                        <a:pt x="56" y="71"/>
                      </a:lnTo>
                      <a:lnTo>
                        <a:pt x="49" y="71"/>
                      </a:lnTo>
                      <a:lnTo>
                        <a:pt x="42" y="71"/>
                      </a:lnTo>
                      <a:lnTo>
                        <a:pt x="35" y="71"/>
                      </a:lnTo>
                      <a:lnTo>
                        <a:pt x="28" y="71"/>
                      </a:lnTo>
                      <a:lnTo>
                        <a:pt x="28" y="64"/>
                      </a:lnTo>
                      <a:lnTo>
                        <a:pt x="21" y="64"/>
                      </a:lnTo>
                      <a:lnTo>
                        <a:pt x="21" y="57"/>
                      </a:lnTo>
                      <a:lnTo>
                        <a:pt x="14" y="57"/>
                      </a:lnTo>
                      <a:lnTo>
                        <a:pt x="7" y="57"/>
                      </a:lnTo>
                      <a:lnTo>
                        <a:pt x="7" y="50"/>
                      </a:lnTo>
                      <a:lnTo>
                        <a:pt x="0" y="50"/>
                      </a:lnTo>
                      <a:lnTo>
                        <a:pt x="7" y="43"/>
                      </a:lnTo>
                      <a:lnTo>
                        <a:pt x="7" y="36"/>
                      </a:lnTo>
                      <a:lnTo>
                        <a:pt x="14" y="36"/>
                      </a:lnTo>
                      <a:lnTo>
                        <a:pt x="21" y="36"/>
                      </a:lnTo>
                      <a:lnTo>
                        <a:pt x="28" y="36"/>
                      </a:lnTo>
                      <a:lnTo>
                        <a:pt x="28" y="43"/>
                      </a:lnTo>
                      <a:lnTo>
                        <a:pt x="35" y="36"/>
                      </a:lnTo>
                      <a:lnTo>
                        <a:pt x="35" y="43"/>
                      </a:lnTo>
                      <a:lnTo>
                        <a:pt x="42" y="43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49" y="50"/>
                      </a:lnTo>
                      <a:lnTo>
                        <a:pt x="56" y="50"/>
                      </a:lnTo>
                      <a:lnTo>
                        <a:pt x="63" y="50"/>
                      </a:lnTo>
                      <a:lnTo>
                        <a:pt x="71" y="50"/>
                      </a:lnTo>
                      <a:lnTo>
                        <a:pt x="78" y="50"/>
                      </a:lnTo>
                      <a:lnTo>
                        <a:pt x="78" y="43"/>
                      </a:lnTo>
                      <a:lnTo>
                        <a:pt x="71" y="43"/>
                      </a:lnTo>
                      <a:lnTo>
                        <a:pt x="78" y="43"/>
                      </a:lnTo>
                      <a:lnTo>
                        <a:pt x="71" y="43"/>
                      </a:lnTo>
                      <a:lnTo>
                        <a:pt x="78" y="43"/>
                      </a:lnTo>
                      <a:lnTo>
                        <a:pt x="78" y="36"/>
                      </a:lnTo>
                      <a:lnTo>
                        <a:pt x="78" y="43"/>
                      </a:lnTo>
                      <a:lnTo>
                        <a:pt x="85" y="43"/>
                      </a:lnTo>
                      <a:lnTo>
                        <a:pt x="78" y="43"/>
                      </a:lnTo>
                      <a:lnTo>
                        <a:pt x="85" y="43"/>
                      </a:lnTo>
                      <a:lnTo>
                        <a:pt x="92" y="43"/>
                      </a:lnTo>
                      <a:lnTo>
                        <a:pt x="85" y="43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71" y="36"/>
                      </a:lnTo>
                      <a:lnTo>
                        <a:pt x="71" y="29"/>
                      </a:lnTo>
                      <a:lnTo>
                        <a:pt x="71" y="36"/>
                      </a:lnTo>
                      <a:lnTo>
                        <a:pt x="71" y="29"/>
                      </a:lnTo>
                      <a:lnTo>
                        <a:pt x="78" y="29"/>
                      </a:lnTo>
                      <a:lnTo>
                        <a:pt x="71" y="29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2"/>
                      </a:lnTo>
                      <a:lnTo>
                        <a:pt x="78" y="29"/>
                      </a:lnTo>
                      <a:lnTo>
                        <a:pt x="71" y="29"/>
                      </a:lnTo>
                      <a:lnTo>
                        <a:pt x="63" y="29"/>
                      </a:lnTo>
                      <a:lnTo>
                        <a:pt x="56" y="29"/>
                      </a:lnTo>
                      <a:lnTo>
                        <a:pt x="49" y="29"/>
                      </a:lnTo>
                      <a:lnTo>
                        <a:pt x="49" y="22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42" y="22"/>
                      </a:lnTo>
                      <a:lnTo>
                        <a:pt x="42" y="15"/>
                      </a:lnTo>
                      <a:lnTo>
                        <a:pt x="49" y="15"/>
                      </a:lnTo>
                      <a:lnTo>
                        <a:pt x="56" y="15"/>
                      </a:lnTo>
                      <a:lnTo>
                        <a:pt x="63" y="15"/>
                      </a:lnTo>
                      <a:lnTo>
                        <a:pt x="63" y="22"/>
                      </a:lnTo>
                      <a:lnTo>
                        <a:pt x="71" y="22"/>
                      </a:lnTo>
                      <a:lnTo>
                        <a:pt x="71" y="15"/>
                      </a:lnTo>
                      <a:lnTo>
                        <a:pt x="63" y="15"/>
                      </a:lnTo>
                      <a:lnTo>
                        <a:pt x="56" y="15"/>
                      </a:lnTo>
                      <a:lnTo>
                        <a:pt x="63" y="15"/>
                      </a:lnTo>
                      <a:lnTo>
                        <a:pt x="56" y="15"/>
                      </a:lnTo>
                      <a:lnTo>
                        <a:pt x="56" y="8"/>
                      </a:lnTo>
                      <a:lnTo>
                        <a:pt x="56" y="15"/>
                      </a:lnTo>
                      <a:lnTo>
                        <a:pt x="56" y="8"/>
                      </a:lnTo>
                      <a:lnTo>
                        <a:pt x="63" y="8"/>
                      </a:lnTo>
                      <a:lnTo>
                        <a:pt x="71" y="8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78" y="8"/>
                      </a:lnTo>
                      <a:lnTo>
                        <a:pt x="85" y="8"/>
                      </a:lnTo>
                      <a:lnTo>
                        <a:pt x="92" y="8"/>
                      </a:lnTo>
                      <a:lnTo>
                        <a:pt x="92" y="0"/>
                      </a:lnTo>
                      <a:lnTo>
                        <a:pt x="92" y="8"/>
                      </a:lnTo>
                      <a:lnTo>
                        <a:pt x="85" y="8"/>
                      </a:lnTo>
                      <a:lnTo>
                        <a:pt x="78" y="8"/>
                      </a:lnTo>
                      <a:lnTo>
                        <a:pt x="85" y="8"/>
                      </a:lnTo>
                      <a:lnTo>
                        <a:pt x="85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99" y="0"/>
                      </a:lnTo>
                      <a:lnTo>
                        <a:pt x="92" y="0"/>
                      </a:lnTo>
                      <a:lnTo>
                        <a:pt x="99" y="0"/>
                      </a:lnTo>
                      <a:lnTo>
                        <a:pt x="106" y="8"/>
                      </a:lnTo>
                      <a:lnTo>
                        <a:pt x="113" y="8"/>
                      </a:lnTo>
                      <a:lnTo>
                        <a:pt x="106" y="8"/>
                      </a:lnTo>
                      <a:lnTo>
                        <a:pt x="113" y="8"/>
                      </a:lnTo>
                      <a:lnTo>
                        <a:pt x="120" y="8"/>
                      </a:lnTo>
                      <a:lnTo>
                        <a:pt x="127" y="8"/>
                      </a:lnTo>
                      <a:lnTo>
                        <a:pt x="134" y="8"/>
                      </a:lnTo>
                      <a:lnTo>
                        <a:pt x="141" y="8"/>
                      </a:lnTo>
                      <a:lnTo>
                        <a:pt x="148" y="8"/>
                      </a:lnTo>
                      <a:lnTo>
                        <a:pt x="156" y="8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7" y="0"/>
                      </a:lnTo>
                      <a:lnTo>
                        <a:pt x="184" y="8"/>
                      </a:lnTo>
                      <a:lnTo>
                        <a:pt x="191" y="8"/>
                      </a:lnTo>
                      <a:lnTo>
                        <a:pt x="184" y="15"/>
                      </a:lnTo>
                      <a:lnTo>
                        <a:pt x="177" y="15"/>
                      </a:lnTo>
                      <a:lnTo>
                        <a:pt x="170" y="15"/>
                      </a:lnTo>
                      <a:lnTo>
                        <a:pt x="163" y="15"/>
                      </a:lnTo>
                      <a:lnTo>
                        <a:pt x="163" y="22"/>
                      </a:lnTo>
                      <a:lnTo>
                        <a:pt x="170" y="22"/>
                      </a:lnTo>
                      <a:lnTo>
                        <a:pt x="177" y="22"/>
                      </a:lnTo>
                      <a:lnTo>
                        <a:pt x="184" y="22"/>
                      </a:lnTo>
                      <a:lnTo>
                        <a:pt x="177" y="22"/>
                      </a:lnTo>
                      <a:lnTo>
                        <a:pt x="184" y="22"/>
                      </a:lnTo>
                      <a:lnTo>
                        <a:pt x="177" y="22"/>
                      </a:lnTo>
                      <a:lnTo>
                        <a:pt x="177" y="29"/>
                      </a:lnTo>
                      <a:lnTo>
                        <a:pt x="170" y="29"/>
                      </a:lnTo>
                      <a:lnTo>
                        <a:pt x="163" y="29"/>
                      </a:lnTo>
                      <a:lnTo>
                        <a:pt x="156" y="29"/>
                      </a:lnTo>
                      <a:lnTo>
                        <a:pt x="148" y="36"/>
                      </a:lnTo>
                      <a:lnTo>
                        <a:pt x="141" y="36"/>
                      </a:lnTo>
                      <a:lnTo>
                        <a:pt x="141" y="43"/>
                      </a:lnTo>
                      <a:lnTo>
                        <a:pt x="134" y="43"/>
                      </a:lnTo>
                      <a:lnTo>
                        <a:pt x="141" y="43"/>
                      </a:lnTo>
                      <a:lnTo>
                        <a:pt x="148" y="43"/>
                      </a:lnTo>
                      <a:lnTo>
                        <a:pt x="148" y="36"/>
                      </a:lnTo>
                      <a:lnTo>
                        <a:pt x="156" y="36"/>
                      </a:lnTo>
                      <a:lnTo>
                        <a:pt x="163" y="36"/>
                      </a:lnTo>
                      <a:lnTo>
                        <a:pt x="170" y="43"/>
                      </a:lnTo>
                      <a:lnTo>
                        <a:pt x="177" y="43"/>
                      </a:lnTo>
                      <a:lnTo>
                        <a:pt x="177" y="50"/>
                      </a:lnTo>
                      <a:lnTo>
                        <a:pt x="184" y="50"/>
                      </a:lnTo>
                      <a:lnTo>
                        <a:pt x="177" y="50"/>
                      </a:lnTo>
                      <a:lnTo>
                        <a:pt x="184" y="50"/>
                      </a:lnTo>
                      <a:lnTo>
                        <a:pt x="177" y="57"/>
                      </a:lnTo>
                      <a:lnTo>
                        <a:pt x="184" y="57"/>
                      </a:lnTo>
                      <a:lnTo>
                        <a:pt x="177" y="57"/>
                      </a:lnTo>
                      <a:lnTo>
                        <a:pt x="184" y="57"/>
                      </a:lnTo>
                      <a:lnTo>
                        <a:pt x="177" y="57"/>
                      </a:lnTo>
                      <a:lnTo>
                        <a:pt x="184" y="57"/>
                      </a:lnTo>
                      <a:lnTo>
                        <a:pt x="191" y="57"/>
                      </a:lnTo>
                      <a:lnTo>
                        <a:pt x="191" y="50"/>
                      </a:lnTo>
                      <a:lnTo>
                        <a:pt x="198" y="50"/>
                      </a:lnTo>
                      <a:lnTo>
                        <a:pt x="198" y="57"/>
                      </a:lnTo>
                      <a:lnTo>
                        <a:pt x="205" y="5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7" name="Freeform 2363"/>
                <p:cNvSpPr>
                  <a:spLocks/>
                </p:cNvSpPr>
                <p:nvPr/>
              </p:nvSpPr>
              <p:spPr bwMode="auto">
                <a:xfrm>
                  <a:off x="2356" y="146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8" name="Freeform 2364"/>
                <p:cNvSpPr>
                  <a:spLocks/>
                </p:cNvSpPr>
                <p:nvPr/>
              </p:nvSpPr>
              <p:spPr bwMode="auto">
                <a:xfrm>
                  <a:off x="2356" y="146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09" name="Freeform 2365"/>
                <p:cNvSpPr>
                  <a:spLocks/>
                </p:cNvSpPr>
                <p:nvPr/>
              </p:nvSpPr>
              <p:spPr bwMode="auto">
                <a:xfrm>
                  <a:off x="2356" y="15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0" name="Freeform 2366"/>
                <p:cNvSpPr>
                  <a:spLocks/>
                </p:cNvSpPr>
                <p:nvPr/>
              </p:nvSpPr>
              <p:spPr bwMode="auto">
                <a:xfrm>
                  <a:off x="2363" y="1077"/>
                  <a:ext cx="56" cy="15"/>
                </a:xfrm>
                <a:custGeom>
                  <a:avLst/>
                  <a:gdLst>
                    <a:gd name="T0" fmla="*/ 14 w 56"/>
                    <a:gd name="T1" fmla="*/ 0 h 15"/>
                    <a:gd name="T2" fmla="*/ 21 w 56"/>
                    <a:gd name="T3" fmla="*/ 0 h 15"/>
                    <a:gd name="T4" fmla="*/ 28 w 56"/>
                    <a:gd name="T5" fmla="*/ 0 h 15"/>
                    <a:gd name="T6" fmla="*/ 35 w 56"/>
                    <a:gd name="T7" fmla="*/ 0 h 15"/>
                    <a:gd name="T8" fmla="*/ 42 w 56"/>
                    <a:gd name="T9" fmla="*/ 0 h 15"/>
                    <a:gd name="T10" fmla="*/ 42 w 56"/>
                    <a:gd name="T11" fmla="*/ 7 h 15"/>
                    <a:gd name="T12" fmla="*/ 49 w 56"/>
                    <a:gd name="T13" fmla="*/ 7 h 15"/>
                    <a:gd name="T14" fmla="*/ 56 w 56"/>
                    <a:gd name="T15" fmla="*/ 7 h 15"/>
                    <a:gd name="T16" fmla="*/ 49 w 56"/>
                    <a:gd name="T17" fmla="*/ 7 h 15"/>
                    <a:gd name="T18" fmla="*/ 42 w 56"/>
                    <a:gd name="T19" fmla="*/ 7 h 15"/>
                    <a:gd name="T20" fmla="*/ 35 w 56"/>
                    <a:gd name="T21" fmla="*/ 7 h 15"/>
                    <a:gd name="T22" fmla="*/ 28 w 56"/>
                    <a:gd name="T23" fmla="*/ 7 h 15"/>
                    <a:gd name="T24" fmla="*/ 28 w 56"/>
                    <a:gd name="T25" fmla="*/ 15 h 15"/>
                    <a:gd name="T26" fmla="*/ 21 w 56"/>
                    <a:gd name="T27" fmla="*/ 15 h 15"/>
                    <a:gd name="T28" fmla="*/ 14 w 56"/>
                    <a:gd name="T29" fmla="*/ 15 h 15"/>
                    <a:gd name="T30" fmla="*/ 14 w 56"/>
                    <a:gd name="T31" fmla="*/ 7 h 15"/>
                    <a:gd name="T32" fmla="*/ 7 w 56"/>
                    <a:gd name="T33" fmla="*/ 7 h 15"/>
                    <a:gd name="T34" fmla="*/ 0 w 56"/>
                    <a:gd name="T35" fmla="*/ 7 h 15"/>
                    <a:gd name="T36" fmla="*/ 7 w 56"/>
                    <a:gd name="T37" fmla="*/ 0 h 15"/>
                    <a:gd name="T38" fmla="*/ 14 w 56"/>
                    <a:gd name="T39" fmla="*/ 0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6"/>
                    <a:gd name="T61" fmla="*/ 0 h 15"/>
                    <a:gd name="T62" fmla="*/ 56 w 56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6" h="15">
                      <a:moveTo>
                        <a:pt x="14" y="0"/>
                      </a:move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49" y="7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1" name="Freeform 2367"/>
                <p:cNvSpPr>
                  <a:spLocks/>
                </p:cNvSpPr>
                <p:nvPr/>
              </p:nvSpPr>
              <p:spPr bwMode="auto">
                <a:xfrm>
                  <a:off x="2370" y="1467"/>
                  <a:ext cx="21" cy="7"/>
                </a:xfrm>
                <a:custGeom>
                  <a:avLst/>
                  <a:gdLst>
                    <a:gd name="T0" fmla="*/ 21 w 21"/>
                    <a:gd name="T1" fmla="*/ 7 h 7"/>
                    <a:gd name="T2" fmla="*/ 14 w 21"/>
                    <a:gd name="T3" fmla="*/ 7 h 7"/>
                    <a:gd name="T4" fmla="*/ 21 w 21"/>
                    <a:gd name="T5" fmla="*/ 7 h 7"/>
                    <a:gd name="T6" fmla="*/ 14 w 21"/>
                    <a:gd name="T7" fmla="*/ 7 h 7"/>
                    <a:gd name="T8" fmla="*/ 7 w 21"/>
                    <a:gd name="T9" fmla="*/ 7 h 7"/>
                    <a:gd name="T10" fmla="*/ 0 w 21"/>
                    <a:gd name="T11" fmla="*/ 0 h 7"/>
                    <a:gd name="T12" fmla="*/ 7 w 21"/>
                    <a:gd name="T13" fmla="*/ 0 h 7"/>
                    <a:gd name="T14" fmla="*/ 14 w 21"/>
                    <a:gd name="T15" fmla="*/ 0 h 7"/>
                    <a:gd name="T16" fmla="*/ 21 w 21"/>
                    <a:gd name="T17" fmla="*/ 0 h 7"/>
                    <a:gd name="T18" fmla="*/ 21 w 21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7"/>
                    <a:gd name="T32" fmla="*/ 21 w 21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7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2" name="Freeform 2368"/>
                <p:cNvSpPr>
                  <a:spLocks/>
                </p:cNvSpPr>
                <p:nvPr/>
              </p:nvSpPr>
              <p:spPr bwMode="auto">
                <a:xfrm>
                  <a:off x="2370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3" name="Freeform 2369"/>
                <p:cNvSpPr>
                  <a:spLocks/>
                </p:cNvSpPr>
                <p:nvPr/>
              </p:nvSpPr>
              <p:spPr bwMode="auto">
                <a:xfrm>
                  <a:off x="2370" y="142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4" name="Freeform 2370"/>
                <p:cNvSpPr>
                  <a:spLocks/>
                </p:cNvSpPr>
                <p:nvPr/>
              </p:nvSpPr>
              <p:spPr bwMode="auto">
                <a:xfrm>
                  <a:off x="2377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5" name="Freeform 2371"/>
                <p:cNvSpPr>
                  <a:spLocks/>
                </p:cNvSpPr>
                <p:nvPr/>
              </p:nvSpPr>
              <p:spPr bwMode="auto">
                <a:xfrm>
                  <a:off x="2384" y="1063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0 w 14"/>
                    <a:gd name="T3" fmla="*/ 0 h 7"/>
                    <a:gd name="T4" fmla="*/ 7 w 14"/>
                    <a:gd name="T5" fmla="*/ 0 h 7"/>
                    <a:gd name="T6" fmla="*/ 14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w 14"/>
                    <a:gd name="T13" fmla="*/ 7 h 7"/>
                    <a:gd name="T14" fmla="*/ 7 w 14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7"/>
                    <a:gd name="T26" fmla="*/ 14 w 14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6" name="Freeform 2372"/>
                <p:cNvSpPr>
                  <a:spLocks/>
                </p:cNvSpPr>
                <p:nvPr/>
              </p:nvSpPr>
              <p:spPr bwMode="auto">
                <a:xfrm>
                  <a:off x="2384" y="113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7" name="Freeform 2373"/>
                <p:cNvSpPr>
                  <a:spLocks/>
                </p:cNvSpPr>
                <p:nvPr/>
              </p:nvSpPr>
              <p:spPr bwMode="auto">
                <a:xfrm>
                  <a:off x="2391" y="144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8" name="Freeform 2374"/>
                <p:cNvSpPr>
                  <a:spLocks/>
                </p:cNvSpPr>
                <p:nvPr/>
              </p:nvSpPr>
              <p:spPr bwMode="auto">
                <a:xfrm>
                  <a:off x="2391" y="1127"/>
                  <a:ext cx="43" cy="7"/>
                </a:xfrm>
                <a:custGeom>
                  <a:avLst/>
                  <a:gdLst>
                    <a:gd name="T0" fmla="*/ 43 w 43"/>
                    <a:gd name="T1" fmla="*/ 0 h 7"/>
                    <a:gd name="T2" fmla="*/ 36 w 43"/>
                    <a:gd name="T3" fmla="*/ 7 h 7"/>
                    <a:gd name="T4" fmla="*/ 28 w 43"/>
                    <a:gd name="T5" fmla="*/ 7 h 7"/>
                    <a:gd name="T6" fmla="*/ 21 w 43"/>
                    <a:gd name="T7" fmla="*/ 7 h 7"/>
                    <a:gd name="T8" fmla="*/ 14 w 43"/>
                    <a:gd name="T9" fmla="*/ 7 h 7"/>
                    <a:gd name="T10" fmla="*/ 7 w 43"/>
                    <a:gd name="T11" fmla="*/ 7 h 7"/>
                    <a:gd name="T12" fmla="*/ 0 w 43"/>
                    <a:gd name="T13" fmla="*/ 7 h 7"/>
                    <a:gd name="T14" fmla="*/ 7 w 43"/>
                    <a:gd name="T15" fmla="*/ 7 h 7"/>
                    <a:gd name="T16" fmla="*/ 14 w 43"/>
                    <a:gd name="T17" fmla="*/ 7 h 7"/>
                    <a:gd name="T18" fmla="*/ 21 w 43"/>
                    <a:gd name="T19" fmla="*/ 7 h 7"/>
                    <a:gd name="T20" fmla="*/ 21 w 43"/>
                    <a:gd name="T21" fmla="*/ 0 h 7"/>
                    <a:gd name="T22" fmla="*/ 28 w 43"/>
                    <a:gd name="T23" fmla="*/ 0 h 7"/>
                    <a:gd name="T24" fmla="*/ 36 w 43"/>
                    <a:gd name="T25" fmla="*/ 0 h 7"/>
                    <a:gd name="T26" fmla="*/ 43 w 43"/>
                    <a:gd name="T27" fmla="*/ 0 h 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3"/>
                    <a:gd name="T43" fmla="*/ 0 h 7"/>
                    <a:gd name="T44" fmla="*/ 43 w 43"/>
                    <a:gd name="T45" fmla="*/ 7 h 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3" h="7">
                      <a:moveTo>
                        <a:pt x="43" y="0"/>
                      </a:moveTo>
                      <a:lnTo>
                        <a:pt x="36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19" name="Freeform 2375"/>
                <p:cNvSpPr>
                  <a:spLocks/>
                </p:cNvSpPr>
                <p:nvPr/>
              </p:nvSpPr>
              <p:spPr bwMode="auto">
                <a:xfrm>
                  <a:off x="2398" y="102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0" name="Freeform 2376"/>
                <p:cNvSpPr>
                  <a:spLocks/>
                </p:cNvSpPr>
                <p:nvPr/>
              </p:nvSpPr>
              <p:spPr bwMode="auto">
                <a:xfrm>
                  <a:off x="2398" y="117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1" name="Freeform 2377"/>
                <p:cNvSpPr>
                  <a:spLocks/>
                </p:cNvSpPr>
                <p:nvPr/>
              </p:nvSpPr>
              <p:spPr bwMode="auto">
                <a:xfrm>
                  <a:off x="2398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2" name="Freeform 2378"/>
                <p:cNvSpPr>
                  <a:spLocks/>
                </p:cNvSpPr>
                <p:nvPr/>
              </p:nvSpPr>
              <p:spPr bwMode="auto">
                <a:xfrm>
                  <a:off x="2398" y="1432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14 w 14"/>
                    <a:gd name="T5" fmla="*/ 7 h 7"/>
                    <a:gd name="T6" fmla="*/ 7 w 14"/>
                    <a:gd name="T7" fmla="*/ 7 h 7"/>
                    <a:gd name="T8" fmla="*/ 7 w 14"/>
                    <a:gd name="T9" fmla="*/ 0 h 7"/>
                    <a:gd name="T10" fmla="*/ 7 w 14"/>
                    <a:gd name="T11" fmla="*/ 7 h 7"/>
                    <a:gd name="T12" fmla="*/ 7 w 14"/>
                    <a:gd name="T13" fmla="*/ 0 h 7"/>
                    <a:gd name="T14" fmla="*/ 7 w 14"/>
                    <a:gd name="T15" fmla="*/ 7 h 7"/>
                    <a:gd name="T16" fmla="*/ 7 w 14"/>
                    <a:gd name="T17" fmla="*/ 0 h 7"/>
                    <a:gd name="T18" fmla="*/ 0 w 14"/>
                    <a:gd name="T19" fmla="*/ 0 h 7"/>
                    <a:gd name="T20" fmla="*/ 7 w 14"/>
                    <a:gd name="T21" fmla="*/ 0 h 7"/>
                    <a:gd name="T22" fmla="*/ 0 w 14"/>
                    <a:gd name="T23" fmla="*/ 0 h 7"/>
                    <a:gd name="T24" fmla="*/ 7 w 14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7"/>
                    <a:gd name="T41" fmla="*/ 14 w 14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3" name="Freeform 2379"/>
                <p:cNvSpPr>
                  <a:spLocks/>
                </p:cNvSpPr>
                <p:nvPr/>
              </p:nvSpPr>
              <p:spPr bwMode="auto">
                <a:xfrm>
                  <a:off x="2398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4" name="Freeform 2380"/>
                <p:cNvSpPr>
                  <a:spLocks/>
                </p:cNvSpPr>
                <p:nvPr/>
              </p:nvSpPr>
              <p:spPr bwMode="auto">
                <a:xfrm>
                  <a:off x="2405" y="11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5" name="Freeform 2381"/>
                <p:cNvSpPr>
                  <a:spLocks/>
                </p:cNvSpPr>
                <p:nvPr/>
              </p:nvSpPr>
              <p:spPr bwMode="auto">
                <a:xfrm>
                  <a:off x="2412" y="1177"/>
                  <a:ext cx="29" cy="1"/>
                </a:xfrm>
                <a:custGeom>
                  <a:avLst/>
                  <a:gdLst>
                    <a:gd name="T0" fmla="*/ 7 w 29"/>
                    <a:gd name="T1" fmla="*/ 0 h 1"/>
                    <a:gd name="T2" fmla="*/ 0 w 29"/>
                    <a:gd name="T3" fmla="*/ 0 h 1"/>
                    <a:gd name="T4" fmla="*/ 7 w 29"/>
                    <a:gd name="T5" fmla="*/ 0 h 1"/>
                    <a:gd name="T6" fmla="*/ 15 w 29"/>
                    <a:gd name="T7" fmla="*/ 0 h 1"/>
                    <a:gd name="T8" fmla="*/ 22 w 29"/>
                    <a:gd name="T9" fmla="*/ 0 h 1"/>
                    <a:gd name="T10" fmla="*/ 29 w 29"/>
                    <a:gd name="T11" fmla="*/ 0 h 1"/>
                    <a:gd name="T12" fmla="*/ 22 w 29"/>
                    <a:gd name="T13" fmla="*/ 0 h 1"/>
                    <a:gd name="T14" fmla="*/ 15 w 29"/>
                    <a:gd name="T15" fmla="*/ 0 h 1"/>
                    <a:gd name="T16" fmla="*/ 7 w 29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1"/>
                    <a:gd name="T29" fmla="*/ 29 w 29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6" name="Freeform 2382"/>
                <p:cNvSpPr>
                  <a:spLocks/>
                </p:cNvSpPr>
                <p:nvPr/>
              </p:nvSpPr>
              <p:spPr bwMode="auto">
                <a:xfrm>
                  <a:off x="2412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7" name="Freeform 2383"/>
                <p:cNvSpPr>
                  <a:spLocks/>
                </p:cNvSpPr>
                <p:nvPr/>
              </p:nvSpPr>
              <p:spPr bwMode="auto">
                <a:xfrm>
                  <a:off x="2412" y="13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8" name="Freeform 2384"/>
                <p:cNvSpPr>
                  <a:spLocks/>
                </p:cNvSpPr>
                <p:nvPr/>
              </p:nvSpPr>
              <p:spPr bwMode="auto">
                <a:xfrm>
                  <a:off x="2412" y="150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29" name="Freeform 2385"/>
                <p:cNvSpPr>
                  <a:spLocks/>
                </p:cNvSpPr>
                <p:nvPr/>
              </p:nvSpPr>
              <p:spPr bwMode="auto">
                <a:xfrm>
                  <a:off x="2412" y="11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0" name="Freeform 2386"/>
                <p:cNvSpPr>
                  <a:spLocks/>
                </p:cNvSpPr>
                <p:nvPr/>
              </p:nvSpPr>
              <p:spPr bwMode="auto">
                <a:xfrm>
                  <a:off x="2412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1" name="Freeform 2387"/>
                <p:cNvSpPr>
                  <a:spLocks/>
                </p:cNvSpPr>
                <p:nvPr/>
              </p:nvSpPr>
              <p:spPr bwMode="auto">
                <a:xfrm>
                  <a:off x="2419" y="13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2" name="Freeform 2388"/>
                <p:cNvSpPr>
                  <a:spLocks/>
                </p:cNvSpPr>
                <p:nvPr/>
              </p:nvSpPr>
              <p:spPr bwMode="auto">
                <a:xfrm>
                  <a:off x="2419" y="148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3" name="Freeform 2389"/>
                <p:cNvSpPr>
                  <a:spLocks/>
                </p:cNvSpPr>
                <p:nvPr/>
              </p:nvSpPr>
              <p:spPr bwMode="auto">
                <a:xfrm>
                  <a:off x="2419" y="141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4" name="Freeform 2390"/>
                <p:cNvSpPr>
                  <a:spLocks/>
                </p:cNvSpPr>
                <p:nvPr/>
              </p:nvSpPr>
              <p:spPr bwMode="auto">
                <a:xfrm>
                  <a:off x="2419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5" name="Freeform 2391"/>
                <p:cNvSpPr>
                  <a:spLocks/>
                </p:cNvSpPr>
                <p:nvPr/>
              </p:nvSpPr>
              <p:spPr bwMode="auto">
                <a:xfrm>
                  <a:off x="2419" y="14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6" name="Freeform 2392"/>
                <p:cNvSpPr>
                  <a:spLocks/>
                </p:cNvSpPr>
                <p:nvPr/>
              </p:nvSpPr>
              <p:spPr bwMode="auto">
                <a:xfrm>
                  <a:off x="2419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7" name="Freeform 2393"/>
                <p:cNvSpPr>
                  <a:spLocks/>
                </p:cNvSpPr>
                <p:nvPr/>
              </p:nvSpPr>
              <p:spPr bwMode="auto">
                <a:xfrm>
                  <a:off x="2419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8" name="Freeform 2394"/>
                <p:cNvSpPr>
                  <a:spLocks/>
                </p:cNvSpPr>
                <p:nvPr/>
              </p:nvSpPr>
              <p:spPr bwMode="auto">
                <a:xfrm>
                  <a:off x="2419" y="1177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0 h 7"/>
                    <a:gd name="T4" fmla="*/ 8 w 8"/>
                    <a:gd name="T5" fmla="*/ 0 h 7"/>
                    <a:gd name="T6" fmla="*/ 0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39" name="Freeform 2395"/>
                <p:cNvSpPr>
                  <a:spLocks/>
                </p:cNvSpPr>
                <p:nvPr/>
              </p:nvSpPr>
              <p:spPr bwMode="auto">
                <a:xfrm>
                  <a:off x="2419" y="126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0" name="Freeform 2396"/>
                <p:cNvSpPr>
                  <a:spLocks/>
                </p:cNvSpPr>
                <p:nvPr/>
              </p:nvSpPr>
              <p:spPr bwMode="auto">
                <a:xfrm>
                  <a:off x="2419" y="148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1" name="Freeform 2397"/>
                <p:cNvSpPr>
                  <a:spLocks/>
                </p:cNvSpPr>
                <p:nvPr/>
              </p:nvSpPr>
              <p:spPr bwMode="auto">
                <a:xfrm>
                  <a:off x="2419" y="1382"/>
                  <a:ext cx="22" cy="14"/>
                </a:xfrm>
                <a:custGeom>
                  <a:avLst/>
                  <a:gdLst>
                    <a:gd name="T0" fmla="*/ 8 w 22"/>
                    <a:gd name="T1" fmla="*/ 7 h 14"/>
                    <a:gd name="T2" fmla="*/ 8 w 22"/>
                    <a:gd name="T3" fmla="*/ 0 h 14"/>
                    <a:gd name="T4" fmla="*/ 0 w 22"/>
                    <a:gd name="T5" fmla="*/ 0 h 14"/>
                    <a:gd name="T6" fmla="*/ 8 w 22"/>
                    <a:gd name="T7" fmla="*/ 0 h 14"/>
                    <a:gd name="T8" fmla="*/ 8 w 22"/>
                    <a:gd name="T9" fmla="*/ 7 h 14"/>
                    <a:gd name="T10" fmla="*/ 8 w 22"/>
                    <a:gd name="T11" fmla="*/ 0 h 14"/>
                    <a:gd name="T12" fmla="*/ 15 w 22"/>
                    <a:gd name="T13" fmla="*/ 0 h 14"/>
                    <a:gd name="T14" fmla="*/ 15 w 22"/>
                    <a:gd name="T15" fmla="*/ 7 h 14"/>
                    <a:gd name="T16" fmla="*/ 22 w 22"/>
                    <a:gd name="T17" fmla="*/ 7 h 14"/>
                    <a:gd name="T18" fmla="*/ 15 w 22"/>
                    <a:gd name="T19" fmla="*/ 7 h 14"/>
                    <a:gd name="T20" fmla="*/ 15 w 22"/>
                    <a:gd name="T21" fmla="*/ 14 h 14"/>
                    <a:gd name="T22" fmla="*/ 22 w 22"/>
                    <a:gd name="T23" fmla="*/ 14 h 14"/>
                    <a:gd name="T24" fmla="*/ 15 w 22"/>
                    <a:gd name="T25" fmla="*/ 14 h 14"/>
                    <a:gd name="T26" fmla="*/ 15 w 22"/>
                    <a:gd name="T27" fmla="*/ 7 h 14"/>
                    <a:gd name="T28" fmla="*/ 8 w 22"/>
                    <a:gd name="T29" fmla="*/ 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14"/>
                    <a:gd name="T47" fmla="*/ 22 w 22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14">
                      <a:moveTo>
                        <a:pt x="8" y="7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15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2" name="Freeform 2398"/>
                <p:cNvSpPr>
                  <a:spLocks/>
                </p:cNvSpPr>
                <p:nvPr/>
              </p:nvSpPr>
              <p:spPr bwMode="auto">
                <a:xfrm>
                  <a:off x="2419" y="15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3" name="Freeform 2399"/>
                <p:cNvSpPr>
                  <a:spLocks/>
                </p:cNvSpPr>
                <p:nvPr/>
              </p:nvSpPr>
              <p:spPr bwMode="auto">
                <a:xfrm>
                  <a:off x="2419" y="15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4" name="Freeform 2400"/>
                <p:cNvSpPr>
                  <a:spLocks/>
                </p:cNvSpPr>
                <p:nvPr/>
              </p:nvSpPr>
              <p:spPr bwMode="auto">
                <a:xfrm>
                  <a:off x="2427" y="11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5" name="Freeform 2401"/>
                <p:cNvSpPr>
                  <a:spLocks/>
                </p:cNvSpPr>
                <p:nvPr/>
              </p:nvSpPr>
              <p:spPr bwMode="auto">
                <a:xfrm>
                  <a:off x="2427" y="1453"/>
                  <a:ext cx="14" cy="14"/>
                </a:xfrm>
                <a:custGeom>
                  <a:avLst/>
                  <a:gdLst>
                    <a:gd name="T0" fmla="*/ 14 w 14"/>
                    <a:gd name="T1" fmla="*/ 7 h 14"/>
                    <a:gd name="T2" fmla="*/ 14 w 14"/>
                    <a:gd name="T3" fmla="*/ 14 h 14"/>
                    <a:gd name="T4" fmla="*/ 7 w 14"/>
                    <a:gd name="T5" fmla="*/ 14 h 14"/>
                    <a:gd name="T6" fmla="*/ 14 w 14"/>
                    <a:gd name="T7" fmla="*/ 14 h 14"/>
                    <a:gd name="T8" fmla="*/ 7 w 14"/>
                    <a:gd name="T9" fmla="*/ 14 h 14"/>
                    <a:gd name="T10" fmla="*/ 14 w 14"/>
                    <a:gd name="T11" fmla="*/ 14 h 14"/>
                    <a:gd name="T12" fmla="*/ 7 w 14"/>
                    <a:gd name="T13" fmla="*/ 14 h 14"/>
                    <a:gd name="T14" fmla="*/ 0 w 14"/>
                    <a:gd name="T15" fmla="*/ 14 h 14"/>
                    <a:gd name="T16" fmla="*/ 7 w 14"/>
                    <a:gd name="T17" fmla="*/ 14 h 14"/>
                    <a:gd name="T18" fmla="*/ 0 w 14"/>
                    <a:gd name="T19" fmla="*/ 14 h 14"/>
                    <a:gd name="T20" fmla="*/ 0 w 14"/>
                    <a:gd name="T21" fmla="*/ 7 h 14"/>
                    <a:gd name="T22" fmla="*/ 0 w 14"/>
                    <a:gd name="T23" fmla="*/ 0 h 14"/>
                    <a:gd name="T24" fmla="*/ 7 w 14"/>
                    <a:gd name="T25" fmla="*/ 0 h 14"/>
                    <a:gd name="T26" fmla="*/ 7 w 14"/>
                    <a:gd name="T27" fmla="*/ 7 h 14"/>
                    <a:gd name="T28" fmla="*/ 14 w 14"/>
                    <a:gd name="T29" fmla="*/ 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14" y="7"/>
                      </a:move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6" name="Freeform 2402"/>
                <p:cNvSpPr>
                  <a:spLocks/>
                </p:cNvSpPr>
                <p:nvPr/>
              </p:nvSpPr>
              <p:spPr bwMode="auto">
                <a:xfrm>
                  <a:off x="2427" y="12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7" name="Freeform 2403"/>
                <p:cNvSpPr>
                  <a:spLocks/>
                </p:cNvSpPr>
                <p:nvPr/>
              </p:nvSpPr>
              <p:spPr bwMode="auto">
                <a:xfrm>
                  <a:off x="2427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8" name="Freeform 2404"/>
                <p:cNvSpPr>
                  <a:spLocks/>
                </p:cNvSpPr>
                <p:nvPr/>
              </p:nvSpPr>
              <p:spPr bwMode="auto">
                <a:xfrm>
                  <a:off x="2427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49" name="Freeform 2405"/>
                <p:cNvSpPr>
                  <a:spLocks/>
                </p:cNvSpPr>
                <p:nvPr/>
              </p:nvSpPr>
              <p:spPr bwMode="auto">
                <a:xfrm>
                  <a:off x="2427" y="11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0" name="Freeform 2406"/>
                <p:cNvSpPr>
                  <a:spLocks/>
                </p:cNvSpPr>
                <p:nvPr/>
              </p:nvSpPr>
              <p:spPr bwMode="auto">
                <a:xfrm>
                  <a:off x="2427" y="13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1" name="Freeform 2407"/>
                <p:cNvSpPr>
                  <a:spLocks/>
                </p:cNvSpPr>
                <p:nvPr/>
              </p:nvSpPr>
              <p:spPr bwMode="auto">
                <a:xfrm>
                  <a:off x="2427" y="13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2" name="Freeform 2408"/>
                <p:cNvSpPr>
                  <a:spLocks/>
                </p:cNvSpPr>
                <p:nvPr/>
              </p:nvSpPr>
              <p:spPr bwMode="auto">
                <a:xfrm>
                  <a:off x="2434" y="13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3" name="Freeform 2409"/>
                <p:cNvSpPr>
                  <a:spLocks/>
                </p:cNvSpPr>
                <p:nvPr/>
              </p:nvSpPr>
              <p:spPr bwMode="auto">
                <a:xfrm>
                  <a:off x="2434" y="13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4" name="Freeform 2410"/>
                <p:cNvSpPr>
                  <a:spLocks/>
                </p:cNvSpPr>
                <p:nvPr/>
              </p:nvSpPr>
              <p:spPr bwMode="auto">
                <a:xfrm>
                  <a:off x="2434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5" name="Freeform 2411"/>
                <p:cNvSpPr>
                  <a:spLocks/>
                </p:cNvSpPr>
                <p:nvPr/>
              </p:nvSpPr>
              <p:spPr bwMode="auto">
                <a:xfrm>
                  <a:off x="2434" y="1446"/>
                  <a:ext cx="14" cy="14"/>
                </a:xfrm>
                <a:custGeom>
                  <a:avLst/>
                  <a:gdLst>
                    <a:gd name="T0" fmla="*/ 14 w 14"/>
                    <a:gd name="T1" fmla="*/ 14 h 14"/>
                    <a:gd name="T2" fmla="*/ 7 w 14"/>
                    <a:gd name="T3" fmla="*/ 14 h 14"/>
                    <a:gd name="T4" fmla="*/ 7 w 14"/>
                    <a:gd name="T5" fmla="*/ 7 h 14"/>
                    <a:gd name="T6" fmla="*/ 0 w 14"/>
                    <a:gd name="T7" fmla="*/ 7 h 14"/>
                    <a:gd name="T8" fmla="*/ 7 w 14"/>
                    <a:gd name="T9" fmla="*/ 7 h 14"/>
                    <a:gd name="T10" fmla="*/ 7 w 14"/>
                    <a:gd name="T11" fmla="*/ 0 h 14"/>
                    <a:gd name="T12" fmla="*/ 7 w 14"/>
                    <a:gd name="T13" fmla="*/ 7 h 14"/>
                    <a:gd name="T14" fmla="*/ 14 w 14"/>
                    <a:gd name="T15" fmla="*/ 7 h 14"/>
                    <a:gd name="T16" fmla="*/ 7 w 14"/>
                    <a:gd name="T17" fmla="*/ 7 h 14"/>
                    <a:gd name="T18" fmla="*/ 14 w 14"/>
                    <a:gd name="T19" fmla="*/ 7 h 14"/>
                    <a:gd name="T20" fmla="*/ 14 w 14"/>
                    <a:gd name="T21" fmla="*/ 14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4"/>
                    <a:gd name="T35" fmla="*/ 14 w 14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4">
                      <a:moveTo>
                        <a:pt x="14" y="14"/>
                      </a:move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6" name="Freeform 2412"/>
                <p:cNvSpPr>
                  <a:spLocks/>
                </p:cNvSpPr>
                <p:nvPr/>
              </p:nvSpPr>
              <p:spPr bwMode="auto">
                <a:xfrm>
                  <a:off x="2441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7" name="Freeform 2413"/>
                <p:cNvSpPr>
                  <a:spLocks/>
                </p:cNvSpPr>
                <p:nvPr/>
              </p:nvSpPr>
              <p:spPr bwMode="auto">
                <a:xfrm>
                  <a:off x="2441" y="985"/>
                  <a:ext cx="49" cy="21"/>
                </a:xfrm>
                <a:custGeom>
                  <a:avLst/>
                  <a:gdLst>
                    <a:gd name="T0" fmla="*/ 7 w 49"/>
                    <a:gd name="T1" fmla="*/ 7 h 21"/>
                    <a:gd name="T2" fmla="*/ 0 w 49"/>
                    <a:gd name="T3" fmla="*/ 7 h 21"/>
                    <a:gd name="T4" fmla="*/ 0 w 49"/>
                    <a:gd name="T5" fmla="*/ 0 h 21"/>
                    <a:gd name="T6" fmla="*/ 7 w 49"/>
                    <a:gd name="T7" fmla="*/ 0 h 21"/>
                    <a:gd name="T8" fmla="*/ 14 w 49"/>
                    <a:gd name="T9" fmla="*/ 0 h 21"/>
                    <a:gd name="T10" fmla="*/ 21 w 49"/>
                    <a:gd name="T11" fmla="*/ 0 h 21"/>
                    <a:gd name="T12" fmla="*/ 28 w 49"/>
                    <a:gd name="T13" fmla="*/ 0 h 21"/>
                    <a:gd name="T14" fmla="*/ 35 w 49"/>
                    <a:gd name="T15" fmla="*/ 0 h 21"/>
                    <a:gd name="T16" fmla="*/ 42 w 49"/>
                    <a:gd name="T17" fmla="*/ 0 h 21"/>
                    <a:gd name="T18" fmla="*/ 35 w 49"/>
                    <a:gd name="T19" fmla="*/ 0 h 21"/>
                    <a:gd name="T20" fmla="*/ 42 w 49"/>
                    <a:gd name="T21" fmla="*/ 0 h 21"/>
                    <a:gd name="T22" fmla="*/ 42 w 49"/>
                    <a:gd name="T23" fmla="*/ 7 h 21"/>
                    <a:gd name="T24" fmla="*/ 49 w 49"/>
                    <a:gd name="T25" fmla="*/ 7 h 21"/>
                    <a:gd name="T26" fmla="*/ 42 w 49"/>
                    <a:gd name="T27" fmla="*/ 7 h 21"/>
                    <a:gd name="T28" fmla="*/ 49 w 49"/>
                    <a:gd name="T29" fmla="*/ 7 h 21"/>
                    <a:gd name="T30" fmla="*/ 49 w 49"/>
                    <a:gd name="T31" fmla="*/ 14 h 21"/>
                    <a:gd name="T32" fmla="*/ 42 w 49"/>
                    <a:gd name="T33" fmla="*/ 14 h 21"/>
                    <a:gd name="T34" fmla="*/ 49 w 49"/>
                    <a:gd name="T35" fmla="*/ 14 h 21"/>
                    <a:gd name="T36" fmla="*/ 42 w 49"/>
                    <a:gd name="T37" fmla="*/ 14 h 21"/>
                    <a:gd name="T38" fmla="*/ 42 w 49"/>
                    <a:gd name="T39" fmla="*/ 21 h 21"/>
                    <a:gd name="T40" fmla="*/ 35 w 49"/>
                    <a:gd name="T41" fmla="*/ 14 h 21"/>
                    <a:gd name="T42" fmla="*/ 28 w 49"/>
                    <a:gd name="T43" fmla="*/ 14 h 21"/>
                    <a:gd name="T44" fmla="*/ 21 w 49"/>
                    <a:gd name="T45" fmla="*/ 7 h 21"/>
                    <a:gd name="T46" fmla="*/ 14 w 49"/>
                    <a:gd name="T47" fmla="*/ 7 h 21"/>
                    <a:gd name="T48" fmla="*/ 7 w 49"/>
                    <a:gd name="T49" fmla="*/ 7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9"/>
                    <a:gd name="T76" fmla="*/ 0 h 21"/>
                    <a:gd name="T77" fmla="*/ 49 w 4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9" h="21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8" name="Freeform 2414"/>
                <p:cNvSpPr>
                  <a:spLocks/>
                </p:cNvSpPr>
                <p:nvPr/>
              </p:nvSpPr>
              <p:spPr bwMode="auto">
                <a:xfrm>
                  <a:off x="2441" y="112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59" name="Freeform 2415"/>
                <p:cNvSpPr>
                  <a:spLocks/>
                </p:cNvSpPr>
                <p:nvPr/>
              </p:nvSpPr>
              <p:spPr bwMode="auto">
                <a:xfrm>
                  <a:off x="2441" y="1127"/>
                  <a:ext cx="21" cy="7"/>
                </a:xfrm>
                <a:custGeom>
                  <a:avLst/>
                  <a:gdLst>
                    <a:gd name="T0" fmla="*/ 7 w 21"/>
                    <a:gd name="T1" fmla="*/ 0 h 7"/>
                    <a:gd name="T2" fmla="*/ 14 w 21"/>
                    <a:gd name="T3" fmla="*/ 0 h 7"/>
                    <a:gd name="T4" fmla="*/ 21 w 21"/>
                    <a:gd name="T5" fmla="*/ 0 h 7"/>
                    <a:gd name="T6" fmla="*/ 14 w 21"/>
                    <a:gd name="T7" fmla="*/ 0 h 7"/>
                    <a:gd name="T8" fmla="*/ 21 w 21"/>
                    <a:gd name="T9" fmla="*/ 0 h 7"/>
                    <a:gd name="T10" fmla="*/ 21 w 21"/>
                    <a:gd name="T11" fmla="*/ 7 h 7"/>
                    <a:gd name="T12" fmla="*/ 14 w 21"/>
                    <a:gd name="T13" fmla="*/ 7 h 7"/>
                    <a:gd name="T14" fmla="*/ 14 w 21"/>
                    <a:gd name="T15" fmla="*/ 0 h 7"/>
                    <a:gd name="T16" fmla="*/ 21 w 21"/>
                    <a:gd name="T17" fmla="*/ 0 h 7"/>
                    <a:gd name="T18" fmla="*/ 14 w 21"/>
                    <a:gd name="T19" fmla="*/ 0 h 7"/>
                    <a:gd name="T20" fmla="*/ 7 w 21"/>
                    <a:gd name="T21" fmla="*/ 0 h 7"/>
                    <a:gd name="T22" fmla="*/ 0 w 21"/>
                    <a:gd name="T23" fmla="*/ 0 h 7"/>
                    <a:gd name="T24" fmla="*/ 7 w 21"/>
                    <a:gd name="T25" fmla="*/ 0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7"/>
                    <a:gd name="T41" fmla="*/ 21 w 21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0" name="Freeform 2416"/>
                <p:cNvSpPr>
                  <a:spLocks/>
                </p:cNvSpPr>
                <p:nvPr/>
              </p:nvSpPr>
              <p:spPr bwMode="auto">
                <a:xfrm>
                  <a:off x="2441" y="11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1" name="Freeform 2417"/>
                <p:cNvSpPr>
                  <a:spLocks/>
                </p:cNvSpPr>
                <p:nvPr/>
              </p:nvSpPr>
              <p:spPr bwMode="auto">
                <a:xfrm>
                  <a:off x="2448" y="14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2" name="Freeform 2418"/>
                <p:cNvSpPr>
                  <a:spLocks/>
                </p:cNvSpPr>
                <p:nvPr/>
              </p:nvSpPr>
              <p:spPr bwMode="auto">
                <a:xfrm>
                  <a:off x="2455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3" name="Freeform 2419"/>
                <p:cNvSpPr>
                  <a:spLocks/>
                </p:cNvSpPr>
                <p:nvPr/>
              </p:nvSpPr>
              <p:spPr bwMode="auto">
                <a:xfrm>
                  <a:off x="2455" y="146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4" name="Freeform 2420"/>
                <p:cNvSpPr>
                  <a:spLocks/>
                </p:cNvSpPr>
                <p:nvPr/>
              </p:nvSpPr>
              <p:spPr bwMode="auto">
                <a:xfrm>
                  <a:off x="2462" y="1418"/>
                  <a:ext cx="142" cy="63"/>
                </a:xfrm>
                <a:custGeom>
                  <a:avLst/>
                  <a:gdLst>
                    <a:gd name="T0" fmla="*/ 71 w 142"/>
                    <a:gd name="T1" fmla="*/ 7 h 63"/>
                    <a:gd name="T2" fmla="*/ 71 w 142"/>
                    <a:gd name="T3" fmla="*/ 7 h 63"/>
                    <a:gd name="T4" fmla="*/ 71 w 142"/>
                    <a:gd name="T5" fmla="*/ 7 h 63"/>
                    <a:gd name="T6" fmla="*/ 64 w 142"/>
                    <a:gd name="T7" fmla="*/ 14 h 63"/>
                    <a:gd name="T8" fmla="*/ 71 w 142"/>
                    <a:gd name="T9" fmla="*/ 7 h 63"/>
                    <a:gd name="T10" fmla="*/ 85 w 142"/>
                    <a:gd name="T11" fmla="*/ 14 h 63"/>
                    <a:gd name="T12" fmla="*/ 85 w 142"/>
                    <a:gd name="T13" fmla="*/ 14 h 63"/>
                    <a:gd name="T14" fmla="*/ 85 w 142"/>
                    <a:gd name="T15" fmla="*/ 14 h 63"/>
                    <a:gd name="T16" fmla="*/ 92 w 142"/>
                    <a:gd name="T17" fmla="*/ 21 h 63"/>
                    <a:gd name="T18" fmla="*/ 106 w 142"/>
                    <a:gd name="T19" fmla="*/ 28 h 63"/>
                    <a:gd name="T20" fmla="*/ 106 w 142"/>
                    <a:gd name="T21" fmla="*/ 28 h 63"/>
                    <a:gd name="T22" fmla="*/ 106 w 142"/>
                    <a:gd name="T23" fmla="*/ 28 h 63"/>
                    <a:gd name="T24" fmla="*/ 113 w 142"/>
                    <a:gd name="T25" fmla="*/ 35 h 63"/>
                    <a:gd name="T26" fmla="*/ 120 w 142"/>
                    <a:gd name="T27" fmla="*/ 42 h 63"/>
                    <a:gd name="T28" fmla="*/ 120 w 142"/>
                    <a:gd name="T29" fmla="*/ 42 h 63"/>
                    <a:gd name="T30" fmla="*/ 120 w 142"/>
                    <a:gd name="T31" fmla="*/ 42 h 63"/>
                    <a:gd name="T32" fmla="*/ 135 w 142"/>
                    <a:gd name="T33" fmla="*/ 42 h 63"/>
                    <a:gd name="T34" fmla="*/ 135 w 142"/>
                    <a:gd name="T35" fmla="*/ 42 h 63"/>
                    <a:gd name="T36" fmla="*/ 128 w 142"/>
                    <a:gd name="T37" fmla="*/ 49 h 63"/>
                    <a:gd name="T38" fmla="*/ 113 w 142"/>
                    <a:gd name="T39" fmla="*/ 56 h 63"/>
                    <a:gd name="T40" fmla="*/ 113 w 142"/>
                    <a:gd name="T41" fmla="*/ 56 h 63"/>
                    <a:gd name="T42" fmla="*/ 106 w 142"/>
                    <a:gd name="T43" fmla="*/ 63 h 63"/>
                    <a:gd name="T44" fmla="*/ 92 w 142"/>
                    <a:gd name="T45" fmla="*/ 63 h 63"/>
                    <a:gd name="T46" fmla="*/ 78 w 142"/>
                    <a:gd name="T47" fmla="*/ 56 h 63"/>
                    <a:gd name="T48" fmla="*/ 64 w 142"/>
                    <a:gd name="T49" fmla="*/ 56 h 63"/>
                    <a:gd name="T50" fmla="*/ 57 w 142"/>
                    <a:gd name="T51" fmla="*/ 49 h 63"/>
                    <a:gd name="T52" fmla="*/ 50 w 142"/>
                    <a:gd name="T53" fmla="*/ 56 h 63"/>
                    <a:gd name="T54" fmla="*/ 42 w 142"/>
                    <a:gd name="T55" fmla="*/ 49 h 63"/>
                    <a:gd name="T56" fmla="*/ 42 w 142"/>
                    <a:gd name="T57" fmla="*/ 49 h 63"/>
                    <a:gd name="T58" fmla="*/ 42 w 142"/>
                    <a:gd name="T59" fmla="*/ 49 h 63"/>
                    <a:gd name="T60" fmla="*/ 35 w 142"/>
                    <a:gd name="T61" fmla="*/ 42 h 63"/>
                    <a:gd name="T62" fmla="*/ 28 w 142"/>
                    <a:gd name="T63" fmla="*/ 49 h 63"/>
                    <a:gd name="T64" fmla="*/ 21 w 142"/>
                    <a:gd name="T65" fmla="*/ 42 h 63"/>
                    <a:gd name="T66" fmla="*/ 7 w 142"/>
                    <a:gd name="T67" fmla="*/ 42 h 63"/>
                    <a:gd name="T68" fmla="*/ 7 w 142"/>
                    <a:gd name="T69" fmla="*/ 42 h 63"/>
                    <a:gd name="T70" fmla="*/ 0 w 142"/>
                    <a:gd name="T71" fmla="*/ 35 h 63"/>
                    <a:gd name="T72" fmla="*/ 0 w 142"/>
                    <a:gd name="T73" fmla="*/ 35 h 63"/>
                    <a:gd name="T74" fmla="*/ 7 w 142"/>
                    <a:gd name="T75" fmla="*/ 28 h 63"/>
                    <a:gd name="T76" fmla="*/ 14 w 142"/>
                    <a:gd name="T77" fmla="*/ 35 h 63"/>
                    <a:gd name="T78" fmla="*/ 14 w 142"/>
                    <a:gd name="T79" fmla="*/ 35 h 63"/>
                    <a:gd name="T80" fmla="*/ 21 w 142"/>
                    <a:gd name="T81" fmla="*/ 28 h 63"/>
                    <a:gd name="T82" fmla="*/ 35 w 142"/>
                    <a:gd name="T83" fmla="*/ 28 h 63"/>
                    <a:gd name="T84" fmla="*/ 35 w 142"/>
                    <a:gd name="T85" fmla="*/ 28 h 63"/>
                    <a:gd name="T86" fmla="*/ 35 w 142"/>
                    <a:gd name="T87" fmla="*/ 28 h 63"/>
                    <a:gd name="T88" fmla="*/ 28 w 142"/>
                    <a:gd name="T89" fmla="*/ 21 h 63"/>
                    <a:gd name="T90" fmla="*/ 35 w 142"/>
                    <a:gd name="T91" fmla="*/ 14 h 63"/>
                    <a:gd name="T92" fmla="*/ 35 w 142"/>
                    <a:gd name="T93" fmla="*/ 14 h 63"/>
                    <a:gd name="T94" fmla="*/ 42 w 142"/>
                    <a:gd name="T95" fmla="*/ 21 h 63"/>
                    <a:gd name="T96" fmla="*/ 42 w 142"/>
                    <a:gd name="T97" fmla="*/ 21 h 63"/>
                    <a:gd name="T98" fmla="*/ 42 w 142"/>
                    <a:gd name="T99" fmla="*/ 21 h 63"/>
                    <a:gd name="T100" fmla="*/ 35 w 142"/>
                    <a:gd name="T101" fmla="*/ 14 h 63"/>
                    <a:gd name="T102" fmla="*/ 42 w 142"/>
                    <a:gd name="T103" fmla="*/ 7 h 63"/>
                    <a:gd name="T104" fmla="*/ 50 w 142"/>
                    <a:gd name="T105" fmla="*/ 0 h 63"/>
                    <a:gd name="T106" fmla="*/ 57 w 142"/>
                    <a:gd name="T107" fmla="*/ 7 h 63"/>
                    <a:gd name="T108" fmla="*/ 57 w 142"/>
                    <a:gd name="T109" fmla="*/ 7 h 6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42"/>
                    <a:gd name="T166" fmla="*/ 0 h 63"/>
                    <a:gd name="T167" fmla="*/ 142 w 142"/>
                    <a:gd name="T168" fmla="*/ 63 h 6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42" h="63">
                      <a:moveTo>
                        <a:pt x="64" y="7"/>
                      </a:move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64" y="14"/>
                      </a:lnTo>
                      <a:lnTo>
                        <a:pt x="71" y="14"/>
                      </a:lnTo>
                      <a:lnTo>
                        <a:pt x="71" y="7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106" y="28"/>
                      </a:lnTo>
                      <a:lnTo>
                        <a:pt x="106" y="35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13" y="35"/>
                      </a:lnTo>
                      <a:lnTo>
                        <a:pt x="113" y="42"/>
                      </a:lnTo>
                      <a:lnTo>
                        <a:pt x="120" y="42"/>
                      </a:lnTo>
                      <a:lnTo>
                        <a:pt x="113" y="42"/>
                      </a:lnTo>
                      <a:lnTo>
                        <a:pt x="120" y="42"/>
                      </a:lnTo>
                      <a:lnTo>
                        <a:pt x="113" y="42"/>
                      </a:lnTo>
                      <a:lnTo>
                        <a:pt x="120" y="42"/>
                      </a:lnTo>
                      <a:lnTo>
                        <a:pt x="128" y="42"/>
                      </a:lnTo>
                      <a:lnTo>
                        <a:pt x="135" y="42"/>
                      </a:lnTo>
                      <a:lnTo>
                        <a:pt x="142" y="42"/>
                      </a:lnTo>
                      <a:lnTo>
                        <a:pt x="135" y="42"/>
                      </a:lnTo>
                      <a:lnTo>
                        <a:pt x="135" y="49"/>
                      </a:lnTo>
                      <a:lnTo>
                        <a:pt x="128" y="49"/>
                      </a:lnTo>
                      <a:lnTo>
                        <a:pt x="120" y="49"/>
                      </a:lnTo>
                      <a:lnTo>
                        <a:pt x="113" y="56"/>
                      </a:lnTo>
                      <a:lnTo>
                        <a:pt x="120" y="56"/>
                      </a:lnTo>
                      <a:lnTo>
                        <a:pt x="113" y="56"/>
                      </a:lnTo>
                      <a:lnTo>
                        <a:pt x="106" y="56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92" y="63"/>
                      </a:lnTo>
                      <a:lnTo>
                        <a:pt x="85" y="56"/>
                      </a:lnTo>
                      <a:lnTo>
                        <a:pt x="78" y="56"/>
                      </a:lnTo>
                      <a:lnTo>
                        <a:pt x="71" y="56"/>
                      </a:lnTo>
                      <a:lnTo>
                        <a:pt x="64" y="56"/>
                      </a:lnTo>
                      <a:lnTo>
                        <a:pt x="57" y="56"/>
                      </a:lnTo>
                      <a:lnTo>
                        <a:pt x="57" y="49"/>
                      </a:lnTo>
                      <a:lnTo>
                        <a:pt x="57" y="56"/>
                      </a:lnTo>
                      <a:lnTo>
                        <a:pt x="50" y="56"/>
                      </a:lnTo>
                      <a:lnTo>
                        <a:pt x="50" y="49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42" y="49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35" y="49"/>
                      </a:lnTo>
                      <a:lnTo>
                        <a:pt x="28" y="49"/>
                      </a:lnTo>
                      <a:lnTo>
                        <a:pt x="21" y="49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14" y="35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50" y="21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5" name="Freeform 2421"/>
                <p:cNvSpPr>
                  <a:spLocks/>
                </p:cNvSpPr>
                <p:nvPr/>
              </p:nvSpPr>
              <p:spPr bwMode="auto">
                <a:xfrm>
                  <a:off x="2462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6" name="Freeform 2422"/>
                <p:cNvSpPr>
                  <a:spLocks/>
                </p:cNvSpPr>
                <p:nvPr/>
              </p:nvSpPr>
              <p:spPr bwMode="auto">
                <a:xfrm>
                  <a:off x="2462" y="1240"/>
                  <a:ext cx="57" cy="15"/>
                </a:xfrm>
                <a:custGeom>
                  <a:avLst/>
                  <a:gdLst>
                    <a:gd name="T0" fmla="*/ 7 w 57"/>
                    <a:gd name="T1" fmla="*/ 15 h 15"/>
                    <a:gd name="T2" fmla="*/ 7 w 57"/>
                    <a:gd name="T3" fmla="*/ 7 h 15"/>
                    <a:gd name="T4" fmla="*/ 0 w 57"/>
                    <a:gd name="T5" fmla="*/ 7 h 15"/>
                    <a:gd name="T6" fmla="*/ 7 w 57"/>
                    <a:gd name="T7" fmla="*/ 7 h 15"/>
                    <a:gd name="T8" fmla="*/ 14 w 57"/>
                    <a:gd name="T9" fmla="*/ 7 h 15"/>
                    <a:gd name="T10" fmla="*/ 21 w 57"/>
                    <a:gd name="T11" fmla="*/ 7 h 15"/>
                    <a:gd name="T12" fmla="*/ 21 w 57"/>
                    <a:gd name="T13" fmla="*/ 0 h 15"/>
                    <a:gd name="T14" fmla="*/ 35 w 57"/>
                    <a:gd name="T15" fmla="*/ 0 h 15"/>
                    <a:gd name="T16" fmla="*/ 42 w 57"/>
                    <a:gd name="T17" fmla="*/ 0 h 15"/>
                    <a:gd name="T18" fmla="*/ 50 w 57"/>
                    <a:gd name="T19" fmla="*/ 0 h 15"/>
                    <a:gd name="T20" fmla="*/ 57 w 57"/>
                    <a:gd name="T21" fmla="*/ 0 h 15"/>
                    <a:gd name="T22" fmla="*/ 57 w 57"/>
                    <a:gd name="T23" fmla="*/ 7 h 15"/>
                    <a:gd name="T24" fmla="*/ 50 w 57"/>
                    <a:gd name="T25" fmla="*/ 7 h 15"/>
                    <a:gd name="T26" fmla="*/ 42 w 57"/>
                    <a:gd name="T27" fmla="*/ 7 h 15"/>
                    <a:gd name="T28" fmla="*/ 35 w 57"/>
                    <a:gd name="T29" fmla="*/ 7 h 15"/>
                    <a:gd name="T30" fmla="*/ 35 w 57"/>
                    <a:gd name="T31" fmla="*/ 15 h 15"/>
                    <a:gd name="T32" fmla="*/ 28 w 57"/>
                    <a:gd name="T33" fmla="*/ 15 h 15"/>
                    <a:gd name="T34" fmla="*/ 21 w 57"/>
                    <a:gd name="T35" fmla="*/ 15 h 15"/>
                    <a:gd name="T36" fmla="*/ 14 w 57"/>
                    <a:gd name="T37" fmla="*/ 15 h 15"/>
                    <a:gd name="T38" fmla="*/ 7 w 57"/>
                    <a:gd name="T39" fmla="*/ 15 h 1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7"/>
                    <a:gd name="T61" fmla="*/ 0 h 15"/>
                    <a:gd name="T62" fmla="*/ 57 w 57"/>
                    <a:gd name="T63" fmla="*/ 15 h 1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7" h="15">
                      <a:moveTo>
                        <a:pt x="7" y="15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50" y="7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8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7" name="Freeform 2423"/>
                <p:cNvSpPr>
                  <a:spLocks/>
                </p:cNvSpPr>
                <p:nvPr/>
              </p:nvSpPr>
              <p:spPr bwMode="auto">
                <a:xfrm>
                  <a:off x="2462" y="98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8" name="Freeform 2424"/>
                <p:cNvSpPr>
                  <a:spLocks/>
                </p:cNvSpPr>
                <p:nvPr/>
              </p:nvSpPr>
              <p:spPr bwMode="auto">
                <a:xfrm>
                  <a:off x="2462" y="113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69" name="Freeform 2425"/>
                <p:cNvSpPr>
                  <a:spLocks/>
                </p:cNvSpPr>
                <p:nvPr/>
              </p:nvSpPr>
              <p:spPr bwMode="auto">
                <a:xfrm>
                  <a:off x="2462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0" name="Freeform 2426"/>
                <p:cNvSpPr>
                  <a:spLocks/>
                </p:cNvSpPr>
                <p:nvPr/>
              </p:nvSpPr>
              <p:spPr bwMode="auto">
                <a:xfrm>
                  <a:off x="2462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1" name="Freeform 2427"/>
                <p:cNvSpPr>
                  <a:spLocks/>
                </p:cNvSpPr>
                <p:nvPr/>
              </p:nvSpPr>
              <p:spPr bwMode="auto">
                <a:xfrm>
                  <a:off x="2469" y="12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2" name="Rectangle 2428"/>
                <p:cNvSpPr>
                  <a:spLocks noChangeArrowheads="1"/>
                </p:cNvSpPr>
                <p:nvPr/>
              </p:nvSpPr>
              <p:spPr bwMode="auto">
                <a:xfrm>
                  <a:off x="2469" y="147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3" name="Freeform 2429"/>
                <p:cNvSpPr>
                  <a:spLocks/>
                </p:cNvSpPr>
                <p:nvPr/>
              </p:nvSpPr>
              <p:spPr bwMode="auto">
                <a:xfrm>
                  <a:off x="2469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4" name="Freeform 2430"/>
                <p:cNvSpPr>
                  <a:spLocks/>
                </p:cNvSpPr>
                <p:nvPr/>
              </p:nvSpPr>
              <p:spPr bwMode="auto">
                <a:xfrm>
                  <a:off x="2469" y="1134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5" name="Freeform 2431"/>
                <p:cNvSpPr>
                  <a:spLocks/>
                </p:cNvSpPr>
                <p:nvPr/>
              </p:nvSpPr>
              <p:spPr bwMode="auto">
                <a:xfrm>
                  <a:off x="2469" y="15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6" name="Freeform 2432"/>
                <p:cNvSpPr>
                  <a:spLocks/>
                </p:cNvSpPr>
                <p:nvPr/>
              </p:nvSpPr>
              <p:spPr bwMode="auto">
                <a:xfrm>
                  <a:off x="2476" y="149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7" name="Freeform 2433"/>
                <p:cNvSpPr>
                  <a:spLocks/>
                </p:cNvSpPr>
                <p:nvPr/>
              </p:nvSpPr>
              <p:spPr bwMode="auto">
                <a:xfrm>
                  <a:off x="2476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8" name="Rectangle 2434"/>
                <p:cNvSpPr>
                  <a:spLocks noChangeArrowheads="1"/>
                </p:cNvSpPr>
                <p:nvPr/>
              </p:nvSpPr>
              <p:spPr bwMode="auto">
                <a:xfrm>
                  <a:off x="2476" y="1354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79" name="Freeform 2435"/>
                <p:cNvSpPr>
                  <a:spLocks/>
                </p:cNvSpPr>
                <p:nvPr/>
              </p:nvSpPr>
              <p:spPr bwMode="auto">
                <a:xfrm>
                  <a:off x="2476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0" name="Freeform 2436"/>
                <p:cNvSpPr>
                  <a:spLocks/>
                </p:cNvSpPr>
                <p:nvPr/>
              </p:nvSpPr>
              <p:spPr bwMode="auto">
                <a:xfrm>
                  <a:off x="2476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1" name="Freeform 2437"/>
                <p:cNvSpPr>
                  <a:spLocks/>
                </p:cNvSpPr>
                <p:nvPr/>
              </p:nvSpPr>
              <p:spPr bwMode="auto">
                <a:xfrm>
                  <a:off x="2483" y="123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2" name="Freeform 2438"/>
                <p:cNvSpPr>
                  <a:spLocks/>
                </p:cNvSpPr>
                <p:nvPr/>
              </p:nvSpPr>
              <p:spPr bwMode="auto">
                <a:xfrm>
                  <a:off x="2483" y="14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3" name="Freeform 2439"/>
                <p:cNvSpPr>
                  <a:spLocks/>
                </p:cNvSpPr>
                <p:nvPr/>
              </p:nvSpPr>
              <p:spPr bwMode="auto">
                <a:xfrm>
                  <a:off x="2483" y="1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4" name="Freeform 2440"/>
                <p:cNvSpPr>
                  <a:spLocks/>
                </p:cNvSpPr>
                <p:nvPr/>
              </p:nvSpPr>
              <p:spPr bwMode="auto">
                <a:xfrm>
                  <a:off x="2483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5" name="Freeform 2441"/>
                <p:cNvSpPr>
                  <a:spLocks/>
                </p:cNvSpPr>
                <p:nvPr/>
              </p:nvSpPr>
              <p:spPr bwMode="auto">
                <a:xfrm>
                  <a:off x="2490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6" name="Freeform 2442"/>
                <p:cNvSpPr>
                  <a:spLocks/>
                </p:cNvSpPr>
                <p:nvPr/>
              </p:nvSpPr>
              <p:spPr bwMode="auto">
                <a:xfrm>
                  <a:off x="2497" y="1042"/>
                  <a:ext cx="114" cy="42"/>
                </a:xfrm>
                <a:custGeom>
                  <a:avLst/>
                  <a:gdLst>
                    <a:gd name="T0" fmla="*/ 100 w 114"/>
                    <a:gd name="T1" fmla="*/ 21 h 42"/>
                    <a:gd name="T2" fmla="*/ 100 w 114"/>
                    <a:gd name="T3" fmla="*/ 21 h 42"/>
                    <a:gd name="T4" fmla="*/ 114 w 114"/>
                    <a:gd name="T5" fmla="*/ 28 h 42"/>
                    <a:gd name="T6" fmla="*/ 114 w 114"/>
                    <a:gd name="T7" fmla="*/ 28 h 42"/>
                    <a:gd name="T8" fmla="*/ 107 w 114"/>
                    <a:gd name="T9" fmla="*/ 35 h 42"/>
                    <a:gd name="T10" fmla="*/ 93 w 114"/>
                    <a:gd name="T11" fmla="*/ 35 h 42"/>
                    <a:gd name="T12" fmla="*/ 78 w 114"/>
                    <a:gd name="T13" fmla="*/ 35 h 42"/>
                    <a:gd name="T14" fmla="*/ 64 w 114"/>
                    <a:gd name="T15" fmla="*/ 35 h 42"/>
                    <a:gd name="T16" fmla="*/ 50 w 114"/>
                    <a:gd name="T17" fmla="*/ 35 h 42"/>
                    <a:gd name="T18" fmla="*/ 57 w 114"/>
                    <a:gd name="T19" fmla="*/ 35 h 42"/>
                    <a:gd name="T20" fmla="*/ 50 w 114"/>
                    <a:gd name="T21" fmla="*/ 42 h 42"/>
                    <a:gd name="T22" fmla="*/ 43 w 114"/>
                    <a:gd name="T23" fmla="*/ 35 h 42"/>
                    <a:gd name="T24" fmla="*/ 29 w 114"/>
                    <a:gd name="T25" fmla="*/ 35 h 42"/>
                    <a:gd name="T26" fmla="*/ 22 w 114"/>
                    <a:gd name="T27" fmla="*/ 28 h 42"/>
                    <a:gd name="T28" fmla="*/ 36 w 114"/>
                    <a:gd name="T29" fmla="*/ 28 h 42"/>
                    <a:gd name="T30" fmla="*/ 50 w 114"/>
                    <a:gd name="T31" fmla="*/ 28 h 42"/>
                    <a:gd name="T32" fmla="*/ 50 w 114"/>
                    <a:gd name="T33" fmla="*/ 28 h 42"/>
                    <a:gd name="T34" fmla="*/ 50 w 114"/>
                    <a:gd name="T35" fmla="*/ 28 h 42"/>
                    <a:gd name="T36" fmla="*/ 36 w 114"/>
                    <a:gd name="T37" fmla="*/ 28 h 42"/>
                    <a:gd name="T38" fmla="*/ 29 w 114"/>
                    <a:gd name="T39" fmla="*/ 21 h 42"/>
                    <a:gd name="T40" fmla="*/ 15 w 114"/>
                    <a:gd name="T41" fmla="*/ 21 h 42"/>
                    <a:gd name="T42" fmla="*/ 15 w 114"/>
                    <a:gd name="T43" fmla="*/ 21 h 42"/>
                    <a:gd name="T44" fmla="*/ 15 w 114"/>
                    <a:gd name="T45" fmla="*/ 21 h 42"/>
                    <a:gd name="T46" fmla="*/ 7 w 114"/>
                    <a:gd name="T47" fmla="*/ 14 h 42"/>
                    <a:gd name="T48" fmla="*/ 0 w 114"/>
                    <a:gd name="T49" fmla="*/ 7 h 42"/>
                    <a:gd name="T50" fmla="*/ 0 w 114"/>
                    <a:gd name="T51" fmla="*/ 7 h 42"/>
                    <a:gd name="T52" fmla="*/ 0 w 114"/>
                    <a:gd name="T53" fmla="*/ 7 h 42"/>
                    <a:gd name="T54" fmla="*/ 7 w 114"/>
                    <a:gd name="T55" fmla="*/ 0 h 42"/>
                    <a:gd name="T56" fmla="*/ 22 w 114"/>
                    <a:gd name="T57" fmla="*/ 0 h 42"/>
                    <a:gd name="T58" fmla="*/ 36 w 114"/>
                    <a:gd name="T59" fmla="*/ 0 h 42"/>
                    <a:gd name="T60" fmla="*/ 50 w 114"/>
                    <a:gd name="T61" fmla="*/ 0 h 42"/>
                    <a:gd name="T62" fmla="*/ 57 w 114"/>
                    <a:gd name="T63" fmla="*/ 7 h 42"/>
                    <a:gd name="T64" fmla="*/ 57 w 114"/>
                    <a:gd name="T65" fmla="*/ 7 h 42"/>
                    <a:gd name="T66" fmla="*/ 71 w 114"/>
                    <a:gd name="T67" fmla="*/ 7 h 42"/>
                    <a:gd name="T68" fmla="*/ 71 w 114"/>
                    <a:gd name="T69" fmla="*/ 14 h 42"/>
                    <a:gd name="T70" fmla="*/ 85 w 114"/>
                    <a:gd name="T71" fmla="*/ 14 h 42"/>
                    <a:gd name="T72" fmla="*/ 100 w 114"/>
                    <a:gd name="T73" fmla="*/ 14 h 42"/>
                    <a:gd name="T74" fmla="*/ 114 w 114"/>
                    <a:gd name="T75" fmla="*/ 14 h 42"/>
                    <a:gd name="T76" fmla="*/ 107 w 114"/>
                    <a:gd name="T77" fmla="*/ 21 h 4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14"/>
                    <a:gd name="T118" fmla="*/ 0 h 42"/>
                    <a:gd name="T119" fmla="*/ 114 w 114"/>
                    <a:gd name="T120" fmla="*/ 42 h 4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14" h="42">
                      <a:moveTo>
                        <a:pt x="107" y="21"/>
                      </a:moveTo>
                      <a:lnTo>
                        <a:pt x="100" y="21"/>
                      </a:lnTo>
                      <a:lnTo>
                        <a:pt x="93" y="21"/>
                      </a:lnTo>
                      <a:lnTo>
                        <a:pt x="100" y="21"/>
                      </a:lnTo>
                      <a:lnTo>
                        <a:pt x="107" y="28"/>
                      </a:lnTo>
                      <a:lnTo>
                        <a:pt x="114" y="28"/>
                      </a:lnTo>
                      <a:lnTo>
                        <a:pt x="107" y="28"/>
                      </a:lnTo>
                      <a:lnTo>
                        <a:pt x="114" y="28"/>
                      </a:lnTo>
                      <a:lnTo>
                        <a:pt x="107" y="28"/>
                      </a:lnTo>
                      <a:lnTo>
                        <a:pt x="107" y="35"/>
                      </a:lnTo>
                      <a:lnTo>
                        <a:pt x="100" y="35"/>
                      </a:lnTo>
                      <a:lnTo>
                        <a:pt x="93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7" y="42"/>
                      </a:lnTo>
                      <a:lnTo>
                        <a:pt x="57" y="35"/>
                      </a:lnTo>
                      <a:lnTo>
                        <a:pt x="57" y="42"/>
                      </a:lnTo>
                      <a:lnTo>
                        <a:pt x="50" y="42"/>
                      </a:lnTo>
                      <a:lnTo>
                        <a:pt x="43" y="42"/>
                      </a:lnTo>
                      <a:lnTo>
                        <a:pt x="43" y="35"/>
                      </a:lnTo>
                      <a:lnTo>
                        <a:pt x="36" y="35"/>
                      </a:lnTo>
                      <a:lnTo>
                        <a:pt x="29" y="35"/>
                      </a:lnTo>
                      <a:lnTo>
                        <a:pt x="22" y="35"/>
                      </a:lnTo>
                      <a:lnTo>
                        <a:pt x="22" y="28"/>
                      </a:lnTo>
                      <a:lnTo>
                        <a:pt x="29" y="28"/>
                      </a:lnTo>
                      <a:lnTo>
                        <a:pt x="36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43" y="28"/>
                      </a:lnTo>
                      <a:lnTo>
                        <a:pt x="50" y="28"/>
                      </a:lnTo>
                      <a:lnTo>
                        <a:pt x="43" y="28"/>
                      </a:lnTo>
                      <a:lnTo>
                        <a:pt x="36" y="28"/>
                      </a:lnTo>
                      <a:lnTo>
                        <a:pt x="36" y="21"/>
                      </a:lnTo>
                      <a:lnTo>
                        <a:pt x="29" y="21"/>
                      </a:lnTo>
                      <a:lnTo>
                        <a:pt x="22" y="21"/>
                      </a:lnTo>
                      <a:lnTo>
                        <a:pt x="15" y="21"/>
                      </a:lnTo>
                      <a:lnTo>
                        <a:pt x="22" y="21"/>
                      </a:lnTo>
                      <a:lnTo>
                        <a:pt x="15" y="21"/>
                      </a:lnTo>
                      <a:lnTo>
                        <a:pt x="7" y="21"/>
                      </a:lnTo>
                      <a:lnTo>
                        <a:pt x="15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71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93" y="14"/>
                      </a:lnTo>
                      <a:lnTo>
                        <a:pt x="100" y="14"/>
                      </a:lnTo>
                      <a:lnTo>
                        <a:pt x="107" y="14"/>
                      </a:lnTo>
                      <a:lnTo>
                        <a:pt x="114" y="14"/>
                      </a:lnTo>
                      <a:lnTo>
                        <a:pt x="114" y="21"/>
                      </a:lnTo>
                      <a:lnTo>
                        <a:pt x="107" y="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7" name="Freeform 2443"/>
                <p:cNvSpPr>
                  <a:spLocks/>
                </p:cNvSpPr>
                <p:nvPr/>
              </p:nvSpPr>
              <p:spPr bwMode="auto">
                <a:xfrm>
                  <a:off x="2497" y="14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8" name="Freeform 2444"/>
                <p:cNvSpPr>
                  <a:spLocks/>
                </p:cNvSpPr>
                <p:nvPr/>
              </p:nvSpPr>
              <p:spPr bwMode="auto">
                <a:xfrm>
                  <a:off x="2497" y="12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89" name="Freeform 2445"/>
                <p:cNvSpPr>
                  <a:spLocks/>
                </p:cNvSpPr>
                <p:nvPr/>
              </p:nvSpPr>
              <p:spPr bwMode="auto">
                <a:xfrm>
                  <a:off x="2497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0" name="Freeform 2446"/>
                <p:cNvSpPr>
                  <a:spLocks/>
                </p:cNvSpPr>
                <p:nvPr/>
              </p:nvSpPr>
              <p:spPr bwMode="auto">
                <a:xfrm>
                  <a:off x="2497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1" name="Freeform 2447"/>
                <p:cNvSpPr>
                  <a:spLocks/>
                </p:cNvSpPr>
                <p:nvPr/>
              </p:nvSpPr>
              <p:spPr bwMode="auto">
                <a:xfrm>
                  <a:off x="2504" y="128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2" name="Freeform 2448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3" name="Freeform 2449"/>
                <p:cNvSpPr>
                  <a:spLocks/>
                </p:cNvSpPr>
                <p:nvPr/>
              </p:nvSpPr>
              <p:spPr bwMode="auto">
                <a:xfrm>
                  <a:off x="2504" y="1134"/>
                  <a:ext cx="15" cy="1"/>
                </a:xfrm>
                <a:custGeom>
                  <a:avLst/>
                  <a:gdLst>
                    <a:gd name="T0" fmla="*/ 8 w 15"/>
                    <a:gd name="T1" fmla="*/ 0 h 1"/>
                    <a:gd name="T2" fmla="*/ 0 w 15"/>
                    <a:gd name="T3" fmla="*/ 0 h 1"/>
                    <a:gd name="T4" fmla="*/ 8 w 15"/>
                    <a:gd name="T5" fmla="*/ 0 h 1"/>
                    <a:gd name="T6" fmla="*/ 15 w 15"/>
                    <a:gd name="T7" fmla="*/ 0 h 1"/>
                    <a:gd name="T8" fmla="*/ 8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4" name="Freeform 2450"/>
                <p:cNvSpPr>
                  <a:spLocks/>
                </p:cNvSpPr>
                <p:nvPr/>
              </p:nvSpPr>
              <p:spPr bwMode="auto">
                <a:xfrm>
                  <a:off x="2504" y="128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5" name="Freeform 2451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6" name="Freeform 2452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7" name="Freeform 2453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8" name="Freeform 2454"/>
                <p:cNvSpPr>
                  <a:spLocks/>
                </p:cNvSpPr>
                <p:nvPr/>
              </p:nvSpPr>
              <p:spPr bwMode="auto">
                <a:xfrm>
                  <a:off x="2504" y="146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99" name="Freeform 2455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0" name="Freeform 2456"/>
                <p:cNvSpPr>
                  <a:spLocks/>
                </p:cNvSpPr>
                <p:nvPr/>
              </p:nvSpPr>
              <p:spPr bwMode="auto">
                <a:xfrm>
                  <a:off x="2504" y="148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1" name="Freeform 2457"/>
                <p:cNvSpPr>
                  <a:spLocks/>
                </p:cNvSpPr>
                <p:nvPr/>
              </p:nvSpPr>
              <p:spPr bwMode="auto">
                <a:xfrm>
                  <a:off x="2504" y="147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2" name="Freeform 2458"/>
                <p:cNvSpPr>
                  <a:spLocks/>
                </p:cNvSpPr>
                <p:nvPr/>
              </p:nvSpPr>
              <p:spPr bwMode="auto">
                <a:xfrm>
                  <a:off x="2512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3" name="Freeform 2459"/>
                <p:cNvSpPr>
                  <a:spLocks/>
                </p:cNvSpPr>
                <p:nvPr/>
              </p:nvSpPr>
              <p:spPr bwMode="auto">
                <a:xfrm>
                  <a:off x="2512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4" name="Freeform 2460"/>
                <p:cNvSpPr>
                  <a:spLocks/>
                </p:cNvSpPr>
                <p:nvPr/>
              </p:nvSpPr>
              <p:spPr bwMode="auto">
                <a:xfrm>
                  <a:off x="2519" y="1219"/>
                  <a:ext cx="14" cy="7"/>
                </a:xfrm>
                <a:custGeom>
                  <a:avLst/>
                  <a:gdLst>
                    <a:gd name="T0" fmla="*/ 14 w 14"/>
                    <a:gd name="T1" fmla="*/ 0 h 7"/>
                    <a:gd name="T2" fmla="*/ 7 w 14"/>
                    <a:gd name="T3" fmla="*/ 0 h 7"/>
                    <a:gd name="T4" fmla="*/ 14 w 14"/>
                    <a:gd name="T5" fmla="*/ 7 h 7"/>
                    <a:gd name="T6" fmla="*/ 7 w 14"/>
                    <a:gd name="T7" fmla="*/ 7 h 7"/>
                    <a:gd name="T8" fmla="*/ 0 w 14"/>
                    <a:gd name="T9" fmla="*/ 7 h 7"/>
                    <a:gd name="T10" fmla="*/ 0 w 14"/>
                    <a:gd name="T11" fmla="*/ 0 h 7"/>
                    <a:gd name="T12" fmla="*/ 7 w 14"/>
                    <a:gd name="T13" fmla="*/ 0 h 7"/>
                    <a:gd name="T14" fmla="*/ 0 w 14"/>
                    <a:gd name="T15" fmla="*/ 0 h 7"/>
                    <a:gd name="T16" fmla="*/ 7 w 14"/>
                    <a:gd name="T17" fmla="*/ 0 h 7"/>
                    <a:gd name="T18" fmla="*/ 14 w 14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14" y="0"/>
                      </a:move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5" name="Freeform 2461"/>
                <p:cNvSpPr>
                  <a:spLocks/>
                </p:cNvSpPr>
                <p:nvPr/>
              </p:nvSpPr>
              <p:spPr bwMode="auto">
                <a:xfrm>
                  <a:off x="2519" y="119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6" name="Freeform 2462"/>
                <p:cNvSpPr>
                  <a:spLocks/>
                </p:cNvSpPr>
                <p:nvPr/>
              </p:nvSpPr>
              <p:spPr bwMode="auto">
                <a:xfrm>
                  <a:off x="2519" y="101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7" name="Freeform 2463"/>
                <p:cNvSpPr>
                  <a:spLocks/>
                </p:cNvSpPr>
                <p:nvPr/>
              </p:nvSpPr>
              <p:spPr bwMode="auto">
                <a:xfrm>
                  <a:off x="2519" y="1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8" name="Rectangle 2464"/>
                <p:cNvSpPr>
                  <a:spLocks noChangeArrowheads="1"/>
                </p:cNvSpPr>
                <p:nvPr/>
              </p:nvSpPr>
              <p:spPr bwMode="auto">
                <a:xfrm>
                  <a:off x="2519" y="118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09" name="Freeform 2465"/>
                <p:cNvSpPr>
                  <a:spLocks/>
                </p:cNvSpPr>
                <p:nvPr/>
              </p:nvSpPr>
              <p:spPr bwMode="auto">
                <a:xfrm>
                  <a:off x="2519" y="11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0" name="Freeform 2466"/>
                <p:cNvSpPr>
                  <a:spLocks/>
                </p:cNvSpPr>
                <p:nvPr/>
              </p:nvSpPr>
              <p:spPr bwMode="auto">
                <a:xfrm>
                  <a:off x="2519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1" name="Freeform 2467"/>
                <p:cNvSpPr>
                  <a:spLocks/>
                </p:cNvSpPr>
                <p:nvPr/>
              </p:nvSpPr>
              <p:spPr bwMode="auto">
                <a:xfrm>
                  <a:off x="2519" y="116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2" name="Freeform 2468"/>
                <p:cNvSpPr>
                  <a:spLocks/>
                </p:cNvSpPr>
                <p:nvPr/>
              </p:nvSpPr>
              <p:spPr bwMode="auto">
                <a:xfrm>
                  <a:off x="2526" y="14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3" name="Freeform 2469"/>
                <p:cNvSpPr>
                  <a:spLocks/>
                </p:cNvSpPr>
                <p:nvPr/>
              </p:nvSpPr>
              <p:spPr bwMode="auto">
                <a:xfrm>
                  <a:off x="2526" y="1113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7 w 14"/>
                    <a:gd name="T3" fmla="*/ 0 h 7"/>
                    <a:gd name="T4" fmla="*/ 7 w 14"/>
                    <a:gd name="T5" fmla="*/ 7 h 7"/>
                    <a:gd name="T6" fmla="*/ 7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4" name="Freeform 2470"/>
                <p:cNvSpPr>
                  <a:spLocks/>
                </p:cNvSpPr>
                <p:nvPr/>
              </p:nvSpPr>
              <p:spPr bwMode="auto">
                <a:xfrm>
                  <a:off x="2526" y="14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5" name="Freeform 2471"/>
                <p:cNvSpPr>
                  <a:spLocks/>
                </p:cNvSpPr>
                <p:nvPr/>
              </p:nvSpPr>
              <p:spPr bwMode="auto">
                <a:xfrm>
                  <a:off x="2526" y="14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6" name="Freeform 2472"/>
                <p:cNvSpPr>
                  <a:spLocks/>
                </p:cNvSpPr>
                <p:nvPr/>
              </p:nvSpPr>
              <p:spPr bwMode="auto">
                <a:xfrm>
                  <a:off x="2526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7" name="Freeform 2473"/>
                <p:cNvSpPr>
                  <a:spLocks/>
                </p:cNvSpPr>
                <p:nvPr/>
              </p:nvSpPr>
              <p:spPr bwMode="auto">
                <a:xfrm>
                  <a:off x="2526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8" name="Freeform 2474"/>
                <p:cNvSpPr>
                  <a:spLocks/>
                </p:cNvSpPr>
                <p:nvPr/>
              </p:nvSpPr>
              <p:spPr bwMode="auto">
                <a:xfrm>
                  <a:off x="2533" y="117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19" name="Freeform 2475"/>
                <p:cNvSpPr>
                  <a:spLocks/>
                </p:cNvSpPr>
                <p:nvPr/>
              </p:nvSpPr>
              <p:spPr bwMode="auto">
                <a:xfrm>
                  <a:off x="2533" y="119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0" name="Freeform 2476"/>
                <p:cNvSpPr>
                  <a:spLocks/>
                </p:cNvSpPr>
                <p:nvPr/>
              </p:nvSpPr>
              <p:spPr bwMode="auto">
                <a:xfrm>
                  <a:off x="2533" y="113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1" name="Freeform 2477"/>
                <p:cNvSpPr>
                  <a:spLocks/>
                </p:cNvSpPr>
                <p:nvPr/>
              </p:nvSpPr>
              <p:spPr bwMode="auto">
                <a:xfrm>
                  <a:off x="2533" y="127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2" name="Rectangle 2478"/>
                <p:cNvSpPr>
                  <a:spLocks noChangeArrowheads="1"/>
                </p:cNvSpPr>
                <p:nvPr/>
              </p:nvSpPr>
              <p:spPr bwMode="auto">
                <a:xfrm>
                  <a:off x="2533" y="1120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3" name="Freeform 2479"/>
                <p:cNvSpPr>
                  <a:spLocks/>
                </p:cNvSpPr>
                <p:nvPr/>
              </p:nvSpPr>
              <p:spPr bwMode="auto">
                <a:xfrm>
                  <a:off x="2533" y="1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4" name="Freeform 2480"/>
                <p:cNvSpPr>
                  <a:spLocks/>
                </p:cNvSpPr>
                <p:nvPr/>
              </p:nvSpPr>
              <p:spPr bwMode="auto">
                <a:xfrm>
                  <a:off x="2533" y="11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5" name="Freeform 2481"/>
                <p:cNvSpPr>
                  <a:spLocks/>
                </p:cNvSpPr>
                <p:nvPr/>
              </p:nvSpPr>
              <p:spPr bwMode="auto">
                <a:xfrm>
                  <a:off x="2533" y="113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6" name="Freeform 2482"/>
                <p:cNvSpPr>
                  <a:spLocks/>
                </p:cNvSpPr>
                <p:nvPr/>
              </p:nvSpPr>
              <p:spPr bwMode="auto">
                <a:xfrm>
                  <a:off x="2540" y="1276"/>
                  <a:ext cx="14" cy="14"/>
                </a:xfrm>
                <a:custGeom>
                  <a:avLst/>
                  <a:gdLst>
                    <a:gd name="T0" fmla="*/ 14 w 14"/>
                    <a:gd name="T1" fmla="*/ 7 h 14"/>
                    <a:gd name="T2" fmla="*/ 14 w 14"/>
                    <a:gd name="T3" fmla="*/ 14 h 14"/>
                    <a:gd name="T4" fmla="*/ 7 w 14"/>
                    <a:gd name="T5" fmla="*/ 14 h 14"/>
                    <a:gd name="T6" fmla="*/ 0 w 14"/>
                    <a:gd name="T7" fmla="*/ 14 h 14"/>
                    <a:gd name="T8" fmla="*/ 0 w 14"/>
                    <a:gd name="T9" fmla="*/ 7 h 14"/>
                    <a:gd name="T10" fmla="*/ 7 w 14"/>
                    <a:gd name="T11" fmla="*/ 0 h 14"/>
                    <a:gd name="T12" fmla="*/ 7 w 14"/>
                    <a:gd name="T13" fmla="*/ 7 h 14"/>
                    <a:gd name="T14" fmla="*/ 14 w 14"/>
                    <a:gd name="T15" fmla="*/ 7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4"/>
                    <a:gd name="T26" fmla="*/ 14 w 14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4">
                      <a:moveTo>
                        <a:pt x="14" y="7"/>
                      </a:move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7" name="Freeform 2483"/>
                <p:cNvSpPr>
                  <a:spLocks/>
                </p:cNvSpPr>
                <p:nvPr/>
              </p:nvSpPr>
              <p:spPr bwMode="auto">
                <a:xfrm>
                  <a:off x="2540" y="11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8" name="Freeform 2484"/>
                <p:cNvSpPr>
                  <a:spLocks/>
                </p:cNvSpPr>
                <p:nvPr/>
              </p:nvSpPr>
              <p:spPr bwMode="auto">
                <a:xfrm>
                  <a:off x="2540" y="127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29" name="Freeform 2485"/>
                <p:cNvSpPr>
                  <a:spLocks/>
                </p:cNvSpPr>
                <p:nvPr/>
              </p:nvSpPr>
              <p:spPr bwMode="auto">
                <a:xfrm>
                  <a:off x="2540" y="13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0" name="Freeform 2486"/>
                <p:cNvSpPr>
                  <a:spLocks/>
                </p:cNvSpPr>
                <p:nvPr/>
              </p:nvSpPr>
              <p:spPr bwMode="auto">
                <a:xfrm>
                  <a:off x="2540" y="1177"/>
                  <a:ext cx="35" cy="7"/>
                </a:xfrm>
                <a:custGeom>
                  <a:avLst/>
                  <a:gdLst>
                    <a:gd name="T0" fmla="*/ 21 w 35"/>
                    <a:gd name="T1" fmla="*/ 0 h 7"/>
                    <a:gd name="T2" fmla="*/ 14 w 35"/>
                    <a:gd name="T3" fmla="*/ 0 h 7"/>
                    <a:gd name="T4" fmla="*/ 14 w 35"/>
                    <a:gd name="T5" fmla="*/ 7 h 7"/>
                    <a:gd name="T6" fmla="*/ 21 w 35"/>
                    <a:gd name="T7" fmla="*/ 7 h 7"/>
                    <a:gd name="T8" fmla="*/ 14 w 35"/>
                    <a:gd name="T9" fmla="*/ 7 h 7"/>
                    <a:gd name="T10" fmla="*/ 7 w 35"/>
                    <a:gd name="T11" fmla="*/ 7 h 7"/>
                    <a:gd name="T12" fmla="*/ 0 w 35"/>
                    <a:gd name="T13" fmla="*/ 7 h 7"/>
                    <a:gd name="T14" fmla="*/ 7 w 35"/>
                    <a:gd name="T15" fmla="*/ 7 h 7"/>
                    <a:gd name="T16" fmla="*/ 0 w 35"/>
                    <a:gd name="T17" fmla="*/ 7 h 7"/>
                    <a:gd name="T18" fmla="*/ 7 w 35"/>
                    <a:gd name="T19" fmla="*/ 0 h 7"/>
                    <a:gd name="T20" fmla="*/ 14 w 35"/>
                    <a:gd name="T21" fmla="*/ 0 h 7"/>
                    <a:gd name="T22" fmla="*/ 21 w 35"/>
                    <a:gd name="T23" fmla="*/ 0 h 7"/>
                    <a:gd name="T24" fmla="*/ 28 w 35"/>
                    <a:gd name="T25" fmla="*/ 0 h 7"/>
                    <a:gd name="T26" fmla="*/ 35 w 35"/>
                    <a:gd name="T27" fmla="*/ 0 h 7"/>
                    <a:gd name="T28" fmla="*/ 35 w 35"/>
                    <a:gd name="T29" fmla="*/ 7 h 7"/>
                    <a:gd name="T30" fmla="*/ 28 w 35"/>
                    <a:gd name="T31" fmla="*/ 7 h 7"/>
                    <a:gd name="T32" fmla="*/ 21 w 35"/>
                    <a:gd name="T33" fmla="*/ 7 h 7"/>
                    <a:gd name="T34" fmla="*/ 21 w 35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"/>
                    <a:gd name="T55" fmla="*/ 0 h 7"/>
                    <a:gd name="T56" fmla="*/ 35 w 35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" h="7">
                      <a:moveTo>
                        <a:pt x="21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1" name="Freeform 2487"/>
                <p:cNvSpPr>
                  <a:spLocks/>
                </p:cNvSpPr>
                <p:nvPr/>
              </p:nvSpPr>
              <p:spPr bwMode="auto">
                <a:xfrm>
                  <a:off x="2540" y="1290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7 w 14"/>
                    <a:gd name="T3" fmla="*/ 7 h 7"/>
                    <a:gd name="T4" fmla="*/ 7 w 14"/>
                    <a:gd name="T5" fmla="*/ 0 h 7"/>
                    <a:gd name="T6" fmla="*/ 14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2" name="Freeform 2488"/>
                <p:cNvSpPr>
                  <a:spLocks/>
                </p:cNvSpPr>
                <p:nvPr/>
              </p:nvSpPr>
              <p:spPr bwMode="auto">
                <a:xfrm>
                  <a:off x="2540" y="1177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7 w 14"/>
                    <a:gd name="T3" fmla="*/ 0 h 1"/>
                    <a:gd name="T4" fmla="*/ 14 w 14"/>
                    <a:gd name="T5" fmla="*/ 0 h 1"/>
                    <a:gd name="T6" fmla="*/ 7 w 14"/>
                    <a:gd name="T7" fmla="*/ 0 h 1"/>
                    <a:gd name="T8" fmla="*/ 0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33" name="Freeform 2489"/>
                <p:cNvSpPr>
                  <a:spLocks/>
                </p:cNvSpPr>
                <p:nvPr/>
              </p:nvSpPr>
              <p:spPr bwMode="auto">
                <a:xfrm>
                  <a:off x="2540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6" name="Group 2490"/>
              <p:cNvGrpSpPr>
                <a:grpSpLocks/>
              </p:cNvGrpSpPr>
              <p:nvPr/>
            </p:nvGrpSpPr>
            <p:grpSpPr bwMode="auto">
              <a:xfrm>
                <a:off x="2540" y="858"/>
                <a:ext cx="1155" cy="1021"/>
                <a:chOff x="2540" y="858"/>
                <a:chExt cx="1155" cy="1021"/>
              </a:xfrm>
            </p:grpSpPr>
            <p:sp>
              <p:nvSpPr>
                <p:cNvPr id="22634" name="Freeform 2491"/>
                <p:cNvSpPr>
                  <a:spLocks/>
                </p:cNvSpPr>
                <p:nvPr/>
              </p:nvSpPr>
              <p:spPr bwMode="auto">
                <a:xfrm>
                  <a:off x="2540" y="1113"/>
                  <a:ext cx="567" cy="113"/>
                </a:xfrm>
                <a:custGeom>
                  <a:avLst/>
                  <a:gdLst>
                    <a:gd name="T0" fmla="*/ 283 w 567"/>
                    <a:gd name="T1" fmla="*/ 71 h 113"/>
                    <a:gd name="T2" fmla="*/ 305 w 567"/>
                    <a:gd name="T3" fmla="*/ 64 h 113"/>
                    <a:gd name="T4" fmla="*/ 340 w 567"/>
                    <a:gd name="T5" fmla="*/ 71 h 113"/>
                    <a:gd name="T6" fmla="*/ 354 w 567"/>
                    <a:gd name="T7" fmla="*/ 64 h 113"/>
                    <a:gd name="T8" fmla="*/ 397 w 567"/>
                    <a:gd name="T9" fmla="*/ 56 h 113"/>
                    <a:gd name="T10" fmla="*/ 446 w 567"/>
                    <a:gd name="T11" fmla="*/ 56 h 113"/>
                    <a:gd name="T12" fmla="*/ 496 w 567"/>
                    <a:gd name="T13" fmla="*/ 56 h 113"/>
                    <a:gd name="T14" fmla="*/ 524 w 567"/>
                    <a:gd name="T15" fmla="*/ 64 h 113"/>
                    <a:gd name="T16" fmla="*/ 539 w 567"/>
                    <a:gd name="T17" fmla="*/ 71 h 113"/>
                    <a:gd name="T18" fmla="*/ 567 w 567"/>
                    <a:gd name="T19" fmla="*/ 78 h 113"/>
                    <a:gd name="T20" fmla="*/ 531 w 567"/>
                    <a:gd name="T21" fmla="*/ 92 h 113"/>
                    <a:gd name="T22" fmla="*/ 567 w 567"/>
                    <a:gd name="T23" fmla="*/ 92 h 113"/>
                    <a:gd name="T24" fmla="*/ 539 w 567"/>
                    <a:gd name="T25" fmla="*/ 99 h 113"/>
                    <a:gd name="T26" fmla="*/ 510 w 567"/>
                    <a:gd name="T27" fmla="*/ 106 h 113"/>
                    <a:gd name="T28" fmla="*/ 475 w 567"/>
                    <a:gd name="T29" fmla="*/ 113 h 113"/>
                    <a:gd name="T30" fmla="*/ 453 w 567"/>
                    <a:gd name="T31" fmla="*/ 106 h 113"/>
                    <a:gd name="T32" fmla="*/ 439 w 567"/>
                    <a:gd name="T33" fmla="*/ 99 h 113"/>
                    <a:gd name="T34" fmla="*/ 411 w 567"/>
                    <a:gd name="T35" fmla="*/ 113 h 113"/>
                    <a:gd name="T36" fmla="*/ 383 w 567"/>
                    <a:gd name="T37" fmla="*/ 113 h 113"/>
                    <a:gd name="T38" fmla="*/ 347 w 567"/>
                    <a:gd name="T39" fmla="*/ 113 h 113"/>
                    <a:gd name="T40" fmla="*/ 333 w 567"/>
                    <a:gd name="T41" fmla="*/ 113 h 113"/>
                    <a:gd name="T42" fmla="*/ 283 w 567"/>
                    <a:gd name="T43" fmla="*/ 113 h 113"/>
                    <a:gd name="T44" fmla="*/ 276 w 567"/>
                    <a:gd name="T45" fmla="*/ 99 h 113"/>
                    <a:gd name="T46" fmla="*/ 248 w 567"/>
                    <a:gd name="T47" fmla="*/ 106 h 113"/>
                    <a:gd name="T48" fmla="*/ 227 w 567"/>
                    <a:gd name="T49" fmla="*/ 106 h 113"/>
                    <a:gd name="T50" fmla="*/ 198 w 567"/>
                    <a:gd name="T51" fmla="*/ 92 h 113"/>
                    <a:gd name="T52" fmla="*/ 177 w 567"/>
                    <a:gd name="T53" fmla="*/ 106 h 113"/>
                    <a:gd name="T54" fmla="*/ 163 w 567"/>
                    <a:gd name="T55" fmla="*/ 99 h 113"/>
                    <a:gd name="T56" fmla="*/ 156 w 567"/>
                    <a:gd name="T57" fmla="*/ 85 h 113"/>
                    <a:gd name="T58" fmla="*/ 163 w 567"/>
                    <a:gd name="T59" fmla="*/ 64 h 113"/>
                    <a:gd name="T60" fmla="*/ 142 w 567"/>
                    <a:gd name="T61" fmla="*/ 49 h 113"/>
                    <a:gd name="T62" fmla="*/ 113 w 567"/>
                    <a:gd name="T63" fmla="*/ 35 h 113"/>
                    <a:gd name="T64" fmla="*/ 64 w 567"/>
                    <a:gd name="T65" fmla="*/ 35 h 113"/>
                    <a:gd name="T66" fmla="*/ 64 w 567"/>
                    <a:gd name="T67" fmla="*/ 28 h 113"/>
                    <a:gd name="T68" fmla="*/ 35 w 567"/>
                    <a:gd name="T69" fmla="*/ 28 h 113"/>
                    <a:gd name="T70" fmla="*/ 35 w 567"/>
                    <a:gd name="T71" fmla="*/ 21 h 113"/>
                    <a:gd name="T72" fmla="*/ 28 w 567"/>
                    <a:gd name="T73" fmla="*/ 21 h 113"/>
                    <a:gd name="T74" fmla="*/ 21 w 567"/>
                    <a:gd name="T75" fmla="*/ 21 h 113"/>
                    <a:gd name="T76" fmla="*/ 21 w 567"/>
                    <a:gd name="T77" fmla="*/ 14 h 113"/>
                    <a:gd name="T78" fmla="*/ 7 w 567"/>
                    <a:gd name="T79" fmla="*/ 7 h 113"/>
                    <a:gd name="T80" fmla="*/ 42 w 567"/>
                    <a:gd name="T81" fmla="*/ 0 h 113"/>
                    <a:gd name="T82" fmla="*/ 85 w 567"/>
                    <a:gd name="T83" fmla="*/ 7 h 113"/>
                    <a:gd name="T84" fmla="*/ 127 w 567"/>
                    <a:gd name="T85" fmla="*/ 14 h 113"/>
                    <a:gd name="T86" fmla="*/ 120 w 567"/>
                    <a:gd name="T87" fmla="*/ 21 h 113"/>
                    <a:gd name="T88" fmla="*/ 170 w 567"/>
                    <a:gd name="T89" fmla="*/ 21 h 113"/>
                    <a:gd name="T90" fmla="*/ 198 w 567"/>
                    <a:gd name="T91" fmla="*/ 21 h 113"/>
                    <a:gd name="T92" fmla="*/ 191 w 567"/>
                    <a:gd name="T93" fmla="*/ 28 h 113"/>
                    <a:gd name="T94" fmla="*/ 198 w 567"/>
                    <a:gd name="T95" fmla="*/ 28 h 113"/>
                    <a:gd name="T96" fmla="*/ 241 w 567"/>
                    <a:gd name="T97" fmla="*/ 35 h 113"/>
                    <a:gd name="T98" fmla="*/ 227 w 567"/>
                    <a:gd name="T99" fmla="*/ 42 h 113"/>
                    <a:gd name="T100" fmla="*/ 205 w 567"/>
                    <a:gd name="T101" fmla="*/ 42 h 113"/>
                    <a:gd name="T102" fmla="*/ 205 w 567"/>
                    <a:gd name="T103" fmla="*/ 42 h 113"/>
                    <a:gd name="T104" fmla="*/ 198 w 567"/>
                    <a:gd name="T105" fmla="*/ 42 h 113"/>
                    <a:gd name="T106" fmla="*/ 205 w 567"/>
                    <a:gd name="T107" fmla="*/ 49 h 113"/>
                    <a:gd name="T108" fmla="*/ 234 w 567"/>
                    <a:gd name="T109" fmla="*/ 56 h 113"/>
                    <a:gd name="T110" fmla="*/ 248 w 567"/>
                    <a:gd name="T111" fmla="*/ 56 h 113"/>
                    <a:gd name="T112" fmla="*/ 255 w 567"/>
                    <a:gd name="T113" fmla="*/ 71 h 11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567"/>
                    <a:gd name="T172" fmla="*/ 0 h 113"/>
                    <a:gd name="T173" fmla="*/ 567 w 567"/>
                    <a:gd name="T174" fmla="*/ 113 h 11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567" h="113">
                      <a:moveTo>
                        <a:pt x="262" y="64"/>
                      </a:moveTo>
                      <a:lnTo>
                        <a:pt x="262" y="56"/>
                      </a:lnTo>
                      <a:lnTo>
                        <a:pt x="269" y="56"/>
                      </a:lnTo>
                      <a:lnTo>
                        <a:pt x="269" y="64"/>
                      </a:lnTo>
                      <a:lnTo>
                        <a:pt x="276" y="64"/>
                      </a:lnTo>
                      <a:lnTo>
                        <a:pt x="283" y="64"/>
                      </a:lnTo>
                      <a:lnTo>
                        <a:pt x="283" y="71"/>
                      </a:lnTo>
                      <a:lnTo>
                        <a:pt x="276" y="71"/>
                      </a:lnTo>
                      <a:lnTo>
                        <a:pt x="283" y="71"/>
                      </a:lnTo>
                      <a:lnTo>
                        <a:pt x="290" y="64"/>
                      </a:lnTo>
                      <a:lnTo>
                        <a:pt x="298" y="64"/>
                      </a:lnTo>
                      <a:lnTo>
                        <a:pt x="305" y="64"/>
                      </a:lnTo>
                      <a:lnTo>
                        <a:pt x="305" y="71"/>
                      </a:lnTo>
                      <a:lnTo>
                        <a:pt x="305" y="64"/>
                      </a:lnTo>
                      <a:lnTo>
                        <a:pt x="312" y="64"/>
                      </a:lnTo>
                      <a:lnTo>
                        <a:pt x="319" y="64"/>
                      </a:lnTo>
                      <a:lnTo>
                        <a:pt x="326" y="71"/>
                      </a:lnTo>
                      <a:lnTo>
                        <a:pt x="333" y="71"/>
                      </a:lnTo>
                      <a:lnTo>
                        <a:pt x="340" y="71"/>
                      </a:lnTo>
                      <a:lnTo>
                        <a:pt x="333" y="71"/>
                      </a:lnTo>
                      <a:lnTo>
                        <a:pt x="340" y="71"/>
                      </a:lnTo>
                      <a:lnTo>
                        <a:pt x="347" y="71"/>
                      </a:lnTo>
                      <a:lnTo>
                        <a:pt x="354" y="71"/>
                      </a:lnTo>
                      <a:lnTo>
                        <a:pt x="361" y="71"/>
                      </a:lnTo>
                      <a:lnTo>
                        <a:pt x="354" y="71"/>
                      </a:lnTo>
                      <a:lnTo>
                        <a:pt x="347" y="71"/>
                      </a:lnTo>
                      <a:lnTo>
                        <a:pt x="347" y="64"/>
                      </a:lnTo>
                      <a:lnTo>
                        <a:pt x="354" y="64"/>
                      </a:lnTo>
                      <a:lnTo>
                        <a:pt x="361" y="64"/>
                      </a:lnTo>
                      <a:lnTo>
                        <a:pt x="368" y="64"/>
                      </a:lnTo>
                      <a:lnTo>
                        <a:pt x="376" y="64"/>
                      </a:lnTo>
                      <a:lnTo>
                        <a:pt x="383" y="64"/>
                      </a:lnTo>
                      <a:lnTo>
                        <a:pt x="390" y="64"/>
                      </a:lnTo>
                      <a:lnTo>
                        <a:pt x="397" y="64"/>
                      </a:lnTo>
                      <a:lnTo>
                        <a:pt x="397" y="56"/>
                      </a:lnTo>
                      <a:lnTo>
                        <a:pt x="404" y="56"/>
                      </a:lnTo>
                      <a:lnTo>
                        <a:pt x="411" y="56"/>
                      </a:lnTo>
                      <a:lnTo>
                        <a:pt x="418" y="56"/>
                      </a:lnTo>
                      <a:lnTo>
                        <a:pt x="425" y="56"/>
                      </a:lnTo>
                      <a:lnTo>
                        <a:pt x="432" y="56"/>
                      </a:lnTo>
                      <a:lnTo>
                        <a:pt x="439" y="56"/>
                      </a:lnTo>
                      <a:lnTo>
                        <a:pt x="446" y="56"/>
                      </a:lnTo>
                      <a:lnTo>
                        <a:pt x="453" y="56"/>
                      </a:lnTo>
                      <a:lnTo>
                        <a:pt x="461" y="56"/>
                      </a:lnTo>
                      <a:lnTo>
                        <a:pt x="468" y="56"/>
                      </a:lnTo>
                      <a:lnTo>
                        <a:pt x="475" y="56"/>
                      </a:lnTo>
                      <a:lnTo>
                        <a:pt x="482" y="56"/>
                      </a:lnTo>
                      <a:lnTo>
                        <a:pt x="489" y="56"/>
                      </a:lnTo>
                      <a:lnTo>
                        <a:pt x="496" y="56"/>
                      </a:lnTo>
                      <a:lnTo>
                        <a:pt x="503" y="56"/>
                      </a:lnTo>
                      <a:lnTo>
                        <a:pt x="510" y="56"/>
                      </a:lnTo>
                      <a:lnTo>
                        <a:pt x="503" y="56"/>
                      </a:lnTo>
                      <a:lnTo>
                        <a:pt x="503" y="64"/>
                      </a:lnTo>
                      <a:lnTo>
                        <a:pt x="510" y="64"/>
                      </a:lnTo>
                      <a:lnTo>
                        <a:pt x="517" y="64"/>
                      </a:lnTo>
                      <a:lnTo>
                        <a:pt x="524" y="64"/>
                      </a:lnTo>
                      <a:lnTo>
                        <a:pt x="531" y="64"/>
                      </a:lnTo>
                      <a:lnTo>
                        <a:pt x="539" y="64"/>
                      </a:lnTo>
                      <a:lnTo>
                        <a:pt x="546" y="64"/>
                      </a:lnTo>
                      <a:lnTo>
                        <a:pt x="546" y="71"/>
                      </a:lnTo>
                      <a:lnTo>
                        <a:pt x="539" y="71"/>
                      </a:lnTo>
                      <a:lnTo>
                        <a:pt x="531" y="71"/>
                      </a:lnTo>
                      <a:lnTo>
                        <a:pt x="539" y="71"/>
                      </a:lnTo>
                      <a:lnTo>
                        <a:pt x="546" y="71"/>
                      </a:lnTo>
                      <a:lnTo>
                        <a:pt x="553" y="71"/>
                      </a:lnTo>
                      <a:lnTo>
                        <a:pt x="560" y="71"/>
                      </a:lnTo>
                      <a:lnTo>
                        <a:pt x="553" y="71"/>
                      </a:lnTo>
                      <a:lnTo>
                        <a:pt x="560" y="71"/>
                      </a:lnTo>
                      <a:lnTo>
                        <a:pt x="560" y="78"/>
                      </a:lnTo>
                      <a:lnTo>
                        <a:pt x="567" y="78"/>
                      </a:lnTo>
                      <a:lnTo>
                        <a:pt x="560" y="78"/>
                      </a:lnTo>
                      <a:lnTo>
                        <a:pt x="560" y="85"/>
                      </a:lnTo>
                      <a:lnTo>
                        <a:pt x="553" y="85"/>
                      </a:lnTo>
                      <a:lnTo>
                        <a:pt x="546" y="85"/>
                      </a:lnTo>
                      <a:lnTo>
                        <a:pt x="539" y="85"/>
                      </a:lnTo>
                      <a:lnTo>
                        <a:pt x="531" y="85"/>
                      </a:lnTo>
                      <a:lnTo>
                        <a:pt x="531" y="92"/>
                      </a:lnTo>
                      <a:lnTo>
                        <a:pt x="539" y="92"/>
                      </a:lnTo>
                      <a:lnTo>
                        <a:pt x="546" y="92"/>
                      </a:lnTo>
                      <a:lnTo>
                        <a:pt x="553" y="92"/>
                      </a:lnTo>
                      <a:lnTo>
                        <a:pt x="553" y="85"/>
                      </a:lnTo>
                      <a:lnTo>
                        <a:pt x="560" y="85"/>
                      </a:lnTo>
                      <a:lnTo>
                        <a:pt x="560" y="92"/>
                      </a:lnTo>
                      <a:lnTo>
                        <a:pt x="567" y="92"/>
                      </a:lnTo>
                      <a:lnTo>
                        <a:pt x="560" y="92"/>
                      </a:lnTo>
                      <a:lnTo>
                        <a:pt x="560" y="99"/>
                      </a:lnTo>
                      <a:lnTo>
                        <a:pt x="553" y="99"/>
                      </a:lnTo>
                      <a:lnTo>
                        <a:pt x="546" y="99"/>
                      </a:lnTo>
                      <a:lnTo>
                        <a:pt x="539" y="99"/>
                      </a:lnTo>
                      <a:lnTo>
                        <a:pt x="546" y="99"/>
                      </a:lnTo>
                      <a:lnTo>
                        <a:pt x="539" y="99"/>
                      </a:lnTo>
                      <a:lnTo>
                        <a:pt x="539" y="106"/>
                      </a:lnTo>
                      <a:lnTo>
                        <a:pt x="546" y="106"/>
                      </a:lnTo>
                      <a:lnTo>
                        <a:pt x="539" y="106"/>
                      </a:lnTo>
                      <a:lnTo>
                        <a:pt x="531" y="106"/>
                      </a:lnTo>
                      <a:lnTo>
                        <a:pt x="524" y="106"/>
                      </a:lnTo>
                      <a:lnTo>
                        <a:pt x="517" y="106"/>
                      </a:lnTo>
                      <a:lnTo>
                        <a:pt x="510" y="106"/>
                      </a:lnTo>
                      <a:lnTo>
                        <a:pt x="503" y="106"/>
                      </a:lnTo>
                      <a:lnTo>
                        <a:pt x="496" y="113"/>
                      </a:lnTo>
                      <a:lnTo>
                        <a:pt x="489" y="113"/>
                      </a:lnTo>
                      <a:lnTo>
                        <a:pt x="482" y="113"/>
                      </a:lnTo>
                      <a:lnTo>
                        <a:pt x="475" y="113"/>
                      </a:lnTo>
                      <a:lnTo>
                        <a:pt x="475" y="106"/>
                      </a:lnTo>
                      <a:lnTo>
                        <a:pt x="475" y="113"/>
                      </a:lnTo>
                      <a:lnTo>
                        <a:pt x="468" y="106"/>
                      </a:lnTo>
                      <a:lnTo>
                        <a:pt x="468" y="113"/>
                      </a:lnTo>
                      <a:lnTo>
                        <a:pt x="468" y="106"/>
                      </a:lnTo>
                      <a:lnTo>
                        <a:pt x="468" y="113"/>
                      </a:lnTo>
                      <a:lnTo>
                        <a:pt x="461" y="113"/>
                      </a:lnTo>
                      <a:lnTo>
                        <a:pt x="461" y="106"/>
                      </a:lnTo>
                      <a:lnTo>
                        <a:pt x="453" y="106"/>
                      </a:lnTo>
                      <a:lnTo>
                        <a:pt x="446" y="106"/>
                      </a:lnTo>
                      <a:lnTo>
                        <a:pt x="446" y="99"/>
                      </a:lnTo>
                      <a:lnTo>
                        <a:pt x="439" y="99"/>
                      </a:lnTo>
                      <a:lnTo>
                        <a:pt x="439" y="92"/>
                      </a:lnTo>
                      <a:lnTo>
                        <a:pt x="432" y="92"/>
                      </a:lnTo>
                      <a:lnTo>
                        <a:pt x="432" y="99"/>
                      </a:lnTo>
                      <a:lnTo>
                        <a:pt x="439" y="99"/>
                      </a:lnTo>
                      <a:lnTo>
                        <a:pt x="439" y="106"/>
                      </a:lnTo>
                      <a:lnTo>
                        <a:pt x="432" y="106"/>
                      </a:lnTo>
                      <a:lnTo>
                        <a:pt x="439" y="106"/>
                      </a:lnTo>
                      <a:lnTo>
                        <a:pt x="432" y="106"/>
                      </a:lnTo>
                      <a:lnTo>
                        <a:pt x="425" y="106"/>
                      </a:lnTo>
                      <a:lnTo>
                        <a:pt x="418" y="106"/>
                      </a:lnTo>
                      <a:lnTo>
                        <a:pt x="411" y="113"/>
                      </a:lnTo>
                      <a:lnTo>
                        <a:pt x="404" y="113"/>
                      </a:lnTo>
                      <a:lnTo>
                        <a:pt x="397" y="113"/>
                      </a:lnTo>
                      <a:lnTo>
                        <a:pt x="397" y="106"/>
                      </a:lnTo>
                      <a:lnTo>
                        <a:pt x="390" y="113"/>
                      </a:lnTo>
                      <a:lnTo>
                        <a:pt x="390" y="106"/>
                      </a:lnTo>
                      <a:lnTo>
                        <a:pt x="383" y="106"/>
                      </a:lnTo>
                      <a:lnTo>
                        <a:pt x="383" y="113"/>
                      </a:lnTo>
                      <a:lnTo>
                        <a:pt x="376" y="113"/>
                      </a:lnTo>
                      <a:lnTo>
                        <a:pt x="376" y="106"/>
                      </a:lnTo>
                      <a:lnTo>
                        <a:pt x="368" y="106"/>
                      </a:lnTo>
                      <a:lnTo>
                        <a:pt x="368" y="113"/>
                      </a:lnTo>
                      <a:lnTo>
                        <a:pt x="361" y="113"/>
                      </a:lnTo>
                      <a:lnTo>
                        <a:pt x="354" y="113"/>
                      </a:lnTo>
                      <a:lnTo>
                        <a:pt x="347" y="113"/>
                      </a:lnTo>
                      <a:lnTo>
                        <a:pt x="347" y="106"/>
                      </a:lnTo>
                      <a:lnTo>
                        <a:pt x="354" y="106"/>
                      </a:lnTo>
                      <a:lnTo>
                        <a:pt x="347" y="106"/>
                      </a:lnTo>
                      <a:lnTo>
                        <a:pt x="347" y="113"/>
                      </a:lnTo>
                      <a:lnTo>
                        <a:pt x="340" y="113"/>
                      </a:lnTo>
                      <a:lnTo>
                        <a:pt x="333" y="106"/>
                      </a:lnTo>
                      <a:lnTo>
                        <a:pt x="333" y="113"/>
                      </a:lnTo>
                      <a:lnTo>
                        <a:pt x="326" y="113"/>
                      </a:lnTo>
                      <a:lnTo>
                        <a:pt x="319" y="113"/>
                      </a:lnTo>
                      <a:lnTo>
                        <a:pt x="312" y="113"/>
                      </a:lnTo>
                      <a:lnTo>
                        <a:pt x="305" y="113"/>
                      </a:lnTo>
                      <a:lnTo>
                        <a:pt x="298" y="113"/>
                      </a:lnTo>
                      <a:lnTo>
                        <a:pt x="290" y="113"/>
                      </a:lnTo>
                      <a:lnTo>
                        <a:pt x="283" y="113"/>
                      </a:lnTo>
                      <a:lnTo>
                        <a:pt x="276" y="113"/>
                      </a:lnTo>
                      <a:lnTo>
                        <a:pt x="269" y="113"/>
                      </a:lnTo>
                      <a:lnTo>
                        <a:pt x="269" y="106"/>
                      </a:lnTo>
                      <a:lnTo>
                        <a:pt x="276" y="106"/>
                      </a:lnTo>
                      <a:lnTo>
                        <a:pt x="269" y="106"/>
                      </a:lnTo>
                      <a:lnTo>
                        <a:pt x="276" y="106"/>
                      </a:lnTo>
                      <a:lnTo>
                        <a:pt x="276" y="99"/>
                      </a:lnTo>
                      <a:lnTo>
                        <a:pt x="269" y="99"/>
                      </a:lnTo>
                      <a:lnTo>
                        <a:pt x="262" y="99"/>
                      </a:lnTo>
                      <a:lnTo>
                        <a:pt x="262" y="106"/>
                      </a:lnTo>
                      <a:lnTo>
                        <a:pt x="262" y="99"/>
                      </a:lnTo>
                      <a:lnTo>
                        <a:pt x="255" y="99"/>
                      </a:lnTo>
                      <a:lnTo>
                        <a:pt x="255" y="106"/>
                      </a:lnTo>
                      <a:lnTo>
                        <a:pt x="248" y="106"/>
                      </a:lnTo>
                      <a:lnTo>
                        <a:pt x="241" y="106"/>
                      </a:lnTo>
                      <a:lnTo>
                        <a:pt x="248" y="106"/>
                      </a:lnTo>
                      <a:lnTo>
                        <a:pt x="241" y="106"/>
                      </a:lnTo>
                      <a:lnTo>
                        <a:pt x="234" y="106"/>
                      </a:lnTo>
                      <a:lnTo>
                        <a:pt x="241" y="106"/>
                      </a:lnTo>
                      <a:lnTo>
                        <a:pt x="234" y="106"/>
                      </a:lnTo>
                      <a:lnTo>
                        <a:pt x="227" y="106"/>
                      </a:lnTo>
                      <a:lnTo>
                        <a:pt x="220" y="106"/>
                      </a:lnTo>
                      <a:lnTo>
                        <a:pt x="213" y="106"/>
                      </a:lnTo>
                      <a:lnTo>
                        <a:pt x="205" y="106"/>
                      </a:lnTo>
                      <a:lnTo>
                        <a:pt x="198" y="99"/>
                      </a:lnTo>
                      <a:lnTo>
                        <a:pt x="191" y="99"/>
                      </a:lnTo>
                      <a:lnTo>
                        <a:pt x="198" y="99"/>
                      </a:lnTo>
                      <a:lnTo>
                        <a:pt x="198" y="92"/>
                      </a:lnTo>
                      <a:lnTo>
                        <a:pt x="198" y="99"/>
                      </a:lnTo>
                      <a:lnTo>
                        <a:pt x="191" y="99"/>
                      </a:lnTo>
                      <a:lnTo>
                        <a:pt x="184" y="99"/>
                      </a:lnTo>
                      <a:lnTo>
                        <a:pt x="184" y="106"/>
                      </a:lnTo>
                      <a:lnTo>
                        <a:pt x="191" y="106"/>
                      </a:lnTo>
                      <a:lnTo>
                        <a:pt x="184" y="106"/>
                      </a:lnTo>
                      <a:lnTo>
                        <a:pt x="177" y="106"/>
                      </a:lnTo>
                      <a:lnTo>
                        <a:pt x="170" y="106"/>
                      </a:lnTo>
                      <a:lnTo>
                        <a:pt x="170" y="99"/>
                      </a:lnTo>
                      <a:lnTo>
                        <a:pt x="177" y="99"/>
                      </a:lnTo>
                      <a:lnTo>
                        <a:pt x="170" y="99"/>
                      </a:lnTo>
                      <a:lnTo>
                        <a:pt x="163" y="99"/>
                      </a:lnTo>
                      <a:lnTo>
                        <a:pt x="156" y="99"/>
                      </a:lnTo>
                      <a:lnTo>
                        <a:pt x="163" y="99"/>
                      </a:lnTo>
                      <a:lnTo>
                        <a:pt x="163" y="92"/>
                      </a:lnTo>
                      <a:lnTo>
                        <a:pt x="156" y="92"/>
                      </a:lnTo>
                      <a:lnTo>
                        <a:pt x="163" y="92"/>
                      </a:lnTo>
                      <a:lnTo>
                        <a:pt x="156" y="92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49" y="85"/>
                      </a:lnTo>
                      <a:lnTo>
                        <a:pt x="149" y="78"/>
                      </a:lnTo>
                      <a:lnTo>
                        <a:pt x="149" y="71"/>
                      </a:lnTo>
                      <a:lnTo>
                        <a:pt x="156" y="64"/>
                      </a:lnTo>
                      <a:lnTo>
                        <a:pt x="163" y="64"/>
                      </a:lnTo>
                      <a:lnTo>
                        <a:pt x="156" y="64"/>
                      </a:lnTo>
                      <a:lnTo>
                        <a:pt x="163" y="64"/>
                      </a:lnTo>
                      <a:lnTo>
                        <a:pt x="163" y="56"/>
                      </a:lnTo>
                      <a:lnTo>
                        <a:pt x="156" y="56"/>
                      </a:lnTo>
                      <a:lnTo>
                        <a:pt x="156" y="49"/>
                      </a:lnTo>
                      <a:lnTo>
                        <a:pt x="149" y="49"/>
                      </a:lnTo>
                      <a:lnTo>
                        <a:pt x="142" y="49"/>
                      </a:lnTo>
                      <a:lnTo>
                        <a:pt x="142" y="42"/>
                      </a:lnTo>
                      <a:lnTo>
                        <a:pt x="142" y="49"/>
                      </a:lnTo>
                      <a:lnTo>
                        <a:pt x="142" y="42"/>
                      </a:lnTo>
                      <a:lnTo>
                        <a:pt x="135" y="42"/>
                      </a:lnTo>
                      <a:lnTo>
                        <a:pt x="135" y="35"/>
                      </a:lnTo>
                      <a:lnTo>
                        <a:pt x="127" y="35"/>
                      </a:lnTo>
                      <a:lnTo>
                        <a:pt x="127" y="28"/>
                      </a:lnTo>
                      <a:lnTo>
                        <a:pt x="120" y="28"/>
                      </a:lnTo>
                      <a:lnTo>
                        <a:pt x="113" y="35"/>
                      </a:lnTo>
                      <a:lnTo>
                        <a:pt x="106" y="35"/>
                      </a:lnTo>
                      <a:lnTo>
                        <a:pt x="99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64" y="35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64" y="28"/>
                      </a:lnTo>
                      <a:lnTo>
                        <a:pt x="57" y="28"/>
                      </a:lnTo>
                      <a:lnTo>
                        <a:pt x="57" y="35"/>
                      </a:lnTo>
                      <a:lnTo>
                        <a:pt x="57" y="28"/>
                      </a:lnTo>
                      <a:lnTo>
                        <a:pt x="50" y="35"/>
                      </a:lnTo>
                      <a:lnTo>
                        <a:pt x="50" y="28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42" y="28"/>
                      </a:lnTo>
                      <a:lnTo>
                        <a:pt x="42" y="21"/>
                      </a:lnTo>
                      <a:lnTo>
                        <a:pt x="50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13" y="7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27" y="14"/>
                      </a:lnTo>
                      <a:lnTo>
                        <a:pt x="127" y="21"/>
                      </a:lnTo>
                      <a:lnTo>
                        <a:pt x="120" y="21"/>
                      </a:lnTo>
                      <a:lnTo>
                        <a:pt x="113" y="28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0" y="21"/>
                      </a:lnTo>
                      <a:lnTo>
                        <a:pt x="127" y="21"/>
                      </a:lnTo>
                      <a:lnTo>
                        <a:pt x="135" y="21"/>
                      </a:lnTo>
                      <a:lnTo>
                        <a:pt x="142" y="21"/>
                      </a:lnTo>
                      <a:lnTo>
                        <a:pt x="149" y="21"/>
                      </a:lnTo>
                      <a:lnTo>
                        <a:pt x="156" y="21"/>
                      </a:lnTo>
                      <a:lnTo>
                        <a:pt x="163" y="21"/>
                      </a:lnTo>
                      <a:lnTo>
                        <a:pt x="170" y="21"/>
                      </a:lnTo>
                      <a:lnTo>
                        <a:pt x="170" y="14"/>
                      </a:lnTo>
                      <a:lnTo>
                        <a:pt x="170" y="21"/>
                      </a:lnTo>
                      <a:lnTo>
                        <a:pt x="177" y="14"/>
                      </a:lnTo>
                      <a:lnTo>
                        <a:pt x="184" y="14"/>
                      </a:lnTo>
                      <a:lnTo>
                        <a:pt x="184" y="21"/>
                      </a:lnTo>
                      <a:lnTo>
                        <a:pt x="191" y="21"/>
                      </a:lnTo>
                      <a:lnTo>
                        <a:pt x="198" y="21"/>
                      </a:lnTo>
                      <a:lnTo>
                        <a:pt x="205" y="21"/>
                      </a:lnTo>
                      <a:lnTo>
                        <a:pt x="213" y="21"/>
                      </a:lnTo>
                      <a:lnTo>
                        <a:pt x="205" y="28"/>
                      </a:lnTo>
                      <a:lnTo>
                        <a:pt x="213" y="28"/>
                      </a:lnTo>
                      <a:lnTo>
                        <a:pt x="205" y="28"/>
                      </a:lnTo>
                      <a:lnTo>
                        <a:pt x="198" y="28"/>
                      </a:lnTo>
                      <a:lnTo>
                        <a:pt x="191" y="28"/>
                      </a:lnTo>
                      <a:lnTo>
                        <a:pt x="184" y="28"/>
                      </a:lnTo>
                      <a:lnTo>
                        <a:pt x="177" y="28"/>
                      </a:lnTo>
                      <a:lnTo>
                        <a:pt x="177" y="21"/>
                      </a:lnTo>
                      <a:lnTo>
                        <a:pt x="177" y="28"/>
                      </a:lnTo>
                      <a:lnTo>
                        <a:pt x="184" y="28"/>
                      </a:lnTo>
                      <a:lnTo>
                        <a:pt x="191" y="28"/>
                      </a:lnTo>
                      <a:lnTo>
                        <a:pt x="198" y="28"/>
                      </a:lnTo>
                      <a:lnTo>
                        <a:pt x="205" y="28"/>
                      </a:lnTo>
                      <a:lnTo>
                        <a:pt x="213" y="28"/>
                      </a:lnTo>
                      <a:lnTo>
                        <a:pt x="220" y="28"/>
                      </a:lnTo>
                      <a:lnTo>
                        <a:pt x="227" y="28"/>
                      </a:lnTo>
                      <a:lnTo>
                        <a:pt x="227" y="35"/>
                      </a:lnTo>
                      <a:lnTo>
                        <a:pt x="234" y="35"/>
                      </a:lnTo>
                      <a:lnTo>
                        <a:pt x="241" y="35"/>
                      </a:lnTo>
                      <a:lnTo>
                        <a:pt x="248" y="35"/>
                      </a:lnTo>
                      <a:lnTo>
                        <a:pt x="255" y="35"/>
                      </a:lnTo>
                      <a:lnTo>
                        <a:pt x="248" y="35"/>
                      </a:lnTo>
                      <a:lnTo>
                        <a:pt x="248" y="42"/>
                      </a:lnTo>
                      <a:lnTo>
                        <a:pt x="241" y="42"/>
                      </a:lnTo>
                      <a:lnTo>
                        <a:pt x="234" y="42"/>
                      </a:lnTo>
                      <a:lnTo>
                        <a:pt x="227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20" y="42"/>
                      </a:lnTo>
                      <a:lnTo>
                        <a:pt x="227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191" y="35"/>
                      </a:lnTo>
                      <a:lnTo>
                        <a:pt x="184" y="35"/>
                      </a:lnTo>
                      <a:lnTo>
                        <a:pt x="184" y="42"/>
                      </a:lnTo>
                      <a:lnTo>
                        <a:pt x="191" y="42"/>
                      </a:lnTo>
                      <a:lnTo>
                        <a:pt x="198" y="42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205" y="42"/>
                      </a:lnTo>
                      <a:lnTo>
                        <a:pt x="213" y="42"/>
                      </a:lnTo>
                      <a:lnTo>
                        <a:pt x="220" y="42"/>
                      </a:lnTo>
                      <a:lnTo>
                        <a:pt x="213" y="42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198" y="49"/>
                      </a:lnTo>
                      <a:lnTo>
                        <a:pt x="198" y="42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205" y="49"/>
                      </a:lnTo>
                      <a:lnTo>
                        <a:pt x="213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34" y="49"/>
                      </a:lnTo>
                      <a:lnTo>
                        <a:pt x="234" y="56"/>
                      </a:lnTo>
                      <a:lnTo>
                        <a:pt x="241" y="56"/>
                      </a:lnTo>
                      <a:lnTo>
                        <a:pt x="234" y="49"/>
                      </a:lnTo>
                      <a:lnTo>
                        <a:pt x="241" y="49"/>
                      </a:lnTo>
                      <a:lnTo>
                        <a:pt x="241" y="56"/>
                      </a:lnTo>
                      <a:lnTo>
                        <a:pt x="248" y="56"/>
                      </a:lnTo>
                      <a:lnTo>
                        <a:pt x="255" y="56"/>
                      </a:lnTo>
                      <a:lnTo>
                        <a:pt x="248" y="56"/>
                      </a:lnTo>
                      <a:lnTo>
                        <a:pt x="248" y="64"/>
                      </a:lnTo>
                      <a:lnTo>
                        <a:pt x="241" y="64"/>
                      </a:lnTo>
                      <a:lnTo>
                        <a:pt x="248" y="64"/>
                      </a:lnTo>
                      <a:lnTo>
                        <a:pt x="255" y="64"/>
                      </a:lnTo>
                      <a:lnTo>
                        <a:pt x="255" y="71"/>
                      </a:lnTo>
                      <a:lnTo>
                        <a:pt x="262" y="71"/>
                      </a:lnTo>
                      <a:lnTo>
                        <a:pt x="255" y="71"/>
                      </a:lnTo>
                      <a:lnTo>
                        <a:pt x="262" y="71"/>
                      </a:lnTo>
                      <a:lnTo>
                        <a:pt x="255" y="71"/>
                      </a:lnTo>
                      <a:lnTo>
                        <a:pt x="262" y="71"/>
                      </a:lnTo>
                      <a:lnTo>
                        <a:pt x="269" y="71"/>
                      </a:lnTo>
                      <a:lnTo>
                        <a:pt x="262" y="71"/>
                      </a:lnTo>
                      <a:lnTo>
                        <a:pt x="262" y="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5" name="Freeform 2492"/>
                <p:cNvSpPr>
                  <a:spLocks/>
                </p:cNvSpPr>
                <p:nvPr/>
              </p:nvSpPr>
              <p:spPr bwMode="auto">
                <a:xfrm>
                  <a:off x="2540" y="114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6" name="Freeform 2493"/>
                <p:cNvSpPr>
                  <a:spLocks/>
                </p:cNvSpPr>
                <p:nvPr/>
              </p:nvSpPr>
              <p:spPr bwMode="auto">
                <a:xfrm>
                  <a:off x="2540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7" name="Freeform 2494"/>
                <p:cNvSpPr>
                  <a:spLocks/>
                </p:cNvSpPr>
                <p:nvPr/>
              </p:nvSpPr>
              <p:spPr bwMode="auto">
                <a:xfrm>
                  <a:off x="2540" y="134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8" name="Freeform 2495"/>
                <p:cNvSpPr>
                  <a:spLocks/>
                </p:cNvSpPr>
                <p:nvPr/>
              </p:nvSpPr>
              <p:spPr bwMode="auto">
                <a:xfrm>
                  <a:off x="2547" y="928"/>
                  <a:ext cx="383" cy="142"/>
                </a:xfrm>
                <a:custGeom>
                  <a:avLst/>
                  <a:gdLst>
                    <a:gd name="T0" fmla="*/ 14 w 383"/>
                    <a:gd name="T1" fmla="*/ 57 h 142"/>
                    <a:gd name="T2" fmla="*/ 64 w 383"/>
                    <a:gd name="T3" fmla="*/ 64 h 142"/>
                    <a:gd name="T4" fmla="*/ 78 w 383"/>
                    <a:gd name="T5" fmla="*/ 57 h 142"/>
                    <a:gd name="T6" fmla="*/ 57 w 383"/>
                    <a:gd name="T7" fmla="*/ 57 h 142"/>
                    <a:gd name="T8" fmla="*/ 28 w 383"/>
                    <a:gd name="T9" fmla="*/ 57 h 142"/>
                    <a:gd name="T10" fmla="*/ 14 w 383"/>
                    <a:gd name="T11" fmla="*/ 50 h 142"/>
                    <a:gd name="T12" fmla="*/ 14 w 383"/>
                    <a:gd name="T13" fmla="*/ 43 h 142"/>
                    <a:gd name="T14" fmla="*/ 35 w 383"/>
                    <a:gd name="T15" fmla="*/ 43 h 142"/>
                    <a:gd name="T16" fmla="*/ 50 w 383"/>
                    <a:gd name="T17" fmla="*/ 36 h 142"/>
                    <a:gd name="T18" fmla="*/ 99 w 383"/>
                    <a:gd name="T19" fmla="*/ 43 h 142"/>
                    <a:gd name="T20" fmla="*/ 85 w 383"/>
                    <a:gd name="T21" fmla="*/ 36 h 142"/>
                    <a:gd name="T22" fmla="*/ 64 w 383"/>
                    <a:gd name="T23" fmla="*/ 29 h 142"/>
                    <a:gd name="T24" fmla="*/ 43 w 383"/>
                    <a:gd name="T25" fmla="*/ 22 h 142"/>
                    <a:gd name="T26" fmla="*/ 71 w 383"/>
                    <a:gd name="T27" fmla="*/ 22 h 142"/>
                    <a:gd name="T28" fmla="*/ 85 w 383"/>
                    <a:gd name="T29" fmla="*/ 15 h 142"/>
                    <a:gd name="T30" fmla="*/ 106 w 383"/>
                    <a:gd name="T31" fmla="*/ 15 h 142"/>
                    <a:gd name="T32" fmla="*/ 113 w 383"/>
                    <a:gd name="T33" fmla="*/ 15 h 142"/>
                    <a:gd name="T34" fmla="*/ 85 w 383"/>
                    <a:gd name="T35" fmla="*/ 8 h 142"/>
                    <a:gd name="T36" fmla="*/ 106 w 383"/>
                    <a:gd name="T37" fmla="*/ 0 h 142"/>
                    <a:gd name="T38" fmla="*/ 163 w 383"/>
                    <a:gd name="T39" fmla="*/ 15 h 142"/>
                    <a:gd name="T40" fmla="*/ 177 w 383"/>
                    <a:gd name="T41" fmla="*/ 22 h 142"/>
                    <a:gd name="T42" fmla="*/ 206 w 383"/>
                    <a:gd name="T43" fmla="*/ 36 h 142"/>
                    <a:gd name="T44" fmla="*/ 227 w 383"/>
                    <a:gd name="T45" fmla="*/ 43 h 142"/>
                    <a:gd name="T46" fmla="*/ 248 w 383"/>
                    <a:gd name="T47" fmla="*/ 50 h 142"/>
                    <a:gd name="T48" fmla="*/ 276 w 383"/>
                    <a:gd name="T49" fmla="*/ 57 h 142"/>
                    <a:gd name="T50" fmla="*/ 262 w 383"/>
                    <a:gd name="T51" fmla="*/ 50 h 142"/>
                    <a:gd name="T52" fmla="*/ 291 w 383"/>
                    <a:gd name="T53" fmla="*/ 50 h 142"/>
                    <a:gd name="T54" fmla="*/ 291 w 383"/>
                    <a:gd name="T55" fmla="*/ 57 h 142"/>
                    <a:gd name="T56" fmla="*/ 312 w 383"/>
                    <a:gd name="T57" fmla="*/ 64 h 142"/>
                    <a:gd name="T58" fmla="*/ 298 w 383"/>
                    <a:gd name="T59" fmla="*/ 78 h 142"/>
                    <a:gd name="T60" fmla="*/ 340 w 383"/>
                    <a:gd name="T61" fmla="*/ 78 h 142"/>
                    <a:gd name="T62" fmla="*/ 361 w 383"/>
                    <a:gd name="T63" fmla="*/ 78 h 142"/>
                    <a:gd name="T64" fmla="*/ 369 w 383"/>
                    <a:gd name="T65" fmla="*/ 100 h 142"/>
                    <a:gd name="T66" fmla="*/ 333 w 383"/>
                    <a:gd name="T67" fmla="*/ 100 h 142"/>
                    <a:gd name="T68" fmla="*/ 319 w 383"/>
                    <a:gd name="T69" fmla="*/ 107 h 142"/>
                    <a:gd name="T70" fmla="*/ 305 w 383"/>
                    <a:gd name="T71" fmla="*/ 114 h 142"/>
                    <a:gd name="T72" fmla="*/ 283 w 383"/>
                    <a:gd name="T73" fmla="*/ 107 h 142"/>
                    <a:gd name="T74" fmla="*/ 291 w 383"/>
                    <a:gd name="T75" fmla="*/ 121 h 142"/>
                    <a:gd name="T76" fmla="*/ 255 w 383"/>
                    <a:gd name="T77" fmla="*/ 121 h 142"/>
                    <a:gd name="T78" fmla="*/ 255 w 383"/>
                    <a:gd name="T79" fmla="*/ 142 h 142"/>
                    <a:gd name="T80" fmla="*/ 227 w 383"/>
                    <a:gd name="T81" fmla="*/ 128 h 142"/>
                    <a:gd name="T82" fmla="*/ 234 w 383"/>
                    <a:gd name="T83" fmla="*/ 142 h 142"/>
                    <a:gd name="T84" fmla="*/ 206 w 383"/>
                    <a:gd name="T85" fmla="*/ 142 h 142"/>
                    <a:gd name="T86" fmla="*/ 156 w 383"/>
                    <a:gd name="T87" fmla="*/ 135 h 142"/>
                    <a:gd name="T88" fmla="*/ 135 w 383"/>
                    <a:gd name="T89" fmla="*/ 128 h 142"/>
                    <a:gd name="T90" fmla="*/ 163 w 383"/>
                    <a:gd name="T91" fmla="*/ 121 h 142"/>
                    <a:gd name="T92" fmla="*/ 128 w 383"/>
                    <a:gd name="T93" fmla="*/ 121 h 142"/>
                    <a:gd name="T94" fmla="*/ 120 w 383"/>
                    <a:gd name="T95" fmla="*/ 114 h 142"/>
                    <a:gd name="T96" fmla="*/ 78 w 383"/>
                    <a:gd name="T97" fmla="*/ 107 h 142"/>
                    <a:gd name="T98" fmla="*/ 120 w 383"/>
                    <a:gd name="T99" fmla="*/ 100 h 142"/>
                    <a:gd name="T100" fmla="*/ 170 w 383"/>
                    <a:gd name="T101" fmla="*/ 100 h 142"/>
                    <a:gd name="T102" fmla="*/ 184 w 383"/>
                    <a:gd name="T103" fmla="*/ 93 h 142"/>
                    <a:gd name="T104" fmla="*/ 135 w 383"/>
                    <a:gd name="T105" fmla="*/ 93 h 142"/>
                    <a:gd name="T106" fmla="*/ 142 w 383"/>
                    <a:gd name="T107" fmla="*/ 86 h 142"/>
                    <a:gd name="T108" fmla="*/ 113 w 383"/>
                    <a:gd name="T109" fmla="*/ 93 h 142"/>
                    <a:gd name="T110" fmla="*/ 85 w 383"/>
                    <a:gd name="T111" fmla="*/ 93 h 142"/>
                    <a:gd name="T112" fmla="*/ 71 w 383"/>
                    <a:gd name="T113" fmla="*/ 86 h 142"/>
                    <a:gd name="T114" fmla="*/ 57 w 383"/>
                    <a:gd name="T115" fmla="*/ 93 h 142"/>
                    <a:gd name="T116" fmla="*/ 50 w 383"/>
                    <a:gd name="T117" fmla="*/ 78 h 142"/>
                    <a:gd name="T118" fmla="*/ 64 w 383"/>
                    <a:gd name="T119" fmla="*/ 71 h 142"/>
                    <a:gd name="T120" fmla="*/ 28 w 383"/>
                    <a:gd name="T121" fmla="*/ 78 h 142"/>
                    <a:gd name="T122" fmla="*/ 21 w 383"/>
                    <a:gd name="T123" fmla="*/ 64 h 14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83"/>
                    <a:gd name="T187" fmla="*/ 0 h 142"/>
                    <a:gd name="T188" fmla="*/ 383 w 383"/>
                    <a:gd name="T189" fmla="*/ 142 h 142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83" h="142">
                      <a:moveTo>
                        <a:pt x="7" y="64"/>
                      </a:moveTo>
                      <a:lnTo>
                        <a:pt x="7" y="57"/>
                      </a:lnTo>
                      <a:lnTo>
                        <a:pt x="14" y="57"/>
                      </a:lnTo>
                      <a:lnTo>
                        <a:pt x="7" y="57"/>
                      </a:lnTo>
                      <a:lnTo>
                        <a:pt x="0" y="57"/>
                      </a:lnTo>
                      <a:lnTo>
                        <a:pt x="7" y="57"/>
                      </a:lnTo>
                      <a:lnTo>
                        <a:pt x="14" y="57"/>
                      </a:ln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50" y="57"/>
                      </a:lnTo>
                      <a:lnTo>
                        <a:pt x="57" y="57"/>
                      </a:lnTo>
                      <a:lnTo>
                        <a:pt x="64" y="57"/>
                      </a:lnTo>
                      <a:lnTo>
                        <a:pt x="64" y="64"/>
                      </a:lnTo>
                      <a:lnTo>
                        <a:pt x="71" y="64"/>
                      </a:lnTo>
                      <a:lnTo>
                        <a:pt x="78" y="64"/>
                      </a:lnTo>
                      <a:lnTo>
                        <a:pt x="71" y="64"/>
                      </a:lnTo>
                      <a:lnTo>
                        <a:pt x="71" y="57"/>
                      </a:lnTo>
                      <a:lnTo>
                        <a:pt x="64" y="57"/>
                      </a:lnTo>
                      <a:lnTo>
                        <a:pt x="71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78" y="57"/>
                      </a:lnTo>
                      <a:lnTo>
                        <a:pt x="78" y="50"/>
                      </a:lnTo>
                      <a:lnTo>
                        <a:pt x="71" y="50"/>
                      </a:lnTo>
                      <a:lnTo>
                        <a:pt x="71" y="57"/>
                      </a:lnTo>
                      <a:lnTo>
                        <a:pt x="64" y="57"/>
                      </a:lnTo>
                      <a:lnTo>
                        <a:pt x="57" y="57"/>
                      </a:lnTo>
                      <a:lnTo>
                        <a:pt x="50" y="57"/>
                      </a:lnTo>
                      <a:lnTo>
                        <a:pt x="35" y="57"/>
                      </a:lnTo>
                      <a:lnTo>
                        <a:pt x="43" y="50"/>
                      </a:lnTo>
                      <a:lnTo>
                        <a:pt x="50" y="50"/>
                      </a:lnTo>
                      <a:lnTo>
                        <a:pt x="43" y="50"/>
                      </a:lnTo>
                      <a:lnTo>
                        <a:pt x="35" y="50"/>
                      </a:lnTo>
                      <a:lnTo>
                        <a:pt x="28" y="57"/>
                      </a:lnTo>
                      <a:lnTo>
                        <a:pt x="28" y="50"/>
                      </a:lnTo>
                      <a:lnTo>
                        <a:pt x="21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14" y="50"/>
                      </a:lnTo>
                      <a:lnTo>
                        <a:pt x="21" y="50"/>
                      </a:lnTo>
                      <a:lnTo>
                        <a:pt x="14" y="50"/>
                      </a:lnTo>
                      <a:lnTo>
                        <a:pt x="14" y="43"/>
                      </a:lnTo>
                      <a:lnTo>
                        <a:pt x="21" y="43"/>
                      </a:lnTo>
                      <a:lnTo>
                        <a:pt x="28" y="43"/>
                      </a:lnTo>
                      <a:lnTo>
                        <a:pt x="35" y="43"/>
                      </a:lnTo>
                      <a:lnTo>
                        <a:pt x="35" y="50"/>
                      </a:lnTo>
                      <a:lnTo>
                        <a:pt x="43" y="50"/>
                      </a:lnTo>
                      <a:lnTo>
                        <a:pt x="43" y="43"/>
                      </a:lnTo>
                      <a:lnTo>
                        <a:pt x="35" y="43"/>
                      </a:lnTo>
                      <a:lnTo>
                        <a:pt x="28" y="43"/>
                      </a:lnTo>
                      <a:lnTo>
                        <a:pt x="21" y="43"/>
                      </a:lnTo>
                      <a:lnTo>
                        <a:pt x="28" y="43"/>
                      </a:lnTo>
                      <a:lnTo>
                        <a:pt x="28" y="36"/>
                      </a:lnTo>
                      <a:lnTo>
                        <a:pt x="35" y="36"/>
                      </a:lnTo>
                      <a:lnTo>
                        <a:pt x="43" y="36"/>
                      </a:lnTo>
                      <a:lnTo>
                        <a:pt x="50" y="36"/>
                      </a:lnTo>
                      <a:lnTo>
                        <a:pt x="57" y="36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85" y="36"/>
                      </a:lnTo>
                      <a:lnTo>
                        <a:pt x="92" y="36"/>
                      </a:lnTo>
                      <a:lnTo>
                        <a:pt x="92" y="43"/>
                      </a:lnTo>
                      <a:lnTo>
                        <a:pt x="99" y="43"/>
                      </a:lnTo>
                      <a:lnTo>
                        <a:pt x="99" y="36"/>
                      </a:lnTo>
                      <a:lnTo>
                        <a:pt x="92" y="36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71" y="36"/>
                      </a:lnTo>
                      <a:lnTo>
                        <a:pt x="78" y="29"/>
                      </a:lnTo>
                      <a:lnTo>
                        <a:pt x="85" y="36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71" y="29"/>
                      </a:lnTo>
                      <a:lnTo>
                        <a:pt x="57" y="29"/>
                      </a:lnTo>
                      <a:lnTo>
                        <a:pt x="64" y="29"/>
                      </a:lnTo>
                      <a:lnTo>
                        <a:pt x="57" y="29"/>
                      </a:lnTo>
                      <a:lnTo>
                        <a:pt x="64" y="29"/>
                      </a:lnTo>
                      <a:lnTo>
                        <a:pt x="57" y="29"/>
                      </a:lnTo>
                      <a:lnTo>
                        <a:pt x="50" y="29"/>
                      </a:lnTo>
                      <a:lnTo>
                        <a:pt x="43" y="29"/>
                      </a:lnTo>
                      <a:lnTo>
                        <a:pt x="50" y="29"/>
                      </a:lnTo>
                      <a:lnTo>
                        <a:pt x="57" y="22"/>
                      </a:lnTo>
                      <a:lnTo>
                        <a:pt x="50" y="22"/>
                      </a:lnTo>
                      <a:lnTo>
                        <a:pt x="43" y="22"/>
                      </a:lnTo>
                      <a:lnTo>
                        <a:pt x="50" y="22"/>
                      </a:lnTo>
                      <a:lnTo>
                        <a:pt x="57" y="15"/>
                      </a:lnTo>
                      <a:lnTo>
                        <a:pt x="64" y="15"/>
                      </a:lnTo>
                      <a:lnTo>
                        <a:pt x="57" y="15"/>
                      </a:lnTo>
                      <a:lnTo>
                        <a:pt x="64" y="15"/>
                      </a:lnTo>
                      <a:lnTo>
                        <a:pt x="71" y="15"/>
                      </a:lnTo>
                      <a:lnTo>
                        <a:pt x="71" y="22"/>
                      </a:lnTo>
                      <a:lnTo>
                        <a:pt x="78" y="22"/>
                      </a:lnTo>
                      <a:lnTo>
                        <a:pt x="71" y="22"/>
                      </a:lnTo>
                      <a:lnTo>
                        <a:pt x="78" y="22"/>
                      </a:lnTo>
                      <a:lnTo>
                        <a:pt x="85" y="22"/>
                      </a:lnTo>
                      <a:lnTo>
                        <a:pt x="85" y="15"/>
                      </a:lnTo>
                      <a:lnTo>
                        <a:pt x="92" y="22"/>
                      </a:lnTo>
                      <a:lnTo>
                        <a:pt x="85" y="15"/>
                      </a:lnTo>
                      <a:lnTo>
                        <a:pt x="92" y="15"/>
                      </a:lnTo>
                      <a:lnTo>
                        <a:pt x="85" y="15"/>
                      </a:lnTo>
                      <a:lnTo>
                        <a:pt x="78" y="15"/>
                      </a:lnTo>
                      <a:lnTo>
                        <a:pt x="85" y="15"/>
                      </a:lnTo>
                      <a:lnTo>
                        <a:pt x="92" y="15"/>
                      </a:lnTo>
                      <a:lnTo>
                        <a:pt x="99" y="15"/>
                      </a:lnTo>
                      <a:lnTo>
                        <a:pt x="106" y="15"/>
                      </a:lnTo>
                      <a:lnTo>
                        <a:pt x="113" y="15"/>
                      </a:lnTo>
                      <a:lnTo>
                        <a:pt x="120" y="15"/>
                      </a:lnTo>
                      <a:lnTo>
                        <a:pt x="113" y="15"/>
                      </a:lnTo>
                      <a:lnTo>
                        <a:pt x="120" y="15"/>
                      </a:lnTo>
                      <a:lnTo>
                        <a:pt x="113" y="15"/>
                      </a:lnTo>
                      <a:lnTo>
                        <a:pt x="120" y="15"/>
                      </a:lnTo>
                      <a:lnTo>
                        <a:pt x="113" y="15"/>
                      </a:lnTo>
                      <a:lnTo>
                        <a:pt x="113" y="8"/>
                      </a:lnTo>
                      <a:lnTo>
                        <a:pt x="106" y="8"/>
                      </a:lnTo>
                      <a:lnTo>
                        <a:pt x="99" y="8"/>
                      </a:lnTo>
                      <a:lnTo>
                        <a:pt x="92" y="8"/>
                      </a:lnTo>
                      <a:lnTo>
                        <a:pt x="85" y="8"/>
                      </a:lnTo>
                      <a:lnTo>
                        <a:pt x="78" y="8"/>
                      </a:lnTo>
                      <a:lnTo>
                        <a:pt x="85" y="8"/>
                      </a:lnTo>
                      <a:lnTo>
                        <a:pt x="78" y="8"/>
                      </a:lnTo>
                      <a:lnTo>
                        <a:pt x="85" y="8"/>
                      </a:lnTo>
                      <a:lnTo>
                        <a:pt x="85" y="0"/>
                      </a:lnTo>
                      <a:lnTo>
                        <a:pt x="92" y="8"/>
                      </a:lnTo>
                      <a:lnTo>
                        <a:pt x="99" y="8"/>
                      </a:lnTo>
                      <a:lnTo>
                        <a:pt x="106" y="8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8" y="8"/>
                      </a:lnTo>
                      <a:lnTo>
                        <a:pt x="142" y="8"/>
                      </a:lnTo>
                      <a:lnTo>
                        <a:pt x="149" y="8"/>
                      </a:lnTo>
                      <a:lnTo>
                        <a:pt x="156" y="8"/>
                      </a:lnTo>
                      <a:lnTo>
                        <a:pt x="156" y="15"/>
                      </a:lnTo>
                      <a:lnTo>
                        <a:pt x="163" y="15"/>
                      </a:lnTo>
                      <a:lnTo>
                        <a:pt x="156" y="15"/>
                      </a:lnTo>
                      <a:lnTo>
                        <a:pt x="163" y="15"/>
                      </a:lnTo>
                      <a:lnTo>
                        <a:pt x="156" y="15"/>
                      </a:lnTo>
                      <a:lnTo>
                        <a:pt x="163" y="15"/>
                      </a:lnTo>
                      <a:lnTo>
                        <a:pt x="163" y="22"/>
                      </a:lnTo>
                      <a:lnTo>
                        <a:pt x="170" y="22"/>
                      </a:lnTo>
                      <a:lnTo>
                        <a:pt x="177" y="22"/>
                      </a:lnTo>
                      <a:lnTo>
                        <a:pt x="177" y="29"/>
                      </a:lnTo>
                      <a:lnTo>
                        <a:pt x="184" y="29"/>
                      </a:lnTo>
                      <a:lnTo>
                        <a:pt x="191" y="29"/>
                      </a:lnTo>
                      <a:lnTo>
                        <a:pt x="198" y="36"/>
                      </a:lnTo>
                      <a:lnTo>
                        <a:pt x="191" y="36"/>
                      </a:lnTo>
                      <a:lnTo>
                        <a:pt x="198" y="36"/>
                      </a:lnTo>
                      <a:lnTo>
                        <a:pt x="206" y="36"/>
                      </a:lnTo>
                      <a:lnTo>
                        <a:pt x="213" y="36"/>
                      </a:lnTo>
                      <a:lnTo>
                        <a:pt x="220" y="36"/>
                      </a:lnTo>
                      <a:lnTo>
                        <a:pt x="220" y="43"/>
                      </a:lnTo>
                      <a:lnTo>
                        <a:pt x="227" y="43"/>
                      </a:lnTo>
                      <a:lnTo>
                        <a:pt x="220" y="43"/>
                      </a:lnTo>
                      <a:lnTo>
                        <a:pt x="227" y="36"/>
                      </a:lnTo>
                      <a:lnTo>
                        <a:pt x="227" y="43"/>
                      </a:lnTo>
                      <a:lnTo>
                        <a:pt x="227" y="36"/>
                      </a:lnTo>
                      <a:lnTo>
                        <a:pt x="234" y="36"/>
                      </a:lnTo>
                      <a:lnTo>
                        <a:pt x="241" y="43"/>
                      </a:lnTo>
                      <a:lnTo>
                        <a:pt x="248" y="43"/>
                      </a:lnTo>
                      <a:lnTo>
                        <a:pt x="241" y="43"/>
                      </a:lnTo>
                      <a:lnTo>
                        <a:pt x="248" y="43"/>
                      </a:lnTo>
                      <a:lnTo>
                        <a:pt x="248" y="50"/>
                      </a:lnTo>
                      <a:lnTo>
                        <a:pt x="241" y="50"/>
                      </a:lnTo>
                      <a:lnTo>
                        <a:pt x="248" y="50"/>
                      </a:lnTo>
                      <a:lnTo>
                        <a:pt x="248" y="57"/>
                      </a:lnTo>
                      <a:lnTo>
                        <a:pt x="255" y="57"/>
                      </a:lnTo>
                      <a:lnTo>
                        <a:pt x="262" y="57"/>
                      </a:lnTo>
                      <a:lnTo>
                        <a:pt x="269" y="57"/>
                      </a:lnTo>
                      <a:lnTo>
                        <a:pt x="276" y="57"/>
                      </a:lnTo>
                      <a:lnTo>
                        <a:pt x="269" y="57"/>
                      </a:lnTo>
                      <a:lnTo>
                        <a:pt x="269" y="50"/>
                      </a:lnTo>
                      <a:lnTo>
                        <a:pt x="269" y="57"/>
                      </a:lnTo>
                      <a:lnTo>
                        <a:pt x="276" y="57"/>
                      </a:lnTo>
                      <a:lnTo>
                        <a:pt x="276" y="50"/>
                      </a:lnTo>
                      <a:lnTo>
                        <a:pt x="269" y="50"/>
                      </a:lnTo>
                      <a:lnTo>
                        <a:pt x="262" y="50"/>
                      </a:lnTo>
                      <a:lnTo>
                        <a:pt x="262" y="43"/>
                      </a:lnTo>
                      <a:lnTo>
                        <a:pt x="269" y="43"/>
                      </a:lnTo>
                      <a:lnTo>
                        <a:pt x="276" y="43"/>
                      </a:lnTo>
                      <a:lnTo>
                        <a:pt x="283" y="43"/>
                      </a:lnTo>
                      <a:lnTo>
                        <a:pt x="291" y="43"/>
                      </a:lnTo>
                      <a:lnTo>
                        <a:pt x="298" y="43"/>
                      </a:lnTo>
                      <a:lnTo>
                        <a:pt x="291" y="50"/>
                      </a:lnTo>
                      <a:lnTo>
                        <a:pt x="298" y="50"/>
                      </a:lnTo>
                      <a:lnTo>
                        <a:pt x="298" y="57"/>
                      </a:lnTo>
                      <a:lnTo>
                        <a:pt x="291" y="57"/>
                      </a:lnTo>
                      <a:lnTo>
                        <a:pt x="283" y="57"/>
                      </a:lnTo>
                      <a:lnTo>
                        <a:pt x="276" y="57"/>
                      </a:lnTo>
                      <a:lnTo>
                        <a:pt x="283" y="57"/>
                      </a:lnTo>
                      <a:lnTo>
                        <a:pt x="291" y="57"/>
                      </a:lnTo>
                      <a:lnTo>
                        <a:pt x="298" y="57"/>
                      </a:lnTo>
                      <a:lnTo>
                        <a:pt x="305" y="57"/>
                      </a:lnTo>
                      <a:lnTo>
                        <a:pt x="312" y="64"/>
                      </a:lnTo>
                      <a:lnTo>
                        <a:pt x="319" y="64"/>
                      </a:lnTo>
                      <a:lnTo>
                        <a:pt x="312" y="64"/>
                      </a:lnTo>
                      <a:lnTo>
                        <a:pt x="305" y="64"/>
                      </a:lnTo>
                      <a:lnTo>
                        <a:pt x="312" y="64"/>
                      </a:lnTo>
                      <a:lnTo>
                        <a:pt x="319" y="64"/>
                      </a:lnTo>
                      <a:lnTo>
                        <a:pt x="312" y="71"/>
                      </a:lnTo>
                      <a:lnTo>
                        <a:pt x="312" y="78"/>
                      </a:lnTo>
                      <a:lnTo>
                        <a:pt x="305" y="78"/>
                      </a:lnTo>
                      <a:lnTo>
                        <a:pt x="298" y="78"/>
                      </a:lnTo>
                      <a:lnTo>
                        <a:pt x="305" y="78"/>
                      </a:lnTo>
                      <a:lnTo>
                        <a:pt x="298" y="78"/>
                      </a:lnTo>
                      <a:lnTo>
                        <a:pt x="305" y="86"/>
                      </a:lnTo>
                      <a:lnTo>
                        <a:pt x="305" y="78"/>
                      </a:lnTo>
                      <a:lnTo>
                        <a:pt x="312" y="78"/>
                      </a:lnTo>
                      <a:lnTo>
                        <a:pt x="319" y="78"/>
                      </a:lnTo>
                      <a:lnTo>
                        <a:pt x="326" y="78"/>
                      </a:lnTo>
                      <a:lnTo>
                        <a:pt x="333" y="78"/>
                      </a:lnTo>
                      <a:lnTo>
                        <a:pt x="340" y="78"/>
                      </a:lnTo>
                      <a:lnTo>
                        <a:pt x="347" y="78"/>
                      </a:lnTo>
                      <a:lnTo>
                        <a:pt x="340" y="78"/>
                      </a:lnTo>
                      <a:lnTo>
                        <a:pt x="340" y="86"/>
                      </a:lnTo>
                      <a:lnTo>
                        <a:pt x="347" y="86"/>
                      </a:lnTo>
                      <a:lnTo>
                        <a:pt x="354" y="86"/>
                      </a:lnTo>
                      <a:lnTo>
                        <a:pt x="354" y="78"/>
                      </a:lnTo>
                      <a:lnTo>
                        <a:pt x="361" y="78"/>
                      </a:lnTo>
                      <a:lnTo>
                        <a:pt x="361" y="86"/>
                      </a:lnTo>
                      <a:lnTo>
                        <a:pt x="369" y="86"/>
                      </a:lnTo>
                      <a:lnTo>
                        <a:pt x="376" y="86"/>
                      </a:lnTo>
                      <a:lnTo>
                        <a:pt x="383" y="93"/>
                      </a:lnTo>
                      <a:lnTo>
                        <a:pt x="376" y="93"/>
                      </a:lnTo>
                      <a:lnTo>
                        <a:pt x="369" y="93"/>
                      </a:lnTo>
                      <a:lnTo>
                        <a:pt x="369" y="100"/>
                      </a:lnTo>
                      <a:lnTo>
                        <a:pt x="369" y="93"/>
                      </a:lnTo>
                      <a:lnTo>
                        <a:pt x="369" y="100"/>
                      </a:lnTo>
                      <a:lnTo>
                        <a:pt x="361" y="100"/>
                      </a:lnTo>
                      <a:lnTo>
                        <a:pt x="354" y="100"/>
                      </a:lnTo>
                      <a:lnTo>
                        <a:pt x="347" y="100"/>
                      </a:lnTo>
                      <a:lnTo>
                        <a:pt x="340" y="100"/>
                      </a:lnTo>
                      <a:lnTo>
                        <a:pt x="333" y="100"/>
                      </a:lnTo>
                      <a:lnTo>
                        <a:pt x="326" y="100"/>
                      </a:lnTo>
                      <a:lnTo>
                        <a:pt x="326" y="107"/>
                      </a:lnTo>
                      <a:lnTo>
                        <a:pt x="333" y="107"/>
                      </a:lnTo>
                      <a:lnTo>
                        <a:pt x="326" y="107"/>
                      </a:lnTo>
                      <a:lnTo>
                        <a:pt x="319" y="107"/>
                      </a:lnTo>
                      <a:lnTo>
                        <a:pt x="312" y="107"/>
                      </a:lnTo>
                      <a:lnTo>
                        <a:pt x="319" y="107"/>
                      </a:lnTo>
                      <a:lnTo>
                        <a:pt x="312" y="107"/>
                      </a:lnTo>
                      <a:lnTo>
                        <a:pt x="319" y="107"/>
                      </a:lnTo>
                      <a:lnTo>
                        <a:pt x="312" y="107"/>
                      </a:lnTo>
                      <a:lnTo>
                        <a:pt x="319" y="107"/>
                      </a:lnTo>
                      <a:lnTo>
                        <a:pt x="312" y="107"/>
                      </a:lnTo>
                      <a:lnTo>
                        <a:pt x="312" y="114"/>
                      </a:lnTo>
                      <a:lnTo>
                        <a:pt x="305" y="114"/>
                      </a:lnTo>
                      <a:lnTo>
                        <a:pt x="298" y="114"/>
                      </a:lnTo>
                      <a:lnTo>
                        <a:pt x="298" y="121"/>
                      </a:lnTo>
                      <a:lnTo>
                        <a:pt x="291" y="121"/>
                      </a:lnTo>
                      <a:lnTo>
                        <a:pt x="283" y="114"/>
                      </a:lnTo>
                      <a:lnTo>
                        <a:pt x="283" y="107"/>
                      </a:lnTo>
                      <a:lnTo>
                        <a:pt x="291" y="107"/>
                      </a:lnTo>
                      <a:lnTo>
                        <a:pt x="283" y="107"/>
                      </a:lnTo>
                      <a:lnTo>
                        <a:pt x="276" y="107"/>
                      </a:lnTo>
                      <a:lnTo>
                        <a:pt x="276" y="114"/>
                      </a:lnTo>
                      <a:lnTo>
                        <a:pt x="276" y="121"/>
                      </a:lnTo>
                      <a:lnTo>
                        <a:pt x="269" y="121"/>
                      </a:lnTo>
                      <a:lnTo>
                        <a:pt x="276" y="121"/>
                      </a:lnTo>
                      <a:lnTo>
                        <a:pt x="283" y="121"/>
                      </a:lnTo>
                      <a:lnTo>
                        <a:pt x="291" y="121"/>
                      </a:lnTo>
                      <a:lnTo>
                        <a:pt x="283" y="121"/>
                      </a:lnTo>
                      <a:lnTo>
                        <a:pt x="283" y="128"/>
                      </a:lnTo>
                      <a:lnTo>
                        <a:pt x="276" y="128"/>
                      </a:lnTo>
                      <a:lnTo>
                        <a:pt x="269" y="128"/>
                      </a:lnTo>
                      <a:lnTo>
                        <a:pt x="269" y="121"/>
                      </a:lnTo>
                      <a:lnTo>
                        <a:pt x="262" y="121"/>
                      </a:lnTo>
                      <a:lnTo>
                        <a:pt x="255" y="121"/>
                      </a:lnTo>
                      <a:lnTo>
                        <a:pt x="262" y="121"/>
                      </a:lnTo>
                      <a:lnTo>
                        <a:pt x="255" y="121"/>
                      </a:lnTo>
                      <a:lnTo>
                        <a:pt x="262" y="121"/>
                      </a:lnTo>
                      <a:lnTo>
                        <a:pt x="262" y="128"/>
                      </a:lnTo>
                      <a:lnTo>
                        <a:pt x="262" y="135"/>
                      </a:lnTo>
                      <a:lnTo>
                        <a:pt x="262" y="142"/>
                      </a:lnTo>
                      <a:lnTo>
                        <a:pt x="255" y="142"/>
                      </a:lnTo>
                      <a:lnTo>
                        <a:pt x="248" y="142"/>
                      </a:lnTo>
                      <a:lnTo>
                        <a:pt x="248" y="135"/>
                      </a:lnTo>
                      <a:lnTo>
                        <a:pt x="241" y="135"/>
                      </a:lnTo>
                      <a:lnTo>
                        <a:pt x="234" y="135"/>
                      </a:lnTo>
                      <a:lnTo>
                        <a:pt x="241" y="128"/>
                      </a:lnTo>
                      <a:lnTo>
                        <a:pt x="234" y="128"/>
                      </a:lnTo>
                      <a:lnTo>
                        <a:pt x="227" y="128"/>
                      </a:lnTo>
                      <a:lnTo>
                        <a:pt x="227" y="121"/>
                      </a:lnTo>
                      <a:lnTo>
                        <a:pt x="220" y="121"/>
                      </a:lnTo>
                      <a:lnTo>
                        <a:pt x="220" y="128"/>
                      </a:lnTo>
                      <a:lnTo>
                        <a:pt x="227" y="128"/>
                      </a:lnTo>
                      <a:lnTo>
                        <a:pt x="227" y="135"/>
                      </a:lnTo>
                      <a:lnTo>
                        <a:pt x="234" y="135"/>
                      </a:lnTo>
                      <a:lnTo>
                        <a:pt x="234" y="142"/>
                      </a:lnTo>
                      <a:lnTo>
                        <a:pt x="227" y="142"/>
                      </a:lnTo>
                      <a:lnTo>
                        <a:pt x="227" y="135"/>
                      </a:lnTo>
                      <a:lnTo>
                        <a:pt x="220" y="135"/>
                      </a:lnTo>
                      <a:lnTo>
                        <a:pt x="213" y="135"/>
                      </a:lnTo>
                      <a:lnTo>
                        <a:pt x="206" y="135"/>
                      </a:lnTo>
                      <a:lnTo>
                        <a:pt x="213" y="142"/>
                      </a:lnTo>
                      <a:lnTo>
                        <a:pt x="206" y="142"/>
                      </a:lnTo>
                      <a:lnTo>
                        <a:pt x="198" y="142"/>
                      </a:lnTo>
                      <a:lnTo>
                        <a:pt x="184" y="142"/>
                      </a:lnTo>
                      <a:lnTo>
                        <a:pt x="177" y="142"/>
                      </a:lnTo>
                      <a:lnTo>
                        <a:pt x="170" y="142"/>
                      </a:lnTo>
                      <a:lnTo>
                        <a:pt x="163" y="142"/>
                      </a:lnTo>
                      <a:lnTo>
                        <a:pt x="163" y="135"/>
                      </a:lnTo>
                      <a:lnTo>
                        <a:pt x="156" y="135"/>
                      </a:lnTo>
                      <a:lnTo>
                        <a:pt x="149" y="135"/>
                      </a:lnTo>
                      <a:lnTo>
                        <a:pt x="142" y="135"/>
                      </a:lnTo>
                      <a:lnTo>
                        <a:pt x="135" y="135"/>
                      </a:lnTo>
                      <a:lnTo>
                        <a:pt x="128" y="128"/>
                      </a:lnTo>
                      <a:lnTo>
                        <a:pt x="120" y="128"/>
                      </a:lnTo>
                      <a:lnTo>
                        <a:pt x="128" y="128"/>
                      </a:lnTo>
                      <a:lnTo>
                        <a:pt x="135" y="128"/>
                      </a:lnTo>
                      <a:lnTo>
                        <a:pt x="142" y="128"/>
                      </a:lnTo>
                      <a:lnTo>
                        <a:pt x="135" y="128"/>
                      </a:lnTo>
                      <a:lnTo>
                        <a:pt x="142" y="128"/>
                      </a:lnTo>
                      <a:lnTo>
                        <a:pt x="149" y="121"/>
                      </a:lnTo>
                      <a:lnTo>
                        <a:pt x="149" y="128"/>
                      </a:lnTo>
                      <a:lnTo>
                        <a:pt x="156" y="121"/>
                      </a:lnTo>
                      <a:lnTo>
                        <a:pt x="163" y="121"/>
                      </a:lnTo>
                      <a:lnTo>
                        <a:pt x="170" y="121"/>
                      </a:lnTo>
                      <a:lnTo>
                        <a:pt x="163" y="121"/>
                      </a:lnTo>
                      <a:lnTo>
                        <a:pt x="156" y="121"/>
                      </a:lnTo>
                      <a:lnTo>
                        <a:pt x="149" y="121"/>
                      </a:lnTo>
                      <a:lnTo>
                        <a:pt x="142" y="121"/>
                      </a:lnTo>
                      <a:lnTo>
                        <a:pt x="135" y="121"/>
                      </a:lnTo>
                      <a:lnTo>
                        <a:pt x="128" y="121"/>
                      </a:lnTo>
                      <a:lnTo>
                        <a:pt x="120" y="121"/>
                      </a:lnTo>
                      <a:lnTo>
                        <a:pt x="113" y="121"/>
                      </a:lnTo>
                      <a:lnTo>
                        <a:pt x="106" y="121"/>
                      </a:lnTo>
                      <a:lnTo>
                        <a:pt x="99" y="114"/>
                      </a:lnTo>
                      <a:lnTo>
                        <a:pt x="106" y="114"/>
                      </a:lnTo>
                      <a:lnTo>
                        <a:pt x="113" y="114"/>
                      </a:lnTo>
                      <a:lnTo>
                        <a:pt x="120" y="114"/>
                      </a:lnTo>
                      <a:lnTo>
                        <a:pt x="113" y="114"/>
                      </a:lnTo>
                      <a:lnTo>
                        <a:pt x="106" y="114"/>
                      </a:lnTo>
                      <a:lnTo>
                        <a:pt x="99" y="114"/>
                      </a:lnTo>
                      <a:lnTo>
                        <a:pt x="92" y="114"/>
                      </a:lnTo>
                      <a:lnTo>
                        <a:pt x="92" y="107"/>
                      </a:lnTo>
                      <a:lnTo>
                        <a:pt x="85" y="107"/>
                      </a:lnTo>
                      <a:lnTo>
                        <a:pt x="78" y="107"/>
                      </a:lnTo>
                      <a:lnTo>
                        <a:pt x="92" y="100"/>
                      </a:lnTo>
                      <a:lnTo>
                        <a:pt x="99" y="100"/>
                      </a:lnTo>
                      <a:lnTo>
                        <a:pt x="106" y="100"/>
                      </a:lnTo>
                      <a:lnTo>
                        <a:pt x="99" y="100"/>
                      </a:lnTo>
                      <a:lnTo>
                        <a:pt x="106" y="100"/>
                      </a:lnTo>
                      <a:lnTo>
                        <a:pt x="113" y="100"/>
                      </a:lnTo>
                      <a:lnTo>
                        <a:pt x="120" y="100"/>
                      </a:lnTo>
                      <a:lnTo>
                        <a:pt x="128" y="100"/>
                      </a:lnTo>
                      <a:lnTo>
                        <a:pt x="135" y="100"/>
                      </a:lnTo>
                      <a:lnTo>
                        <a:pt x="142" y="100"/>
                      </a:lnTo>
                      <a:lnTo>
                        <a:pt x="149" y="100"/>
                      </a:lnTo>
                      <a:lnTo>
                        <a:pt x="156" y="100"/>
                      </a:lnTo>
                      <a:lnTo>
                        <a:pt x="163" y="100"/>
                      </a:lnTo>
                      <a:lnTo>
                        <a:pt x="170" y="100"/>
                      </a:lnTo>
                      <a:lnTo>
                        <a:pt x="177" y="100"/>
                      </a:lnTo>
                      <a:lnTo>
                        <a:pt x="177" y="93"/>
                      </a:lnTo>
                      <a:lnTo>
                        <a:pt x="184" y="93"/>
                      </a:lnTo>
                      <a:lnTo>
                        <a:pt x="191" y="93"/>
                      </a:lnTo>
                      <a:lnTo>
                        <a:pt x="198" y="93"/>
                      </a:lnTo>
                      <a:lnTo>
                        <a:pt x="191" y="93"/>
                      </a:lnTo>
                      <a:lnTo>
                        <a:pt x="184" y="93"/>
                      </a:lnTo>
                      <a:lnTo>
                        <a:pt x="177" y="93"/>
                      </a:lnTo>
                      <a:lnTo>
                        <a:pt x="170" y="93"/>
                      </a:lnTo>
                      <a:lnTo>
                        <a:pt x="163" y="93"/>
                      </a:lnTo>
                      <a:lnTo>
                        <a:pt x="156" y="93"/>
                      </a:lnTo>
                      <a:lnTo>
                        <a:pt x="149" y="93"/>
                      </a:lnTo>
                      <a:lnTo>
                        <a:pt x="142" y="93"/>
                      </a:lnTo>
                      <a:lnTo>
                        <a:pt x="135" y="93"/>
                      </a:lnTo>
                      <a:lnTo>
                        <a:pt x="142" y="93"/>
                      </a:lnTo>
                      <a:lnTo>
                        <a:pt x="149" y="93"/>
                      </a:lnTo>
                      <a:lnTo>
                        <a:pt x="156" y="93"/>
                      </a:lnTo>
                      <a:lnTo>
                        <a:pt x="149" y="93"/>
                      </a:lnTo>
                      <a:lnTo>
                        <a:pt x="142" y="86"/>
                      </a:lnTo>
                      <a:lnTo>
                        <a:pt x="135" y="86"/>
                      </a:lnTo>
                      <a:lnTo>
                        <a:pt x="142" y="86"/>
                      </a:lnTo>
                      <a:lnTo>
                        <a:pt x="149" y="86"/>
                      </a:lnTo>
                      <a:lnTo>
                        <a:pt x="142" y="86"/>
                      </a:lnTo>
                      <a:lnTo>
                        <a:pt x="135" y="86"/>
                      </a:lnTo>
                      <a:lnTo>
                        <a:pt x="128" y="86"/>
                      </a:lnTo>
                      <a:lnTo>
                        <a:pt x="120" y="86"/>
                      </a:lnTo>
                      <a:lnTo>
                        <a:pt x="113" y="86"/>
                      </a:lnTo>
                      <a:lnTo>
                        <a:pt x="113" y="93"/>
                      </a:lnTo>
                      <a:lnTo>
                        <a:pt x="113" y="86"/>
                      </a:lnTo>
                      <a:lnTo>
                        <a:pt x="106" y="86"/>
                      </a:lnTo>
                      <a:lnTo>
                        <a:pt x="106" y="93"/>
                      </a:lnTo>
                      <a:lnTo>
                        <a:pt x="99" y="86"/>
                      </a:lnTo>
                      <a:lnTo>
                        <a:pt x="99" y="93"/>
                      </a:lnTo>
                      <a:lnTo>
                        <a:pt x="92" y="93"/>
                      </a:lnTo>
                      <a:lnTo>
                        <a:pt x="85" y="93"/>
                      </a:lnTo>
                      <a:lnTo>
                        <a:pt x="85" y="86"/>
                      </a:lnTo>
                      <a:lnTo>
                        <a:pt x="92" y="86"/>
                      </a:lnTo>
                      <a:lnTo>
                        <a:pt x="85" y="86"/>
                      </a:lnTo>
                      <a:lnTo>
                        <a:pt x="78" y="86"/>
                      </a:lnTo>
                      <a:lnTo>
                        <a:pt x="71" y="86"/>
                      </a:lnTo>
                      <a:lnTo>
                        <a:pt x="78" y="86"/>
                      </a:lnTo>
                      <a:lnTo>
                        <a:pt x="71" y="86"/>
                      </a:lnTo>
                      <a:lnTo>
                        <a:pt x="78" y="86"/>
                      </a:lnTo>
                      <a:lnTo>
                        <a:pt x="71" y="86"/>
                      </a:lnTo>
                      <a:lnTo>
                        <a:pt x="71" y="93"/>
                      </a:lnTo>
                      <a:lnTo>
                        <a:pt x="64" y="93"/>
                      </a:lnTo>
                      <a:lnTo>
                        <a:pt x="57" y="93"/>
                      </a:lnTo>
                      <a:lnTo>
                        <a:pt x="50" y="93"/>
                      </a:lnTo>
                      <a:lnTo>
                        <a:pt x="57" y="93"/>
                      </a:lnTo>
                      <a:lnTo>
                        <a:pt x="50" y="86"/>
                      </a:lnTo>
                      <a:lnTo>
                        <a:pt x="43" y="86"/>
                      </a:lnTo>
                      <a:lnTo>
                        <a:pt x="50" y="86"/>
                      </a:lnTo>
                      <a:lnTo>
                        <a:pt x="43" y="86"/>
                      </a:lnTo>
                      <a:lnTo>
                        <a:pt x="35" y="86"/>
                      </a:lnTo>
                      <a:lnTo>
                        <a:pt x="35" y="78"/>
                      </a:lnTo>
                      <a:lnTo>
                        <a:pt x="50" y="78"/>
                      </a:lnTo>
                      <a:lnTo>
                        <a:pt x="57" y="78"/>
                      </a:lnTo>
                      <a:lnTo>
                        <a:pt x="64" y="78"/>
                      </a:lnTo>
                      <a:lnTo>
                        <a:pt x="71" y="78"/>
                      </a:lnTo>
                      <a:lnTo>
                        <a:pt x="78" y="78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64" y="71"/>
                      </a:lnTo>
                      <a:lnTo>
                        <a:pt x="71" y="78"/>
                      </a:lnTo>
                      <a:lnTo>
                        <a:pt x="64" y="78"/>
                      </a:lnTo>
                      <a:lnTo>
                        <a:pt x="57" y="78"/>
                      </a:lnTo>
                      <a:lnTo>
                        <a:pt x="50" y="78"/>
                      </a:lnTo>
                      <a:lnTo>
                        <a:pt x="43" y="78"/>
                      </a:lnTo>
                      <a:lnTo>
                        <a:pt x="35" y="78"/>
                      </a:lnTo>
                      <a:lnTo>
                        <a:pt x="28" y="78"/>
                      </a:lnTo>
                      <a:lnTo>
                        <a:pt x="28" y="71"/>
                      </a:lnTo>
                      <a:lnTo>
                        <a:pt x="21" y="71"/>
                      </a:lnTo>
                      <a:lnTo>
                        <a:pt x="14" y="71"/>
                      </a:lnTo>
                      <a:lnTo>
                        <a:pt x="7" y="71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21" y="64"/>
                      </a:lnTo>
                      <a:lnTo>
                        <a:pt x="14" y="64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9" name="Freeform 2496"/>
                <p:cNvSpPr>
                  <a:spLocks/>
                </p:cNvSpPr>
                <p:nvPr/>
              </p:nvSpPr>
              <p:spPr bwMode="auto">
                <a:xfrm>
                  <a:off x="2547" y="135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0" name="Freeform 2497"/>
                <p:cNvSpPr>
                  <a:spLocks/>
                </p:cNvSpPr>
                <p:nvPr/>
              </p:nvSpPr>
              <p:spPr bwMode="auto">
                <a:xfrm>
                  <a:off x="2547" y="112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1" name="Freeform 2498"/>
                <p:cNvSpPr>
                  <a:spLocks/>
                </p:cNvSpPr>
                <p:nvPr/>
              </p:nvSpPr>
              <p:spPr bwMode="auto">
                <a:xfrm>
                  <a:off x="2547" y="1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2" name="Freeform 2499"/>
                <p:cNvSpPr>
                  <a:spLocks/>
                </p:cNvSpPr>
                <p:nvPr/>
              </p:nvSpPr>
              <p:spPr bwMode="auto">
                <a:xfrm>
                  <a:off x="2547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3" name="Freeform 2500"/>
                <p:cNvSpPr>
                  <a:spLocks/>
                </p:cNvSpPr>
                <p:nvPr/>
              </p:nvSpPr>
              <p:spPr bwMode="auto">
                <a:xfrm>
                  <a:off x="2547" y="11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4" name="Freeform 2501"/>
                <p:cNvSpPr>
                  <a:spLocks/>
                </p:cNvSpPr>
                <p:nvPr/>
              </p:nvSpPr>
              <p:spPr bwMode="auto">
                <a:xfrm>
                  <a:off x="2547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5" name="Freeform 2502"/>
                <p:cNvSpPr>
                  <a:spLocks/>
                </p:cNvSpPr>
                <p:nvPr/>
              </p:nvSpPr>
              <p:spPr bwMode="auto">
                <a:xfrm>
                  <a:off x="2547" y="136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6" name="Freeform 2503"/>
                <p:cNvSpPr>
                  <a:spLocks/>
                </p:cNvSpPr>
                <p:nvPr/>
              </p:nvSpPr>
              <p:spPr bwMode="auto">
                <a:xfrm>
                  <a:off x="2547" y="136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7" name="Freeform 2504"/>
                <p:cNvSpPr>
                  <a:spLocks/>
                </p:cNvSpPr>
                <p:nvPr/>
              </p:nvSpPr>
              <p:spPr bwMode="auto">
                <a:xfrm>
                  <a:off x="2554" y="1432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0 w 14"/>
                    <a:gd name="T7" fmla="*/ 0 h 7"/>
                    <a:gd name="T8" fmla="*/ 7 w 14"/>
                    <a:gd name="T9" fmla="*/ 0 h 7"/>
                    <a:gd name="T10" fmla="*/ 14 w 14"/>
                    <a:gd name="T11" fmla="*/ 0 h 7"/>
                    <a:gd name="T12" fmla="*/ 14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8" name="Freeform 2505"/>
                <p:cNvSpPr>
                  <a:spLocks/>
                </p:cNvSpPr>
                <p:nvPr/>
              </p:nvSpPr>
              <p:spPr bwMode="auto">
                <a:xfrm>
                  <a:off x="2554" y="11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49" name="Freeform 2506"/>
                <p:cNvSpPr>
                  <a:spLocks/>
                </p:cNvSpPr>
                <p:nvPr/>
              </p:nvSpPr>
              <p:spPr bwMode="auto">
                <a:xfrm>
                  <a:off x="2554" y="136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0" name="Freeform 2507"/>
                <p:cNvSpPr>
                  <a:spLocks/>
                </p:cNvSpPr>
                <p:nvPr/>
              </p:nvSpPr>
              <p:spPr bwMode="auto">
                <a:xfrm>
                  <a:off x="2554" y="1177"/>
                  <a:ext cx="106" cy="42"/>
                </a:xfrm>
                <a:custGeom>
                  <a:avLst/>
                  <a:gdLst>
                    <a:gd name="T0" fmla="*/ 7 w 106"/>
                    <a:gd name="T1" fmla="*/ 28 h 42"/>
                    <a:gd name="T2" fmla="*/ 0 w 106"/>
                    <a:gd name="T3" fmla="*/ 28 h 42"/>
                    <a:gd name="T4" fmla="*/ 0 w 106"/>
                    <a:gd name="T5" fmla="*/ 21 h 42"/>
                    <a:gd name="T6" fmla="*/ 7 w 106"/>
                    <a:gd name="T7" fmla="*/ 21 h 42"/>
                    <a:gd name="T8" fmla="*/ 7 w 106"/>
                    <a:gd name="T9" fmla="*/ 14 h 42"/>
                    <a:gd name="T10" fmla="*/ 14 w 106"/>
                    <a:gd name="T11" fmla="*/ 14 h 42"/>
                    <a:gd name="T12" fmla="*/ 21 w 106"/>
                    <a:gd name="T13" fmla="*/ 14 h 42"/>
                    <a:gd name="T14" fmla="*/ 14 w 106"/>
                    <a:gd name="T15" fmla="*/ 14 h 42"/>
                    <a:gd name="T16" fmla="*/ 21 w 106"/>
                    <a:gd name="T17" fmla="*/ 14 h 42"/>
                    <a:gd name="T18" fmla="*/ 21 w 106"/>
                    <a:gd name="T19" fmla="*/ 7 h 42"/>
                    <a:gd name="T20" fmla="*/ 14 w 106"/>
                    <a:gd name="T21" fmla="*/ 7 h 42"/>
                    <a:gd name="T22" fmla="*/ 21 w 106"/>
                    <a:gd name="T23" fmla="*/ 7 h 42"/>
                    <a:gd name="T24" fmla="*/ 28 w 106"/>
                    <a:gd name="T25" fmla="*/ 7 h 42"/>
                    <a:gd name="T26" fmla="*/ 21 w 106"/>
                    <a:gd name="T27" fmla="*/ 7 h 42"/>
                    <a:gd name="T28" fmla="*/ 28 w 106"/>
                    <a:gd name="T29" fmla="*/ 7 h 42"/>
                    <a:gd name="T30" fmla="*/ 28 w 106"/>
                    <a:gd name="T31" fmla="*/ 0 h 42"/>
                    <a:gd name="T32" fmla="*/ 36 w 106"/>
                    <a:gd name="T33" fmla="*/ 0 h 42"/>
                    <a:gd name="T34" fmla="*/ 43 w 106"/>
                    <a:gd name="T35" fmla="*/ 0 h 42"/>
                    <a:gd name="T36" fmla="*/ 50 w 106"/>
                    <a:gd name="T37" fmla="*/ 0 h 42"/>
                    <a:gd name="T38" fmla="*/ 57 w 106"/>
                    <a:gd name="T39" fmla="*/ 0 h 42"/>
                    <a:gd name="T40" fmla="*/ 64 w 106"/>
                    <a:gd name="T41" fmla="*/ 0 h 42"/>
                    <a:gd name="T42" fmla="*/ 71 w 106"/>
                    <a:gd name="T43" fmla="*/ 0 h 42"/>
                    <a:gd name="T44" fmla="*/ 78 w 106"/>
                    <a:gd name="T45" fmla="*/ 0 h 42"/>
                    <a:gd name="T46" fmla="*/ 78 w 106"/>
                    <a:gd name="T47" fmla="*/ 7 h 42"/>
                    <a:gd name="T48" fmla="*/ 85 w 106"/>
                    <a:gd name="T49" fmla="*/ 7 h 42"/>
                    <a:gd name="T50" fmla="*/ 92 w 106"/>
                    <a:gd name="T51" fmla="*/ 7 h 42"/>
                    <a:gd name="T52" fmla="*/ 92 w 106"/>
                    <a:gd name="T53" fmla="*/ 14 h 42"/>
                    <a:gd name="T54" fmla="*/ 99 w 106"/>
                    <a:gd name="T55" fmla="*/ 14 h 42"/>
                    <a:gd name="T56" fmla="*/ 99 w 106"/>
                    <a:gd name="T57" fmla="*/ 21 h 42"/>
                    <a:gd name="T58" fmla="*/ 99 w 106"/>
                    <a:gd name="T59" fmla="*/ 28 h 42"/>
                    <a:gd name="T60" fmla="*/ 106 w 106"/>
                    <a:gd name="T61" fmla="*/ 28 h 42"/>
                    <a:gd name="T62" fmla="*/ 99 w 106"/>
                    <a:gd name="T63" fmla="*/ 28 h 42"/>
                    <a:gd name="T64" fmla="*/ 99 w 106"/>
                    <a:gd name="T65" fmla="*/ 35 h 42"/>
                    <a:gd name="T66" fmla="*/ 99 w 106"/>
                    <a:gd name="T67" fmla="*/ 42 h 42"/>
                    <a:gd name="T68" fmla="*/ 92 w 106"/>
                    <a:gd name="T69" fmla="*/ 42 h 42"/>
                    <a:gd name="T70" fmla="*/ 85 w 106"/>
                    <a:gd name="T71" fmla="*/ 42 h 42"/>
                    <a:gd name="T72" fmla="*/ 78 w 106"/>
                    <a:gd name="T73" fmla="*/ 42 h 42"/>
                    <a:gd name="T74" fmla="*/ 71 w 106"/>
                    <a:gd name="T75" fmla="*/ 42 h 42"/>
                    <a:gd name="T76" fmla="*/ 64 w 106"/>
                    <a:gd name="T77" fmla="*/ 42 h 42"/>
                    <a:gd name="T78" fmla="*/ 57 w 106"/>
                    <a:gd name="T79" fmla="*/ 42 h 42"/>
                    <a:gd name="T80" fmla="*/ 57 w 106"/>
                    <a:gd name="T81" fmla="*/ 35 h 42"/>
                    <a:gd name="T82" fmla="*/ 57 w 106"/>
                    <a:gd name="T83" fmla="*/ 42 h 42"/>
                    <a:gd name="T84" fmla="*/ 50 w 106"/>
                    <a:gd name="T85" fmla="*/ 42 h 42"/>
                    <a:gd name="T86" fmla="*/ 50 w 106"/>
                    <a:gd name="T87" fmla="*/ 35 h 42"/>
                    <a:gd name="T88" fmla="*/ 43 w 106"/>
                    <a:gd name="T89" fmla="*/ 35 h 42"/>
                    <a:gd name="T90" fmla="*/ 50 w 106"/>
                    <a:gd name="T91" fmla="*/ 35 h 42"/>
                    <a:gd name="T92" fmla="*/ 43 w 106"/>
                    <a:gd name="T93" fmla="*/ 35 h 42"/>
                    <a:gd name="T94" fmla="*/ 36 w 106"/>
                    <a:gd name="T95" fmla="*/ 35 h 42"/>
                    <a:gd name="T96" fmla="*/ 28 w 106"/>
                    <a:gd name="T97" fmla="*/ 35 h 42"/>
                    <a:gd name="T98" fmla="*/ 21 w 106"/>
                    <a:gd name="T99" fmla="*/ 35 h 42"/>
                    <a:gd name="T100" fmla="*/ 21 w 106"/>
                    <a:gd name="T101" fmla="*/ 28 h 42"/>
                    <a:gd name="T102" fmla="*/ 14 w 106"/>
                    <a:gd name="T103" fmla="*/ 28 h 42"/>
                    <a:gd name="T104" fmla="*/ 7 w 106"/>
                    <a:gd name="T105" fmla="*/ 28 h 4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6"/>
                    <a:gd name="T160" fmla="*/ 0 h 42"/>
                    <a:gd name="T161" fmla="*/ 106 w 106"/>
                    <a:gd name="T162" fmla="*/ 42 h 4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6" h="42">
                      <a:moveTo>
                        <a:pt x="7" y="28"/>
                      </a:moveTo>
                      <a:lnTo>
                        <a:pt x="0" y="28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99" y="21"/>
                      </a:lnTo>
                      <a:lnTo>
                        <a:pt x="99" y="28"/>
                      </a:lnTo>
                      <a:lnTo>
                        <a:pt x="106" y="28"/>
                      </a:lnTo>
                      <a:lnTo>
                        <a:pt x="99" y="28"/>
                      </a:lnTo>
                      <a:lnTo>
                        <a:pt x="99" y="35"/>
                      </a:lnTo>
                      <a:lnTo>
                        <a:pt x="99" y="42"/>
                      </a:lnTo>
                      <a:lnTo>
                        <a:pt x="92" y="42"/>
                      </a:lnTo>
                      <a:lnTo>
                        <a:pt x="85" y="42"/>
                      </a:lnTo>
                      <a:lnTo>
                        <a:pt x="78" y="42"/>
                      </a:lnTo>
                      <a:lnTo>
                        <a:pt x="71" y="42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57" y="35"/>
                      </a:lnTo>
                      <a:lnTo>
                        <a:pt x="57" y="42"/>
                      </a:lnTo>
                      <a:lnTo>
                        <a:pt x="50" y="42"/>
                      </a:lnTo>
                      <a:lnTo>
                        <a:pt x="50" y="35"/>
                      </a:lnTo>
                      <a:lnTo>
                        <a:pt x="43" y="35"/>
                      </a:lnTo>
                      <a:lnTo>
                        <a:pt x="50" y="35"/>
                      </a:lnTo>
                      <a:lnTo>
                        <a:pt x="43" y="35"/>
                      </a:lnTo>
                      <a:lnTo>
                        <a:pt x="36" y="35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1" name="Freeform 2508"/>
                <p:cNvSpPr>
                  <a:spLocks/>
                </p:cNvSpPr>
                <p:nvPr/>
              </p:nvSpPr>
              <p:spPr bwMode="auto">
                <a:xfrm>
                  <a:off x="2554" y="11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2" name="Freeform 2509"/>
                <p:cNvSpPr>
                  <a:spLocks/>
                </p:cNvSpPr>
                <p:nvPr/>
              </p:nvSpPr>
              <p:spPr bwMode="auto">
                <a:xfrm>
                  <a:off x="2561" y="9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3" name="Freeform 2510"/>
                <p:cNvSpPr>
                  <a:spLocks/>
                </p:cNvSpPr>
                <p:nvPr/>
              </p:nvSpPr>
              <p:spPr bwMode="auto">
                <a:xfrm>
                  <a:off x="2561" y="1084"/>
                  <a:ext cx="106" cy="15"/>
                </a:xfrm>
                <a:custGeom>
                  <a:avLst/>
                  <a:gdLst>
                    <a:gd name="T0" fmla="*/ 43 w 106"/>
                    <a:gd name="T1" fmla="*/ 15 h 15"/>
                    <a:gd name="T2" fmla="*/ 36 w 106"/>
                    <a:gd name="T3" fmla="*/ 15 h 15"/>
                    <a:gd name="T4" fmla="*/ 29 w 106"/>
                    <a:gd name="T5" fmla="*/ 15 h 15"/>
                    <a:gd name="T6" fmla="*/ 21 w 106"/>
                    <a:gd name="T7" fmla="*/ 15 h 15"/>
                    <a:gd name="T8" fmla="*/ 14 w 106"/>
                    <a:gd name="T9" fmla="*/ 15 h 15"/>
                    <a:gd name="T10" fmla="*/ 7 w 106"/>
                    <a:gd name="T11" fmla="*/ 15 h 15"/>
                    <a:gd name="T12" fmla="*/ 7 w 106"/>
                    <a:gd name="T13" fmla="*/ 8 h 15"/>
                    <a:gd name="T14" fmla="*/ 0 w 106"/>
                    <a:gd name="T15" fmla="*/ 8 h 15"/>
                    <a:gd name="T16" fmla="*/ 7 w 106"/>
                    <a:gd name="T17" fmla="*/ 8 h 15"/>
                    <a:gd name="T18" fmla="*/ 0 w 106"/>
                    <a:gd name="T19" fmla="*/ 8 h 15"/>
                    <a:gd name="T20" fmla="*/ 7 w 106"/>
                    <a:gd name="T21" fmla="*/ 8 h 15"/>
                    <a:gd name="T22" fmla="*/ 0 w 106"/>
                    <a:gd name="T23" fmla="*/ 8 h 15"/>
                    <a:gd name="T24" fmla="*/ 7 w 106"/>
                    <a:gd name="T25" fmla="*/ 8 h 15"/>
                    <a:gd name="T26" fmla="*/ 0 w 106"/>
                    <a:gd name="T27" fmla="*/ 8 h 15"/>
                    <a:gd name="T28" fmla="*/ 7 w 106"/>
                    <a:gd name="T29" fmla="*/ 8 h 15"/>
                    <a:gd name="T30" fmla="*/ 7 w 106"/>
                    <a:gd name="T31" fmla="*/ 0 h 15"/>
                    <a:gd name="T32" fmla="*/ 14 w 106"/>
                    <a:gd name="T33" fmla="*/ 0 h 15"/>
                    <a:gd name="T34" fmla="*/ 21 w 106"/>
                    <a:gd name="T35" fmla="*/ 0 h 15"/>
                    <a:gd name="T36" fmla="*/ 29 w 106"/>
                    <a:gd name="T37" fmla="*/ 0 h 15"/>
                    <a:gd name="T38" fmla="*/ 36 w 106"/>
                    <a:gd name="T39" fmla="*/ 0 h 15"/>
                    <a:gd name="T40" fmla="*/ 43 w 106"/>
                    <a:gd name="T41" fmla="*/ 0 h 15"/>
                    <a:gd name="T42" fmla="*/ 50 w 106"/>
                    <a:gd name="T43" fmla="*/ 0 h 15"/>
                    <a:gd name="T44" fmla="*/ 57 w 106"/>
                    <a:gd name="T45" fmla="*/ 0 h 15"/>
                    <a:gd name="T46" fmla="*/ 64 w 106"/>
                    <a:gd name="T47" fmla="*/ 0 h 15"/>
                    <a:gd name="T48" fmla="*/ 71 w 106"/>
                    <a:gd name="T49" fmla="*/ 0 h 15"/>
                    <a:gd name="T50" fmla="*/ 78 w 106"/>
                    <a:gd name="T51" fmla="*/ 0 h 15"/>
                    <a:gd name="T52" fmla="*/ 85 w 106"/>
                    <a:gd name="T53" fmla="*/ 0 h 15"/>
                    <a:gd name="T54" fmla="*/ 78 w 106"/>
                    <a:gd name="T55" fmla="*/ 0 h 15"/>
                    <a:gd name="T56" fmla="*/ 85 w 106"/>
                    <a:gd name="T57" fmla="*/ 0 h 15"/>
                    <a:gd name="T58" fmla="*/ 92 w 106"/>
                    <a:gd name="T59" fmla="*/ 0 h 15"/>
                    <a:gd name="T60" fmla="*/ 99 w 106"/>
                    <a:gd name="T61" fmla="*/ 0 h 15"/>
                    <a:gd name="T62" fmla="*/ 106 w 106"/>
                    <a:gd name="T63" fmla="*/ 0 h 15"/>
                    <a:gd name="T64" fmla="*/ 106 w 106"/>
                    <a:gd name="T65" fmla="*/ 8 h 15"/>
                    <a:gd name="T66" fmla="*/ 99 w 106"/>
                    <a:gd name="T67" fmla="*/ 8 h 15"/>
                    <a:gd name="T68" fmla="*/ 92 w 106"/>
                    <a:gd name="T69" fmla="*/ 8 h 15"/>
                    <a:gd name="T70" fmla="*/ 99 w 106"/>
                    <a:gd name="T71" fmla="*/ 8 h 15"/>
                    <a:gd name="T72" fmla="*/ 92 w 106"/>
                    <a:gd name="T73" fmla="*/ 8 h 15"/>
                    <a:gd name="T74" fmla="*/ 92 w 106"/>
                    <a:gd name="T75" fmla="*/ 15 h 15"/>
                    <a:gd name="T76" fmla="*/ 85 w 106"/>
                    <a:gd name="T77" fmla="*/ 15 h 15"/>
                    <a:gd name="T78" fmla="*/ 78 w 106"/>
                    <a:gd name="T79" fmla="*/ 15 h 15"/>
                    <a:gd name="T80" fmla="*/ 85 w 106"/>
                    <a:gd name="T81" fmla="*/ 15 h 15"/>
                    <a:gd name="T82" fmla="*/ 78 w 106"/>
                    <a:gd name="T83" fmla="*/ 15 h 15"/>
                    <a:gd name="T84" fmla="*/ 71 w 106"/>
                    <a:gd name="T85" fmla="*/ 15 h 15"/>
                    <a:gd name="T86" fmla="*/ 64 w 106"/>
                    <a:gd name="T87" fmla="*/ 15 h 15"/>
                    <a:gd name="T88" fmla="*/ 57 w 106"/>
                    <a:gd name="T89" fmla="*/ 15 h 15"/>
                    <a:gd name="T90" fmla="*/ 50 w 106"/>
                    <a:gd name="T91" fmla="*/ 15 h 15"/>
                    <a:gd name="T92" fmla="*/ 43 w 106"/>
                    <a:gd name="T93" fmla="*/ 15 h 15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06"/>
                    <a:gd name="T142" fmla="*/ 0 h 15"/>
                    <a:gd name="T143" fmla="*/ 106 w 106"/>
                    <a:gd name="T144" fmla="*/ 15 h 15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06" h="15">
                      <a:moveTo>
                        <a:pt x="43" y="15"/>
                      </a:moveTo>
                      <a:lnTo>
                        <a:pt x="36" y="15"/>
                      </a:lnTo>
                      <a:lnTo>
                        <a:pt x="29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06" y="8"/>
                      </a:lnTo>
                      <a:lnTo>
                        <a:pt x="99" y="8"/>
                      </a:lnTo>
                      <a:lnTo>
                        <a:pt x="92" y="8"/>
                      </a:lnTo>
                      <a:lnTo>
                        <a:pt x="99" y="8"/>
                      </a:lnTo>
                      <a:lnTo>
                        <a:pt x="92" y="8"/>
                      </a:lnTo>
                      <a:lnTo>
                        <a:pt x="92" y="15"/>
                      </a:lnTo>
                      <a:lnTo>
                        <a:pt x="85" y="15"/>
                      </a:lnTo>
                      <a:lnTo>
                        <a:pt x="78" y="15"/>
                      </a:lnTo>
                      <a:lnTo>
                        <a:pt x="85" y="15"/>
                      </a:lnTo>
                      <a:lnTo>
                        <a:pt x="78" y="15"/>
                      </a:lnTo>
                      <a:lnTo>
                        <a:pt x="71" y="15"/>
                      </a:lnTo>
                      <a:lnTo>
                        <a:pt x="64" y="15"/>
                      </a:lnTo>
                      <a:lnTo>
                        <a:pt x="57" y="15"/>
                      </a:lnTo>
                      <a:lnTo>
                        <a:pt x="50" y="15"/>
                      </a:lnTo>
                      <a:lnTo>
                        <a:pt x="43" y="1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4" name="Freeform 2511"/>
                <p:cNvSpPr>
                  <a:spLocks/>
                </p:cNvSpPr>
                <p:nvPr/>
              </p:nvSpPr>
              <p:spPr bwMode="auto">
                <a:xfrm>
                  <a:off x="2561" y="151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5" name="Rectangle 2512"/>
                <p:cNvSpPr>
                  <a:spLocks noChangeArrowheads="1"/>
                </p:cNvSpPr>
                <p:nvPr/>
              </p:nvSpPr>
              <p:spPr bwMode="auto">
                <a:xfrm>
                  <a:off x="2561" y="96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6" name="Freeform 2513"/>
                <p:cNvSpPr>
                  <a:spLocks/>
                </p:cNvSpPr>
                <p:nvPr/>
              </p:nvSpPr>
              <p:spPr bwMode="auto">
                <a:xfrm>
                  <a:off x="2561" y="151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7" name="Freeform 2514"/>
                <p:cNvSpPr>
                  <a:spLocks/>
                </p:cNvSpPr>
                <p:nvPr/>
              </p:nvSpPr>
              <p:spPr bwMode="auto">
                <a:xfrm>
                  <a:off x="2568" y="11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8" name="Freeform 2515"/>
                <p:cNvSpPr>
                  <a:spLocks/>
                </p:cNvSpPr>
                <p:nvPr/>
              </p:nvSpPr>
              <p:spPr bwMode="auto">
                <a:xfrm>
                  <a:off x="2568" y="1503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7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59" name="Freeform 2516"/>
                <p:cNvSpPr>
                  <a:spLocks/>
                </p:cNvSpPr>
                <p:nvPr/>
              </p:nvSpPr>
              <p:spPr bwMode="auto">
                <a:xfrm>
                  <a:off x="2568" y="957"/>
                  <a:ext cx="36" cy="7"/>
                </a:xfrm>
                <a:custGeom>
                  <a:avLst/>
                  <a:gdLst>
                    <a:gd name="T0" fmla="*/ 36 w 36"/>
                    <a:gd name="T1" fmla="*/ 7 h 7"/>
                    <a:gd name="T2" fmla="*/ 29 w 36"/>
                    <a:gd name="T3" fmla="*/ 7 h 7"/>
                    <a:gd name="T4" fmla="*/ 22 w 36"/>
                    <a:gd name="T5" fmla="*/ 7 h 7"/>
                    <a:gd name="T6" fmla="*/ 14 w 36"/>
                    <a:gd name="T7" fmla="*/ 7 h 7"/>
                    <a:gd name="T8" fmla="*/ 7 w 36"/>
                    <a:gd name="T9" fmla="*/ 7 h 7"/>
                    <a:gd name="T10" fmla="*/ 0 w 36"/>
                    <a:gd name="T11" fmla="*/ 7 h 7"/>
                    <a:gd name="T12" fmla="*/ 7 w 36"/>
                    <a:gd name="T13" fmla="*/ 0 h 7"/>
                    <a:gd name="T14" fmla="*/ 22 w 36"/>
                    <a:gd name="T15" fmla="*/ 0 h 7"/>
                    <a:gd name="T16" fmla="*/ 29 w 36"/>
                    <a:gd name="T17" fmla="*/ 0 h 7"/>
                    <a:gd name="T18" fmla="*/ 36 w 36"/>
                    <a:gd name="T19" fmla="*/ 0 h 7"/>
                    <a:gd name="T20" fmla="*/ 36 w 36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"/>
                    <a:gd name="T34" fmla="*/ 0 h 7"/>
                    <a:gd name="T35" fmla="*/ 36 w 36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" h="7">
                      <a:moveTo>
                        <a:pt x="36" y="7"/>
                      </a:move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36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0" name="Freeform 2517"/>
                <p:cNvSpPr>
                  <a:spLocks/>
                </p:cNvSpPr>
                <p:nvPr/>
              </p:nvSpPr>
              <p:spPr bwMode="auto">
                <a:xfrm>
                  <a:off x="2568" y="15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1" name="Freeform 2518"/>
                <p:cNvSpPr>
                  <a:spLocks/>
                </p:cNvSpPr>
                <p:nvPr/>
              </p:nvSpPr>
              <p:spPr bwMode="auto">
                <a:xfrm>
                  <a:off x="2568" y="151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2" name="Freeform 2519"/>
                <p:cNvSpPr>
                  <a:spLocks/>
                </p:cNvSpPr>
                <p:nvPr/>
              </p:nvSpPr>
              <p:spPr bwMode="auto">
                <a:xfrm>
                  <a:off x="2568" y="152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3" name="Freeform 2520"/>
                <p:cNvSpPr>
                  <a:spLocks/>
                </p:cNvSpPr>
                <p:nvPr/>
              </p:nvSpPr>
              <p:spPr bwMode="auto">
                <a:xfrm>
                  <a:off x="2575" y="15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4" name="Freeform 2521"/>
                <p:cNvSpPr>
                  <a:spLocks/>
                </p:cNvSpPr>
                <p:nvPr/>
              </p:nvSpPr>
              <p:spPr bwMode="auto">
                <a:xfrm>
                  <a:off x="2575" y="1432"/>
                  <a:ext cx="22" cy="14"/>
                </a:xfrm>
                <a:custGeom>
                  <a:avLst/>
                  <a:gdLst>
                    <a:gd name="T0" fmla="*/ 7 w 22"/>
                    <a:gd name="T1" fmla="*/ 0 h 14"/>
                    <a:gd name="T2" fmla="*/ 7 w 22"/>
                    <a:gd name="T3" fmla="*/ 7 h 14"/>
                    <a:gd name="T4" fmla="*/ 0 w 22"/>
                    <a:gd name="T5" fmla="*/ 7 h 14"/>
                    <a:gd name="T6" fmla="*/ 7 w 22"/>
                    <a:gd name="T7" fmla="*/ 7 h 14"/>
                    <a:gd name="T8" fmla="*/ 0 w 22"/>
                    <a:gd name="T9" fmla="*/ 7 h 14"/>
                    <a:gd name="T10" fmla="*/ 0 w 22"/>
                    <a:gd name="T11" fmla="*/ 0 h 14"/>
                    <a:gd name="T12" fmla="*/ 7 w 22"/>
                    <a:gd name="T13" fmla="*/ 0 h 14"/>
                    <a:gd name="T14" fmla="*/ 15 w 22"/>
                    <a:gd name="T15" fmla="*/ 0 h 14"/>
                    <a:gd name="T16" fmla="*/ 22 w 22"/>
                    <a:gd name="T17" fmla="*/ 0 h 14"/>
                    <a:gd name="T18" fmla="*/ 22 w 22"/>
                    <a:gd name="T19" fmla="*/ 7 h 14"/>
                    <a:gd name="T20" fmla="*/ 15 w 22"/>
                    <a:gd name="T21" fmla="*/ 7 h 14"/>
                    <a:gd name="T22" fmla="*/ 15 w 22"/>
                    <a:gd name="T23" fmla="*/ 14 h 14"/>
                    <a:gd name="T24" fmla="*/ 15 w 22"/>
                    <a:gd name="T25" fmla="*/ 7 h 14"/>
                    <a:gd name="T26" fmla="*/ 7 w 22"/>
                    <a:gd name="T27" fmla="*/ 7 h 14"/>
                    <a:gd name="T28" fmla="*/ 7 w 22"/>
                    <a:gd name="T29" fmla="*/ 14 h 14"/>
                    <a:gd name="T30" fmla="*/ 7 w 22"/>
                    <a:gd name="T31" fmla="*/ 7 h 14"/>
                    <a:gd name="T32" fmla="*/ 7 w 22"/>
                    <a:gd name="T33" fmla="*/ 14 h 14"/>
                    <a:gd name="T34" fmla="*/ 7 w 22"/>
                    <a:gd name="T35" fmla="*/ 7 h 14"/>
                    <a:gd name="T36" fmla="*/ 15 w 22"/>
                    <a:gd name="T37" fmla="*/ 7 h 14"/>
                    <a:gd name="T38" fmla="*/ 7 w 22"/>
                    <a:gd name="T39" fmla="*/ 7 h 14"/>
                    <a:gd name="T40" fmla="*/ 7 w 22"/>
                    <a:gd name="T41" fmla="*/ 0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2"/>
                    <a:gd name="T64" fmla="*/ 0 h 14"/>
                    <a:gd name="T65" fmla="*/ 22 w 22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2" h="14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5" name="Freeform 2522"/>
                <p:cNvSpPr>
                  <a:spLocks/>
                </p:cNvSpPr>
                <p:nvPr/>
              </p:nvSpPr>
              <p:spPr bwMode="auto">
                <a:xfrm>
                  <a:off x="2575" y="11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6" name="Freeform 2523"/>
                <p:cNvSpPr>
                  <a:spLocks/>
                </p:cNvSpPr>
                <p:nvPr/>
              </p:nvSpPr>
              <p:spPr bwMode="auto">
                <a:xfrm>
                  <a:off x="2575" y="111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7" name="Freeform 2524"/>
                <p:cNvSpPr>
                  <a:spLocks/>
                </p:cNvSpPr>
                <p:nvPr/>
              </p:nvSpPr>
              <p:spPr bwMode="auto">
                <a:xfrm>
                  <a:off x="2575" y="116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8" name="Freeform 2525"/>
                <p:cNvSpPr>
                  <a:spLocks/>
                </p:cNvSpPr>
                <p:nvPr/>
              </p:nvSpPr>
              <p:spPr bwMode="auto">
                <a:xfrm>
                  <a:off x="2575" y="1240"/>
                  <a:ext cx="185" cy="92"/>
                </a:xfrm>
                <a:custGeom>
                  <a:avLst/>
                  <a:gdLst>
                    <a:gd name="T0" fmla="*/ 22 w 185"/>
                    <a:gd name="T1" fmla="*/ 78 h 92"/>
                    <a:gd name="T2" fmla="*/ 29 w 185"/>
                    <a:gd name="T3" fmla="*/ 71 h 92"/>
                    <a:gd name="T4" fmla="*/ 15 w 185"/>
                    <a:gd name="T5" fmla="*/ 64 h 92"/>
                    <a:gd name="T6" fmla="*/ 15 w 185"/>
                    <a:gd name="T7" fmla="*/ 57 h 92"/>
                    <a:gd name="T8" fmla="*/ 0 w 185"/>
                    <a:gd name="T9" fmla="*/ 50 h 92"/>
                    <a:gd name="T10" fmla="*/ 7 w 185"/>
                    <a:gd name="T11" fmla="*/ 50 h 92"/>
                    <a:gd name="T12" fmla="*/ 7 w 185"/>
                    <a:gd name="T13" fmla="*/ 43 h 92"/>
                    <a:gd name="T14" fmla="*/ 7 w 185"/>
                    <a:gd name="T15" fmla="*/ 36 h 92"/>
                    <a:gd name="T16" fmla="*/ 7 w 185"/>
                    <a:gd name="T17" fmla="*/ 29 h 92"/>
                    <a:gd name="T18" fmla="*/ 15 w 185"/>
                    <a:gd name="T19" fmla="*/ 22 h 92"/>
                    <a:gd name="T20" fmla="*/ 7 w 185"/>
                    <a:gd name="T21" fmla="*/ 22 h 92"/>
                    <a:gd name="T22" fmla="*/ 15 w 185"/>
                    <a:gd name="T23" fmla="*/ 22 h 92"/>
                    <a:gd name="T24" fmla="*/ 7 w 185"/>
                    <a:gd name="T25" fmla="*/ 22 h 92"/>
                    <a:gd name="T26" fmla="*/ 22 w 185"/>
                    <a:gd name="T27" fmla="*/ 15 h 92"/>
                    <a:gd name="T28" fmla="*/ 29 w 185"/>
                    <a:gd name="T29" fmla="*/ 15 h 92"/>
                    <a:gd name="T30" fmla="*/ 43 w 185"/>
                    <a:gd name="T31" fmla="*/ 15 h 92"/>
                    <a:gd name="T32" fmla="*/ 36 w 185"/>
                    <a:gd name="T33" fmla="*/ 15 h 92"/>
                    <a:gd name="T34" fmla="*/ 29 w 185"/>
                    <a:gd name="T35" fmla="*/ 0 h 92"/>
                    <a:gd name="T36" fmla="*/ 50 w 185"/>
                    <a:gd name="T37" fmla="*/ 0 h 92"/>
                    <a:gd name="T38" fmla="*/ 71 w 185"/>
                    <a:gd name="T39" fmla="*/ 0 h 92"/>
                    <a:gd name="T40" fmla="*/ 92 w 185"/>
                    <a:gd name="T41" fmla="*/ 0 h 92"/>
                    <a:gd name="T42" fmla="*/ 114 w 185"/>
                    <a:gd name="T43" fmla="*/ 0 h 92"/>
                    <a:gd name="T44" fmla="*/ 114 w 185"/>
                    <a:gd name="T45" fmla="*/ 7 h 92"/>
                    <a:gd name="T46" fmla="*/ 128 w 185"/>
                    <a:gd name="T47" fmla="*/ 0 h 92"/>
                    <a:gd name="T48" fmla="*/ 142 w 185"/>
                    <a:gd name="T49" fmla="*/ 0 h 92"/>
                    <a:gd name="T50" fmla="*/ 163 w 185"/>
                    <a:gd name="T51" fmla="*/ 7 h 92"/>
                    <a:gd name="T52" fmla="*/ 185 w 185"/>
                    <a:gd name="T53" fmla="*/ 7 h 92"/>
                    <a:gd name="T54" fmla="*/ 178 w 185"/>
                    <a:gd name="T55" fmla="*/ 7 h 92"/>
                    <a:gd name="T56" fmla="*/ 170 w 185"/>
                    <a:gd name="T57" fmla="*/ 22 h 92"/>
                    <a:gd name="T58" fmla="*/ 163 w 185"/>
                    <a:gd name="T59" fmla="*/ 29 h 92"/>
                    <a:gd name="T60" fmla="*/ 142 w 185"/>
                    <a:gd name="T61" fmla="*/ 36 h 92"/>
                    <a:gd name="T62" fmla="*/ 142 w 185"/>
                    <a:gd name="T63" fmla="*/ 43 h 92"/>
                    <a:gd name="T64" fmla="*/ 128 w 185"/>
                    <a:gd name="T65" fmla="*/ 57 h 92"/>
                    <a:gd name="T66" fmla="*/ 107 w 185"/>
                    <a:gd name="T67" fmla="*/ 57 h 92"/>
                    <a:gd name="T68" fmla="*/ 85 w 185"/>
                    <a:gd name="T69" fmla="*/ 57 h 92"/>
                    <a:gd name="T70" fmla="*/ 64 w 185"/>
                    <a:gd name="T71" fmla="*/ 57 h 92"/>
                    <a:gd name="T72" fmla="*/ 57 w 185"/>
                    <a:gd name="T73" fmla="*/ 57 h 92"/>
                    <a:gd name="T74" fmla="*/ 71 w 185"/>
                    <a:gd name="T75" fmla="*/ 64 h 92"/>
                    <a:gd name="T76" fmla="*/ 71 w 185"/>
                    <a:gd name="T77" fmla="*/ 78 h 92"/>
                    <a:gd name="T78" fmla="*/ 57 w 185"/>
                    <a:gd name="T79" fmla="*/ 85 h 92"/>
                    <a:gd name="T80" fmla="*/ 64 w 185"/>
                    <a:gd name="T81" fmla="*/ 92 h 92"/>
                    <a:gd name="T82" fmla="*/ 57 w 185"/>
                    <a:gd name="T83" fmla="*/ 92 h 92"/>
                    <a:gd name="T84" fmla="*/ 43 w 185"/>
                    <a:gd name="T85" fmla="*/ 85 h 92"/>
                    <a:gd name="T86" fmla="*/ 22 w 185"/>
                    <a:gd name="T87" fmla="*/ 92 h 92"/>
                    <a:gd name="T88" fmla="*/ 22 w 185"/>
                    <a:gd name="T89" fmla="*/ 85 h 92"/>
                    <a:gd name="T90" fmla="*/ 29 w 185"/>
                    <a:gd name="T91" fmla="*/ 85 h 9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5"/>
                    <a:gd name="T139" fmla="*/ 0 h 92"/>
                    <a:gd name="T140" fmla="*/ 185 w 185"/>
                    <a:gd name="T141" fmla="*/ 92 h 9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5" h="92">
                      <a:moveTo>
                        <a:pt x="29" y="85"/>
                      </a:moveTo>
                      <a:lnTo>
                        <a:pt x="22" y="85"/>
                      </a:lnTo>
                      <a:lnTo>
                        <a:pt x="22" y="78"/>
                      </a:lnTo>
                      <a:lnTo>
                        <a:pt x="29" y="71"/>
                      </a:lnTo>
                      <a:lnTo>
                        <a:pt x="22" y="71"/>
                      </a:lnTo>
                      <a:lnTo>
                        <a:pt x="29" y="71"/>
                      </a:lnTo>
                      <a:lnTo>
                        <a:pt x="22" y="71"/>
                      </a:lnTo>
                      <a:lnTo>
                        <a:pt x="22" y="64"/>
                      </a:lnTo>
                      <a:lnTo>
                        <a:pt x="15" y="64"/>
                      </a:lnTo>
                      <a:lnTo>
                        <a:pt x="15" y="57"/>
                      </a:lnTo>
                      <a:lnTo>
                        <a:pt x="7" y="57"/>
                      </a:lnTo>
                      <a:lnTo>
                        <a:pt x="15" y="57"/>
                      </a:lnTo>
                      <a:lnTo>
                        <a:pt x="7" y="57"/>
                      </a:lnTo>
                      <a:lnTo>
                        <a:pt x="7" y="50"/>
                      </a:lnTo>
                      <a:lnTo>
                        <a:pt x="0" y="50"/>
                      </a:lnTo>
                      <a:lnTo>
                        <a:pt x="7" y="50"/>
                      </a:lnTo>
                      <a:lnTo>
                        <a:pt x="7" y="43"/>
                      </a:lnTo>
                      <a:lnTo>
                        <a:pt x="7" y="50"/>
                      </a:lnTo>
                      <a:lnTo>
                        <a:pt x="7" y="43"/>
                      </a:lnTo>
                      <a:lnTo>
                        <a:pt x="0" y="43"/>
                      </a:lnTo>
                      <a:lnTo>
                        <a:pt x="7" y="43"/>
                      </a:lnTo>
                      <a:lnTo>
                        <a:pt x="15" y="43"/>
                      </a:lnTo>
                      <a:lnTo>
                        <a:pt x="15" y="36"/>
                      </a:lnTo>
                      <a:lnTo>
                        <a:pt x="7" y="36"/>
                      </a:lnTo>
                      <a:lnTo>
                        <a:pt x="15" y="36"/>
                      </a:lnTo>
                      <a:lnTo>
                        <a:pt x="7" y="36"/>
                      </a:lnTo>
                      <a:lnTo>
                        <a:pt x="7" y="29"/>
                      </a:lnTo>
                      <a:lnTo>
                        <a:pt x="15" y="29"/>
                      </a:lnTo>
                      <a:lnTo>
                        <a:pt x="7" y="29"/>
                      </a:lnTo>
                      <a:lnTo>
                        <a:pt x="15" y="22"/>
                      </a:ln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7" y="22"/>
                      </a:lnTo>
                      <a:lnTo>
                        <a:pt x="15" y="22"/>
                      </a:lnTo>
                      <a:lnTo>
                        <a:pt x="7" y="22"/>
                      </a:lnTo>
                      <a:lnTo>
                        <a:pt x="7" y="15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15" y="15"/>
                      </a:lnTo>
                      <a:lnTo>
                        <a:pt x="22" y="15"/>
                      </a:lnTo>
                      <a:lnTo>
                        <a:pt x="29" y="15"/>
                      </a:lnTo>
                      <a:lnTo>
                        <a:pt x="36" y="22"/>
                      </a:lnTo>
                      <a:lnTo>
                        <a:pt x="43" y="22"/>
                      </a:lnTo>
                      <a:lnTo>
                        <a:pt x="43" y="15"/>
                      </a:lnTo>
                      <a:lnTo>
                        <a:pt x="36" y="15"/>
                      </a:lnTo>
                      <a:lnTo>
                        <a:pt x="29" y="15"/>
                      </a:lnTo>
                      <a:lnTo>
                        <a:pt x="36" y="15"/>
                      </a:lnTo>
                      <a:lnTo>
                        <a:pt x="29" y="15"/>
                      </a:lnTo>
                      <a:lnTo>
                        <a:pt x="22" y="7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92" y="0"/>
                      </a:lnTo>
                      <a:lnTo>
                        <a:pt x="100" y="0"/>
                      </a:lnTo>
                      <a:lnTo>
                        <a:pt x="107" y="0"/>
                      </a:lnTo>
                      <a:lnTo>
                        <a:pt x="114" y="0"/>
                      </a:lnTo>
                      <a:lnTo>
                        <a:pt x="121" y="0"/>
                      </a:lnTo>
                      <a:lnTo>
                        <a:pt x="121" y="7"/>
                      </a:lnTo>
                      <a:lnTo>
                        <a:pt x="114" y="7"/>
                      </a:lnTo>
                      <a:lnTo>
                        <a:pt x="121" y="7"/>
                      </a:lnTo>
                      <a:lnTo>
                        <a:pt x="128" y="7"/>
                      </a:lnTo>
                      <a:lnTo>
                        <a:pt x="128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70" y="7"/>
                      </a:lnTo>
                      <a:lnTo>
                        <a:pt x="178" y="7"/>
                      </a:lnTo>
                      <a:lnTo>
                        <a:pt x="185" y="7"/>
                      </a:lnTo>
                      <a:lnTo>
                        <a:pt x="185" y="15"/>
                      </a:lnTo>
                      <a:lnTo>
                        <a:pt x="185" y="7"/>
                      </a:lnTo>
                      <a:lnTo>
                        <a:pt x="178" y="7"/>
                      </a:lnTo>
                      <a:lnTo>
                        <a:pt x="178" y="15"/>
                      </a:lnTo>
                      <a:lnTo>
                        <a:pt x="178" y="22"/>
                      </a:lnTo>
                      <a:lnTo>
                        <a:pt x="170" y="22"/>
                      </a:lnTo>
                      <a:lnTo>
                        <a:pt x="163" y="22"/>
                      </a:lnTo>
                      <a:lnTo>
                        <a:pt x="156" y="22"/>
                      </a:lnTo>
                      <a:lnTo>
                        <a:pt x="163" y="29"/>
                      </a:lnTo>
                      <a:lnTo>
                        <a:pt x="156" y="29"/>
                      </a:lnTo>
                      <a:lnTo>
                        <a:pt x="149" y="36"/>
                      </a:lnTo>
                      <a:lnTo>
                        <a:pt x="142" y="36"/>
                      </a:lnTo>
                      <a:lnTo>
                        <a:pt x="149" y="36"/>
                      </a:lnTo>
                      <a:lnTo>
                        <a:pt x="149" y="43"/>
                      </a:lnTo>
                      <a:lnTo>
                        <a:pt x="142" y="43"/>
                      </a:lnTo>
                      <a:lnTo>
                        <a:pt x="142" y="50"/>
                      </a:lnTo>
                      <a:lnTo>
                        <a:pt x="135" y="50"/>
                      </a:lnTo>
                      <a:lnTo>
                        <a:pt x="128" y="57"/>
                      </a:lnTo>
                      <a:lnTo>
                        <a:pt x="121" y="57"/>
                      </a:lnTo>
                      <a:lnTo>
                        <a:pt x="114" y="57"/>
                      </a:lnTo>
                      <a:lnTo>
                        <a:pt x="107" y="57"/>
                      </a:lnTo>
                      <a:lnTo>
                        <a:pt x="100" y="57"/>
                      </a:lnTo>
                      <a:lnTo>
                        <a:pt x="92" y="57"/>
                      </a:lnTo>
                      <a:lnTo>
                        <a:pt x="85" y="57"/>
                      </a:lnTo>
                      <a:lnTo>
                        <a:pt x="78" y="57"/>
                      </a:lnTo>
                      <a:lnTo>
                        <a:pt x="71" y="57"/>
                      </a:lnTo>
                      <a:lnTo>
                        <a:pt x="64" y="57"/>
                      </a:lnTo>
                      <a:lnTo>
                        <a:pt x="57" y="57"/>
                      </a:lnTo>
                      <a:lnTo>
                        <a:pt x="50" y="57"/>
                      </a:lnTo>
                      <a:lnTo>
                        <a:pt x="57" y="57"/>
                      </a:lnTo>
                      <a:lnTo>
                        <a:pt x="64" y="57"/>
                      </a:lnTo>
                      <a:lnTo>
                        <a:pt x="71" y="57"/>
                      </a:lnTo>
                      <a:lnTo>
                        <a:pt x="71" y="64"/>
                      </a:lnTo>
                      <a:lnTo>
                        <a:pt x="78" y="64"/>
                      </a:lnTo>
                      <a:lnTo>
                        <a:pt x="78" y="71"/>
                      </a:lnTo>
                      <a:lnTo>
                        <a:pt x="71" y="78"/>
                      </a:lnTo>
                      <a:lnTo>
                        <a:pt x="64" y="78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57" y="85"/>
                      </a:lnTo>
                      <a:lnTo>
                        <a:pt x="57" y="92"/>
                      </a:lnTo>
                      <a:lnTo>
                        <a:pt x="50" y="92"/>
                      </a:lnTo>
                      <a:lnTo>
                        <a:pt x="50" y="85"/>
                      </a:lnTo>
                      <a:lnTo>
                        <a:pt x="43" y="85"/>
                      </a:lnTo>
                      <a:lnTo>
                        <a:pt x="36" y="92"/>
                      </a:lnTo>
                      <a:lnTo>
                        <a:pt x="29" y="92"/>
                      </a:lnTo>
                      <a:lnTo>
                        <a:pt x="22" y="92"/>
                      </a:lnTo>
                      <a:lnTo>
                        <a:pt x="29" y="92"/>
                      </a:lnTo>
                      <a:lnTo>
                        <a:pt x="22" y="92"/>
                      </a:lnTo>
                      <a:lnTo>
                        <a:pt x="22" y="85"/>
                      </a:lnTo>
                      <a:lnTo>
                        <a:pt x="29" y="85"/>
                      </a:lnTo>
                      <a:lnTo>
                        <a:pt x="22" y="85"/>
                      </a:lnTo>
                      <a:lnTo>
                        <a:pt x="29" y="8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69" name="Freeform 2526"/>
                <p:cNvSpPr>
                  <a:spLocks/>
                </p:cNvSpPr>
                <p:nvPr/>
              </p:nvSpPr>
              <p:spPr bwMode="auto">
                <a:xfrm>
                  <a:off x="2575" y="12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0" name="Freeform 2527"/>
                <p:cNvSpPr>
                  <a:spLocks/>
                </p:cNvSpPr>
                <p:nvPr/>
              </p:nvSpPr>
              <p:spPr bwMode="auto">
                <a:xfrm>
                  <a:off x="2575" y="1219"/>
                  <a:ext cx="22" cy="7"/>
                </a:xfrm>
                <a:custGeom>
                  <a:avLst/>
                  <a:gdLst>
                    <a:gd name="T0" fmla="*/ 7 w 22"/>
                    <a:gd name="T1" fmla="*/ 0 h 7"/>
                    <a:gd name="T2" fmla="*/ 15 w 22"/>
                    <a:gd name="T3" fmla="*/ 0 h 7"/>
                    <a:gd name="T4" fmla="*/ 22 w 22"/>
                    <a:gd name="T5" fmla="*/ 0 h 7"/>
                    <a:gd name="T6" fmla="*/ 22 w 22"/>
                    <a:gd name="T7" fmla="*/ 7 h 7"/>
                    <a:gd name="T8" fmla="*/ 15 w 22"/>
                    <a:gd name="T9" fmla="*/ 7 h 7"/>
                    <a:gd name="T10" fmla="*/ 7 w 22"/>
                    <a:gd name="T11" fmla="*/ 0 h 7"/>
                    <a:gd name="T12" fmla="*/ 0 w 22"/>
                    <a:gd name="T13" fmla="*/ 0 h 7"/>
                    <a:gd name="T14" fmla="*/ 7 w 22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7"/>
                    <a:gd name="T26" fmla="*/ 22 w 22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7">
                      <a:moveTo>
                        <a:pt x="7" y="0"/>
                      </a:move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1" name="Freeform 2528"/>
                <p:cNvSpPr>
                  <a:spLocks/>
                </p:cNvSpPr>
                <p:nvPr/>
              </p:nvSpPr>
              <p:spPr bwMode="auto">
                <a:xfrm>
                  <a:off x="2575" y="14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2" name="Freeform 2529"/>
                <p:cNvSpPr>
                  <a:spLocks/>
                </p:cNvSpPr>
                <p:nvPr/>
              </p:nvSpPr>
              <p:spPr bwMode="auto">
                <a:xfrm>
                  <a:off x="2575" y="129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3" name="Freeform 2530"/>
                <p:cNvSpPr>
                  <a:spLocks/>
                </p:cNvSpPr>
                <p:nvPr/>
              </p:nvSpPr>
              <p:spPr bwMode="auto">
                <a:xfrm>
                  <a:off x="2575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4" name="Freeform 2531"/>
                <p:cNvSpPr>
                  <a:spLocks/>
                </p:cNvSpPr>
                <p:nvPr/>
              </p:nvSpPr>
              <p:spPr bwMode="auto">
                <a:xfrm>
                  <a:off x="2582" y="1474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0 h 7"/>
                    <a:gd name="T4" fmla="*/ 8 w 8"/>
                    <a:gd name="T5" fmla="*/ 0 h 7"/>
                    <a:gd name="T6" fmla="*/ 0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5" name="Freeform 2532"/>
                <p:cNvSpPr>
                  <a:spLocks/>
                </p:cNvSpPr>
                <p:nvPr/>
              </p:nvSpPr>
              <p:spPr bwMode="auto">
                <a:xfrm>
                  <a:off x="2582" y="1106"/>
                  <a:ext cx="15" cy="7"/>
                </a:xfrm>
                <a:custGeom>
                  <a:avLst/>
                  <a:gdLst>
                    <a:gd name="T0" fmla="*/ 15 w 15"/>
                    <a:gd name="T1" fmla="*/ 0 h 7"/>
                    <a:gd name="T2" fmla="*/ 15 w 15"/>
                    <a:gd name="T3" fmla="*/ 7 h 7"/>
                    <a:gd name="T4" fmla="*/ 8 w 15"/>
                    <a:gd name="T5" fmla="*/ 7 h 7"/>
                    <a:gd name="T6" fmla="*/ 8 w 15"/>
                    <a:gd name="T7" fmla="*/ 0 h 7"/>
                    <a:gd name="T8" fmla="*/ 0 w 15"/>
                    <a:gd name="T9" fmla="*/ 0 h 7"/>
                    <a:gd name="T10" fmla="*/ 8 w 15"/>
                    <a:gd name="T11" fmla="*/ 0 h 7"/>
                    <a:gd name="T12" fmla="*/ 0 w 15"/>
                    <a:gd name="T13" fmla="*/ 0 h 7"/>
                    <a:gd name="T14" fmla="*/ 8 w 15"/>
                    <a:gd name="T15" fmla="*/ 0 h 7"/>
                    <a:gd name="T16" fmla="*/ 15 w 15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7"/>
                    <a:gd name="T29" fmla="*/ 15 w 15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7">
                      <a:moveTo>
                        <a:pt x="15" y="0"/>
                      </a:move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6" name="Freeform 2533"/>
                <p:cNvSpPr>
                  <a:spLocks/>
                </p:cNvSpPr>
                <p:nvPr/>
              </p:nvSpPr>
              <p:spPr bwMode="auto">
                <a:xfrm>
                  <a:off x="2582" y="144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7" name="Freeform 2534"/>
                <p:cNvSpPr>
                  <a:spLocks/>
                </p:cNvSpPr>
                <p:nvPr/>
              </p:nvSpPr>
              <p:spPr bwMode="auto">
                <a:xfrm>
                  <a:off x="2582" y="152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8" name="Freeform 2535"/>
                <p:cNvSpPr>
                  <a:spLocks/>
                </p:cNvSpPr>
                <p:nvPr/>
              </p:nvSpPr>
              <p:spPr bwMode="auto">
                <a:xfrm>
                  <a:off x="2582" y="146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79" name="Freeform 2536"/>
                <p:cNvSpPr>
                  <a:spLocks/>
                </p:cNvSpPr>
                <p:nvPr/>
              </p:nvSpPr>
              <p:spPr bwMode="auto">
                <a:xfrm>
                  <a:off x="2582" y="153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0" name="Freeform 2537"/>
                <p:cNvSpPr>
                  <a:spLocks/>
                </p:cNvSpPr>
                <p:nvPr/>
              </p:nvSpPr>
              <p:spPr bwMode="auto">
                <a:xfrm>
                  <a:off x="2590" y="15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1" name="Freeform 2538"/>
                <p:cNvSpPr>
                  <a:spLocks/>
                </p:cNvSpPr>
                <p:nvPr/>
              </p:nvSpPr>
              <p:spPr bwMode="auto">
                <a:xfrm>
                  <a:off x="2590" y="14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2" name="Freeform 2539"/>
                <p:cNvSpPr>
                  <a:spLocks/>
                </p:cNvSpPr>
                <p:nvPr/>
              </p:nvSpPr>
              <p:spPr bwMode="auto">
                <a:xfrm>
                  <a:off x="2590" y="1332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8 h 8"/>
                    <a:gd name="T4" fmla="*/ 0 w 7"/>
                    <a:gd name="T5" fmla="*/ 8 h 8"/>
                    <a:gd name="T6" fmla="*/ 0 w 7"/>
                    <a:gd name="T7" fmla="*/ 0 h 8"/>
                    <a:gd name="T8" fmla="*/ 7 w 7"/>
                    <a:gd name="T9" fmla="*/ 0 h 8"/>
                    <a:gd name="T10" fmla="*/ 7 w 7"/>
                    <a:gd name="T11" fmla="*/ 8 h 8"/>
                    <a:gd name="T12" fmla="*/ 0 w 7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8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3" name="Freeform 2540"/>
                <p:cNvSpPr>
                  <a:spLocks/>
                </p:cNvSpPr>
                <p:nvPr/>
              </p:nvSpPr>
              <p:spPr bwMode="auto">
                <a:xfrm>
                  <a:off x="2590" y="10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4" name="Freeform 2541"/>
                <p:cNvSpPr>
                  <a:spLocks/>
                </p:cNvSpPr>
                <p:nvPr/>
              </p:nvSpPr>
              <p:spPr bwMode="auto">
                <a:xfrm>
                  <a:off x="2590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5" name="Freeform 2542"/>
                <p:cNvSpPr>
                  <a:spLocks/>
                </p:cNvSpPr>
                <p:nvPr/>
              </p:nvSpPr>
              <p:spPr bwMode="auto">
                <a:xfrm>
                  <a:off x="2590" y="95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6" name="Freeform 2543"/>
                <p:cNvSpPr>
                  <a:spLocks/>
                </p:cNvSpPr>
                <p:nvPr/>
              </p:nvSpPr>
              <p:spPr bwMode="auto">
                <a:xfrm>
                  <a:off x="2590" y="125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7" name="Freeform 2544"/>
                <p:cNvSpPr>
                  <a:spLocks/>
                </p:cNvSpPr>
                <p:nvPr/>
              </p:nvSpPr>
              <p:spPr bwMode="auto">
                <a:xfrm>
                  <a:off x="2590" y="102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8" name="Freeform 2545"/>
                <p:cNvSpPr>
                  <a:spLocks/>
                </p:cNvSpPr>
                <p:nvPr/>
              </p:nvSpPr>
              <p:spPr bwMode="auto">
                <a:xfrm>
                  <a:off x="2590" y="10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89" name="Freeform 2546"/>
                <p:cNvSpPr>
                  <a:spLocks/>
                </p:cNvSpPr>
                <p:nvPr/>
              </p:nvSpPr>
              <p:spPr bwMode="auto">
                <a:xfrm>
                  <a:off x="2590" y="15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0" name="Freeform 2547"/>
                <p:cNvSpPr>
                  <a:spLocks/>
                </p:cNvSpPr>
                <p:nvPr/>
              </p:nvSpPr>
              <p:spPr bwMode="auto">
                <a:xfrm>
                  <a:off x="2590" y="95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1" name="Freeform 2548"/>
                <p:cNvSpPr>
                  <a:spLocks/>
                </p:cNvSpPr>
                <p:nvPr/>
              </p:nvSpPr>
              <p:spPr bwMode="auto">
                <a:xfrm>
                  <a:off x="2597" y="124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2" name="Freeform 2549"/>
                <p:cNvSpPr>
                  <a:spLocks/>
                </p:cNvSpPr>
                <p:nvPr/>
              </p:nvSpPr>
              <p:spPr bwMode="auto">
                <a:xfrm>
                  <a:off x="2597" y="13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3" name="Freeform 2550"/>
                <p:cNvSpPr>
                  <a:spLocks/>
                </p:cNvSpPr>
                <p:nvPr/>
              </p:nvSpPr>
              <p:spPr bwMode="auto">
                <a:xfrm>
                  <a:off x="2604" y="1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4" name="Freeform 2551"/>
                <p:cNvSpPr>
                  <a:spLocks/>
                </p:cNvSpPr>
                <p:nvPr/>
              </p:nvSpPr>
              <p:spPr bwMode="auto">
                <a:xfrm>
                  <a:off x="2604" y="187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5" name="Freeform 2552"/>
                <p:cNvSpPr>
                  <a:spLocks/>
                </p:cNvSpPr>
                <p:nvPr/>
              </p:nvSpPr>
              <p:spPr bwMode="auto">
                <a:xfrm>
                  <a:off x="2604" y="12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6" name="Freeform 2553"/>
                <p:cNvSpPr>
                  <a:spLocks/>
                </p:cNvSpPr>
                <p:nvPr/>
              </p:nvSpPr>
              <p:spPr bwMode="auto">
                <a:xfrm>
                  <a:off x="2611" y="1162"/>
                  <a:ext cx="21" cy="7"/>
                </a:xfrm>
                <a:custGeom>
                  <a:avLst/>
                  <a:gdLst>
                    <a:gd name="T0" fmla="*/ 7 w 21"/>
                    <a:gd name="T1" fmla="*/ 0 h 7"/>
                    <a:gd name="T2" fmla="*/ 14 w 21"/>
                    <a:gd name="T3" fmla="*/ 0 h 7"/>
                    <a:gd name="T4" fmla="*/ 14 w 21"/>
                    <a:gd name="T5" fmla="*/ 7 h 7"/>
                    <a:gd name="T6" fmla="*/ 21 w 21"/>
                    <a:gd name="T7" fmla="*/ 7 h 7"/>
                    <a:gd name="T8" fmla="*/ 14 w 21"/>
                    <a:gd name="T9" fmla="*/ 7 h 7"/>
                    <a:gd name="T10" fmla="*/ 7 w 21"/>
                    <a:gd name="T11" fmla="*/ 7 h 7"/>
                    <a:gd name="T12" fmla="*/ 0 w 21"/>
                    <a:gd name="T13" fmla="*/ 7 h 7"/>
                    <a:gd name="T14" fmla="*/ 0 w 21"/>
                    <a:gd name="T15" fmla="*/ 0 h 7"/>
                    <a:gd name="T16" fmla="*/ 7 w 21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7"/>
                    <a:gd name="T29" fmla="*/ 21 w 21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7" name="Freeform 2554"/>
                <p:cNvSpPr>
                  <a:spLocks/>
                </p:cNvSpPr>
                <p:nvPr/>
              </p:nvSpPr>
              <p:spPr bwMode="auto">
                <a:xfrm>
                  <a:off x="2611" y="1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8" name="Freeform 2555"/>
                <p:cNvSpPr>
                  <a:spLocks/>
                </p:cNvSpPr>
                <p:nvPr/>
              </p:nvSpPr>
              <p:spPr bwMode="auto">
                <a:xfrm>
                  <a:off x="2611" y="102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99" name="Rectangle 2556"/>
                <p:cNvSpPr>
                  <a:spLocks noChangeArrowheads="1"/>
                </p:cNvSpPr>
                <p:nvPr/>
              </p:nvSpPr>
              <p:spPr bwMode="auto">
                <a:xfrm>
                  <a:off x="2618" y="1063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0" name="Freeform 2557"/>
                <p:cNvSpPr>
                  <a:spLocks/>
                </p:cNvSpPr>
                <p:nvPr/>
              </p:nvSpPr>
              <p:spPr bwMode="auto">
                <a:xfrm>
                  <a:off x="2618" y="133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1" name="Freeform 2558"/>
                <p:cNvSpPr>
                  <a:spLocks/>
                </p:cNvSpPr>
                <p:nvPr/>
              </p:nvSpPr>
              <p:spPr bwMode="auto">
                <a:xfrm>
                  <a:off x="2618" y="102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2" name="Freeform 2559"/>
                <p:cNvSpPr>
                  <a:spLocks/>
                </p:cNvSpPr>
                <p:nvPr/>
              </p:nvSpPr>
              <p:spPr bwMode="auto">
                <a:xfrm>
                  <a:off x="2625" y="94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3" name="Freeform 2560"/>
                <p:cNvSpPr>
                  <a:spLocks/>
                </p:cNvSpPr>
                <p:nvPr/>
              </p:nvSpPr>
              <p:spPr bwMode="auto">
                <a:xfrm>
                  <a:off x="2625" y="11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4" name="Freeform 2561"/>
                <p:cNvSpPr>
                  <a:spLocks/>
                </p:cNvSpPr>
                <p:nvPr/>
              </p:nvSpPr>
              <p:spPr bwMode="auto">
                <a:xfrm>
                  <a:off x="2625" y="13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5" name="Freeform 2562"/>
                <p:cNvSpPr>
                  <a:spLocks/>
                </p:cNvSpPr>
                <p:nvPr/>
              </p:nvSpPr>
              <p:spPr bwMode="auto">
                <a:xfrm>
                  <a:off x="2625" y="94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6" name="Freeform 2563"/>
                <p:cNvSpPr>
                  <a:spLocks/>
                </p:cNvSpPr>
                <p:nvPr/>
              </p:nvSpPr>
              <p:spPr bwMode="auto">
                <a:xfrm>
                  <a:off x="2625" y="12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7" name="Freeform 2564"/>
                <p:cNvSpPr>
                  <a:spLocks/>
                </p:cNvSpPr>
                <p:nvPr/>
              </p:nvSpPr>
              <p:spPr bwMode="auto">
                <a:xfrm>
                  <a:off x="2625" y="177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8" name="Freeform 2565"/>
                <p:cNvSpPr>
                  <a:spLocks/>
                </p:cNvSpPr>
                <p:nvPr/>
              </p:nvSpPr>
              <p:spPr bwMode="auto">
                <a:xfrm>
                  <a:off x="2632" y="1332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09" name="Freeform 2566"/>
                <p:cNvSpPr>
                  <a:spLocks/>
                </p:cNvSpPr>
                <p:nvPr/>
              </p:nvSpPr>
              <p:spPr bwMode="auto">
                <a:xfrm>
                  <a:off x="2632" y="179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0" name="Freeform 2567"/>
                <p:cNvSpPr>
                  <a:spLocks/>
                </p:cNvSpPr>
                <p:nvPr/>
              </p:nvSpPr>
              <p:spPr bwMode="auto">
                <a:xfrm>
                  <a:off x="2632" y="179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1" name="Freeform 2568"/>
                <p:cNvSpPr>
                  <a:spLocks/>
                </p:cNvSpPr>
                <p:nvPr/>
              </p:nvSpPr>
              <p:spPr bwMode="auto">
                <a:xfrm>
                  <a:off x="2632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2" name="Freeform 2569"/>
                <p:cNvSpPr>
                  <a:spLocks/>
                </p:cNvSpPr>
                <p:nvPr/>
              </p:nvSpPr>
              <p:spPr bwMode="auto">
                <a:xfrm>
                  <a:off x="2632" y="13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3" name="Freeform 2570"/>
                <p:cNvSpPr>
                  <a:spLocks/>
                </p:cNvSpPr>
                <p:nvPr/>
              </p:nvSpPr>
              <p:spPr bwMode="auto">
                <a:xfrm>
                  <a:off x="2632" y="178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4" name="Freeform 2571"/>
                <p:cNvSpPr>
                  <a:spLocks/>
                </p:cNvSpPr>
                <p:nvPr/>
              </p:nvSpPr>
              <p:spPr bwMode="auto">
                <a:xfrm>
                  <a:off x="2639" y="178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5" name="Freeform 2572"/>
                <p:cNvSpPr>
                  <a:spLocks/>
                </p:cNvSpPr>
                <p:nvPr/>
              </p:nvSpPr>
              <p:spPr bwMode="auto">
                <a:xfrm>
                  <a:off x="2639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6" name="Freeform 2573"/>
                <p:cNvSpPr>
                  <a:spLocks/>
                </p:cNvSpPr>
                <p:nvPr/>
              </p:nvSpPr>
              <p:spPr bwMode="auto">
                <a:xfrm>
                  <a:off x="2639" y="177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w 7"/>
                    <a:gd name="T15" fmla="*/ 7 h 7"/>
                    <a:gd name="T16" fmla="*/ 7 w 7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7" name="Freeform 2574"/>
                <p:cNvSpPr>
                  <a:spLocks/>
                </p:cNvSpPr>
                <p:nvPr/>
              </p:nvSpPr>
              <p:spPr bwMode="auto">
                <a:xfrm>
                  <a:off x="2646" y="177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8" name="Freeform 2575"/>
                <p:cNvSpPr>
                  <a:spLocks/>
                </p:cNvSpPr>
                <p:nvPr/>
              </p:nvSpPr>
              <p:spPr bwMode="auto">
                <a:xfrm>
                  <a:off x="2653" y="175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19" name="Freeform 2576"/>
                <p:cNvSpPr>
                  <a:spLocks/>
                </p:cNvSpPr>
                <p:nvPr/>
              </p:nvSpPr>
              <p:spPr bwMode="auto">
                <a:xfrm>
                  <a:off x="2660" y="175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0" name="Freeform 2577"/>
                <p:cNvSpPr>
                  <a:spLocks/>
                </p:cNvSpPr>
                <p:nvPr/>
              </p:nvSpPr>
              <p:spPr bwMode="auto">
                <a:xfrm>
                  <a:off x="2660" y="16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1" name="Freeform 2578"/>
                <p:cNvSpPr>
                  <a:spLocks/>
                </p:cNvSpPr>
                <p:nvPr/>
              </p:nvSpPr>
              <p:spPr bwMode="auto">
                <a:xfrm>
                  <a:off x="2660" y="102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2" name="Freeform 2579"/>
                <p:cNvSpPr>
                  <a:spLocks/>
                </p:cNvSpPr>
                <p:nvPr/>
              </p:nvSpPr>
              <p:spPr bwMode="auto">
                <a:xfrm>
                  <a:off x="2660" y="175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3" name="Freeform 2580"/>
                <p:cNvSpPr>
                  <a:spLocks/>
                </p:cNvSpPr>
                <p:nvPr/>
              </p:nvSpPr>
              <p:spPr bwMode="auto">
                <a:xfrm>
                  <a:off x="2667" y="17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4" name="Freeform 2581"/>
                <p:cNvSpPr>
                  <a:spLocks/>
                </p:cNvSpPr>
                <p:nvPr/>
              </p:nvSpPr>
              <p:spPr bwMode="auto">
                <a:xfrm>
                  <a:off x="2667" y="167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5" name="Freeform 2582"/>
                <p:cNvSpPr>
                  <a:spLocks/>
                </p:cNvSpPr>
                <p:nvPr/>
              </p:nvSpPr>
              <p:spPr bwMode="auto">
                <a:xfrm>
                  <a:off x="2667" y="1765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6" name="Freeform 2583"/>
                <p:cNvSpPr>
                  <a:spLocks/>
                </p:cNvSpPr>
                <p:nvPr/>
              </p:nvSpPr>
              <p:spPr bwMode="auto">
                <a:xfrm>
                  <a:off x="2675" y="17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7" name="Freeform 2584"/>
                <p:cNvSpPr>
                  <a:spLocks/>
                </p:cNvSpPr>
                <p:nvPr/>
              </p:nvSpPr>
              <p:spPr bwMode="auto">
                <a:xfrm>
                  <a:off x="2682" y="175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8" name="Freeform 2585"/>
                <p:cNvSpPr>
                  <a:spLocks/>
                </p:cNvSpPr>
                <p:nvPr/>
              </p:nvSpPr>
              <p:spPr bwMode="auto">
                <a:xfrm>
                  <a:off x="2682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29" name="Freeform 2586"/>
                <p:cNvSpPr>
                  <a:spLocks/>
                </p:cNvSpPr>
                <p:nvPr/>
              </p:nvSpPr>
              <p:spPr bwMode="auto">
                <a:xfrm>
                  <a:off x="2682" y="17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0" name="Rectangle 2587"/>
                <p:cNvSpPr>
                  <a:spLocks noChangeArrowheads="1"/>
                </p:cNvSpPr>
                <p:nvPr/>
              </p:nvSpPr>
              <p:spPr bwMode="auto">
                <a:xfrm>
                  <a:off x="2682" y="174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1" name="Freeform 2588"/>
                <p:cNvSpPr>
                  <a:spLocks/>
                </p:cNvSpPr>
                <p:nvPr/>
              </p:nvSpPr>
              <p:spPr bwMode="auto">
                <a:xfrm>
                  <a:off x="2682" y="174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2" name="Freeform 2589"/>
                <p:cNvSpPr>
                  <a:spLocks/>
                </p:cNvSpPr>
                <p:nvPr/>
              </p:nvSpPr>
              <p:spPr bwMode="auto">
                <a:xfrm>
                  <a:off x="2689" y="172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3" name="Freeform 2590"/>
                <p:cNvSpPr>
                  <a:spLocks/>
                </p:cNvSpPr>
                <p:nvPr/>
              </p:nvSpPr>
              <p:spPr bwMode="auto">
                <a:xfrm>
                  <a:off x="2689" y="172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4" name="Freeform 2591"/>
                <p:cNvSpPr>
                  <a:spLocks/>
                </p:cNvSpPr>
                <p:nvPr/>
              </p:nvSpPr>
              <p:spPr bwMode="auto">
                <a:xfrm>
                  <a:off x="2689" y="172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5" name="Freeform 2592"/>
                <p:cNvSpPr>
                  <a:spLocks/>
                </p:cNvSpPr>
                <p:nvPr/>
              </p:nvSpPr>
              <p:spPr bwMode="auto">
                <a:xfrm>
                  <a:off x="2689" y="17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6" name="Freeform 2593"/>
                <p:cNvSpPr>
                  <a:spLocks/>
                </p:cNvSpPr>
                <p:nvPr/>
              </p:nvSpPr>
              <p:spPr bwMode="auto">
                <a:xfrm>
                  <a:off x="2696" y="14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7" name="Freeform 2594"/>
                <p:cNvSpPr>
                  <a:spLocks/>
                </p:cNvSpPr>
                <p:nvPr/>
              </p:nvSpPr>
              <p:spPr bwMode="auto">
                <a:xfrm>
                  <a:off x="2696" y="173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8" name="Freeform 2595"/>
                <p:cNvSpPr>
                  <a:spLocks/>
                </p:cNvSpPr>
                <p:nvPr/>
              </p:nvSpPr>
              <p:spPr bwMode="auto">
                <a:xfrm>
                  <a:off x="2696" y="138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39" name="Freeform 2596"/>
                <p:cNvSpPr>
                  <a:spLocks/>
                </p:cNvSpPr>
                <p:nvPr/>
              </p:nvSpPr>
              <p:spPr bwMode="auto">
                <a:xfrm>
                  <a:off x="2696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0" name="Freeform 2597"/>
                <p:cNvSpPr>
                  <a:spLocks/>
                </p:cNvSpPr>
                <p:nvPr/>
              </p:nvSpPr>
              <p:spPr bwMode="auto">
                <a:xfrm>
                  <a:off x="2703" y="171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1" name="Freeform 2598"/>
                <p:cNvSpPr>
                  <a:spLocks/>
                </p:cNvSpPr>
                <p:nvPr/>
              </p:nvSpPr>
              <p:spPr bwMode="auto">
                <a:xfrm>
                  <a:off x="2703" y="92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2" name="Freeform 2599"/>
                <p:cNvSpPr>
                  <a:spLocks/>
                </p:cNvSpPr>
                <p:nvPr/>
              </p:nvSpPr>
              <p:spPr bwMode="auto">
                <a:xfrm>
                  <a:off x="2703" y="138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3" name="Freeform 2600"/>
                <p:cNvSpPr>
                  <a:spLocks/>
                </p:cNvSpPr>
                <p:nvPr/>
              </p:nvSpPr>
              <p:spPr bwMode="auto">
                <a:xfrm>
                  <a:off x="2703" y="858"/>
                  <a:ext cx="992" cy="297"/>
                </a:xfrm>
                <a:custGeom>
                  <a:avLst/>
                  <a:gdLst>
                    <a:gd name="T0" fmla="*/ 326 w 992"/>
                    <a:gd name="T1" fmla="*/ 148 h 297"/>
                    <a:gd name="T2" fmla="*/ 305 w 992"/>
                    <a:gd name="T3" fmla="*/ 127 h 297"/>
                    <a:gd name="T4" fmla="*/ 411 w 992"/>
                    <a:gd name="T5" fmla="*/ 106 h 297"/>
                    <a:gd name="T6" fmla="*/ 439 w 992"/>
                    <a:gd name="T7" fmla="*/ 85 h 297"/>
                    <a:gd name="T8" fmla="*/ 411 w 992"/>
                    <a:gd name="T9" fmla="*/ 92 h 297"/>
                    <a:gd name="T10" fmla="*/ 276 w 992"/>
                    <a:gd name="T11" fmla="*/ 99 h 297"/>
                    <a:gd name="T12" fmla="*/ 177 w 992"/>
                    <a:gd name="T13" fmla="*/ 99 h 297"/>
                    <a:gd name="T14" fmla="*/ 262 w 992"/>
                    <a:gd name="T15" fmla="*/ 85 h 297"/>
                    <a:gd name="T16" fmla="*/ 78 w 992"/>
                    <a:gd name="T17" fmla="*/ 92 h 297"/>
                    <a:gd name="T18" fmla="*/ 177 w 992"/>
                    <a:gd name="T19" fmla="*/ 85 h 297"/>
                    <a:gd name="T20" fmla="*/ 78 w 992"/>
                    <a:gd name="T21" fmla="*/ 78 h 297"/>
                    <a:gd name="T22" fmla="*/ 78 w 992"/>
                    <a:gd name="T23" fmla="*/ 70 h 297"/>
                    <a:gd name="T24" fmla="*/ 35 w 992"/>
                    <a:gd name="T25" fmla="*/ 63 h 297"/>
                    <a:gd name="T26" fmla="*/ 64 w 992"/>
                    <a:gd name="T27" fmla="*/ 49 h 297"/>
                    <a:gd name="T28" fmla="*/ 135 w 992"/>
                    <a:gd name="T29" fmla="*/ 42 h 297"/>
                    <a:gd name="T30" fmla="*/ 198 w 992"/>
                    <a:gd name="T31" fmla="*/ 49 h 297"/>
                    <a:gd name="T32" fmla="*/ 213 w 992"/>
                    <a:gd name="T33" fmla="*/ 35 h 297"/>
                    <a:gd name="T34" fmla="*/ 290 w 992"/>
                    <a:gd name="T35" fmla="*/ 42 h 297"/>
                    <a:gd name="T36" fmla="*/ 390 w 992"/>
                    <a:gd name="T37" fmla="*/ 49 h 297"/>
                    <a:gd name="T38" fmla="*/ 326 w 992"/>
                    <a:gd name="T39" fmla="*/ 28 h 297"/>
                    <a:gd name="T40" fmla="*/ 347 w 992"/>
                    <a:gd name="T41" fmla="*/ 14 h 297"/>
                    <a:gd name="T42" fmla="*/ 383 w 992"/>
                    <a:gd name="T43" fmla="*/ 14 h 297"/>
                    <a:gd name="T44" fmla="*/ 461 w 992"/>
                    <a:gd name="T45" fmla="*/ 7 h 297"/>
                    <a:gd name="T46" fmla="*/ 475 w 992"/>
                    <a:gd name="T47" fmla="*/ 7 h 297"/>
                    <a:gd name="T48" fmla="*/ 617 w 992"/>
                    <a:gd name="T49" fmla="*/ 14 h 297"/>
                    <a:gd name="T50" fmla="*/ 673 w 992"/>
                    <a:gd name="T51" fmla="*/ 7 h 297"/>
                    <a:gd name="T52" fmla="*/ 758 w 992"/>
                    <a:gd name="T53" fmla="*/ 7 h 297"/>
                    <a:gd name="T54" fmla="*/ 780 w 992"/>
                    <a:gd name="T55" fmla="*/ 21 h 297"/>
                    <a:gd name="T56" fmla="*/ 907 w 992"/>
                    <a:gd name="T57" fmla="*/ 14 h 297"/>
                    <a:gd name="T58" fmla="*/ 957 w 992"/>
                    <a:gd name="T59" fmla="*/ 28 h 297"/>
                    <a:gd name="T60" fmla="*/ 879 w 992"/>
                    <a:gd name="T61" fmla="*/ 56 h 297"/>
                    <a:gd name="T62" fmla="*/ 730 w 992"/>
                    <a:gd name="T63" fmla="*/ 63 h 297"/>
                    <a:gd name="T64" fmla="*/ 723 w 992"/>
                    <a:gd name="T65" fmla="*/ 78 h 297"/>
                    <a:gd name="T66" fmla="*/ 857 w 992"/>
                    <a:gd name="T67" fmla="*/ 78 h 297"/>
                    <a:gd name="T68" fmla="*/ 709 w 992"/>
                    <a:gd name="T69" fmla="*/ 120 h 297"/>
                    <a:gd name="T70" fmla="*/ 638 w 992"/>
                    <a:gd name="T71" fmla="*/ 127 h 297"/>
                    <a:gd name="T72" fmla="*/ 624 w 992"/>
                    <a:gd name="T73" fmla="*/ 148 h 297"/>
                    <a:gd name="T74" fmla="*/ 588 w 992"/>
                    <a:gd name="T75" fmla="*/ 156 h 297"/>
                    <a:gd name="T76" fmla="*/ 517 w 992"/>
                    <a:gd name="T77" fmla="*/ 163 h 297"/>
                    <a:gd name="T78" fmla="*/ 524 w 992"/>
                    <a:gd name="T79" fmla="*/ 163 h 297"/>
                    <a:gd name="T80" fmla="*/ 468 w 992"/>
                    <a:gd name="T81" fmla="*/ 170 h 297"/>
                    <a:gd name="T82" fmla="*/ 503 w 992"/>
                    <a:gd name="T83" fmla="*/ 177 h 297"/>
                    <a:gd name="T84" fmla="*/ 539 w 992"/>
                    <a:gd name="T85" fmla="*/ 191 h 297"/>
                    <a:gd name="T86" fmla="*/ 524 w 992"/>
                    <a:gd name="T87" fmla="*/ 212 h 297"/>
                    <a:gd name="T88" fmla="*/ 432 w 992"/>
                    <a:gd name="T89" fmla="*/ 248 h 297"/>
                    <a:gd name="T90" fmla="*/ 347 w 992"/>
                    <a:gd name="T91" fmla="*/ 248 h 297"/>
                    <a:gd name="T92" fmla="*/ 418 w 992"/>
                    <a:gd name="T93" fmla="*/ 255 h 297"/>
                    <a:gd name="T94" fmla="*/ 432 w 992"/>
                    <a:gd name="T95" fmla="*/ 276 h 297"/>
                    <a:gd name="T96" fmla="*/ 333 w 992"/>
                    <a:gd name="T97" fmla="*/ 283 h 297"/>
                    <a:gd name="T98" fmla="*/ 269 w 992"/>
                    <a:gd name="T99" fmla="*/ 283 h 297"/>
                    <a:gd name="T100" fmla="*/ 170 w 992"/>
                    <a:gd name="T101" fmla="*/ 290 h 297"/>
                    <a:gd name="T102" fmla="*/ 99 w 992"/>
                    <a:gd name="T103" fmla="*/ 276 h 297"/>
                    <a:gd name="T104" fmla="*/ 135 w 992"/>
                    <a:gd name="T105" fmla="*/ 255 h 297"/>
                    <a:gd name="T106" fmla="*/ 135 w 992"/>
                    <a:gd name="T107" fmla="*/ 241 h 297"/>
                    <a:gd name="T108" fmla="*/ 227 w 992"/>
                    <a:gd name="T109" fmla="*/ 248 h 297"/>
                    <a:gd name="T110" fmla="*/ 298 w 992"/>
                    <a:gd name="T111" fmla="*/ 212 h 297"/>
                    <a:gd name="T112" fmla="*/ 220 w 992"/>
                    <a:gd name="T113" fmla="*/ 226 h 297"/>
                    <a:gd name="T114" fmla="*/ 177 w 992"/>
                    <a:gd name="T115" fmla="*/ 205 h 297"/>
                    <a:gd name="T116" fmla="*/ 248 w 992"/>
                    <a:gd name="T117" fmla="*/ 184 h 297"/>
                    <a:gd name="T118" fmla="*/ 326 w 992"/>
                    <a:gd name="T119" fmla="*/ 184 h 297"/>
                    <a:gd name="T120" fmla="*/ 255 w 992"/>
                    <a:gd name="T121" fmla="*/ 170 h 2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92"/>
                    <a:gd name="T184" fmla="*/ 0 h 297"/>
                    <a:gd name="T185" fmla="*/ 992 w 992"/>
                    <a:gd name="T186" fmla="*/ 297 h 2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92" h="297">
                      <a:moveTo>
                        <a:pt x="184" y="134"/>
                      </a:moveTo>
                      <a:lnTo>
                        <a:pt x="177" y="134"/>
                      </a:lnTo>
                      <a:lnTo>
                        <a:pt x="170" y="134"/>
                      </a:lnTo>
                      <a:lnTo>
                        <a:pt x="170" y="127"/>
                      </a:lnTo>
                      <a:lnTo>
                        <a:pt x="170" y="120"/>
                      </a:lnTo>
                      <a:lnTo>
                        <a:pt x="177" y="120"/>
                      </a:lnTo>
                      <a:lnTo>
                        <a:pt x="184" y="120"/>
                      </a:lnTo>
                      <a:lnTo>
                        <a:pt x="191" y="120"/>
                      </a:lnTo>
                      <a:lnTo>
                        <a:pt x="198" y="120"/>
                      </a:lnTo>
                      <a:lnTo>
                        <a:pt x="205" y="120"/>
                      </a:lnTo>
                      <a:lnTo>
                        <a:pt x="213" y="120"/>
                      </a:lnTo>
                      <a:lnTo>
                        <a:pt x="220" y="120"/>
                      </a:lnTo>
                      <a:lnTo>
                        <a:pt x="227" y="120"/>
                      </a:lnTo>
                      <a:lnTo>
                        <a:pt x="234" y="120"/>
                      </a:lnTo>
                      <a:lnTo>
                        <a:pt x="248" y="120"/>
                      </a:lnTo>
                      <a:lnTo>
                        <a:pt x="255" y="120"/>
                      </a:lnTo>
                      <a:lnTo>
                        <a:pt x="262" y="120"/>
                      </a:lnTo>
                      <a:lnTo>
                        <a:pt x="269" y="127"/>
                      </a:lnTo>
                      <a:lnTo>
                        <a:pt x="276" y="127"/>
                      </a:lnTo>
                      <a:lnTo>
                        <a:pt x="283" y="127"/>
                      </a:lnTo>
                      <a:lnTo>
                        <a:pt x="290" y="134"/>
                      </a:lnTo>
                      <a:lnTo>
                        <a:pt x="298" y="134"/>
                      </a:lnTo>
                      <a:lnTo>
                        <a:pt x="312" y="134"/>
                      </a:lnTo>
                      <a:lnTo>
                        <a:pt x="319" y="141"/>
                      </a:lnTo>
                      <a:lnTo>
                        <a:pt x="326" y="141"/>
                      </a:lnTo>
                      <a:lnTo>
                        <a:pt x="326" y="148"/>
                      </a:lnTo>
                      <a:lnTo>
                        <a:pt x="333" y="148"/>
                      </a:lnTo>
                      <a:lnTo>
                        <a:pt x="326" y="148"/>
                      </a:lnTo>
                      <a:lnTo>
                        <a:pt x="333" y="148"/>
                      </a:lnTo>
                      <a:lnTo>
                        <a:pt x="340" y="148"/>
                      </a:lnTo>
                      <a:lnTo>
                        <a:pt x="347" y="148"/>
                      </a:lnTo>
                      <a:lnTo>
                        <a:pt x="361" y="148"/>
                      </a:lnTo>
                      <a:lnTo>
                        <a:pt x="368" y="148"/>
                      </a:lnTo>
                      <a:lnTo>
                        <a:pt x="376" y="148"/>
                      </a:lnTo>
                      <a:lnTo>
                        <a:pt x="383" y="148"/>
                      </a:lnTo>
                      <a:lnTo>
                        <a:pt x="390" y="148"/>
                      </a:lnTo>
                      <a:lnTo>
                        <a:pt x="383" y="141"/>
                      </a:lnTo>
                      <a:lnTo>
                        <a:pt x="376" y="148"/>
                      </a:lnTo>
                      <a:lnTo>
                        <a:pt x="361" y="148"/>
                      </a:lnTo>
                      <a:lnTo>
                        <a:pt x="354" y="148"/>
                      </a:lnTo>
                      <a:lnTo>
                        <a:pt x="347" y="148"/>
                      </a:lnTo>
                      <a:lnTo>
                        <a:pt x="347" y="141"/>
                      </a:lnTo>
                      <a:lnTo>
                        <a:pt x="340" y="141"/>
                      </a:lnTo>
                      <a:lnTo>
                        <a:pt x="333" y="141"/>
                      </a:lnTo>
                      <a:lnTo>
                        <a:pt x="340" y="141"/>
                      </a:lnTo>
                      <a:lnTo>
                        <a:pt x="333" y="141"/>
                      </a:lnTo>
                      <a:lnTo>
                        <a:pt x="333" y="134"/>
                      </a:lnTo>
                      <a:lnTo>
                        <a:pt x="326" y="134"/>
                      </a:lnTo>
                      <a:lnTo>
                        <a:pt x="319" y="134"/>
                      </a:lnTo>
                      <a:lnTo>
                        <a:pt x="312" y="134"/>
                      </a:lnTo>
                      <a:lnTo>
                        <a:pt x="312" y="127"/>
                      </a:lnTo>
                      <a:lnTo>
                        <a:pt x="305" y="127"/>
                      </a:lnTo>
                      <a:lnTo>
                        <a:pt x="298" y="127"/>
                      </a:lnTo>
                      <a:lnTo>
                        <a:pt x="290" y="120"/>
                      </a:lnTo>
                      <a:lnTo>
                        <a:pt x="283" y="120"/>
                      </a:lnTo>
                      <a:lnTo>
                        <a:pt x="276" y="120"/>
                      </a:lnTo>
                      <a:lnTo>
                        <a:pt x="283" y="120"/>
                      </a:lnTo>
                      <a:lnTo>
                        <a:pt x="290" y="120"/>
                      </a:lnTo>
                      <a:lnTo>
                        <a:pt x="298" y="113"/>
                      </a:lnTo>
                      <a:lnTo>
                        <a:pt x="319" y="113"/>
                      </a:lnTo>
                      <a:lnTo>
                        <a:pt x="326" y="113"/>
                      </a:lnTo>
                      <a:lnTo>
                        <a:pt x="354" y="113"/>
                      </a:lnTo>
                      <a:lnTo>
                        <a:pt x="361" y="113"/>
                      </a:lnTo>
                      <a:lnTo>
                        <a:pt x="368" y="113"/>
                      </a:lnTo>
                      <a:lnTo>
                        <a:pt x="376" y="113"/>
                      </a:lnTo>
                      <a:lnTo>
                        <a:pt x="368" y="113"/>
                      </a:lnTo>
                      <a:lnTo>
                        <a:pt x="376" y="113"/>
                      </a:lnTo>
                      <a:lnTo>
                        <a:pt x="376" y="106"/>
                      </a:lnTo>
                      <a:lnTo>
                        <a:pt x="390" y="106"/>
                      </a:lnTo>
                      <a:lnTo>
                        <a:pt x="397" y="106"/>
                      </a:lnTo>
                      <a:lnTo>
                        <a:pt x="404" y="106"/>
                      </a:lnTo>
                      <a:lnTo>
                        <a:pt x="418" y="106"/>
                      </a:lnTo>
                      <a:lnTo>
                        <a:pt x="432" y="106"/>
                      </a:lnTo>
                      <a:lnTo>
                        <a:pt x="446" y="106"/>
                      </a:lnTo>
                      <a:lnTo>
                        <a:pt x="432" y="106"/>
                      </a:lnTo>
                      <a:lnTo>
                        <a:pt x="425" y="106"/>
                      </a:lnTo>
                      <a:lnTo>
                        <a:pt x="418" y="106"/>
                      </a:lnTo>
                      <a:lnTo>
                        <a:pt x="411" y="106"/>
                      </a:lnTo>
                      <a:lnTo>
                        <a:pt x="397" y="106"/>
                      </a:lnTo>
                      <a:lnTo>
                        <a:pt x="390" y="106"/>
                      </a:lnTo>
                      <a:lnTo>
                        <a:pt x="383" y="106"/>
                      </a:lnTo>
                      <a:lnTo>
                        <a:pt x="390" y="106"/>
                      </a:lnTo>
                      <a:lnTo>
                        <a:pt x="397" y="106"/>
                      </a:lnTo>
                      <a:lnTo>
                        <a:pt x="404" y="106"/>
                      </a:lnTo>
                      <a:lnTo>
                        <a:pt x="404" y="99"/>
                      </a:lnTo>
                      <a:lnTo>
                        <a:pt x="418" y="99"/>
                      </a:lnTo>
                      <a:lnTo>
                        <a:pt x="425" y="99"/>
                      </a:lnTo>
                      <a:lnTo>
                        <a:pt x="454" y="99"/>
                      </a:lnTo>
                      <a:lnTo>
                        <a:pt x="461" y="99"/>
                      </a:lnTo>
                      <a:lnTo>
                        <a:pt x="489" y="99"/>
                      </a:lnTo>
                      <a:lnTo>
                        <a:pt x="496" y="99"/>
                      </a:lnTo>
                      <a:lnTo>
                        <a:pt x="496" y="92"/>
                      </a:lnTo>
                      <a:lnTo>
                        <a:pt x="489" y="92"/>
                      </a:lnTo>
                      <a:lnTo>
                        <a:pt x="475" y="92"/>
                      </a:lnTo>
                      <a:lnTo>
                        <a:pt x="468" y="92"/>
                      </a:lnTo>
                      <a:lnTo>
                        <a:pt x="461" y="92"/>
                      </a:lnTo>
                      <a:lnTo>
                        <a:pt x="454" y="92"/>
                      </a:lnTo>
                      <a:lnTo>
                        <a:pt x="439" y="92"/>
                      </a:lnTo>
                      <a:lnTo>
                        <a:pt x="418" y="99"/>
                      </a:lnTo>
                      <a:lnTo>
                        <a:pt x="418" y="92"/>
                      </a:lnTo>
                      <a:lnTo>
                        <a:pt x="425" y="92"/>
                      </a:lnTo>
                      <a:lnTo>
                        <a:pt x="425" y="85"/>
                      </a:lnTo>
                      <a:lnTo>
                        <a:pt x="432" y="85"/>
                      </a:lnTo>
                      <a:lnTo>
                        <a:pt x="439" y="85"/>
                      </a:lnTo>
                      <a:lnTo>
                        <a:pt x="432" y="85"/>
                      </a:lnTo>
                      <a:lnTo>
                        <a:pt x="439" y="85"/>
                      </a:lnTo>
                      <a:lnTo>
                        <a:pt x="446" y="78"/>
                      </a:lnTo>
                      <a:lnTo>
                        <a:pt x="454" y="78"/>
                      </a:lnTo>
                      <a:lnTo>
                        <a:pt x="461" y="78"/>
                      </a:lnTo>
                      <a:lnTo>
                        <a:pt x="468" y="78"/>
                      </a:lnTo>
                      <a:lnTo>
                        <a:pt x="475" y="78"/>
                      </a:lnTo>
                      <a:lnTo>
                        <a:pt x="475" y="70"/>
                      </a:lnTo>
                      <a:lnTo>
                        <a:pt x="482" y="70"/>
                      </a:lnTo>
                      <a:lnTo>
                        <a:pt x="489" y="70"/>
                      </a:lnTo>
                      <a:lnTo>
                        <a:pt x="482" y="70"/>
                      </a:lnTo>
                      <a:lnTo>
                        <a:pt x="468" y="70"/>
                      </a:lnTo>
                      <a:lnTo>
                        <a:pt x="446" y="78"/>
                      </a:lnTo>
                      <a:lnTo>
                        <a:pt x="439" y="78"/>
                      </a:lnTo>
                      <a:lnTo>
                        <a:pt x="432" y="78"/>
                      </a:lnTo>
                      <a:lnTo>
                        <a:pt x="425" y="78"/>
                      </a:lnTo>
                      <a:lnTo>
                        <a:pt x="425" y="85"/>
                      </a:lnTo>
                      <a:lnTo>
                        <a:pt x="418" y="85"/>
                      </a:lnTo>
                      <a:lnTo>
                        <a:pt x="404" y="85"/>
                      </a:lnTo>
                      <a:lnTo>
                        <a:pt x="397" y="78"/>
                      </a:lnTo>
                      <a:lnTo>
                        <a:pt x="397" y="85"/>
                      </a:lnTo>
                      <a:lnTo>
                        <a:pt x="404" y="85"/>
                      </a:lnTo>
                      <a:lnTo>
                        <a:pt x="411" y="85"/>
                      </a:lnTo>
                      <a:lnTo>
                        <a:pt x="404" y="85"/>
                      </a:lnTo>
                      <a:lnTo>
                        <a:pt x="404" y="92"/>
                      </a:lnTo>
                      <a:lnTo>
                        <a:pt x="411" y="92"/>
                      </a:lnTo>
                      <a:lnTo>
                        <a:pt x="404" y="92"/>
                      </a:lnTo>
                      <a:lnTo>
                        <a:pt x="397" y="99"/>
                      </a:lnTo>
                      <a:lnTo>
                        <a:pt x="390" y="99"/>
                      </a:lnTo>
                      <a:lnTo>
                        <a:pt x="383" y="99"/>
                      </a:lnTo>
                      <a:lnTo>
                        <a:pt x="361" y="106"/>
                      </a:lnTo>
                      <a:lnTo>
                        <a:pt x="354" y="106"/>
                      </a:lnTo>
                      <a:lnTo>
                        <a:pt x="333" y="106"/>
                      </a:lnTo>
                      <a:lnTo>
                        <a:pt x="319" y="106"/>
                      </a:lnTo>
                      <a:lnTo>
                        <a:pt x="305" y="106"/>
                      </a:lnTo>
                      <a:lnTo>
                        <a:pt x="290" y="106"/>
                      </a:lnTo>
                      <a:lnTo>
                        <a:pt x="283" y="106"/>
                      </a:lnTo>
                      <a:lnTo>
                        <a:pt x="290" y="106"/>
                      </a:lnTo>
                      <a:lnTo>
                        <a:pt x="298" y="106"/>
                      </a:lnTo>
                      <a:lnTo>
                        <a:pt x="298" y="99"/>
                      </a:lnTo>
                      <a:lnTo>
                        <a:pt x="305" y="99"/>
                      </a:lnTo>
                      <a:lnTo>
                        <a:pt x="312" y="99"/>
                      </a:lnTo>
                      <a:lnTo>
                        <a:pt x="319" y="99"/>
                      </a:lnTo>
                      <a:lnTo>
                        <a:pt x="326" y="99"/>
                      </a:lnTo>
                      <a:lnTo>
                        <a:pt x="319" y="99"/>
                      </a:lnTo>
                      <a:lnTo>
                        <a:pt x="312" y="99"/>
                      </a:lnTo>
                      <a:lnTo>
                        <a:pt x="305" y="99"/>
                      </a:lnTo>
                      <a:lnTo>
                        <a:pt x="298" y="99"/>
                      </a:lnTo>
                      <a:lnTo>
                        <a:pt x="290" y="99"/>
                      </a:lnTo>
                      <a:lnTo>
                        <a:pt x="283" y="99"/>
                      </a:lnTo>
                      <a:lnTo>
                        <a:pt x="276" y="106"/>
                      </a:lnTo>
                      <a:lnTo>
                        <a:pt x="276" y="99"/>
                      </a:lnTo>
                      <a:lnTo>
                        <a:pt x="269" y="99"/>
                      </a:lnTo>
                      <a:lnTo>
                        <a:pt x="276" y="99"/>
                      </a:lnTo>
                      <a:lnTo>
                        <a:pt x="283" y="99"/>
                      </a:lnTo>
                      <a:lnTo>
                        <a:pt x="276" y="99"/>
                      </a:lnTo>
                      <a:lnTo>
                        <a:pt x="269" y="99"/>
                      </a:lnTo>
                      <a:lnTo>
                        <a:pt x="262" y="99"/>
                      </a:lnTo>
                      <a:lnTo>
                        <a:pt x="262" y="106"/>
                      </a:lnTo>
                      <a:lnTo>
                        <a:pt x="255" y="106"/>
                      </a:lnTo>
                      <a:lnTo>
                        <a:pt x="248" y="106"/>
                      </a:lnTo>
                      <a:lnTo>
                        <a:pt x="248" y="113"/>
                      </a:lnTo>
                      <a:lnTo>
                        <a:pt x="241" y="113"/>
                      </a:lnTo>
                      <a:lnTo>
                        <a:pt x="234" y="113"/>
                      </a:lnTo>
                      <a:lnTo>
                        <a:pt x="227" y="106"/>
                      </a:lnTo>
                      <a:lnTo>
                        <a:pt x="227" y="113"/>
                      </a:lnTo>
                      <a:lnTo>
                        <a:pt x="220" y="113"/>
                      </a:lnTo>
                      <a:lnTo>
                        <a:pt x="213" y="113"/>
                      </a:lnTo>
                      <a:lnTo>
                        <a:pt x="205" y="113"/>
                      </a:lnTo>
                      <a:lnTo>
                        <a:pt x="198" y="106"/>
                      </a:lnTo>
                      <a:lnTo>
                        <a:pt x="205" y="106"/>
                      </a:lnTo>
                      <a:lnTo>
                        <a:pt x="198" y="106"/>
                      </a:lnTo>
                      <a:lnTo>
                        <a:pt x="191" y="106"/>
                      </a:lnTo>
                      <a:lnTo>
                        <a:pt x="184" y="106"/>
                      </a:lnTo>
                      <a:lnTo>
                        <a:pt x="177" y="106"/>
                      </a:lnTo>
                      <a:lnTo>
                        <a:pt x="170" y="106"/>
                      </a:lnTo>
                      <a:lnTo>
                        <a:pt x="170" y="99"/>
                      </a:lnTo>
                      <a:lnTo>
                        <a:pt x="177" y="99"/>
                      </a:lnTo>
                      <a:lnTo>
                        <a:pt x="184" y="99"/>
                      </a:lnTo>
                      <a:lnTo>
                        <a:pt x="191" y="99"/>
                      </a:lnTo>
                      <a:lnTo>
                        <a:pt x="191" y="92"/>
                      </a:lnTo>
                      <a:lnTo>
                        <a:pt x="198" y="92"/>
                      </a:lnTo>
                      <a:lnTo>
                        <a:pt x="205" y="92"/>
                      </a:lnTo>
                      <a:lnTo>
                        <a:pt x="213" y="92"/>
                      </a:lnTo>
                      <a:lnTo>
                        <a:pt x="220" y="92"/>
                      </a:lnTo>
                      <a:lnTo>
                        <a:pt x="220" y="85"/>
                      </a:lnTo>
                      <a:lnTo>
                        <a:pt x="227" y="85"/>
                      </a:lnTo>
                      <a:lnTo>
                        <a:pt x="227" y="92"/>
                      </a:lnTo>
                      <a:lnTo>
                        <a:pt x="234" y="85"/>
                      </a:lnTo>
                      <a:lnTo>
                        <a:pt x="248" y="85"/>
                      </a:lnTo>
                      <a:lnTo>
                        <a:pt x="255" y="85"/>
                      </a:lnTo>
                      <a:lnTo>
                        <a:pt x="262" y="85"/>
                      </a:lnTo>
                      <a:lnTo>
                        <a:pt x="269" y="85"/>
                      </a:lnTo>
                      <a:lnTo>
                        <a:pt x="276" y="85"/>
                      </a:lnTo>
                      <a:lnTo>
                        <a:pt x="283" y="85"/>
                      </a:lnTo>
                      <a:lnTo>
                        <a:pt x="290" y="85"/>
                      </a:lnTo>
                      <a:lnTo>
                        <a:pt x="298" y="85"/>
                      </a:lnTo>
                      <a:lnTo>
                        <a:pt x="305" y="85"/>
                      </a:lnTo>
                      <a:lnTo>
                        <a:pt x="298" y="85"/>
                      </a:lnTo>
                      <a:lnTo>
                        <a:pt x="290" y="85"/>
                      </a:lnTo>
                      <a:lnTo>
                        <a:pt x="283" y="85"/>
                      </a:lnTo>
                      <a:lnTo>
                        <a:pt x="276" y="85"/>
                      </a:lnTo>
                      <a:lnTo>
                        <a:pt x="269" y="85"/>
                      </a:lnTo>
                      <a:lnTo>
                        <a:pt x="262" y="85"/>
                      </a:lnTo>
                      <a:lnTo>
                        <a:pt x="255" y="85"/>
                      </a:lnTo>
                      <a:lnTo>
                        <a:pt x="248" y="85"/>
                      </a:lnTo>
                      <a:lnTo>
                        <a:pt x="241" y="85"/>
                      </a:lnTo>
                      <a:lnTo>
                        <a:pt x="234" y="85"/>
                      </a:lnTo>
                      <a:lnTo>
                        <a:pt x="227" y="85"/>
                      </a:lnTo>
                      <a:lnTo>
                        <a:pt x="213" y="85"/>
                      </a:lnTo>
                      <a:lnTo>
                        <a:pt x="205" y="85"/>
                      </a:lnTo>
                      <a:lnTo>
                        <a:pt x="213" y="85"/>
                      </a:lnTo>
                      <a:lnTo>
                        <a:pt x="205" y="85"/>
                      </a:lnTo>
                      <a:lnTo>
                        <a:pt x="198" y="85"/>
                      </a:lnTo>
                      <a:lnTo>
                        <a:pt x="191" y="92"/>
                      </a:lnTo>
                      <a:lnTo>
                        <a:pt x="184" y="92"/>
                      </a:lnTo>
                      <a:lnTo>
                        <a:pt x="177" y="92"/>
                      </a:lnTo>
                      <a:lnTo>
                        <a:pt x="170" y="99"/>
                      </a:lnTo>
                      <a:lnTo>
                        <a:pt x="163" y="99"/>
                      </a:lnTo>
                      <a:lnTo>
                        <a:pt x="156" y="99"/>
                      </a:lnTo>
                      <a:lnTo>
                        <a:pt x="156" y="106"/>
                      </a:lnTo>
                      <a:lnTo>
                        <a:pt x="149" y="106"/>
                      </a:lnTo>
                      <a:lnTo>
                        <a:pt x="142" y="106"/>
                      </a:lnTo>
                      <a:lnTo>
                        <a:pt x="127" y="106"/>
                      </a:lnTo>
                      <a:lnTo>
                        <a:pt x="120" y="106"/>
                      </a:lnTo>
                      <a:lnTo>
                        <a:pt x="113" y="99"/>
                      </a:lnTo>
                      <a:lnTo>
                        <a:pt x="106" y="99"/>
                      </a:lnTo>
                      <a:lnTo>
                        <a:pt x="85" y="99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85" y="92"/>
                      </a:lnTo>
                      <a:lnTo>
                        <a:pt x="92" y="92"/>
                      </a:lnTo>
                      <a:lnTo>
                        <a:pt x="120" y="92"/>
                      </a:lnTo>
                      <a:lnTo>
                        <a:pt x="127" y="92"/>
                      </a:lnTo>
                      <a:lnTo>
                        <a:pt x="142" y="92"/>
                      </a:lnTo>
                      <a:lnTo>
                        <a:pt x="156" y="92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77" y="92"/>
                      </a:lnTo>
                      <a:lnTo>
                        <a:pt x="177" y="85"/>
                      </a:lnTo>
                      <a:lnTo>
                        <a:pt x="184" y="85"/>
                      </a:lnTo>
                      <a:lnTo>
                        <a:pt x="191" y="85"/>
                      </a:lnTo>
                      <a:lnTo>
                        <a:pt x="198" y="85"/>
                      </a:lnTo>
                      <a:lnTo>
                        <a:pt x="191" y="85"/>
                      </a:lnTo>
                      <a:lnTo>
                        <a:pt x="198" y="85"/>
                      </a:lnTo>
                      <a:lnTo>
                        <a:pt x="205" y="78"/>
                      </a:lnTo>
                      <a:lnTo>
                        <a:pt x="213" y="78"/>
                      </a:lnTo>
                      <a:lnTo>
                        <a:pt x="220" y="78"/>
                      </a:lnTo>
                      <a:lnTo>
                        <a:pt x="227" y="78"/>
                      </a:lnTo>
                      <a:lnTo>
                        <a:pt x="234" y="78"/>
                      </a:lnTo>
                      <a:lnTo>
                        <a:pt x="227" y="78"/>
                      </a:lnTo>
                      <a:lnTo>
                        <a:pt x="205" y="78"/>
                      </a:lnTo>
                      <a:lnTo>
                        <a:pt x="198" y="78"/>
                      </a:lnTo>
                      <a:lnTo>
                        <a:pt x="191" y="78"/>
                      </a:lnTo>
                      <a:lnTo>
                        <a:pt x="184" y="85"/>
                      </a:lnTo>
                      <a:lnTo>
                        <a:pt x="177" y="85"/>
                      </a:lnTo>
                      <a:lnTo>
                        <a:pt x="170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42" y="85"/>
                      </a:lnTo>
                      <a:lnTo>
                        <a:pt x="135" y="85"/>
                      </a:lnTo>
                      <a:lnTo>
                        <a:pt x="127" y="85"/>
                      </a:lnTo>
                      <a:lnTo>
                        <a:pt x="120" y="85"/>
                      </a:lnTo>
                      <a:lnTo>
                        <a:pt x="106" y="85"/>
                      </a:lnTo>
                      <a:lnTo>
                        <a:pt x="99" y="85"/>
                      </a:lnTo>
                      <a:lnTo>
                        <a:pt x="92" y="92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64" y="92"/>
                      </a:lnTo>
                      <a:lnTo>
                        <a:pt x="64" y="85"/>
                      </a:lnTo>
                      <a:lnTo>
                        <a:pt x="57" y="85"/>
                      </a:lnTo>
                      <a:lnTo>
                        <a:pt x="50" y="85"/>
                      </a:lnTo>
                      <a:lnTo>
                        <a:pt x="57" y="78"/>
                      </a:lnTo>
                      <a:lnTo>
                        <a:pt x="64" y="78"/>
                      </a:lnTo>
                      <a:lnTo>
                        <a:pt x="71" y="78"/>
                      </a:lnTo>
                      <a:lnTo>
                        <a:pt x="78" y="78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9" y="78"/>
                      </a:lnTo>
                      <a:lnTo>
                        <a:pt x="92" y="78"/>
                      </a:lnTo>
                      <a:lnTo>
                        <a:pt x="85" y="78"/>
                      </a:lnTo>
                      <a:lnTo>
                        <a:pt x="78" y="78"/>
                      </a:lnTo>
                      <a:lnTo>
                        <a:pt x="64" y="78"/>
                      </a:lnTo>
                      <a:lnTo>
                        <a:pt x="71" y="78"/>
                      </a:lnTo>
                      <a:lnTo>
                        <a:pt x="78" y="78"/>
                      </a:lnTo>
                      <a:lnTo>
                        <a:pt x="78" y="70"/>
                      </a:lnTo>
                      <a:lnTo>
                        <a:pt x="85" y="70"/>
                      </a:lnTo>
                      <a:lnTo>
                        <a:pt x="92" y="70"/>
                      </a:lnTo>
                      <a:lnTo>
                        <a:pt x="99" y="70"/>
                      </a:lnTo>
                      <a:lnTo>
                        <a:pt x="113" y="70"/>
                      </a:lnTo>
                      <a:lnTo>
                        <a:pt x="120" y="70"/>
                      </a:lnTo>
                      <a:lnTo>
                        <a:pt x="120" y="63"/>
                      </a:lnTo>
                      <a:lnTo>
                        <a:pt x="120" y="70"/>
                      </a:lnTo>
                      <a:lnTo>
                        <a:pt x="127" y="63"/>
                      </a:lnTo>
                      <a:lnTo>
                        <a:pt x="127" y="70"/>
                      </a:lnTo>
                      <a:lnTo>
                        <a:pt x="135" y="70"/>
                      </a:lnTo>
                      <a:lnTo>
                        <a:pt x="142" y="70"/>
                      </a:lnTo>
                      <a:lnTo>
                        <a:pt x="149" y="70"/>
                      </a:lnTo>
                      <a:lnTo>
                        <a:pt x="142" y="70"/>
                      </a:lnTo>
                      <a:lnTo>
                        <a:pt x="135" y="70"/>
                      </a:lnTo>
                      <a:lnTo>
                        <a:pt x="135" y="63"/>
                      </a:lnTo>
                      <a:lnTo>
                        <a:pt x="127" y="63"/>
                      </a:lnTo>
                      <a:lnTo>
                        <a:pt x="120" y="63"/>
                      </a:lnTo>
                      <a:lnTo>
                        <a:pt x="113" y="63"/>
                      </a:lnTo>
                      <a:lnTo>
                        <a:pt x="106" y="63"/>
                      </a:lnTo>
                      <a:lnTo>
                        <a:pt x="99" y="63"/>
                      </a:lnTo>
                      <a:lnTo>
                        <a:pt x="85" y="70"/>
                      </a:lnTo>
                      <a:lnTo>
                        <a:pt x="78" y="70"/>
                      </a:lnTo>
                      <a:lnTo>
                        <a:pt x="71" y="70"/>
                      </a:lnTo>
                      <a:lnTo>
                        <a:pt x="57" y="70"/>
                      </a:lnTo>
                      <a:lnTo>
                        <a:pt x="50" y="70"/>
                      </a:lnTo>
                      <a:lnTo>
                        <a:pt x="42" y="70"/>
                      </a:lnTo>
                      <a:lnTo>
                        <a:pt x="50" y="70"/>
                      </a:lnTo>
                      <a:lnTo>
                        <a:pt x="42" y="70"/>
                      </a:lnTo>
                      <a:lnTo>
                        <a:pt x="35" y="70"/>
                      </a:lnTo>
                      <a:lnTo>
                        <a:pt x="50" y="70"/>
                      </a:lnTo>
                      <a:lnTo>
                        <a:pt x="57" y="63"/>
                      </a:lnTo>
                      <a:lnTo>
                        <a:pt x="64" y="63"/>
                      </a:lnTo>
                      <a:lnTo>
                        <a:pt x="71" y="63"/>
                      </a:lnTo>
                      <a:lnTo>
                        <a:pt x="78" y="63"/>
                      </a:lnTo>
                      <a:lnTo>
                        <a:pt x="71" y="63"/>
                      </a:lnTo>
                      <a:lnTo>
                        <a:pt x="57" y="63"/>
                      </a:lnTo>
                      <a:lnTo>
                        <a:pt x="64" y="63"/>
                      </a:lnTo>
                      <a:lnTo>
                        <a:pt x="57" y="63"/>
                      </a:lnTo>
                      <a:lnTo>
                        <a:pt x="57" y="56"/>
                      </a:lnTo>
                      <a:lnTo>
                        <a:pt x="57" y="63"/>
                      </a:lnTo>
                      <a:lnTo>
                        <a:pt x="57" y="56"/>
                      </a:lnTo>
                      <a:lnTo>
                        <a:pt x="50" y="63"/>
                      </a:lnTo>
                      <a:lnTo>
                        <a:pt x="57" y="63"/>
                      </a:lnTo>
                      <a:lnTo>
                        <a:pt x="50" y="63"/>
                      </a:lnTo>
                      <a:lnTo>
                        <a:pt x="42" y="63"/>
                      </a:lnTo>
                      <a:lnTo>
                        <a:pt x="35" y="63"/>
                      </a:lnTo>
                      <a:lnTo>
                        <a:pt x="42" y="63"/>
                      </a:lnTo>
                      <a:lnTo>
                        <a:pt x="35" y="63"/>
                      </a:lnTo>
                      <a:lnTo>
                        <a:pt x="28" y="63"/>
                      </a:lnTo>
                      <a:lnTo>
                        <a:pt x="35" y="63"/>
                      </a:lnTo>
                      <a:lnTo>
                        <a:pt x="28" y="63"/>
                      </a:lnTo>
                      <a:lnTo>
                        <a:pt x="28" y="70"/>
                      </a:lnTo>
                      <a:lnTo>
                        <a:pt x="28" y="63"/>
                      </a:lnTo>
                      <a:lnTo>
                        <a:pt x="21" y="63"/>
                      </a:lnTo>
                      <a:lnTo>
                        <a:pt x="14" y="70"/>
                      </a:lnTo>
                      <a:lnTo>
                        <a:pt x="14" y="63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21" y="56"/>
                      </a:lnTo>
                      <a:lnTo>
                        <a:pt x="14" y="56"/>
                      </a:lnTo>
                      <a:lnTo>
                        <a:pt x="21" y="56"/>
                      </a:lnTo>
                      <a:lnTo>
                        <a:pt x="28" y="56"/>
                      </a:lnTo>
                      <a:lnTo>
                        <a:pt x="35" y="56"/>
                      </a:lnTo>
                      <a:lnTo>
                        <a:pt x="42" y="56"/>
                      </a:lnTo>
                      <a:lnTo>
                        <a:pt x="42" y="49"/>
                      </a:lnTo>
                      <a:lnTo>
                        <a:pt x="57" y="49"/>
                      </a:lnTo>
                      <a:lnTo>
                        <a:pt x="64" y="49"/>
                      </a:lnTo>
                      <a:lnTo>
                        <a:pt x="71" y="49"/>
                      </a:lnTo>
                      <a:lnTo>
                        <a:pt x="64" y="49"/>
                      </a:lnTo>
                      <a:lnTo>
                        <a:pt x="71" y="49"/>
                      </a:lnTo>
                      <a:lnTo>
                        <a:pt x="78" y="49"/>
                      </a:lnTo>
                      <a:lnTo>
                        <a:pt x="71" y="49"/>
                      </a:lnTo>
                      <a:lnTo>
                        <a:pt x="78" y="49"/>
                      </a:lnTo>
                      <a:lnTo>
                        <a:pt x="78" y="56"/>
                      </a:lnTo>
                      <a:lnTo>
                        <a:pt x="85" y="56"/>
                      </a:lnTo>
                      <a:lnTo>
                        <a:pt x="78" y="56"/>
                      </a:lnTo>
                      <a:lnTo>
                        <a:pt x="85" y="56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78" y="49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99" y="56"/>
                      </a:lnTo>
                      <a:lnTo>
                        <a:pt x="92" y="56"/>
                      </a:lnTo>
                      <a:lnTo>
                        <a:pt x="99" y="56"/>
                      </a:lnTo>
                      <a:lnTo>
                        <a:pt x="99" y="49"/>
                      </a:lnTo>
                      <a:lnTo>
                        <a:pt x="92" y="49"/>
                      </a:lnTo>
                      <a:lnTo>
                        <a:pt x="99" y="42"/>
                      </a:lnTo>
                      <a:lnTo>
                        <a:pt x="106" y="42"/>
                      </a:lnTo>
                      <a:lnTo>
                        <a:pt x="120" y="42"/>
                      </a:lnTo>
                      <a:lnTo>
                        <a:pt x="127" y="42"/>
                      </a:lnTo>
                      <a:lnTo>
                        <a:pt x="135" y="42"/>
                      </a:lnTo>
                      <a:lnTo>
                        <a:pt x="127" y="42"/>
                      </a:lnTo>
                      <a:lnTo>
                        <a:pt x="135" y="42"/>
                      </a:lnTo>
                      <a:lnTo>
                        <a:pt x="142" y="42"/>
                      </a:lnTo>
                      <a:lnTo>
                        <a:pt x="149" y="42"/>
                      </a:lnTo>
                      <a:lnTo>
                        <a:pt x="149" y="49"/>
                      </a:lnTo>
                      <a:lnTo>
                        <a:pt x="156" y="49"/>
                      </a:lnTo>
                      <a:lnTo>
                        <a:pt x="149" y="49"/>
                      </a:lnTo>
                      <a:lnTo>
                        <a:pt x="163" y="49"/>
                      </a:lnTo>
                      <a:lnTo>
                        <a:pt x="170" y="49"/>
                      </a:lnTo>
                      <a:lnTo>
                        <a:pt x="163" y="49"/>
                      </a:lnTo>
                      <a:lnTo>
                        <a:pt x="156" y="49"/>
                      </a:lnTo>
                      <a:lnTo>
                        <a:pt x="163" y="49"/>
                      </a:lnTo>
                      <a:lnTo>
                        <a:pt x="156" y="49"/>
                      </a:lnTo>
                      <a:lnTo>
                        <a:pt x="163" y="42"/>
                      </a:lnTo>
                      <a:lnTo>
                        <a:pt x="177" y="42"/>
                      </a:lnTo>
                      <a:lnTo>
                        <a:pt x="184" y="42"/>
                      </a:lnTo>
                      <a:lnTo>
                        <a:pt x="184" y="49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205" y="49"/>
                      </a:lnTo>
                      <a:lnTo>
                        <a:pt x="213" y="49"/>
                      </a:lnTo>
                      <a:lnTo>
                        <a:pt x="205" y="56"/>
                      </a:lnTo>
                      <a:lnTo>
                        <a:pt x="213" y="56"/>
                      </a:lnTo>
                      <a:lnTo>
                        <a:pt x="213" y="49"/>
                      </a:lnTo>
                      <a:lnTo>
                        <a:pt x="205" y="49"/>
                      </a:lnTo>
                      <a:lnTo>
                        <a:pt x="198" y="49"/>
                      </a:lnTo>
                      <a:lnTo>
                        <a:pt x="213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34" y="49"/>
                      </a:lnTo>
                      <a:lnTo>
                        <a:pt x="227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34" y="49"/>
                      </a:lnTo>
                      <a:lnTo>
                        <a:pt x="241" y="49"/>
                      </a:lnTo>
                      <a:lnTo>
                        <a:pt x="234" y="49"/>
                      </a:lnTo>
                      <a:lnTo>
                        <a:pt x="227" y="49"/>
                      </a:lnTo>
                      <a:lnTo>
                        <a:pt x="220" y="49"/>
                      </a:lnTo>
                      <a:lnTo>
                        <a:pt x="220" y="42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191" y="42"/>
                      </a:lnTo>
                      <a:lnTo>
                        <a:pt x="184" y="42"/>
                      </a:lnTo>
                      <a:lnTo>
                        <a:pt x="177" y="42"/>
                      </a:lnTo>
                      <a:lnTo>
                        <a:pt x="170" y="42"/>
                      </a:lnTo>
                      <a:lnTo>
                        <a:pt x="163" y="42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7" y="35"/>
                      </a:lnTo>
                      <a:lnTo>
                        <a:pt x="191" y="35"/>
                      </a:lnTo>
                      <a:lnTo>
                        <a:pt x="205" y="35"/>
                      </a:lnTo>
                      <a:lnTo>
                        <a:pt x="213" y="35"/>
                      </a:lnTo>
                      <a:lnTo>
                        <a:pt x="205" y="35"/>
                      </a:lnTo>
                      <a:lnTo>
                        <a:pt x="213" y="35"/>
                      </a:lnTo>
                      <a:lnTo>
                        <a:pt x="205" y="35"/>
                      </a:lnTo>
                      <a:lnTo>
                        <a:pt x="205" y="28"/>
                      </a:lnTo>
                      <a:lnTo>
                        <a:pt x="198" y="28"/>
                      </a:lnTo>
                      <a:lnTo>
                        <a:pt x="191" y="28"/>
                      </a:lnTo>
                      <a:lnTo>
                        <a:pt x="198" y="28"/>
                      </a:lnTo>
                      <a:lnTo>
                        <a:pt x="205" y="28"/>
                      </a:lnTo>
                      <a:lnTo>
                        <a:pt x="213" y="28"/>
                      </a:lnTo>
                      <a:lnTo>
                        <a:pt x="220" y="28"/>
                      </a:lnTo>
                      <a:lnTo>
                        <a:pt x="227" y="28"/>
                      </a:lnTo>
                      <a:lnTo>
                        <a:pt x="234" y="28"/>
                      </a:lnTo>
                      <a:lnTo>
                        <a:pt x="241" y="28"/>
                      </a:lnTo>
                      <a:lnTo>
                        <a:pt x="234" y="28"/>
                      </a:lnTo>
                      <a:lnTo>
                        <a:pt x="227" y="28"/>
                      </a:lnTo>
                      <a:lnTo>
                        <a:pt x="234" y="28"/>
                      </a:lnTo>
                      <a:lnTo>
                        <a:pt x="227" y="28"/>
                      </a:lnTo>
                      <a:lnTo>
                        <a:pt x="234" y="28"/>
                      </a:lnTo>
                      <a:lnTo>
                        <a:pt x="241" y="28"/>
                      </a:lnTo>
                      <a:lnTo>
                        <a:pt x="241" y="35"/>
                      </a:lnTo>
                      <a:lnTo>
                        <a:pt x="255" y="28"/>
                      </a:lnTo>
                      <a:lnTo>
                        <a:pt x="262" y="35"/>
                      </a:lnTo>
                      <a:lnTo>
                        <a:pt x="269" y="35"/>
                      </a:lnTo>
                      <a:lnTo>
                        <a:pt x="276" y="35"/>
                      </a:lnTo>
                      <a:lnTo>
                        <a:pt x="283" y="42"/>
                      </a:lnTo>
                      <a:lnTo>
                        <a:pt x="290" y="42"/>
                      </a:lnTo>
                      <a:lnTo>
                        <a:pt x="283" y="42"/>
                      </a:lnTo>
                      <a:lnTo>
                        <a:pt x="290" y="42"/>
                      </a:lnTo>
                      <a:lnTo>
                        <a:pt x="298" y="42"/>
                      </a:lnTo>
                      <a:lnTo>
                        <a:pt x="319" y="42"/>
                      </a:lnTo>
                      <a:lnTo>
                        <a:pt x="326" y="42"/>
                      </a:lnTo>
                      <a:lnTo>
                        <a:pt x="319" y="42"/>
                      </a:lnTo>
                      <a:lnTo>
                        <a:pt x="312" y="42"/>
                      </a:lnTo>
                      <a:lnTo>
                        <a:pt x="305" y="42"/>
                      </a:lnTo>
                      <a:lnTo>
                        <a:pt x="298" y="42"/>
                      </a:lnTo>
                      <a:lnTo>
                        <a:pt x="290" y="42"/>
                      </a:lnTo>
                      <a:lnTo>
                        <a:pt x="290" y="35"/>
                      </a:lnTo>
                      <a:lnTo>
                        <a:pt x="283" y="35"/>
                      </a:lnTo>
                      <a:lnTo>
                        <a:pt x="298" y="35"/>
                      </a:lnTo>
                      <a:lnTo>
                        <a:pt x="312" y="35"/>
                      </a:lnTo>
                      <a:lnTo>
                        <a:pt x="319" y="42"/>
                      </a:lnTo>
                      <a:lnTo>
                        <a:pt x="326" y="42"/>
                      </a:lnTo>
                      <a:lnTo>
                        <a:pt x="333" y="42"/>
                      </a:lnTo>
                      <a:lnTo>
                        <a:pt x="340" y="42"/>
                      </a:lnTo>
                      <a:lnTo>
                        <a:pt x="347" y="42"/>
                      </a:lnTo>
                      <a:lnTo>
                        <a:pt x="354" y="42"/>
                      </a:lnTo>
                      <a:lnTo>
                        <a:pt x="354" y="49"/>
                      </a:lnTo>
                      <a:lnTo>
                        <a:pt x="361" y="49"/>
                      </a:lnTo>
                      <a:lnTo>
                        <a:pt x="368" y="49"/>
                      </a:lnTo>
                      <a:lnTo>
                        <a:pt x="376" y="49"/>
                      </a:lnTo>
                      <a:lnTo>
                        <a:pt x="383" y="49"/>
                      </a:lnTo>
                      <a:lnTo>
                        <a:pt x="390" y="49"/>
                      </a:lnTo>
                      <a:lnTo>
                        <a:pt x="397" y="56"/>
                      </a:lnTo>
                      <a:lnTo>
                        <a:pt x="404" y="56"/>
                      </a:lnTo>
                      <a:lnTo>
                        <a:pt x="411" y="56"/>
                      </a:lnTo>
                      <a:lnTo>
                        <a:pt x="404" y="56"/>
                      </a:lnTo>
                      <a:lnTo>
                        <a:pt x="404" y="49"/>
                      </a:lnTo>
                      <a:lnTo>
                        <a:pt x="397" y="49"/>
                      </a:lnTo>
                      <a:lnTo>
                        <a:pt x="390" y="49"/>
                      </a:lnTo>
                      <a:lnTo>
                        <a:pt x="383" y="49"/>
                      </a:lnTo>
                      <a:lnTo>
                        <a:pt x="390" y="49"/>
                      </a:lnTo>
                      <a:lnTo>
                        <a:pt x="383" y="49"/>
                      </a:lnTo>
                      <a:lnTo>
                        <a:pt x="376" y="49"/>
                      </a:lnTo>
                      <a:lnTo>
                        <a:pt x="368" y="42"/>
                      </a:lnTo>
                      <a:lnTo>
                        <a:pt x="361" y="42"/>
                      </a:lnTo>
                      <a:lnTo>
                        <a:pt x="354" y="42"/>
                      </a:lnTo>
                      <a:lnTo>
                        <a:pt x="347" y="42"/>
                      </a:lnTo>
                      <a:lnTo>
                        <a:pt x="333" y="42"/>
                      </a:lnTo>
                      <a:lnTo>
                        <a:pt x="333" y="35"/>
                      </a:lnTo>
                      <a:lnTo>
                        <a:pt x="326" y="35"/>
                      </a:lnTo>
                      <a:lnTo>
                        <a:pt x="319" y="35"/>
                      </a:lnTo>
                      <a:lnTo>
                        <a:pt x="312" y="35"/>
                      </a:lnTo>
                      <a:lnTo>
                        <a:pt x="298" y="35"/>
                      </a:lnTo>
                      <a:lnTo>
                        <a:pt x="298" y="28"/>
                      </a:lnTo>
                      <a:lnTo>
                        <a:pt x="305" y="28"/>
                      </a:lnTo>
                      <a:lnTo>
                        <a:pt x="312" y="28"/>
                      </a:lnTo>
                      <a:lnTo>
                        <a:pt x="319" y="28"/>
                      </a:lnTo>
                      <a:lnTo>
                        <a:pt x="326" y="28"/>
                      </a:lnTo>
                      <a:lnTo>
                        <a:pt x="333" y="28"/>
                      </a:lnTo>
                      <a:lnTo>
                        <a:pt x="326" y="28"/>
                      </a:lnTo>
                      <a:lnTo>
                        <a:pt x="319" y="21"/>
                      </a:lnTo>
                      <a:lnTo>
                        <a:pt x="312" y="21"/>
                      </a:lnTo>
                      <a:lnTo>
                        <a:pt x="305" y="21"/>
                      </a:lnTo>
                      <a:lnTo>
                        <a:pt x="312" y="21"/>
                      </a:lnTo>
                      <a:lnTo>
                        <a:pt x="319" y="21"/>
                      </a:lnTo>
                      <a:lnTo>
                        <a:pt x="326" y="21"/>
                      </a:lnTo>
                      <a:lnTo>
                        <a:pt x="333" y="21"/>
                      </a:lnTo>
                      <a:lnTo>
                        <a:pt x="347" y="21"/>
                      </a:lnTo>
                      <a:lnTo>
                        <a:pt x="340" y="21"/>
                      </a:lnTo>
                      <a:lnTo>
                        <a:pt x="347" y="21"/>
                      </a:lnTo>
                      <a:lnTo>
                        <a:pt x="354" y="21"/>
                      </a:lnTo>
                      <a:lnTo>
                        <a:pt x="347" y="21"/>
                      </a:lnTo>
                      <a:lnTo>
                        <a:pt x="354" y="28"/>
                      </a:lnTo>
                      <a:lnTo>
                        <a:pt x="354" y="21"/>
                      </a:lnTo>
                      <a:lnTo>
                        <a:pt x="361" y="21"/>
                      </a:lnTo>
                      <a:lnTo>
                        <a:pt x="354" y="21"/>
                      </a:lnTo>
                      <a:lnTo>
                        <a:pt x="361" y="21"/>
                      </a:lnTo>
                      <a:lnTo>
                        <a:pt x="354" y="21"/>
                      </a:lnTo>
                      <a:lnTo>
                        <a:pt x="347" y="21"/>
                      </a:lnTo>
                      <a:lnTo>
                        <a:pt x="347" y="14"/>
                      </a:lnTo>
                      <a:lnTo>
                        <a:pt x="340" y="14"/>
                      </a:lnTo>
                      <a:lnTo>
                        <a:pt x="333" y="14"/>
                      </a:lnTo>
                      <a:lnTo>
                        <a:pt x="340" y="14"/>
                      </a:lnTo>
                      <a:lnTo>
                        <a:pt x="347" y="14"/>
                      </a:lnTo>
                      <a:lnTo>
                        <a:pt x="361" y="14"/>
                      </a:lnTo>
                      <a:lnTo>
                        <a:pt x="368" y="14"/>
                      </a:lnTo>
                      <a:lnTo>
                        <a:pt x="376" y="14"/>
                      </a:lnTo>
                      <a:lnTo>
                        <a:pt x="376" y="21"/>
                      </a:lnTo>
                      <a:lnTo>
                        <a:pt x="383" y="21"/>
                      </a:lnTo>
                      <a:lnTo>
                        <a:pt x="390" y="21"/>
                      </a:lnTo>
                      <a:lnTo>
                        <a:pt x="383" y="21"/>
                      </a:lnTo>
                      <a:lnTo>
                        <a:pt x="383" y="14"/>
                      </a:lnTo>
                      <a:lnTo>
                        <a:pt x="390" y="14"/>
                      </a:lnTo>
                      <a:lnTo>
                        <a:pt x="397" y="14"/>
                      </a:lnTo>
                      <a:lnTo>
                        <a:pt x="397" y="21"/>
                      </a:lnTo>
                      <a:lnTo>
                        <a:pt x="404" y="21"/>
                      </a:lnTo>
                      <a:lnTo>
                        <a:pt x="411" y="21"/>
                      </a:lnTo>
                      <a:lnTo>
                        <a:pt x="418" y="21"/>
                      </a:lnTo>
                      <a:lnTo>
                        <a:pt x="432" y="21"/>
                      </a:lnTo>
                      <a:lnTo>
                        <a:pt x="425" y="21"/>
                      </a:lnTo>
                      <a:lnTo>
                        <a:pt x="418" y="21"/>
                      </a:lnTo>
                      <a:lnTo>
                        <a:pt x="404" y="21"/>
                      </a:lnTo>
                      <a:lnTo>
                        <a:pt x="404" y="14"/>
                      </a:lnTo>
                      <a:lnTo>
                        <a:pt x="390" y="14"/>
                      </a:lnTo>
                      <a:lnTo>
                        <a:pt x="383" y="14"/>
                      </a:lnTo>
                      <a:lnTo>
                        <a:pt x="390" y="14"/>
                      </a:lnTo>
                      <a:lnTo>
                        <a:pt x="383" y="14"/>
                      </a:lnTo>
                      <a:lnTo>
                        <a:pt x="390" y="14"/>
                      </a:lnTo>
                      <a:lnTo>
                        <a:pt x="397" y="14"/>
                      </a:lnTo>
                      <a:lnTo>
                        <a:pt x="383" y="14"/>
                      </a:lnTo>
                      <a:lnTo>
                        <a:pt x="376" y="14"/>
                      </a:lnTo>
                      <a:lnTo>
                        <a:pt x="368" y="14"/>
                      </a:lnTo>
                      <a:lnTo>
                        <a:pt x="368" y="7"/>
                      </a:lnTo>
                      <a:lnTo>
                        <a:pt x="376" y="7"/>
                      </a:lnTo>
                      <a:lnTo>
                        <a:pt x="383" y="7"/>
                      </a:lnTo>
                      <a:lnTo>
                        <a:pt x="397" y="7"/>
                      </a:lnTo>
                      <a:lnTo>
                        <a:pt x="404" y="7"/>
                      </a:lnTo>
                      <a:lnTo>
                        <a:pt x="411" y="7"/>
                      </a:lnTo>
                      <a:lnTo>
                        <a:pt x="418" y="7"/>
                      </a:lnTo>
                      <a:lnTo>
                        <a:pt x="411" y="7"/>
                      </a:lnTo>
                      <a:lnTo>
                        <a:pt x="418" y="7"/>
                      </a:lnTo>
                      <a:lnTo>
                        <a:pt x="425" y="7"/>
                      </a:lnTo>
                      <a:lnTo>
                        <a:pt x="432" y="7"/>
                      </a:lnTo>
                      <a:lnTo>
                        <a:pt x="432" y="14"/>
                      </a:lnTo>
                      <a:lnTo>
                        <a:pt x="432" y="7"/>
                      </a:lnTo>
                      <a:lnTo>
                        <a:pt x="432" y="14"/>
                      </a:lnTo>
                      <a:lnTo>
                        <a:pt x="439" y="14"/>
                      </a:lnTo>
                      <a:lnTo>
                        <a:pt x="446" y="14"/>
                      </a:lnTo>
                      <a:lnTo>
                        <a:pt x="439" y="14"/>
                      </a:lnTo>
                      <a:lnTo>
                        <a:pt x="439" y="7"/>
                      </a:lnTo>
                      <a:lnTo>
                        <a:pt x="439" y="14"/>
                      </a:lnTo>
                      <a:lnTo>
                        <a:pt x="439" y="7"/>
                      </a:lnTo>
                      <a:lnTo>
                        <a:pt x="446" y="14"/>
                      </a:lnTo>
                      <a:lnTo>
                        <a:pt x="446" y="7"/>
                      </a:lnTo>
                      <a:lnTo>
                        <a:pt x="454" y="7"/>
                      </a:lnTo>
                      <a:lnTo>
                        <a:pt x="461" y="7"/>
                      </a:lnTo>
                      <a:lnTo>
                        <a:pt x="475" y="14"/>
                      </a:lnTo>
                      <a:lnTo>
                        <a:pt x="482" y="14"/>
                      </a:lnTo>
                      <a:lnTo>
                        <a:pt x="489" y="14"/>
                      </a:lnTo>
                      <a:lnTo>
                        <a:pt x="489" y="21"/>
                      </a:lnTo>
                      <a:lnTo>
                        <a:pt x="496" y="21"/>
                      </a:lnTo>
                      <a:lnTo>
                        <a:pt x="503" y="21"/>
                      </a:lnTo>
                      <a:lnTo>
                        <a:pt x="510" y="21"/>
                      </a:lnTo>
                      <a:lnTo>
                        <a:pt x="517" y="21"/>
                      </a:lnTo>
                      <a:lnTo>
                        <a:pt x="510" y="21"/>
                      </a:lnTo>
                      <a:lnTo>
                        <a:pt x="503" y="28"/>
                      </a:lnTo>
                      <a:lnTo>
                        <a:pt x="510" y="28"/>
                      </a:lnTo>
                      <a:lnTo>
                        <a:pt x="517" y="21"/>
                      </a:lnTo>
                      <a:lnTo>
                        <a:pt x="524" y="21"/>
                      </a:lnTo>
                      <a:lnTo>
                        <a:pt x="531" y="21"/>
                      </a:lnTo>
                      <a:lnTo>
                        <a:pt x="524" y="21"/>
                      </a:lnTo>
                      <a:lnTo>
                        <a:pt x="517" y="21"/>
                      </a:lnTo>
                      <a:lnTo>
                        <a:pt x="510" y="21"/>
                      </a:lnTo>
                      <a:lnTo>
                        <a:pt x="503" y="14"/>
                      </a:lnTo>
                      <a:lnTo>
                        <a:pt x="510" y="14"/>
                      </a:lnTo>
                      <a:lnTo>
                        <a:pt x="517" y="14"/>
                      </a:lnTo>
                      <a:lnTo>
                        <a:pt x="503" y="14"/>
                      </a:lnTo>
                      <a:lnTo>
                        <a:pt x="496" y="14"/>
                      </a:lnTo>
                      <a:lnTo>
                        <a:pt x="489" y="14"/>
                      </a:lnTo>
                      <a:lnTo>
                        <a:pt x="489" y="7"/>
                      </a:lnTo>
                      <a:lnTo>
                        <a:pt x="482" y="7"/>
                      </a:lnTo>
                      <a:lnTo>
                        <a:pt x="475" y="7"/>
                      </a:lnTo>
                      <a:lnTo>
                        <a:pt x="468" y="7"/>
                      </a:lnTo>
                      <a:lnTo>
                        <a:pt x="468" y="0"/>
                      </a:lnTo>
                      <a:lnTo>
                        <a:pt x="475" y="0"/>
                      </a:lnTo>
                      <a:lnTo>
                        <a:pt x="475" y="7"/>
                      </a:lnTo>
                      <a:lnTo>
                        <a:pt x="482" y="7"/>
                      </a:lnTo>
                      <a:lnTo>
                        <a:pt x="489" y="7"/>
                      </a:lnTo>
                      <a:lnTo>
                        <a:pt x="496" y="7"/>
                      </a:lnTo>
                      <a:lnTo>
                        <a:pt x="503" y="7"/>
                      </a:lnTo>
                      <a:lnTo>
                        <a:pt x="510" y="0"/>
                      </a:lnTo>
                      <a:lnTo>
                        <a:pt x="517" y="0"/>
                      </a:lnTo>
                      <a:lnTo>
                        <a:pt x="524" y="0"/>
                      </a:lnTo>
                      <a:lnTo>
                        <a:pt x="531" y="7"/>
                      </a:lnTo>
                      <a:lnTo>
                        <a:pt x="539" y="7"/>
                      </a:lnTo>
                      <a:lnTo>
                        <a:pt x="546" y="0"/>
                      </a:lnTo>
                      <a:lnTo>
                        <a:pt x="560" y="0"/>
                      </a:lnTo>
                      <a:lnTo>
                        <a:pt x="567" y="7"/>
                      </a:lnTo>
                      <a:lnTo>
                        <a:pt x="574" y="7"/>
                      </a:lnTo>
                      <a:lnTo>
                        <a:pt x="581" y="7"/>
                      </a:lnTo>
                      <a:lnTo>
                        <a:pt x="581" y="14"/>
                      </a:lnTo>
                      <a:lnTo>
                        <a:pt x="588" y="14"/>
                      </a:lnTo>
                      <a:lnTo>
                        <a:pt x="595" y="14"/>
                      </a:lnTo>
                      <a:lnTo>
                        <a:pt x="602" y="14"/>
                      </a:lnTo>
                      <a:lnTo>
                        <a:pt x="609" y="14"/>
                      </a:lnTo>
                      <a:lnTo>
                        <a:pt x="617" y="14"/>
                      </a:lnTo>
                      <a:lnTo>
                        <a:pt x="624" y="21"/>
                      </a:lnTo>
                      <a:lnTo>
                        <a:pt x="617" y="14"/>
                      </a:lnTo>
                      <a:lnTo>
                        <a:pt x="624" y="14"/>
                      </a:lnTo>
                      <a:lnTo>
                        <a:pt x="617" y="14"/>
                      </a:lnTo>
                      <a:lnTo>
                        <a:pt x="602" y="14"/>
                      </a:lnTo>
                      <a:lnTo>
                        <a:pt x="595" y="14"/>
                      </a:lnTo>
                      <a:lnTo>
                        <a:pt x="595" y="7"/>
                      </a:lnTo>
                      <a:lnTo>
                        <a:pt x="588" y="7"/>
                      </a:lnTo>
                      <a:lnTo>
                        <a:pt x="595" y="7"/>
                      </a:lnTo>
                      <a:lnTo>
                        <a:pt x="588" y="7"/>
                      </a:lnTo>
                      <a:lnTo>
                        <a:pt x="595" y="7"/>
                      </a:lnTo>
                      <a:lnTo>
                        <a:pt x="602" y="7"/>
                      </a:lnTo>
                      <a:lnTo>
                        <a:pt x="617" y="0"/>
                      </a:lnTo>
                      <a:lnTo>
                        <a:pt x="609" y="0"/>
                      </a:lnTo>
                      <a:lnTo>
                        <a:pt x="617" y="0"/>
                      </a:lnTo>
                      <a:lnTo>
                        <a:pt x="624" y="0"/>
                      </a:lnTo>
                      <a:lnTo>
                        <a:pt x="631" y="0"/>
                      </a:lnTo>
                      <a:lnTo>
                        <a:pt x="624" y="0"/>
                      </a:lnTo>
                      <a:lnTo>
                        <a:pt x="631" y="0"/>
                      </a:lnTo>
                      <a:lnTo>
                        <a:pt x="638" y="0"/>
                      </a:lnTo>
                      <a:lnTo>
                        <a:pt x="645" y="0"/>
                      </a:lnTo>
                      <a:lnTo>
                        <a:pt x="652" y="0"/>
                      </a:lnTo>
                      <a:lnTo>
                        <a:pt x="645" y="0"/>
                      </a:lnTo>
                      <a:lnTo>
                        <a:pt x="645" y="7"/>
                      </a:lnTo>
                      <a:lnTo>
                        <a:pt x="652" y="7"/>
                      </a:lnTo>
                      <a:lnTo>
                        <a:pt x="659" y="7"/>
                      </a:lnTo>
                      <a:lnTo>
                        <a:pt x="666" y="7"/>
                      </a:lnTo>
                      <a:lnTo>
                        <a:pt x="673" y="7"/>
                      </a:lnTo>
                      <a:lnTo>
                        <a:pt x="680" y="7"/>
                      </a:lnTo>
                      <a:lnTo>
                        <a:pt x="673" y="7"/>
                      </a:lnTo>
                      <a:lnTo>
                        <a:pt x="666" y="7"/>
                      </a:lnTo>
                      <a:lnTo>
                        <a:pt x="659" y="7"/>
                      </a:lnTo>
                      <a:lnTo>
                        <a:pt x="652" y="7"/>
                      </a:lnTo>
                      <a:lnTo>
                        <a:pt x="659" y="7"/>
                      </a:lnTo>
                      <a:lnTo>
                        <a:pt x="666" y="0"/>
                      </a:lnTo>
                      <a:lnTo>
                        <a:pt x="673" y="0"/>
                      </a:lnTo>
                      <a:lnTo>
                        <a:pt x="666" y="0"/>
                      </a:lnTo>
                      <a:lnTo>
                        <a:pt x="673" y="0"/>
                      </a:lnTo>
                      <a:lnTo>
                        <a:pt x="680" y="0"/>
                      </a:lnTo>
                      <a:lnTo>
                        <a:pt x="694" y="0"/>
                      </a:lnTo>
                      <a:lnTo>
                        <a:pt x="716" y="0"/>
                      </a:lnTo>
                      <a:lnTo>
                        <a:pt x="709" y="0"/>
                      </a:lnTo>
                      <a:lnTo>
                        <a:pt x="716" y="0"/>
                      </a:lnTo>
                      <a:lnTo>
                        <a:pt x="723" y="0"/>
                      </a:lnTo>
                      <a:lnTo>
                        <a:pt x="723" y="7"/>
                      </a:lnTo>
                      <a:lnTo>
                        <a:pt x="716" y="7"/>
                      </a:lnTo>
                      <a:lnTo>
                        <a:pt x="737" y="0"/>
                      </a:lnTo>
                      <a:lnTo>
                        <a:pt x="737" y="7"/>
                      </a:lnTo>
                      <a:lnTo>
                        <a:pt x="744" y="7"/>
                      </a:lnTo>
                      <a:lnTo>
                        <a:pt x="737" y="7"/>
                      </a:lnTo>
                      <a:lnTo>
                        <a:pt x="744" y="7"/>
                      </a:lnTo>
                      <a:lnTo>
                        <a:pt x="751" y="7"/>
                      </a:lnTo>
                      <a:lnTo>
                        <a:pt x="765" y="7"/>
                      </a:lnTo>
                      <a:lnTo>
                        <a:pt x="758" y="7"/>
                      </a:lnTo>
                      <a:lnTo>
                        <a:pt x="765" y="7"/>
                      </a:lnTo>
                      <a:lnTo>
                        <a:pt x="772" y="7"/>
                      </a:lnTo>
                      <a:lnTo>
                        <a:pt x="780" y="7"/>
                      </a:lnTo>
                      <a:lnTo>
                        <a:pt x="787" y="7"/>
                      </a:lnTo>
                      <a:lnTo>
                        <a:pt x="794" y="7"/>
                      </a:lnTo>
                      <a:lnTo>
                        <a:pt x="801" y="7"/>
                      </a:lnTo>
                      <a:lnTo>
                        <a:pt x="808" y="7"/>
                      </a:lnTo>
                      <a:lnTo>
                        <a:pt x="815" y="7"/>
                      </a:lnTo>
                      <a:lnTo>
                        <a:pt x="822" y="7"/>
                      </a:lnTo>
                      <a:lnTo>
                        <a:pt x="815" y="7"/>
                      </a:lnTo>
                      <a:lnTo>
                        <a:pt x="822" y="7"/>
                      </a:lnTo>
                      <a:lnTo>
                        <a:pt x="815" y="7"/>
                      </a:lnTo>
                      <a:lnTo>
                        <a:pt x="808" y="14"/>
                      </a:lnTo>
                      <a:lnTo>
                        <a:pt x="801" y="14"/>
                      </a:lnTo>
                      <a:lnTo>
                        <a:pt x="794" y="14"/>
                      </a:lnTo>
                      <a:lnTo>
                        <a:pt x="787" y="14"/>
                      </a:lnTo>
                      <a:lnTo>
                        <a:pt x="780" y="14"/>
                      </a:lnTo>
                      <a:lnTo>
                        <a:pt x="772" y="14"/>
                      </a:lnTo>
                      <a:lnTo>
                        <a:pt x="765" y="14"/>
                      </a:lnTo>
                      <a:lnTo>
                        <a:pt x="758" y="21"/>
                      </a:lnTo>
                      <a:lnTo>
                        <a:pt x="751" y="21"/>
                      </a:lnTo>
                      <a:lnTo>
                        <a:pt x="744" y="21"/>
                      </a:lnTo>
                      <a:lnTo>
                        <a:pt x="751" y="21"/>
                      </a:lnTo>
                      <a:lnTo>
                        <a:pt x="758" y="21"/>
                      </a:lnTo>
                      <a:lnTo>
                        <a:pt x="772" y="21"/>
                      </a:lnTo>
                      <a:lnTo>
                        <a:pt x="780" y="21"/>
                      </a:lnTo>
                      <a:lnTo>
                        <a:pt x="787" y="21"/>
                      </a:lnTo>
                      <a:lnTo>
                        <a:pt x="801" y="14"/>
                      </a:lnTo>
                      <a:lnTo>
                        <a:pt x="808" y="14"/>
                      </a:lnTo>
                      <a:lnTo>
                        <a:pt x="815" y="14"/>
                      </a:lnTo>
                      <a:lnTo>
                        <a:pt x="843" y="14"/>
                      </a:lnTo>
                      <a:lnTo>
                        <a:pt x="850" y="14"/>
                      </a:lnTo>
                      <a:lnTo>
                        <a:pt x="857" y="14"/>
                      </a:lnTo>
                      <a:lnTo>
                        <a:pt x="850" y="14"/>
                      </a:lnTo>
                      <a:lnTo>
                        <a:pt x="857" y="14"/>
                      </a:lnTo>
                      <a:lnTo>
                        <a:pt x="865" y="14"/>
                      </a:lnTo>
                      <a:lnTo>
                        <a:pt x="857" y="7"/>
                      </a:lnTo>
                      <a:lnTo>
                        <a:pt x="857" y="14"/>
                      </a:lnTo>
                      <a:lnTo>
                        <a:pt x="857" y="7"/>
                      </a:lnTo>
                      <a:lnTo>
                        <a:pt x="865" y="7"/>
                      </a:lnTo>
                      <a:lnTo>
                        <a:pt x="872" y="7"/>
                      </a:lnTo>
                      <a:lnTo>
                        <a:pt x="879" y="7"/>
                      </a:lnTo>
                      <a:lnTo>
                        <a:pt x="872" y="7"/>
                      </a:lnTo>
                      <a:lnTo>
                        <a:pt x="865" y="7"/>
                      </a:lnTo>
                      <a:lnTo>
                        <a:pt x="865" y="14"/>
                      </a:lnTo>
                      <a:lnTo>
                        <a:pt x="872" y="7"/>
                      </a:lnTo>
                      <a:lnTo>
                        <a:pt x="872" y="14"/>
                      </a:lnTo>
                      <a:lnTo>
                        <a:pt x="879" y="14"/>
                      </a:lnTo>
                      <a:lnTo>
                        <a:pt x="886" y="14"/>
                      </a:lnTo>
                      <a:lnTo>
                        <a:pt x="893" y="14"/>
                      </a:lnTo>
                      <a:lnTo>
                        <a:pt x="900" y="14"/>
                      </a:lnTo>
                      <a:lnTo>
                        <a:pt x="907" y="14"/>
                      </a:lnTo>
                      <a:lnTo>
                        <a:pt x="914" y="14"/>
                      </a:lnTo>
                      <a:lnTo>
                        <a:pt x="907" y="14"/>
                      </a:lnTo>
                      <a:lnTo>
                        <a:pt x="900" y="14"/>
                      </a:lnTo>
                      <a:lnTo>
                        <a:pt x="907" y="14"/>
                      </a:lnTo>
                      <a:lnTo>
                        <a:pt x="907" y="21"/>
                      </a:lnTo>
                      <a:lnTo>
                        <a:pt x="914" y="21"/>
                      </a:lnTo>
                      <a:lnTo>
                        <a:pt x="921" y="21"/>
                      </a:lnTo>
                      <a:lnTo>
                        <a:pt x="914" y="21"/>
                      </a:lnTo>
                      <a:lnTo>
                        <a:pt x="921" y="21"/>
                      </a:lnTo>
                      <a:lnTo>
                        <a:pt x="928" y="21"/>
                      </a:lnTo>
                      <a:lnTo>
                        <a:pt x="921" y="21"/>
                      </a:lnTo>
                      <a:lnTo>
                        <a:pt x="928" y="21"/>
                      </a:lnTo>
                      <a:lnTo>
                        <a:pt x="928" y="28"/>
                      </a:lnTo>
                      <a:lnTo>
                        <a:pt x="921" y="28"/>
                      </a:lnTo>
                      <a:lnTo>
                        <a:pt x="928" y="28"/>
                      </a:lnTo>
                      <a:lnTo>
                        <a:pt x="914" y="28"/>
                      </a:lnTo>
                      <a:lnTo>
                        <a:pt x="921" y="28"/>
                      </a:lnTo>
                      <a:lnTo>
                        <a:pt x="928" y="28"/>
                      </a:lnTo>
                      <a:lnTo>
                        <a:pt x="935" y="28"/>
                      </a:lnTo>
                      <a:lnTo>
                        <a:pt x="943" y="28"/>
                      </a:lnTo>
                      <a:lnTo>
                        <a:pt x="950" y="21"/>
                      </a:lnTo>
                      <a:lnTo>
                        <a:pt x="957" y="28"/>
                      </a:lnTo>
                      <a:lnTo>
                        <a:pt x="950" y="28"/>
                      </a:lnTo>
                      <a:lnTo>
                        <a:pt x="957" y="28"/>
                      </a:lnTo>
                      <a:lnTo>
                        <a:pt x="964" y="28"/>
                      </a:lnTo>
                      <a:lnTo>
                        <a:pt x="957" y="28"/>
                      </a:lnTo>
                      <a:lnTo>
                        <a:pt x="964" y="28"/>
                      </a:lnTo>
                      <a:lnTo>
                        <a:pt x="971" y="28"/>
                      </a:lnTo>
                      <a:lnTo>
                        <a:pt x="978" y="28"/>
                      </a:lnTo>
                      <a:lnTo>
                        <a:pt x="985" y="28"/>
                      </a:lnTo>
                      <a:lnTo>
                        <a:pt x="992" y="35"/>
                      </a:lnTo>
                      <a:lnTo>
                        <a:pt x="985" y="35"/>
                      </a:lnTo>
                      <a:lnTo>
                        <a:pt x="992" y="35"/>
                      </a:lnTo>
                      <a:lnTo>
                        <a:pt x="985" y="35"/>
                      </a:lnTo>
                      <a:lnTo>
                        <a:pt x="978" y="42"/>
                      </a:lnTo>
                      <a:lnTo>
                        <a:pt x="971" y="42"/>
                      </a:lnTo>
                      <a:lnTo>
                        <a:pt x="957" y="42"/>
                      </a:lnTo>
                      <a:lnTo>
                        <a:pt x="964" y="42"/>
                      </a:lnTo>
                      <a:lnTo>
                        <a:pt x="957" y="42"/>
                      </a:lnTo>
                      <a:lnTo>
                        <a:pt x="950" y="49"/>
                      </a:lnTo>
                      <a:lnTo>
                        <a:pt x="943" y="49"/>
                      </a:lnTo>
                      <a:lnTo>
                        <a:pt x="935" y="49"/>
                      </a:lnTo>
                      <a:lnTo>
                        <a:pt x="921" y="49"/>
                      </a:lnTo>
                      <a:lnTo>
                        <a:pt x="914" y="49"/>
                      </a:lnTo>
                      <a:lnTo>
                        <a:pt x="914" y="56"/>
                      </a:lnTo>
                      <a:lnTo>
                        <a:pt x="907" y="56"/>
                      </a:lnTo>
                      <a:lnTo>
                        <a:pt x="900" y="56"/>
                      </a:lnTo>
                      <a:lnTo>
                        <a:pt x="893" y="56"/>
                      </a:lnTo>
                      <a:lnTo>
                        <a:pt x="886" y="56"/>
                      </a:lnTo>
                      <a:lnTo>
                        <a:pt x="893" y="56"/>
                      </a:lnTo>
                      <a:lnTo>
                        <a:pt x="886" y="56"/>
                      </a:lnTo>
                      <a:lnTo>
                        <a:pt x="879" y="56"/>
                      </a:lnTo>
                      <a:lnTo>
                        <a:pt x="872" y="56"/>
                      </a:lnTo>
                      <a:lnTo>
                        <a:pt x="857" y="56"/>
                      </a:lnTo>
                      <a:lnTo>
                        <a:pt x="850" y="56"/>
                      </a:lnTo>
                      <a:lnTo>
                        <a:pt x="843" y="56"/>
                      </a:lnTo>
                      <a:lnTo>
                        <a:pt x="836" y="56"/>
                      </a:lnTo>
                      <a:lnTo>
                        <a:pt x="829" y="56"/>
                      </a:lnTo>
                      <a:lnTo>
                        <a:pt x="829" y="63"/>
                      </a:lnTo>
                      <a:lnTo>
                        <a:pt x="836" y="63"/>
                      </a:lnTo>
                      <a:lnTo>
                        <a:pt x="843" y="63"/>
                      </a:lnTo>
                      <a:lnTo>
                        <a:pt x="850" y="56"/>
                      </a:lnTo>
                      <a:lnTo>
                        <a:pt x="850" y="63"/>
                      </a:lnTo>
                      <a:lnTo>
                        <a:pt x="836" y="63"/>
                      </a:lnTo>
                      <a:lnTo>
                        <a:pt x="829" y="63"/>
                      </a:lnTo>
                      <a:lnTo>
                        <a:pt x="822" y="63"/>
                      </a:lnTo>
                      <a:lnTo>
                        <a:pt x="815" y="63"/>
                      </a:lnTo>
                      <a:lnTo>
                        <a:pt x="808" y="63"/>
                      </a:lnTo>
                      <a:lnTo>
                        <a:pt x="801" y="63"/>
                      </a:lnTo>
                      <a:lnTo>
                        <a:pt x="794" y="63"/>
                      </a:lnTo>
                      <a:lnTo>
                        <a:pt x="787" y="63"/>
                      </a:lnTo>
                      <a:lnTo>
                        <a:pt x="780" y="63"/>
                      </a:lnTo>
                      <a:lnTo>
                        <a:pt x="772" y="63"/>
                      </a:lnTo>
                      <a:lnTo>
                        <a:pt x="758" y="63"/>
                      </a:lnTo>
                      <a:lnTo>
                        <a:pt x="751" y="63"/>
                      </a:lnTo>
                      <a:lnTo>
                        <a:pt x="737" y="63"/>
                      </a:lnTo>
                      <a:lnTo>
                        <a:pt x="723" y="56"/>
                      </a:lnTo>
                      <a:lnTo>
                        <a:pt x="730" y="63"/>
                      </a:lnTo>
                      <a:lnTo>
                        <a:pt x="737" y="63"/>
                      </a:lnTo>
                      <a:lnTo>
                        <a:pt x="751" y="63"/>
                      </a:lnTo>
                      <a:lnTo>
                        <a:pt x="758" y="63"/>
                      </a:lnTo>
                      <a:lnTo>
                        <a:pt x="751" y="63"/>
                      </a:lnTo>
                      <a:lnTo>
                        <a:pt x="744" y="63"/>
                      </a:lnTo>
                      <a:lnTo>
                        <a:pt x="737" y="63"/>
                      </a:lnTo>
                      <a:lnTo>
                        <a:pt x="744" y="63"/>
                      </a:lnTo>
                      <a:lnTo>
                        <a:pt x="744" y="70"/>
                      </a:lnTo>
                      <a:lnTo>
                        <a:pt x="751" y="70"/>
                      </a:lnTo>
                      <a:lnTo>
                        <a:pt x="758" y="63"/>
                      </a:lnTo>
                      <a:lnTo>
                        <a:pt x="765" y="63"/>
                      </a:lnTo>
                      <a:lnTo>
                        <a:pt x="772" y="63"/>
                      </a:lnTo>
                      <a:lnTo>
                        <a:pt x="780" y="63"/>
                      </a:lnTo>
                      <a:lnTo>
                        <a:pt x="794" y="63"/>
                      </a:lnTo>
                      <a:lnTo>
                        <a:pt x="801" y="63"/>
                      </a:lnTo>
                      <a:lnTo>
                        <a:pt x="808" y="63"/>
                      </a:lnTo>
                      <a:lnTo>
                        <a:pt x="815" y="70"/>
                      </a:lnTo>
                      <a:lnTo>
                        <a:pt x="794" y="70"/>
                      </a:lnTo>
                      <a:lnTo>
                        <a:pt x="780" y="70"/>
                      </a:lnTo>
                      <a:lnTo>
                        <a:pt x="772" y="70"/>
                      </a:lnTo>
                      <a:lnTo>
                        <a:pt x="765" y="78"/>
                      </a:lnTo>
                      <a:lnTo>
                        <a:pt x="751" y="78"/>
                      </a:lnTo>
                      <a:lnTo>
                        <a:pt x="744" y="78"/>
                      </a:lnTo>
                      <a:lnTo>
                        <a:pt x="737" y="78"/>
                      </a:lnTo>
                      <a:lnTo>
                        <a:pt x="730" y="78"/>
                      </a:lnTo>
                      <a:lnTo>
                        <a:pt x="723" y="78"/>
                      </a:lnTo>
                      <a:lnTo>
                        <a:pt x="716" y="78"/>
                      </a:lnTo>
                      <a:lnTo>
                        <a:pt x="709" y="78"/>
                      </a:lnTo>
                      <a:lnTo>
                        <a:pt x="702" y="85"/>
                      </a:lnTo>
                      <a:lnTo>
                        <a:pt x="694" y="85"/>
                      </a:lnTo>
                      <a:lnTo>
                        <a:pt x="702" y="85"/>
                      </a:lnTo>
                      <a:lnTo>
                        <a:pt x="716" y="85"/>
                      </a:lnTo>
                      <a:lnTo>
                        <a:pt x="709" y="85"/>
                      </a:lnTo>
                      <a:lnTo>
                        <a:pt x="702" y="85"/>
                      </a:lnTo>
                      <a:lnTo>
                        <a:pt x="709" y="85"/>
                      </a:lnTo>
                      <a:lnTo>
                        <a:pt x="716" y="85"/>
                      </a:lnTo>
                      <a:lnTo>
                        <a:pt x="723" y="85"/>
                      </a:lnTo>
                      <a:lnTo>
                        <a:pt x="723" y="78"/>
                      </a:lnTo>
                      <a:lnTo>
                        <a:pt x="737" y="78"/>
                      </a:lnTo>
                      <a:lnTo>
                        <a:pt x="744" y="78"/>
                      </a:lnTo>
                      <a:lnTo>
                        <a:pt x="765" y="78"/>
                      </a:lnTo>
                      <a:lnTo>
                        <a:pt x="780" y="78"/>
                      </a:lnTo>
                      <a:lnTo>
                        <a:pt x="801" y="70"/>
                      </a:lnTo>
                      <a:lnTo>
                        <a:pt x="815" y="70"/>
                      </a:lnTo>
                      <a:lnTo>
                        <a:pt x="822" y="70"/>
                      </a:lnTo>
                      <a:lnTo>
                        <a:pt x="836" y="70"/>
                      </a:lnTo>
                      <a:lnTo>
                        <a:pt x="857" y="70"/>
                      </a:lnTo>
                      <a:lnTo>
                        <a:pt x="872" y="63"/>
                      </a:lnTo>
                      <a:lnTo>
                        <a:pt x="879" y="63"/>
                      </a:lnTo>
                      <a:lnTo>
                        <a:pt x="879" y="70"/>
                      </a:lnTo>
                      <a:lnTo>
                        <a:pt x="872" y="70"/>
                      </a:lnTo>
                      <a:lnTo>
                        <a:pt x="857" y="78"/>
                      </a:lnTo>
                      <a:lnTo>
                        <a:pt x="850" y="78"/>
                      </a:lnTo>
                      <a:lnTo>
                        <a:pt x="843" y="78"/>
                      </a:lnTo>
                      <a:lnTo>
                        <a:pt x="836" y="78"/>
                      </a:lnTo>
                      <a:lnTo>
                        <a:pt x="829" y="78"/>
                      </a:lnTo>
                      <a:lnTo>
                        <a:pt x="829" y="85"/>
                      </a:lnTo>
                      <a:lnTo>
                        <a:pt x="822" y="85"/>
                      </a:lnTo>
                      <a:lnTo>
                        <a:pt x="815" y="85"/>
                      </a:lnTo>
                      <a:lnTo>
                        <a:pt x="808" y="85"/>
                      </a:lnTo>
                      <a:lnTo>
                        <a:pt x="808" y="92"/>
                      </a:lnTo>
                      <a:lnTo>
                        <a:pt x="801" y="92"/>
                      </a:lnTo>
                      <a:lnTo>
                        <a:pt x="794" y="92"/>
                      </a:lnTo>
                      <a:lnTo>
                        <a:pt x="787" y="92"/>
                      </a:lnTo>
                      <a:lnTo>
                        <a:pt x="780" y="92"/>
                      </a:lnTo>
                      <a:lnTo>
                        <a:pt x="787" y="92"/>
                      </a:lnTo>
                      <a:lnTo>
                        <a:pt x="780" y="92"/>
                      </a:lnTo>
                      <a:lnTo>
                        <a:pt x="780" y="99"/>
                      </a:lnTo>
                      <a:lnTo>
                        <a:pt x="772" y="99"/>
                      </a:lnTo>
                      <a:lnTo>
                        <a:pt x="765" y="99"/>
                      </a:lnTo>
                      <a:lnTo>
                        <a:pt x="758" y="99"/>
                      </a:lnTo>
                      <a:lnTo>
                        <a:pt x="751" y="106"/>
                      </a:lnTo>
                      <a:lnTo>
                        <a:pt x="744" y="106"/>
                      </a:lnTo>
                      <a:lnTo>
                        <a:pt x="737" y="106"/>
                      </a:lnTo>
                      <a:lnTo>
                        <a:pt x="730" y="106"/>
                      </a:lnTo>
                      <a:lnTo>
                        <a:pt x="730" y="113"/>
                      </a:lnTo>
                      <a:lnTo>
                        <a:pt x="723" y="113"/>
                      </a:lnTo>
                      <a:lnTo>
                        <a:pt x="709" y="120"/>
                      </a:lnTo>
                      <a:lnTo>
                        <a:pt x="702" y="120"/>
                      </a:lnTo>
                      <a:lnTo>
                        <a:pt x="694" y="120"/>
                      </a:lnTo>
                      <a:lnTo>
                        <a:pt x="694" y="113"/>
                      </a:lnTo>
                      <a:lnTo>
                        <a:pt x="702" y="113"/>
                      </a:lnTo>
                      <a:lnTo>
                        <a:pt x="694" y="113"/>
                      </a:lnTo>
                      <a:lnTo>
                        <a:pt x="687" y="113"/>
                      </a:lnTo>
                      <a:lnTo>
                        <a:pt x="687" y="106"/>
                      </a:lnTo>
                      <a:lnTo>
                        <a:pt x="680" y="106"/>
                      </a:lnTo>
                      <a:lnTo>
                        <a:pt x="687" y="113"/>
                      </a:lnTo>
                      <a:lnTo>
                        <a:pt x="694" y="113"/>
                      </a:lnTo>
                      <a:lnTo>
                        <a:pt x="687" y="113"/>
                      </a:lnTo>
                      <a:lnTo>
                        <a:pt x="687" y="120"/>
                      </a:lnTo>
                      <a:lnTo>
                        <a:pt x="694" y="120"/>
                      </a:lnTo>
                      <a:lnTo>
                        <a:pt x="702" y="120"/>
                      </a:lnTo>
                      <a:lnTo>
                        <a:pt x="709" y="120"/>
                      </a:lnTo>
                      <a:lnTo>
                        <a:pt x="702" y="120"/>
                      </a:lnTo>
                      <a:lnTo>
                        <a:pt x="702" y="127"/>
                      </a:lnTo>
                      <a:lnTo>
                        <a:pt x="694" y="127"/>
                      </a:lnTo>
                      <a:lnTo>
                        <a:pt x="687" y="127"/>
                      </a:lnTo>
                      <a:lnTo>
                        <a:pt x="680" y="120"/>
                      </a:lnTo>
                      <a:lnTo>
                        <a:pt x="680" y="127"/>
                      </a:lnTo>
                      <a:lnTo>
                        <a:pt x="666" y="127"/>
                      </a:lnTo>
                      <a:lnTo>
                        <a:pt x="659" y="127"/>
                      </a:lnTo>
                      <a:lnTo>
                        <a:pt x="652" y="127"/>
                      </a:lnTo>
                      <a:lnTo>
                        <a:pt x="645" y="127"/>
                      </a:lnTo>
                      <a:lnTo>
                        <a:pt x="638" y="127"/>
                      </a:lnTo>
                      <a:lnTo>
                        <a:pt x="631" y="120"/>
                      </a:lnTo>
                      <a:lnTo>
                        <a:pt x="631" y="127"/>
                      </a:lnTo>
                      <a:lnTo>
                        <a:pt x="638" y="127"/>
                      </a:lnTo>
                      <a:lnTo>
                        <a:pt x="645" y="127"/>
                      </a:lnTo>
                      <a:lnTo>
                        <a:pt x="638" y="127"/>
                      </a:lnTo>
                      <a:lnTo>
                        <a:pt x="631" y="127"/>
                      </a:lnTo>
                      <a:lnTo>
                        <a:pt x="638" y="127"/>
                      </a:lnTo>
                      <a:lnTo>
                        <a:pt x="645" y="127"/>
                      </a:lnTo>
                      <a:lnTo>
                        <a:pt x="652" y="127"/>
                      </a:lnTo>
                      <a:lnTo>
                        <a:pt x="659" y="127"/>
                      </a:lnTo>
                      <a:lnTo>
                        <a:pt x="666" y="127"/>
                      </a:lnTo>
                      <a:lnTo>
                        <a:pt x="680" y="127"/>
                      </a:lnTo>
                      <a:lnTo>
                        <a:pt x="687" y="127"/>
                      </a:lnTo>
                      <a:lnTo>
                        <a:pt x="680" y="134"/>
                      </a:lnTo>
                      <a:lnTo>
                        <a:pt x="673" y="134"/>
                      </a:lnTo>
                      <a:lnTo>
                        <a:pt x="666" y="134"/>
                      </a:lnTo>
                      <a:lnTo>
                        <a:pt x="659" y="134"/>
                      </a:lnTo>
                      <a:lnTo>
                        <a:pt x="666" y="134"/>
                      </a:lnTo>
                      <a:lnTo>
                        <a:pt x="673" y="134"/>
                      </a:lnTo>
                      <a:lnTo>
                        <a:pt x="673" y="141"/>
                      </a:lnTo>
                      <a:lnTo>
                        <a:pt x="666" y="141"/>
                      </a:lnTo>
                      <a:lnTo>
                        <a:pt x="659" y="141"/>
                      </a:lnTo>
                      <a:lnTo>
                        <a:pt x="645" y="141"/>
                      </a:lnTo>
                      <a:lnTo>
                        <a:pt x="638" y="148"/>
                      </a:lnTo>
                      <a:lnTo>
                        <a:pt x="631" y="148"/>
                      </a:lnTo>
                      <a:lnTo>
                        <a:pt x="624" y="148"/>
                      </a:lnTo>
                      <a:lnTo>
                        <a:pt x="617" y="148"/>
                      </a:lnTo>
                      <a:lnTo>
                        <a:pt x="617" y="141"/>
                      </a:lnTo>
                      <a:lnTo>
                        <a:pt x="609" y="141"/>
                      </a:lnTo>
                      <a:lnTo>
                        <a:pt x="602" y="141"/>
                      </a:lnTo>
                      <a:lnTo>
                        <a:pt x="595" y="141"/>
                      </a:lnTo>
                      <a:lnTo>
                        <a:pt x="588" y="141"/>
                      </a:lnTo>
                      <a:lnTo>
                        <a:pt x="581" y="141"/>
                      </a:lnTo>
                      <a:lnTo>
                        <a:pt x="581" y="134"/>
                      </a:lnTo>
                      <a:lnTo>
                        <a:pt x="574" y="134"/>
                      </a:lnTo>
                      <a:lnTo>
                        <a:pt x="567" y="134"/>
                      </a:lnTo>
                      <a:lnTo>
                        <a:pt x="560" y="134"/>
                      </a:lnTo>
                      <a:lnTo>
                        <a:pt x="560" y="141"/>
                      </a:lnTo>
                      <a:lnTo>
                        <a:pt x="553" y="141"/>
                      </a:lnTo>
                      <a:lnTo>
                        <a:pt x="546" y="141"/>
                      </a:lnTo>
                      <a:lnTo>
                        <a:pt x="553" y="141"/>
                      </a:lnTo>
                      <a:lnTo>
                        <a:pt x="560" y="141"/>
                      </a:lnTo>
                      <a:lnTo>
                        <a:pt x="567" y="141"/>
                      </a:lnTo>
                      <a:lnTo>
                        <a:pt x="574" y="141"/>
                      </a:lnTo>
                      <a:lnTo>
                        <a:pt x="581" y="141"/>
                      </a:lnTo>
                      <a:lnTo>
                        <a:pt x="588" y="141"/>
                      </a:lnTo>
                      <a:lnTo>
                        <a:pt x="595" y="141"/>
                      </a:lnTo>
                      <a:lnTo>
                        <a:pt x="602" y="141"/>
                      </a:lnTo>
                      <a:lnTo>
                        <a:pt x="602" y="148"/>
                      </a:lnTo>
                      <a:lnTo>
                        <a:pt x="602" y="156"/>
                      </a:lnTo>
                      <a:lnTo>
                        <a:pt x="595" y="156"/>
                      </a:lnTo>
                      <a:lnTo>
                        <a:pt x="588" y="156"/>
                      </a:lnTo>
                      <a:lnTo>
                        <a:pt x="581" y="156"/>
                      </a:lnTo>
                      <a:lnTo>
                        <a:pt x="581" y="148"/>
                      </a:lnTo>
                      <a:lnTo>
                        <a:pt x="574" y="148"/>
                      </a:lnTo>
                      <a:lnTo>
                        <a:pt x="581" y="156"/>
                      </a:lnTo>
                      <a:lnTo>
                        <a:pt x="574" y="156"/>
                      </a:lnTo>
                      <a:lnTo>
                        <a:pt x="567" y="156"/>
                      </a:lnTo>
                      <a:lnTo>
                        <a:pt x="553" y="156"/>
                      </a:lnTo>
                      <a:lnTo>
                        <a:pt x="546" y="156"/>
                      </a:lnTo>
                      <a:lnTo>
                        <a:pt x="539" y="156"/>
                      </a:lnTo>
                      <a:lnTo>
                        <a:pt x="531" y="156"/>
                      </a:lnTo>
                      <a:lnTo>
                        <a:pt x="524" y="156"/>
                      </a:lnTo>
                      <a:lnTo>
                        <a:pt x="517" y="156"/>
                      </a:lnTo>
                      <a:lnTo>
                        <a:pt x="510" y="156"/>
                      </a:lnTo>
                      <a:lnTo>
                        <a:pt x="503" y="156"/>
                      </a:lnTo>
                      <a:lnTo>
                        <a:pt x="489" y="156"/>
                      </a:lnTo>
                      <a:lnTo>
                        <a:pt x="482" y="156"/>
                      </a:lnTo>
                      <a:lnTo>
                        <a:pt x="475" y="156"/>
                      </a:lnTo>
                      <a:lnTo>
                        <a:pt x="475" y="148"/>
                      </a:lnTo>
                      <a:lnTo>
                        <a:pt x="475" y="156"/>
                      </a:lnTo>
                      <a:lnTo>
                        <a:pt x="482" y="156"/>
                      </a:lnTo>
                      <a:lnTo>
                        <a:pt x="489" y="156"/>
                      </a:lnTo>
                      <a:lnTo>
                        <a:pt x="503" y="156"/>
                      </a:lnTo>
                      <a:lnTo>
                        <a:pt x="510" y="156"/>
                      </a:lnTo>
                      <a:lnTo>
                        <a:pt x="503" y="156"/>
                      </a:lnTo>
                      <a:lnTo>
                        <a:pt x="510" y="156"/>
                      </a:lnTo>
                      <a:lnTo>
                        <a:pt x="517" y="163"/>
                      </a:lnTo>
                      <a:lnTo>
                        <a:pt x="510" y="163"/>
                      </a:lnTo>
                      <a:lnTo>
                        <a:pt x="503" y="163"/>
                      </a:lnTo>
                      <a:lnTo>
                        <a:pt x="496" y="163"/>
                      </a:lnTo>
                      <a:lnTo>
                        <a:pt x="489" y="163"/>
                      </a:lnTo>
                      <a:lnTo>
                        <a:pt x="482" y="163"/>
                      </a:lnTo>
                      <a:lnTo>
                        <a:pt x="475" y="156"/>
                      </a:lnTo>
                      <a:lnTo>
                        <a:pt x="468" y="156"/>
                      </a:lnTo>
                      <a:lnTo>
                        <a:pt x="475" y="156"/>
                      </a:lnTo>
                      <a:lnTo>
                        <a:pt x="475" y="163"/>
                      </a:lnTo>
                      <a:lnTo>
                        <a:pt x="468" y="163"/>
                      </a:lnTo>
                      <a:lnTo>
                        <a:pt x="461" y="163"/>
                      </a:lnTo>
                      <a:lnTo>
                        <a:pt x="454" y="163"/>
                      </a:lnTo>
                      <a:lnTo>
                        <a:pt x="454" y="156"/>
                      </a:lnTo>
                      <a:lnTo>
                        <a:pt x="446" y="156"/>
                      </a:lnTo>
                      <a:lnTo>
                        <a:pt x="446" y="163"/>
                      </a:lnTo>
                      <a:lnTo>
                        <a:pt x="454" y="163"/>
                      </a:lnTo>
                      <a:lnTo>
                        <a:pt x="461" y="163"/>
                      </a:lnTo>
                      <a:lnTo>
                        <a:pt x="468" y="163"/>
                      </a:lnTo>
                      <a:lnTo>
                        <a:pt x="475" y="163"/>
                      </a:lnTo>
                      <a:lnTo>
                        <a:pt x="482" y="163"/>
                      </a:lnTo>
                      <a:lnTo>
                        <a:pt x="489" y="163"/>
                      </a:lnTo>
                      <a:lnTo>
                        <a:pt x="496" y="163"/>
                      </a:lnTo>
                      <a:lnTo>
                        <a:pt x="503" y="163"/>
                      </a:lnTo>
                      <a:lnTo>
                        <a:pt x="510" y="163"/>
                      </a:lnTo>
                      <a:lnTo>
                        <a:pt x="517" y="163"/>
                      </a:lnTo>
                      <a:lnTo>
                        <a:pt x="524" y="163"/>
                      </a:lnTo>
                      <a:lnTo>
                        <a:pt x="539" y="163"/>
                      </a:lnTo>
                      <a:lnTo>
                        <a:pt x="546" y="163"/>
                      </a:lnTo>
                      <a:lnTo>
                        <a:pt x="553" y="163"/>
                      </a:lnTo>
                      <a:lnTo>
                        <a:pt x="560" y="163"/>
                      </a:lnTo>
                      <a:lnTo>
                        <a:pt x="553" y="170"/>
                      </a:lnTo>
                      <a:lnTo>
                        <a:pt x="560" y="170"/>
                      </a:lnTo>
                      <a:lnTo>
                        <a:pt x="553" y="170"/>
                      </a:lnTo>
                      <a:lnTo>
                        <a:pt x="560" y="170"/>
                      </a:lnTo>
                      <a:lnTo>
                        <a:pt x="560" y="177"/>
                      </a:lnTo>
                      <a:lnTo>
                        <a:pt x="553" y="177"/>
                      </a:lnTo>
                      <a:lnTo>
                        <a:pt x="539" y="170"/>
                      </a:lnTo>
                      <a:lnTo>
                        <a:pt x="531" y="170"/>
                      </a:lnTo>
                      <a:lnTo>
                        <a:pt x="524" y="170"/>
                      </a:lnTo>
                      <a:lnTo>
                        <a:pt x="517" y="170"/>
                      </a:lnTo>
                      <a:lnTo>
                        <a:pt x="510" y="170"/>
                      </a:lnTo>
                      <a:lnTo>
                        <a:pt x="510" y="163"/>
                      </a:lnTo>
                      <a:lnTo>
                        <a:pt x="503" y="163"/>
                      </a:lnTo>
                      <a:lnTo>
                        <a:pt x="496" y="163"/>
                      </a:lnTo>
                      <a:lnTo>
                        <a:pt x="489" y="163"/>
                      </a:lnTo>
                      <a:lnTo>
                        <a:pt x="482" y="170"/>
                      </a:lnTo>
                      <a:lnTo>
                        <a:pt x="475" y="163"/>
                      </a:lnTo>
                      <a:lnTo>
                        <a:pt x="468" y="163"/>
                      </a:lnTo>
                      <a:lnTo>
                        <a:pt x="461" y="163"/>
                      </a:lnTo>
                      <a:lnTo>
                        <a:pt x="454" y="163"/>
                      </a:lnTo>
                      <a:lnTo>
                        <a:pt x="454" y="170"/>
                      </a:lnTo>
                      <a:lnTo>
                        <a:pt x="468" y="170"/>
                      </a:lnTo>
                      <a:lnTo>
                        <a:pt x="475" y="170"/>
                      </a:lnTo>
                      <a:lnTo>
                        <a:pt x="482" y="170"/>
                      </a:lnTo>
                      <a:lnTo>
                        <a:pt x="489" y="170"/>
                      </a:lnTo>
                      <a:lnTo>
                        <a:pt x="496" y="170"/>
                      </a:lnTo>
                      <a:lnTo>
                        <a:pt x="503" y="170"/>
                      </a:lnTo>
                      <a:lnTo>
                        <a:pt x="510" y="170"/>
                      </a:lnTo>
                      <a:lnTo>
                        <a:pt x="503" y="170"/>
                      </a:lnTo>
                      <a:lnTo>
                        <a:pt x="489" y="170"/>
                      </a:lnTo>
                      <a:lnTo>
                        <a:pt x="482" y="170"/>
                      </a:lnTo>
                      <a:lnTo>
                        <a:pt x="475" y="170"/>
                      </a:lnTo>
                      <a:lnTo>
                        <a:pt x="468" y="170"/>
                      </a:lnTo>
                      <a:lnTo>
                        <a:pt x="461" y="177"/>
                      </a:lnTo>
                      <a:lnTo>
                        <a:pt x="461" y="170"/>
                      </a:lnTo>
                      <a:lnTo>
                        <a:pt x="454" y="177"/>
                      </a:lnTo>
                      <a:lnTo>
                        <a:pt x="461" y="177"/>
                      </a:lnTo>
                      <a:lnTo>
                        <a:pt x="454" y="177"/>
                      </a:lnTo>
                      <a:lnTo>
                        <a:pt x="461" y="177"/>
                      </a:lnTo>
                      <a:lnTo>
                        <a:pt x="468" y="177"/>
                      </a:lnTo>
                      <a:lnTo>
                        <a:pt x="475" y="177"/>
                      </a:lnTo>
                      <a:lnTo>
                        <a:pt x="482" y="177"/>
                      </a:lnTo>
                      <a:lnTo>
                        <a:pt x="489" y="170"/>
                      </a:lnTo>
                      <a:lnTo>
                        <a:pt x="489" y="177"/>
                      </a:lnTo>
                      <a:lnTo>
                        <a:pt x="496" y="177"/>
                      </a:lnTo>
                      <a:lnTo>
                        <a:pt x="496" y="170"/>
                      </a:lnTo>
                      <a:lnTo>
                        <a:pt x="496" y="177"/>
                      </a:lnTo>
                      <a:lnTo>
                        <a:pt x="503" y="177"/>
                      </a:lnTo>
                      <a:lnTo>
                        <a:pt x="510" y="177"/>
                      </a:lnTo>
                      <a:lnTo>
                        <a:pt x="517" y="177"/>
                      </a:lnTo>
                      <a:lnTo>
                        <a:pt x="524" y="177"/>
                      </a:lnTo>
                      <a:lnTo>
                        <a:pt x="517" y="177"/>
                      </a:lnTo>
                      <a:lnTo>
                        <a:pt x="510" y="177"/>
                      </a:lnTo>
                      <a:lnTo>
                        <a:pt x="503" y="177"/>
                      </a:lnTo>
                      <a:lnTo>
                        <a:pt x="510" y="177"/>
                      </a:lnTo>
                      <a:lnTo>
                        <a:pt x="517" y="177"/>
                      </a:lnTo>
                      <a:lnTo>
                        <a:pt x="524" y="177"/>
                      </a:lnTo>
                      <a:lnTo>
                        <a:pt x="531" y="177"/>
                      </a:lnTo>
                      <a:lnTo>
                        <a:pt x="539" y="177"/>
                      </a:lnTo>
                      <a:lnTo>
                        <a:pt x="546" y="184"/>
                      </a:lnTo>
                      <a:lnTo>
                        <a:pt x="553" y="184"/>
                      </a:lnTo>
                      <a:lnTo>
                        <a:pt x="546" y="184"/>
                      </a:lnTo>
                      <a:lnTo>
                        <a:pt x="553" y="184"/>
                      </a:lnTo>
                      <a:lnTo>
                        <a:pt x="553" y="191"/>
                      </a:lnTo>
                      <a:lnTo>
                        <a:pt x="546" y="191"/>
                      </a:lnTo>
                      <a:lnTo>
                        <a:pt x="553" y="191"/>
                      </a:lnTo>
                      <a:lnTo>
                        <a:pt x="560" y="191"/>
                      </a:lnTo>
                      <a:lnTo>
                        <a:pt x="553" y="191"/>
                      </a:lnTo>
                      <a:lnTo>
                        <a:pt x="546" y="191"/>
                      </a:lnTo>
                      <a:lnTo>
                        <a:pt x="553" y="191"/>
                      </a:lnTo>
                      <a:lnTo>
                        <a:pt x="546" y="191"/>
                      </a:lnTo>
                      <a:lnTo>
                        <a:pt x="539" y="191"/>
                      </a:lnTo>
                      <a:lnTo>
                        <a:pt x="546" y="191"/>
                      </a:lnTo>
                      <a:lnTo>
                        <a:pt x="539" y="191"/>
                      </a:lnTo>
                      <a:lnTo>
                        <a:pt x="539" y="198"/>
                      </a:lnTo>
                      <a:lnTo>
                        <a:pt x="531" y="198"/>
                      </a:lnTo>
                      <a:lnTo>
                        <a:pt x="524" y="198"/>
                      </a:lnTo>
                      <a:lnTo>
                        <a:pt x="517" y="198"/>
                      </a:lnTo>
                      <a:lnTo>
                        <a:pt x="510" y="198"/>
                      </a:lnTo>
                      <a:lnTo>
                        <a:pt x="517" y="198"/>
                      </a:lnTo>
                      <a:lnTo>
                        <a:pt x="524" y="198"/>
                      </a:lnTo>
                      <a:lnTo>
                        <a:pt x="531" y="198"/>
                      </a:lnTo>
                      <a:lnTo>
                        <a:pt x="539" y="198"/>
                      </a:lnTo>
                      <a:lnTo>
                        <a:pt x="539" y="205"/>
                      </a:lnTo>
                      <a:lnTo>
                        <a:pt x="546" y="205"/>
                      </a:lnTo>
                      <a:lnTo>
                        <a:pt x="539" y="205"/>
                      </a:lnTo>
                      <a:lnTo>
                        <a:pt x="531" y="205"/>
                      </a:lnTo>
                      <a:lnTo>
                        <a:pt x="524" y="205"/>
                      </a:lnTo>
                      <a:lnTo>
                        <a:pt x="517" y="205"/>
                      </a:lnTo>
                      <a:lnTo>
                        <a:pt x="510" y="205"/>
                      </a:lnTo>
                      <a:lnTo>
                        <a:pt x="503" y="205"/>
                      </a:lnTo>
                      <a:lnTo>
                        <a:pt x="496" y="205"/>
                      </a:lnTo>
                      <a:lnTo>
                        <a:pt x="489" y="205"/>
                      </a:lnTo>
                      <a:lnTo>
                        <a:pt x="482" y="205"/>
                      </a:lnTo>
                      <a:lnTo>
                        <a:pt x="489" y="212"/>
                      </a:lnTo>
                      <a:lnTo>
                        <a:pt x="496" y="212"/>
                      </a:lnTo>
                      <a:lnTo>
                        <a:pt x="503" y="212"/>
                      </a:lnTo>
                      <a:lnTo>
                        <a:pt x="510" y="212"/>
                      </a:lnTo>
                      <a:lnTo>
                        <a:pt x="517" y="212"/>
                      </a:lnTo>
                      <a:lnTo>
                        <a:pt x="524" y="212"/>
                      </a:lnTo>
                      <a:lnTo>
                        <a:pt x="517" y="219"/>
                      </a:lnTo>
                      <a:lnTo>
                        <a:pt x="510" y="219"/>
                      </a:lnTo>
                      <a:lnTo>
                        <a:pt x="503" y="219"/>
                      </a:lnTo>
                      <a:lnTo>
                        <a:pt x="496" y="219"/>
                      </a:lnTo>
                      <a:lnTo>
                        <a:pt x="489" y="219"/>
                      </a:lnTo>
                      <a:lnTo>
                        <a:pt x="482" y="219"/>
                      </a:lnTo>
                      <a:lnTo>
                        <a:pt x="475" y="219"/>
                      </a:lnTo>
                      <a:lnTo>
                        <a:pt x="468" y="219"/>
                      </a:lnTo>
                      <a:lnTo>
                        <a:pt x="461" y="219"/>
                      </a:lnTo>
                      <a:lnTo>
                        <a:pt x="454" y="219"/>
                      </a:lnTo>
                      <a:lnTo>
                        <a:pt x="446" y="219"/>
                      </a:lnTo>
                      <a:lnTo>
                        <a:pt x="439" y="219"/>
                      </a:lnTo>
                      <a:lnTo>
                        <a:pt x="432" y="219"/>
                      </a:lnTo>
                      <a:lnTo>
                        <a:pt x="439" y="219"/>
                      </a:lnTo>
                      <a:lnTo>
                        <a:pt x="446" y="226"/>
                      </a:lnTo>
                      <a:lnTo>
                        <a:pt x="439" y="226"/>
                      </a:lnTo>
                      <a:lnTo>
                        <a:pt x="446" y="226"/>
                      </a:lnTo>
                      <a:lnTo>
                        <a:pt x="446" y="234"/>
                      </a:lnTo>
                      <a:lnTo>
                        <a:pt x="454" y="234"/>
                      </a:lnTo>
                      <a:lnTo>
                        <a:pt x="461" y="234"/>
                      </a:lnTo>
                      <a:lnTo>
                        <a:pt x="454" y="234"/>
                      </a:lnTo>
                      <a:lnTo>
                        <a:pt x="446" y="234"/>
                      </a:lnTo>
                      <a:lnTo>
                        <a:pt x="446" y="241"/>
                      </a:lnTo>
                      <a:lnTo>
                        <a:pt x="439" y="241"/>
                      </a:lnTo>
                      <a:lnTo>
                        <a:pt x="432" y="241"/>
                      </a:lnTo>
                      <a:lnTo>
                        <a:pt x="432" y="248"/>
                      </a:lnTo>
                      <a:lnTo>
                        <a:pt x="425" y="248"/>
                      </a:lnTo>
                      <a:lnTo>
                        <a:pt x="418" y="248"/>
                      </a:lnTo>
                      <a:lnTo>
                        <a:pt x="425" y="248"/>
                      </a:lnTo>
                      <a:lnTo>
                        <a:pt x="425" y="241"/>
                      </a:lnTo>
                      <a:lnTo>
                        <a:pt x="418" y="241"/>
                      </a:lnTo>
                      <a:lnTo>
                        <a:pt x="418" y="248"/>
                      </a:lnTo>
                      <a:lnTo>
                        <a:pt x="411" y="248"/>
                      </a:lnTo>
                      <a:lnTo>
                        <a:pt x="404" y="248"/>
                      </a:lnTo>
                      <a:lnTo>
                        <a:pt x="397" y="248"/>
                      </a:lnTo>
                      <a:lnTo>
                        <a:pt x="390" y="248"/>
                      </a:lnTo>
                      <a:lnTo>
                        <a:pt x="383" y="248"/>
                      </a:lnTo>
                      <a:lnTo>
                        <a:pt x="376" y="248"/>
                      </a:lnTo>
                      <a:lnTo>
                        <a:pt x="368" y="248"/>
                      </a:lnTo>
                      <a:lnTo>
                        <a:pt x="361" y="248"/>
                      </a:lnTo>
                      <a:lnTo>
                        <a:pt x="354" y="248"/>
                      </a:lnTo>
                      <a:lnTo>
                        <a:pt x="354" y="241"/>
                      </a:lnTo>
                      <a:lnTo>
                        <a:pt x="347" y="241"/>
                      </a:lnTo>
                      <a:lnTo>
                        <a:pt x="354" y="241"/>
                      </a:lnTo>
                      <a:lnTo>
                        <a:pt x="347" y="241"/>
                      </a:lnTo>
                      <a:lnTo>
                        <a:pt x="340" y="241"/>
                      </a:lnTo>
                      <a:lnTo>
                        <a:pt x="333" y="241"/>
                      </a:lnTo>
                      <a:lnTo>
                        <a:pt x="326" y="241"/>
                      </a:lnTo>
                      <a:lnTo>
                        <a:pt x="333" y="241"/>
                      </a:lnTo>
                      <a:lnTo>
                        <a:pt x="340" y="241"/>
                      </a:lnTo>
                      <a:lnTo>
                        <a:pt x="347" y="241"/>
                      </a:lnTo>
                      <a:lnTo>
                        <a:pt x="347" y="248"/>
                      </a:lnTo>
                      <a:lnTo>
                        <a:pt x="333" y="248"/>
                      </a:lnTo>
                      <a:lnTo>
                        <a:pt x="326" y="248"/>
                      </a:lnTo>
                      <a:lnTo>
                        <a:pt x="319" y="248"/>
                      </a:lnTo>
                      <a:lnTo>
                        <a:pt x="312" y="248"/>
                      </a:lnTo>
                      <a:lnTo>
                        <a:pt x="319" y="248"/>
                      </a:lnTo>
                      <a:lnTo>
                        <a:pt x="326" y="248"/>
                      </a:lnTo>
                      <a:lnTo>
                        <a:pt x="319" y="248"/>
                      </a:lnTo>
                      <a:lnTo>
                        <a:pt x="326" y="248"/>
                      </a:lnTo>
                      <a:lnTo>
                        <a:pt x="319" y="248"/>
                      </a:lnTo>
                      <a:lnTo>
                        <a:pt x="326" y="255"/>
                      </a:lnTo>
                      <a:lnTo>
                        <a:pt x="333" y="248"/>
                      </a:lnTo>
                      <a:lnTo>
                        <a:pt x="340" y="248"/>
                      </a:lnTo>
                      <a:lnTo>
                        <a:pt x="347" y="248"/>
                      </a:lnTo>
                      <a:lnTo>
                        <a:pt x="354" y="248"/>
                      </a:lnTo>
                      <a:lnTo>
                        <a:pt x="361" y="248"/>
                      </a:lnTo>
                      <a:lnTo>
                        <a:pt x="368" y="248"/>
                      </a:lnTo>
                      <a:lnTo>
                        <a:pt x="376" y="248"/>
                      </a:lnTo>
                      <a:lnTo>
                        <a:pt x="383" y="248"/>
                      </a:lnTo>
                      <a:lnTo>
                        <a:pt x="390" y="248"/>
                      </a:lnTo>
                      <a:lnTo>
                        <a:pt x="397" y="248"/>
                      </a:lnTo>
                      <a:lnTo>
                        <a:pt x="404" y="248"/>
                      </a:lnTo>
                      <a:lnTo>
                        <a:pt x="411" y="248"/>
                      </a:lnTo>
                      <a:lnTo>
                        <a:pt x="411" y="255"/>
                      </a:lnTo>
                      <a:lnTo>
                        <a:pt x="418" y="255"/>
                      </a:lnTo>
                      <a:lnTo>
                        <a:pt x="411" y="255"/>
                      </a:lnTo>
                      <a:lnTo>
                        <a:pt x="418" y="255"/>
                      </a:lnTo>
                      <a:lnTo>
                        <a:pt x="411" y="255"/>
                      </a:lnTo>
                      <a:lnTo>
                        <a:pt x="411" y="262"/>
                      </a:lnTo>
                      <a:lnTo>
                        <a:pt x="404" y="262"/>
                      </a:lnTo>
                      <a:lnTo>
                        <a:pt x="411" y="262"/>
                      </a:lnTo>
                      <a:lnTo>
                        <a:pt x="418" y="262"/>
                      </a:lnTo>
                      <a:lnTo>
                        <a:pt x="418" y="269"/>
                      </a:lnTo>
                      <a:lnTo>
                        <a:pt x="425" y="269"/>
                      </a:lnTo>
                      <a:lnTo>
                        <a:pt x="425" y="262"/>
                      </a:lnTo>
                      <a:lnTo>
                        <a:pt x="432" y="262"/>
                      </a:lnTo>
                      <a:lnTo>
                        <a:pt x="439" y="262"/>
                      </a:lnTo>
                      <a:lnTo>
                        <a:pt x="439" y="255"/>
                      </a:lnTo>
                      <a:lnTo>
                        <a:pt x="446" y="262"/>
                      </a:lnTo>
                      <a:lnTo>
                        <a:pt x="454" y="262"/>
                      </a:lnTo>
                      <a:lnTo>
                        <a:pt x="454" y="269"/>
                      </a:lnTo>
                      <a:lnTo>
                        <a:pt x="454" y="276"/>
                      </a:lnTo>
                      <a:lnTo>
                        <a:pt x="446" y="276"/>
                      </a:lnTo>
                      <a:lnTo>
                        <a:pt x="439" y="276"/>
                      </a:lnTo>
                      <a:lnTo>
                        <a:pt x="439" y="283"/>
                      </a:lnTo>
                      <a:lnTo>
                        <a:pt x="432" y="283"/>
                      </a:lnTo>
                      <a:lnTo>
                        <a:pt x="439" y="283"/>
                      </a:lnTo>
                      <a:lnTo>
                        <a:pt x="432" y="283"/>
                      </a:lnTo>
                      <a:lnTo>
                        <a:pt x="425" y="283"/>
                      </a:lnTo>
                      <a:lnTo>
                        <a:pt x="432" y="283"/>
                      </a:lnTo>
                      <a:lnTo>
                        <a:pt x="432" y="276"/>
                      </a:lnTo>
                      <a:lnTo>
                        <a:pt x="425" y="276"/>
                      </a:lnTo>
                      <a:lnTo>
                        <a:pt x="432" y="276"/>
                      </a:lnTo>
                      <a:lnTo>
                        <a:pt x="425" y="276"/>
                      </a:lnTo>
                      <a:lnTo>
                        <a:pt x="418" y="276"/>
                      </a:lnTo>
                      <a:lnTo>
                        <a:pt x="418" y="283"/>
                      </a:lnTo>
                      <a:lnTo>
                        <a:pt x="411" y="283"/>
                      </a:lnTo>
                      <a:lnTo>
                        <a:pt x="404" y="290"/>
                      </a:lnTo>
                      <a:lnTo>
                        <a:pt x="411" y="290"/>
                      </a:lnTo>
                      <a:lnTo>
                        <a:pt x="404" y="290"/>
                      </a:lnTo>
                      <a:lnTo>
                        <a:pt x="397" y="290"/>
                      </a:lnTo>
                      <a:lnTo>
                        <a:pt x="390" y="290"/>
                      </a:lnTo>
                      <a:lnTo>
                        <a:pt x="383" y="290"/>
                      </a:lnTo>
                      <a:lnTo>
                        <a:pt x="376" y="290"/>
                      </a:lnTo>
                      <a:lnTo>
                        <a:pt x="368" y="290"/>
                      </a:lnTo>
                      <a:lnTo>
                        <a:pt x="368" y="297"/>
                      </a:lnTo>
                      <a:lnTo>
                        <a:pt x="361" y="290"/>
                      </a:lnTo>
                      <a:lnTo>
                        <a:pt x="361" y="297"/>
                      </a:lnTo>
                      <a:lnTo>
                        <a:pt x="354" y="297"/>
                      </a:lnTo>
                      <a:lnTo>
                        <a:pt x="347" y="297"/>
                      </a:lnTo>
                      <a:lnTo>
                        <a:pt x="354" y="297"/>
                      </a:lnTo>
                      <a:lnTo>
                        <a:pt x="354" y="290"/>
                      </a:lnTo>
                      <a:lnTo>
                        <a:pt x="347" y="290"/>
                      </a:lnTo>
                      <a:lnTo>
                        <a:pt x="354" y="290"/>
                      </a:lnTo>
                      <a:lnTo>
                        <a:pt x="361" y="283"/>
                      </a:lnTo>
                      <a:lnTo>
                        <a:pt x="354" y="283"/>
                      </a:lnTo>
                      <a:lnTo>
                        <a:pt x="347" y="283"/>
                      </a:lnTo>
                      <a:lnTo>
                        <a:pt x="340" y="283"/>
                      </a:lnTo>
                      <a:lnTo>
                        <a:pt x="333" y="283"/>
                      </a:lnTo>
                      <a:lnTo>
                        <a:pt x="326" y="283"/>
                      </a:lnTo>
                      <a:lnTo>
                        <a:pt x="319" y="283"/>
                      </a:lnTo>
                      <a:lnTo>
                        <a:pt x="319" y="276"/>
                      </a:lnTo>
                      <a:lnTo>
                        <a:pt x="312" y="276"/>
                      </a:lnTo>
                      <a:lnTo>
                        <a:pt x="305" y="276"/>
                      </a:lnTo>
                      <a:lnTo>
                        <a:pt x="305" y="269"/>
                      </a:lnTo>
                      <a:lnTo>
                        <a:pt x="298" y="269"/>
                      </a:lnTo>
                      <a:lnTo>
                        <a:pt x="305" y="276"/>
                      </a:lnTo>
                      <a:lnTo>
                        <a:pt x="312" y="276"/>
                      </a:lnTo>
                      <a:lnTo>
                        <a:pt x="319" y="276"/>
                      </a:lnTo>
                      <a:lnTo>
                        <a:pt x="312" y="276"/>
                      </a:lnTo>
                      <a:lnTo>
                        <a:pt x="312" y="283"/>
                      </a:lnTo>
                      <a:lnTo>
                        <a:pt x="305" y="283"/>
                      </a:lnTo>
                      <a:lnTo>
                        <a:pt x="298" y="283"/>
                      </a:lnTo>
                      <a:lnTo>
                        <a:pt x="290" y="283"/>
                      </a:lnTo>
                      <a:lnTo>
                        <a:pt x="283" y="283"/>
                      </a:lnTo>
                      <a:lnTo>
                        <a:pt x="283" y="276"/>
                      </a:lnTo>
                      <a:lnTo>
                        <a:pt x="276" y="276"/>
                      </a:lnTo>
                      <a:lnTo>
                        <a:pt x="283" y="276"/>
                      </a:lnTo>
                      <a:lnTo>
                        <a:pt x="276" y="276"/>
                      </a:lnTo>
                      <a:lnTo>
                        <a:pt x="283" y="276"/>
                      </a:lnTo>
                      <a:lnTo>
                        <a:pt x="283" y="283"/>
                      </a:lnTo>
                      <a:lnTo>
                        <a:pt x="276" y="283"/>
                      </a:lnTo>
                      <a:lnTo>
                        <a:pt x="283" y="283"/>
                      </a:lnTo>
                      <a:lnTo>
                        <a:pt x="276" y="283"/>
                      </a:lnTo>
                      <a:lnTo>
                        <a:pt x="269" y="283"/>
                      </a:lnTo>
                      <a:lnTo>
                        <a:pt x="262" y="283"/>
                      </a:lnTo>
                      <a:lnTo>
                        <a:pt x="255" y="283"/>
                      </a:lnTo>
                      <a:lnTo>
                        <a:pt x="255" y="276"/>
                      </a:lnTo>
                      <a:lnTo>
                        <a:pt x="248" y="276"/>
                      </a:lnTo>
                      <a:lnTo>
                        <a:pt x="248" y="283"/>
                      </a:lnTo>
                      <a:lnTo>
                        <a:pt x="241" y="283"/>
                      </a:lnTo>
                      <a:lnTo>
                        <a:pt x="234" y="283"/>
                      </a:lnTo>
                      <a:lnTo>
                        <a:pt x="227" y="283"/>
                      </a:lnTo>
                      <a:lnTo>
                        <a:pt x="227" y="276"/>
                      </a:lnTo>
                      <a:lnTo>
                        <a:pt x="220" y="276"/>
                      </a:lnTo>
                      <a:lnTo>
                        <a:pt x="220" y="283"/>
                      </a:lnTo>
                      <a:lnTo>
                        <a:pt x="227" y="283"/>
                      </a:lnTo>
                      <a:lnTo>
                        <a:pt x="234" y="283"/>
                      </a:lnTo>
                      <a:lnTo>
                        <a:pt x="241" y="290"/>
                      </a:lnTo>
                      <a:lnTo>
                        <a:pt x="234" y="290"/>
                      </a:lnTo>
                      <a:lnTo>
                        <a:pt x="227" y="290"/>
                      </a:lnTo>
                      <a:lnTo>
                        <a:pt x="213" y="290"/>
                      </a:lnTo>
                      <a:lnTo>
                        <a:pt x="205" y="290"/>
                      </a:lnTo>
                      <a:lnTo>
                        <a:pt x="198" y="290"/>
                      </a:lnTo>
                      <a:lnTo>
                        <a:pt x="198" y="283"/>
                      </a:lnTo>
                      <a:lnTo>
                        <a:pt x="198" y="290"/>
                      </a:lnTo>
                      <a:lnTo>
                        <a:pt x="191" y="283"/>
                      </a:lnTo>
                      <a:lnTo>
                        <a:pt x="184" y="283"/>
                      </a:lnTo>
                      <a:lnTo>
                        <a:pt x="177" y="283"/>
                      </a:lnTo>
                      <a:lnTo>
                        <a:pt x="170" y="283"/>
                      </a:lnTo>
                      <a:lnTo>
                        <a:pt x="170" y="290"/>
                      </a:lnTo>
                      <a:lnTo>
                        <a:pt x="163" y="283"/>
                      </a:lnTo>
                      <a:lnTo>
                        <a:pt x="156" y="283"/>
                      </a:lnTo>
                      <a:lnTo>
                        <a:pt x="142" y="283"/>
                      </a:lnTo>
                      <a:lnTo>
                        <a:pt x="149" y="283"/>
                      </a:lnTo>
                      <a:lnTo>
                        <a:pt x="149" y="276"/>
                      </a:lnTo>
                      <a:lnTo>
                        <a:pt x="142" y="276"/>
                      </a:lnTo>
                      <a:lnTo>
                        <a:pt x="142" y="283"/>
                      </a:lnTo>
                      <a:lnTo>
                        <a:pt x="149" y="283"/>
                      </a:lnTo>
                      <a:lnTo>
                        <a:pt x="142" y="283"/>
                      </a:lnTo>
                      <a:lnTo>
                        <a:pt x="149" y="283"/>
                      </a:lnTo>
                      <a:lnTo>
                        <a:pt x="142" y="283"/>
                      </a:lnTo>
                      <a:lnTo>
                        <a:pt x="142" y="290"/>
                      </a:lnTo>
                      <a:lnTo>
                        <a:pt x="135" y="290"/>
                      </a:lnTo>
                      <a:lnTo>
                        <a:pt x="135" y="283"/>
                      </a:lnTo>
                      <a:lnTo>
                        <a:pt x="127" y="283"/>
                      </a:lnTo>
                      <a:lnTo>
                        <a:pt x="120" y="283"/>
                      </a:lnTo>
                      <a:lnTo>
                        <a:pt x="113" y="283"/>
                      </a:lnTo>
                      <a:lnTo>
                        <a:pt x="113" y="276"/>
                      </a:lnTo>
                      <a:lnTo>
                        <a:pt x="113" y="269"/>
                      </a:lnTo>
                      <a:lnTo>
                        <a:pt x="106" y="269"/>
                      </a:lnTo>
                      <a:lnTo>
                        <a:pt x="106" y="276"/>
                      </a:lnTo>
                      <a:lnTo>
                        <a:pt x="113" y="276"/>
                      </a:lnTo>
                      <a:lnTo>
                        <a:pt x="113" y="283"/>
                      </a:lnTo>
                      <a:lnTo>
                        <a:pt x="106" y="283"/>
                      </a:lnTo>
                      <a:lnTo>
                        <a:pt x="106" y="276"/>
                      </a:lnTo>
                      <a:lnTo>
                        <a:pt x="99" y="276"/>
                      </a:lnTo>
                      <a:lnTo>
                        <a:pt x="99" y="283"/>
                      </a:lnTo>
                      <a:lnTo>
                        <a:pt x="92" y="283"/>
                      </a:lnTo>
                      <a:lnTo>
                        <a:pt x="85" y="283"/>
                      </a:lnTo>
                      <a:lnTo>
                        <a:pt x="78" y="283"/>
                      </a:lnTo>
                      <a:lnTo>
                        <a:pt x="85" y="276"/>
                      </a:lnTo>
                      <a:lnTo>
                        <a:pt x="78" y="276"/>
                      </a:lnTo>
                      <a:lnTo>
                        <a:pt x="71" y="276"/>
                      </a:lnTo>
                      <a:lnTo>
                        <a:pt x="78" y="276"/>
                      </a:lnTo>
                      <a:lnTo>
                        <a:pt x="85" y="276"/>
                      </a:lnTo>
                      <a:lnTo>
                        <a:pt x="78" y="269"/>
                      </a:lnTo>
                      <a:lnTo>
                        <a:pt x="85" y="269"/>
                      </a:lnTo>
                      <a:lnTo>
                        <a:pt x="78" y="269"/>
                      </a:lnTo>
                      <a:lnTo>
                        <a:pt x="78" y="262"/>
                      </a:lnTo>
                      <a:lnTo>
                        <a:pt x="85" y="262"/>
                      </a:lnTo>
                      <a:lnTo>
                        <a:pt x="92" y="262"/>
                      </a:lnTo>
                      <a:lnTo>
                        <a:pt x="99" y="262"/>
                      </a:lnTo>
                      <a:lnTo>
                        <a:pt x="106" y="262"/>
                      </a:lnTo>
                      <a:lnTo>
                        <a:pt x="106" y="255"/>
                      </a:lnTo>
                      <a:lnTo>
                        <a:pt x="113" y="255"/>
                      </a:lnTo>
                      <a:lnTo>
                        <a:pt x="106" y="255"/>
                      </a:lnTo>
                      <a:lnTo>
                        <a:pt x="113" y="255"/>
                      </a:lnTo>
                      <a:lnTo>
                        <a:pt x="120" y="255"/>
                      </a:lnTo>
                      <a:lnTo>
                        <a:pt x="127" y="255"/>
                      </a:lnTo>
                      <a:lnTo>
                        <a:pt x="120" y="255"/>
                      </a:lnTo>
                      <a:lnTo>
                        <a:pt x="127" y="255"/>
                      </a:lnTo>
                      <a:lnTo>
                        <a:pt x="135" y="255"/>
                      </a:lnTo>
                      <a:lnTo>
                        <a:pt x="142" y="255"/>
                      </a:lnTo>
                      <a:lnTo>
                        <a:pt x="149" y="255"/>
                      </a:lnTo>
                      <a:lnTo>
                        <a:pt x="142" y="255"/>
                      </a:lnTo>
                      <a:lnTo>
                        <a:pt x="149" y="255"/>
                      </a:lnTo>
                      <a:lnTo>
                        <a:pt x="156" y="255"/>
                      </a:lnTo>
                      <a:lnTo>
                        <a:pt x="163" y="255"/>
                      </a:lnTo>
                      <a:lnTo>
                        <a:pt x="170" y="255"/>
                      </a:lnTo>
                      <a:lnTo>
                        <a:pt x="163" y="255"/>
                      </a:lnTo>
                      <a:lnTo>
                        <a:pt x="163" y="248"/>
                      </a:lnTo>
                      <a:lnTo>
                        <a:pt x="156" y="248"/>
                      </a:lnTo>
                      <a:lnTo>
                        <a:pt x="156" y="255"/>
                      </a:lnTo>
                      <a:lnTo>
                        <a:pt x="149" y="248"/>
                      </a:lnTo>
                      <a:lnTo>
                        <a:pt x="156" y="248"/>
                      </a:lnTo>
                      <a:lnTo>
                        <a:pt x="163" y="248"/>
                      </a:lnTo>
                      <a:lnTo>
                        <a:pt x="156" y="248"/>
                      </a:lnTo>
                      <a:lnTo>
                        <a:pt x="149" y="248"/>
                      </a:lnTo>
                      <a:lnTo>
                        <a:pt x="156" y="248"/>
                      </a:lnTo>
                      <a:lnTo>
                        <a:pt x="163" y="248"/>
                      </a:lnTo>
                      <a:lnTo>
                        <a:pt x="163" y="241"/>
                      </a:lnTo>
                      <a:lnTo>
                        <a:pt x="156" y="241"/>
                      </a:lnTo>
                      <a:lnTo>
                        <a:pt x="149" y="241"/>
                      </a:lnTo>
                      <a:lnTo>
                        <a:pt x="149" y="248"/>
                      </a:lnTo>
                      <a:lnTo>
                        <a:pt x="142" y="248"/>
                      </a:lnTo>
                      <a:lnTo>
                        <a:pt x="135" y="241"/>
                      </a:lnTo>
                      <a:lnTo>
                        <a:pt x="142" y="241"/>
                      </a:lnTo>
                      <a:lnTo>
                        <a:pt x="135" y="241"/>
                      </a:lnTo>
                      <a:lnTo>
                        <a:pt x="135" y="234"/>
                      </a:lnTo>
                      <a:lnTo>
                        <a:pt x="127" y="234"/>
                      </a:lnTo>
                      <a:lnTo>
                        <a:pt x="120" y="234"/>
                      </a:lnTo>
                      <a:lnTo>
                        <a:pt x="120" y="226"/>
                      </a:lnTo>
                      <a:lnTo>
                        <a:pt x="127" y="226"/>
                      </a:lnTo>
                      <a:lnTo>
                        <a:pt x="120" y="226"/>
                      </a:lnTo>
                      <a:lnTo>
                        <a:pt x="120" y="219"/>
                      </a:lnTo>
                      <a:lnTo>
                        <a:pt x="120" y="226"/>
                      </a:lnTo>
                      <a:lnTo>
                        <a:pt x="127" y="226"/>
                      </a:lnTo>
                      <a:lnTo>
                        <a:pt x="135" y="226"/>
                      </a:lnTo>
                      <a:lnTo>
                        <a:pt x="142" y="219"/>
                      </a:lnTo>
                      <a:lnTo>
                        <a:pt x="149" y="219"/>
                      </a:lnTo>
                      <a:lnTo>
                        <a:pt x="156" y="219"/>
                      </a:lnTo>
                      <a:lnTo>
                        <a:pt x="163" y="219"/>
                      </a:lnTo>
                      <a:lnTo>
                        <a:pt x="170" y="226"/>
                      </a:lnTo>
                      <a:lnTo>
                        <a:pt x="177" y="226"/>
                      </a:lnTo>
                      <a:lnTo>
                        <a:pt x="184" y="226"/>
                      </a:lnTo>
                      <a:lnTo>
                        <a:pt x="191" y="226"/>
                      </a:lnTo>
                      <a:lnTo>
                        <a:pt x="191" y="234"/>
                      </a:lnTo>
                      <a:lnTo>
                        <a:pt x="198" y="234"/>
                      </a:lnTo>
                      <a:lnTo>
                        <a:pt x="198" y="241"/>
                      </a:lnTo>
                      <a:lnTo>
                        <a:pt x="205" y="241"/>
                      </a:lnTo>
                      <a:lnTo>
                        <a:pt x="213" y="241"/>
                      </a:lnTo>
                      <a:lnTo>
                        <a:pt x="220" y="241"/>
                      </a:lnTo>
                      <a:lnTo>
                        <a:pt x="227" y="241"/>
                      </a:lnTo>
                      <a:lnTo>
                        <a:pt x="227" y="248"/>
                      </a:lnTo>
                      <a:lnTo>
                        <a:pt x="234" y="248"/>
                      </a:lnTo>
                      <a:lnTo>
                        <a:pt x="241" y="248"/>
                      </a:lnTo>
                      <a:lnTo>
                        <a:pt x="234" y="248"/>
                      </a:lnTo>
                      <a:lnTo>
                        <a:pt x="234" y="241"/>
                      </a:lnTo>
                      <a:lnTo>
                        <a:pt x="241" y="241"/>
                      </a:lnTo>
                      <a:lnTo>
                        <a:pt x="248" y="241"/>
                      </a:lnTo>
                      <a:lnTo>
                        <a:pt x="255" y="241"/>
                      </a:lnTo>
                      <a:lnTo>
                        <a:pt x="262" y="241"/>
                      </a:lnTo>
                      <a:lnTo>
                        <a:pt x="269" y="241"/>
                      </a:lnTo>
                      <a:lnTo>
                        <a:pt x="269" y="248"/>
                      </a:lnTo>
                      <a:lnTo>
                        <a:pt x="276" y="248"/>
                      </a:lnTo>
                      <a:lnTo>
                        <a:pt x="269" y="241"/>
                      </a:lnTo>
                      <a:lnTo>
                        <a:pt x="276" y="241"/>
                      </a:lnTo>
                      <a:lnTo>
                        <a:pt x="269" y="241"/>
                      </a:lnTo>
                      <a:lnTo>
                        <a:pt x="262" y="241"/>
                      </a:lnTo>
                      <a:lnTo>
                        <a:pt x="269" y="241"/>
                      </a:lnTo>
                      <a:lnTo>
                        <a:pt x="276" y="241"/>
                      </a:lnTo>
                      <a:lnTo>
                        <a:pt x="276" y="234"/>
                      </a:lnTo>
                      <a:lnTo>
                        <a:pt x="283" y="234"/>
                      </a:lnTo>
                      <a:lnTo>
                        <a:pt x="290" y="234"/>
                      </a:lnTo>
                      <a:lnTo>
                        <a:pt x="290" y="226"/>
                      </a:lnTo>
                      <a:lnTo>
                        <a:pt x="298" y="226"/>
                      </a:lnTo>
                      <a:lnTo>
                        <a:pt x="298" y="219"/>
                      </a:lnTo>
                      <a:lnTo>
                        <a:pt x="305" y="219"/>
                      </a:lnTo>
                      <a:lnTo>
                        <a:pt x="298" y="219"/>
                      </a:lnTo>
                      <a:lnTo>
                        <a:pt x="298" y="212"/>
                      </a:lnTo>
                      <a:lnTo>
                        <a:pt x="305" y="212"/>
                      </a:lnTo>
                      <a:lnTo>
                        <a:pt x="312" y="212"/>
                      </a:lnTo>
                      <a:lnTo>
                        <a:pt x="305" y="212"/>
                      </a:lnTo>
                      <a:lnTo>
                        <a:pt x="298" y="212"/>
                      </a:lnTo>
                      <a:lnTo>
                        <a:pt x="298" y="219"/>
                      </a:lnTo>
                      <a:lnTo>
                        <a:pt x="290" y="219"/>
                      </a:lnTo>
                      <a:lnTo>
                        <a:pt x="290" y="226"/>
                      </a:lnTo>
                      <a:lnTo>
                        <a:pt x="283" y="226"/>
                      </a:lnTo>
                      <a:lnTo>
                        <a:pt x="276" y="234"/>
                      </a:lnTo>
                      <a:lnTo>
                        <a:pt x="269" y="234"/>
                      </a:lnTo>
                      <a:lnTo>
                        <a:pt x="262" y="234"/>
                      </a:lnTo>
                      <a:lnTo>
                        <a:pt x="262" y="241"/>
                      </a:lnTo>
                      <a:lnTo>
                        <a:pt x="255" y="241"/>
                      </a:lnTo>
                      <a:lnTo>
                        <a:pt x="262" y="241"/>
                      </a:lnTo>
                      <a:lnTo>
                        <a:pt x="255" y="241"/>
                      </a:lnTo>
                      <a:lnTo>
                        <a:pt x="248" y="241"/>
                      </a:lnTo>
                      <a:lnTo>
                        <a:pt x="241" y="234"/>
                      </a:lnTo>
                      <a:lnTo>
                        <a:pt x="234" y="241"/>
                      </a:lnTo>
                      <a:lnTo>
                        <a:pt x="234" y="234"/>
                      </a:lnTo>
                      <a:lnTo>
                        <a:pt x="227" y="241"/>
                      </a:lnTo>
                      <a:lnTo>
                        <a:pt x="234" y="234"/>
                      </a:lnTo>
                      <a:lnTo>
                        <a:pt x="227" y="234"/>
                      </a:lnTo>
                      <a:lnTo>
                        <a:pt x="220" y="234"/>
                      </a:lnTo>
                      <a:lnTo>
                        <a:pt x="213" y="234"/>
                      </a:lnTo>
                      <a:lnTo>
                        <a:pt x="213" y="226"/>
                      </a:lnTo>
                      <a:lnTo>
                        <a:pt x="220" y="226"/>
                      </a:lnTo>
                      <a:lnTo>
                        <a:pt x="213" y="226"/>
                      </a:lnTo>
                      <a:lnTo>
                        <a:pt x="205" y="219"/>
                      </a:lnTo>
                      <a:lnTo>
                        <a:pt x="198" y="219"/>
                      </a:lnTo>
                      <a:lnTo>
                        <a:pt x="205" y="219"/>
                      </a:lnTo>
                      <a:lnTo>
                        <a:pt x="213" y="212"/>
                      </a:lnTo>
                      <a:lnTo>
                        <a:pt x="220" y="212"/>
                      </a:lnTo>
                      <a:lnTo>
                        <a:pt x="227" y="212"/>
                      </a:lnTo>
                      <a:lnTo>
                        <a:pt x="227" y="205"/>
                      </a:lnTo>
                      <a:lnTo>
                        <a:pt x="234" y="205"/>
                      </a:lnTo>
                      <a:lnTo>
                        <a:pt x="227" y="205"/>
                      </a:lnTo>
                      <a:lnTo>
                        <a:pt x="220" y="205"/>
                      </a:lnTo>
                      <a:lnTo>
                        <a:pt x="227" y="205"/>
                      </a:lnTo>
                      <a:lnTo>
                        <a:pt x="220" y="205"/>
                      </a:lnTo>
                      <a:lnTo>
                        <a:pt x="213" y="205"/>
                      </a:lnTo>
                      <a:lnTo>
                        <a:pt x="220" y="205"/>
                      </a:lnTo>
                      <a:lnTo>
                        <a:pt x="213" y="212"/>
                      </a:lnTo>
                      <a:lnTo>
                        <a:pt x="205" y="212"/>
                      </a:lnTo>
                      <a:lnTo>
                        <a:pt x="198" y="212"/>
                      </a:lnTo>
                      <a:lnTo>
                        <a:pt x="191" y="212"/>
                      </a:lnTo>
                      <a:lnTo>
                        <a:pt x="184" y="212"/>
                      </a:lnTo>
                      <a:lnTo>
                        <a:pt x="191" y="212"/>
                      </a:lnTo>
                      <a:lnTo>
                        <a:pt x="191" y="205"/>
                      </a:lnTo>
                      <a:lnTo>
                        <a:pt x="198" y="205"/>
                      </a:lnTo>
                      <a:lnTo>
                        <a:pt x="191" y="205"/>
                      </a:lnTo>
                      <a:lnTo>
                        <a:pt x="184" y="205"/>
                      </a:lnTo>
                      <a:lnTo>
                        <a:pt x="177" y="205"/>
                      </a:lnTo>
                      <a:lnTo>
                        <a:pt x="177" y="212"/>
                      </a:lnTo>
                      <a:lnTo>
                        <a:pt x="170" y="212"/>
                      </a:lnTo>
                      <a:lnTo>
                        <a:pt x="163" y="212"/>
                      </a:lnTo>
                      <a:lnTo>
                        <a:pt x="156" y="212"/>
                      </a:lnTo>
                      <a:lnTo>
                        <a:pt x="142" y="212"/>
                      </a:lnTo>
                      <a:lnTo>
                        <a:pt x="149" y="205"/>
                      </a:lnTo>
                      <a:lnTo>
                        <a:pt x="156" y="205"/>
                      </a:lnTo>
                      <a:lnTo>
                        <a:pt x="149" y="205"/>
                      </a:lnTo>
                      <a:lnTo>
                        <a:pt x="142" y="205"/>
                      </a:lnTo>
                      <a:lnTo>
                        <a:pt x="142" y="198"/>
                      </a:lnTo>
                      <a:lnTo>
                        <a:pt x="149" y="198"/>
                      </a:lnTo>
                      <a:lnTo>
                        <a:pt x="149" y="191"/>
                      </a:lnTo>
                      <a:lnTo>
                        <a:pt x="156" y="191"/>
                      </a:lnTo>
                      <a:lnTo>
                        <a:pt x="163" y="191"/>
                      </a:lnTo>
                      <a:lnTo>
                        <a:pt x="163" y="184"/>
                      </a:lnTo>
                      <a:lnTo>
                        <a:pt x="170" y="184"/>
                      </a:lnTo>
                      <a:lnTo>
                        <a:pt x="177" y="184"/>
                      </a:lnTo>
                      <a:lnTo>
                        <a:pt x="184" y="184"/>
                      </a:lnTo>
                      <a:lnTo>
                        <a:pt x="205" y="184"/>
                      </a:lnTo>
                      <a:lnTo>
                        <a:pt x="205" y="177"/>
                      </a:lnTo>
                      <a:lnTo>
                        <a:pt x="213" y="177"/>
                      </a:lnTo>
                      <a:lnTo>
                        <a:pt x="220" y="177"/>
                      </a:lnTo>
                      <a:lnTo>
                        <a:pt x="227" y="177"/>
                      </a:lnTo>
                      <a:lnTo>
                        <a:pt x="234" y="184"/>
                      </a:lnTo>
                      <a:lnTo>
                        <a:pt x="241" y="184"/>
                      </a:lnTo>
                      <a:lnTo>
                        <a:pt x="248" y="184"/>
                      </a:lnTo>
                      <a:lnTo>
                        <a:pt x="255" y="184"/>
                      </a:lnTo>
                      <a:lnTo>
                        <a:pt x="262" y="184"/>
                      </a:lnTo>
                      <a:lnTo>
                        <a:pt x="269" y="184"/>
                      </a:lnTo>
                      <a:lnTo>
                        <a:pt x="276" y="184"/>
                      </a:lnTo>
                      <a:lnTo>
                        <a:pt x="283" y="184"/>
                      </a:lnTo>
                      <a:lnTo>
                        <a:pt x="290" y="184"/>
                      </a:lnTo>
                      <a:lnTo>
                        <a:pt x="298" y="191"/>
                      </a:lnTo>
                      <a:lnTo>
                        <a:pt x="305" y="191"/>
                      </a:lnTo>
                      <a:lnTo>
                        <a:pt x="312" y="191"/>
                      </a:lnTo>
                      <a:lnTo>
                        <a:pt x="305" y="191"/>
                      </a:lnTo>
                      <a:lnTo>
                        <a:pt x="298" y="184"/>
                      </a:lnTo>
                      <a:lnTo>
                        <a:pt x="305" y="184"/>
                      </a:lnTo>
                      <a:lnTo>
                        <a:pt x="298" y="184"/>
                      </a:lnTo>
                      <a:lnTo>
                        <a:pt x="290" y="184"/>
                      </a:lnTo>
                      <a:lnTo>
                        <a:pt x="283" y="184"/>
                      </a:lnTo>
                      <a:lnTo>
                        <a:pt x="276" y="184"/>
                      </a:lnTo>
                      <a:lnTo>
                        <a:pt x="283" y="177"/>
                      </a:lnTo>
                      <a:lnTo>
                        <a:pt x="283" y="184"/>
                      </a:lnTo>
                      <a:lnTo>
                        <a:pt x="290" y="177"/>
                      </a:lnTo>
                      <a:lnTo>
                        <a:pt x="290" y="184"/>
                      </a:lnTo>
                      <a:lnTo>
                        <a:pt x="298" y="184"/>
                      </a:lnTo>
                      <a:lnTo>
                        <a:pt x="305" y="184"/>
                      </a:lnTo>
                      <a:lnTo>
                        <a:pt x="312" y="184"/>
                      </a:lnTo>
                      <a:lnTo>
                        <a:pt x="319" y="177"/>
                      </a:lnTo>
                      <a:lnTo>
                        <a:pt x="326" y="177"/>
                      </a:lnTo>
                      <a:lnTo>
                        <a:pt x="326" y="184"/>
                      </a:lnTo>
                      <a:lnTo>
                        <a:pt x="326" y="177"/>
                      </a:lnTo>
                      <a:lnTo>
                        <a:pt x="333" y="177"/>
                      </a:lnTo>
                      <a:lnTo>
                        <a:pt x="326" y="177"/>
                      </a:lnTo>
                      <a:lnTo>
                        <a:pt x="333" y="177"/>
                      </a:lnTo>
                      <a:lnTo>
                        <a:pt x="326" y="170"/>
                      </a:lnTo>
                      <a:lnTo>
                        <a:pt x="326" y="177"/>
                      </a:lnTo>
                      <a:lnTo>
                        <a:pt x="319" y="177"/>
                      </a:lnTo>
                      <a:lnTo>
                        <a:pt x="312" y="177"/>
                      </a:lnTo>
                      <a:lnTo>
                        <a:pt x="305" y="177"/>
                      </a:lnTo>
                      <a:lnTo>
                        <a:pt x="298" y="177"/>
                      </a:lnTo>
                      <a:lnTo>
                        <a:pt x="290" y="177"/>
                      </a:lnTo>
                      <a:lnTo>
                        <a:pt x="283" y="177"/>
                      </a:lnTo>
                      <a:lnTo>
                        <a:pt x="276" y="177"/>
                      </a:lnTo>
                      <a:lnTo>
                        <a:pt x="269" y="177"/>
                      </a:lnTo>
                      <a:lnTo>
                        <a:pt x="255" y="177"/>
                      </a:lnTo>
                      <a:lnTo>
                        <a:pt x="248" y="177"/>
                      </a:lnTo>
                      <a:lnTo>
                        <a:pt x="241" y="177"/>
                      </a:lnTo>
                      <a:lnTo>
                        <a:pt x="234" y="177"/>
                      </a:lnTo>
                      <a:lnTo>
                        <a:pt x="234" y="170"/>
                      </a:lnTo>
                      <a:lnTo>
                        <a:pt x="241" y="170"/>
                      </a:lnTo>
                      <a:lnTo>
                        <a:pt x="248" y="170"/>
                      </a:lnTo>
                      <a:lnTo>
                        <a:pt x="255" y="170"/>
                      </a:lnTo>
                      <a:lnTo>
                        <a:pt x="262" y="170"/>
                      </a:lnTo>
                      <a:lnTo>
                        <a:pt x="269" y="170"/>
                      </a:lnTo>
                      <a:lnTo>
                        <a:pt x="262" y="170"/>
                      </a:lnTo>
                      <a:lnTo>
                        <a:pt x="255" y="170"/>
                      </a:lnTo>
                      <a:lnTo>
                        <a:pt x="255" y="163"/>
                      </a:lnTo>
                      <a:lnTo>
                        <a:pt x="248" y="170"/>
                      </a:lnTo>
                      <a:lnTo>
                        <a:pt x="248" y="163"/>
                      </a:lnTo>
                      <a:lnTo>
                        <a:pt x="248" y="170"/>
                      </a:lnTo>
                      <a:lnTo>
                        <a:pt x="248" y="163"/>
                      </a:lnTo>
                      <a:lnTo>
                        <a:pt x="241" y="163"/>
                      </a:lnTo>
                      <a:lnTo>
                        <a:pt x="241" y="156"/>
                      </a:lnTo>
                      <a:lnTo>
                        <a:pt x="234" y="156"/>
                      </a:lnTo>
                      <a:lnTo>
                        <a:pt x="227" y="156"/>
                      </a:lnTo>
                      <a:lnTo>
                        <a:pt x="227" y="148"/>
                      </a:lnTo>
                      <a:lnTo>
                        <a:pt x="220" y="148"/>
                      </a:lnTo>
                      <a:lnTo>
                        <a:pt x="213" y="148"/>
                      </a:lnTo>
                      <a:lnTo>
                        <a:pt x="205" y="141"/>
                      </a:lnTo>
                      <a:lnTo>
                        <a:pt x="198" y="141"/>
                      </a:lnTo>
                      <a:lnTo>
                        <a:pt x="191" y="141"/>
                      </a:lnTo>
                      <a:lnTo>
                        <a:pt x="184" y="141"/>
                      </a:lnTo>
                      <a:lnTo>
                        <a:pt x="177" y="141"/>
                      </a:lnTo>
                      <a:lnTo>
                        <a:pt x="177" y="134"/>
                      </a:lnTo>
                      <a:lnTo>
                        <a:pt x="184" y="13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4" name="Freeform 2601"/>
                <p:cNvSpPr>
                  <a:spLocks/>
                </p:cNvSpPr>
                <p:nvPr/>
              </p:nvSpPr>
              <p:spPr bwMode="auto">
                <a:xfrm>
                  <a:off x="2774" y="992"/>
                  <a:ext cx="489" cy="163"/>
                </a:xfrm>
                <a:custGeom>
                  <a:avLst/>
                  <a:gdLst>
                    <a:gd name="T0" fmla="*/ 432 w 489"/>
                    <a:gd name="T1" fmla="*/ 29 h 163"/>
                    <a:gd name="T2" fmla="*/ 383 w 489"/>
                    <a:gd name="T3" fmla="*/ 29 h 163"/>
                    <a:gd name="T4" fmla="*/ 425 w 489"/>
                    <a:gd name="T5" fmla="*/ 29 h 163"/>
                    <a:gd name="T6" fmla="*/ 489 w 489"/>
                    <a:gd name="T7" fmla="*/ 36 h 163"/>
                    <a:gd name="T8" fmla="*/ 439 w 489"/>
                    <a:gd name="T9" fmla="*/ 29 h 163"/>
                    <a:gd name="T10" fmla="*/ 397 w 489"/>
                    <a:gd name="T11" fmla="*/ 36 h 163"/>
                    <a:gd name="T12" fmla="*/ 404 w 489"/>
                    <a:gd name="T13" fmla="*/ 36 h 163"/>
                    <a:gd name="T14" fmla="*/ 411 w 489"/>
                    <a:gd name="T15" fmla="*/ 43 h 163"/>
                    <a:gd name="T16" fmla="*/ 446 w 489"/>
                    <a:gd name="T17" fmla="*/ 43 h 163"/>
                    <a:gd name="T18" fmla="*/ 475 w 489"/>
                    <a:gd name="T19" fmla="*/ 50 h 163"/>
                    <a:gd name="T20" fmla="*/ 468 w 489"/>
                    <a:gd name="T21" fmla="*/ 57 h 163"/>
                    <a:gd name="T22" fmla="*/ 460 w 489"/>
                    <a:gd name="T23" fmla="*/ 64 h 163"/>
                    <a:gd name="T24" fmla="*/ 425 w 489"/>
                    <a:gd name="T25" fmla="*/ 71 h 163"/>
                    <a:gd name="T26" fmla="*/ 439 w 489"/>
                    <a:gd name="T27" fmla="*/ 85 h 163"/>
                    <a:gd name="T28" fmla="*/ 368 w 489"/>
                    <a:gd name="T29" fmla="*/ 85 h 163"/>
                    <a:gd name="T30" fmla="*/ 375 w 489"/>
                    <a:gd name="T31" fmla="*/ 100 h 163"/>
                    <a:gd name="T32" fmla="*/ 347 w 489"/>
                    <a:gd name="T33" fmla="*/ 114 h 163"/>
                    <a:gd name="T34" fmla="*/ 283 w 489"/>
                    <a:gd name="T35" fmla="*/ 107 h 163"/>
                    <a:gd name="T36" fmla="*/ 276 w 489"/>
                    <a:gd name="T37" fmla="*/ 114 h 163"/>
                    <a:gd name="T38" fmla="*/ 255 w 489"/>
                    <a:gd name="T39" fmla="*/ 121 h 163"/>
                    <a:gd name="T40" fmla="*/ 326 w 489"/>
                    <a:gd name="T41" fmla="*/ 114 h 163"/>
                    <a:gd name="T42" fmla="*/ 340 w 489"/>
                    <a:gd name="T43" fmla="*/ 128 h 163"/>
                    <a:gd name="T44" fmla="*/ 383 w 489"/>
                    <a:gd name="T45" fmla="*/ 135 h 163"/>
                    <a:gd name="T46" fmla="*/ 361 w 489"/>
                    <a:gd name="T47" fmla="*/ 142 h 163"/>
                    <a:gd name="T48" fmla="*/ 326 w 489"/>
                    <a:gd name="T49" fmla="*/ 156 h 163"/>
                    <a:gd name="T50" fmla="*/ 283 w 489"/>
                    <a:gd name="T51" fmla="*/ 163 h 163"/>
                    <a:gd name="T52" fmla="*/ 248 w 489"/>
                    <a:gd name="T53" fmla="*/ 149 h 163"/>
                    <a:gd name="T54" fmla="*/ 241 w 489"/>
                    <a:gd name="T55" fmla="*/ 149 h 163"/>
                    <a:gd name="T56" fmla="*/ 212 w 489"/>
                    <a:gd name="T57" fmla="*/ 149 h 163"/>
                    <a:gd name="T58" fmla="*/ 170 w 489"/>
                    <a:gd name="T59" fmla="*/ 149 h 163"/>
                    <a:gd name="T60" fmla="*/ 156 w 489"/>
                    <a:gd name="T61" fmla="*/ 156 h 163"/>
                    <a:gd name="T62" fmla="*/ 99 w 489"/>
                    <a:gd name="T63" fmla="*/ 156 h 163"/>
                    <a:gd name="T64" fmla="*/ 78 w 489"/>
                    <a:gd name="T65" fmla="*/ 149 h 163"/>
                    <a:gd name="T66" fmla="*/ 35 w 489"/>
                    <a:gd name="T67" fmla="*/ 135 h 163"/>
                    <a:gd name="T68" fmla="*/ 7 w 489"/>
                    <a:gd name="T69" fmla="*/ 149 h 163"/>
                    <a:gd name="T70" fmla="*/ 14 w 489"/>
                    <a:gd name="T71" fmla="*/ 128 h 163"/>
                    <a:gd name="T72" fmla="*/ 49 w 489"/>
                    <a:gd name="T73" fmla="*/ 121 h 163"/>
                    <a:gd name="T74" fmla="*/ 92 w 489"/>
                    <a:gd name="T75" fmla="*/ 121 h 163"/>
                    <a:gd name="T76" fmla="*/ 92 w 489"/>
                    <a:gd name="T77" fmla="*/ 114 h 163"/>
                    <a:gd name="T78" fmla="*/ 56 w 489"/>
                    <a:gd name="T79" fmla="*/ 100 h 163"/>
                    <a:gd name="T80" fmla="*/ 78 w 489"/>
                    <a:gd name="T81" fmla="*/ 85 h 163"/>
                    <a:gd name="T82" fmla="*/ 134 w 489"/>
                    <a:gd name="T83" fmla="*/ 107 h 163"/>
                    <a:gd name="T84" fmla="*/ 177 w 489"/>
                    <a:gd name="T85" fmla="*/ 107 h 163"/>
                    <a:gd name="T86" fmla="*/ 198 w 489"/>
                    <a:gd name="T87" fmla="*/ 107 h 163"/>
                    <a:gd name="T88" fmla="*/ 227 w 489"/>
                    <a:gd name="T89" fmla="*/ 78 h 163"/>
                    <a:gd name="T90" fmla="*/ 198 w 489"/>
                    <a:gd name="T91" fmla="*/ 100 h 163"/>
                    <a:gd name="T92" fmla="*/ 156 w 489"/>
                    <a:gd name="T93" fmla="*/ 107 h 163"/>
                    <a:gd name="T94" fmla="*/ 134 w 489"/>
                    <a:gd name="T95" fmla="*/ 85 h 163"/>
                    <a:gd name="T96" fmla="*/ 142 w 489"/>
                    <a:gd name="T97" fmla="*/ 71 h 163"/>
                    <a:gd name="T98" fmla="*/ 120 w 489"/>
                    <a:gd name="T99" fmla="*/ 71 h 163"/>
                    <a:gd name="T100" fmla="*/ 78 w 489"/>
                    <a:gd name="T101" fmla="*/ 71 h 163"/>
                    <a:gd name="T102" fmla="*/ 113 w 489"/>
                    <a:gd name="T103" fmla="*/ 50 h 163"/>
                    <a:gd name="T104" fmla="*/ 191 w 489"/>
                    <a:gd name="T105" fmla="*/ 50 h 163"/>
                    <a:gd name="T106" fmla="*/ 234 w 489"/>
                    <a:gd name="T107" fmla="*/ 50 h 163"/>
                    <a:gd name="T108" fmla="*/ 234 w 489"/>
                    <a:gd name="T109" fmla="*/ 50 h 163"/>
                    <a:gd name="T110" fmla="*/ 255 w 489"/>
                    <a:gd name="T111" fmla="*/ 43 h 163"/>
                    <a:gd name="T112" fmla="*/ 177 w 489"/>
                    <a:gd name="T113" fmla="*/ 43 h 163"/>
                    <a:gd name="T114" fmla="*/ 184 w 489"/>
                    <a:gd name="T115" fmla="*/ 36 h 163"/>
                    <a:gd name="T116" fmla="*/ 156 w 489"/>
                    <a:gd name="T117" fmla="*/ 14 h 16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89"/>
                    <a:gd name="T178" fmla="*/ 0 h 163"/>
                    <a:gd name="T179" fmla="*/ 489 w 489"/>
                    <a:gd name="T180" fmla="*/ 163 h 16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89" h="163">
                      <a:moveTo>
                        <a:pt x="404" y="22"/>
                      </a:moveTo>
                      <a:lnTo>
                        <a:pt x="411" y="22"/>
                      </a:lnTo>
                      <a:lnTo>
                        <a:pt x="418" y="22"/>
                      </a:lnTo>
                      <a:lnTo>
                        <a:pt x="432" y="22"/>
                      </a:lnTo>
                      <a:lnTo>
                        <a:pt x="439" y="22"/>
                      </a:lnTo>
                      <a:lnTo>
                        <a:pt x="432" y="22"/>
                      </a:lnTo>
                      <a:lnTo>
                        <a:pt x="439" y="22"/>
                      </a:lnTo>
                      <a:lnTo>
                        <a:pt x="446" y="29"/>
                      </a:lnTo>
                      <a:lnTo>
                        <a:pt x="439" y="29"/>
                      </a:lnTo>
                      <a:lnTo>
                        <a:pt x="432" y="29"/>
                      </a:lnTo>
                      <a:lnTo>
                        <a:pt x="425" y="29"/>
                      </a:lnTo>
                      <a:lnTo>
                        <a:pt x="418" y="29"/>
                      </a:lnTo>
                      <a:lnTo>
                        <a:pt x="411" y="29"/>
                      </a:lnTo>
                      <a:lnTo>
                        <a:pt x="404" y="22"/>
                      </a:lnTo>
                      <a:lnTo>
                        <a:pt x="397" y="22"/>
                      </a:lnTo>
                      <a:lnTo>
                        <a:pt x="404" y="22"/>
                      </a:lnTo>
                      <a:lnTo>
                        <a:pt x="404" y="29"/>
                      </a:lnTo>
                      <a:lnTo>
                        <a:pt x="397" y="29"/>
                      </a:lnTo>
                      <a:lnTo>
                        <a:pt x="390" y="29"/>
                      </a:lnTo>
                      <a:lnTo>
                        <a:pt x="383" y="29"/>
                      </a:lnTo>
                      <a:lnTo>
                        <a:pt x="383" y="22"/>
                      </a:lnTo>
                      <a:lnTo>
                        <a:pt x="375" y="22"/>
                      </a:lnTo>
                      <a:lnTo>
                        <a:pt x="375" y="29"/>
                      </a:lnTo>
                      <a:lnTo>
                        <a:pt x="383" y="29"/>
                      </a:lnTo>
                      <a:lnTo>
                        <a:pt x="390" y="29"/>
                      </a:lnTo>
                      <a:lnTo>
                        <a:pt x="397" y="29"/>
                      </a:lnTo>
                      <a:lnTo>
                        <a:pt x="404" y="29"/>
                      </a:lnTo>
                      <a:lnTo>
                        <a:pt x="411" y="29"/>
                      </a:lnTo>
                      <a:lnTo>
                        <a:pt x="418" y="29"/>
                      </a:lnTo>
                      <a:lnTo>
                        <a:pt x="425" y="29"/>
                      </a:lnTo>
                      <a:lnTo>
                        <a:pt x="432" y="29"/>
                      </a:lnTo>
                      <a:lnTo>
                        <a:pt x="439" y="29"/>
                      </a:lnTo>
                      <a:lnTo>
                        <a:pt x="446" y="29"/>
                      </a:lnTo>
                      <a:lnTo>
                        <a:pt x="453" y="29"/>
                      </a:lnTo>
                      <a:lnTo>
                        <a:pt x="468" y="29"/>
                      </a:lnTo>
                      <a:lnTo>
                        <a:pt x="475" y="29"/>
                      </a:lnTo>
                      <a:lnTo>
                        <a:pt x="482" y="29"/>
                      </a:lnTo>
                      <a:lnTo>
                        <a:pt x="489" y="29"/>
                      </a:lnTo>
                      <a:lnTo>
                        <a:pt x="482" y="36"/>
                      </a:lnTo>
                      <a:lnTo>
                        <a:pt x="489" y="36"/>
                      </a:lnTo>
                      <a:lnTo>
                        <a:pt x="482" y="36"/>
                      </a:lnTo>
                      <a:lnTo>
                        <a:pt x="489" y="36"/>
                      </a:lnTo>
                      <a:lnTo>
                        <a:pt x="489" y="43"/>
                      </a:lnTo>
                      <a:lnTo>
                        <a:pt x="482" y="43"/>
                      </a:lnTo>
                      <a:lnTo>
                        <a:pt x="468" y="36"/>
                      </a:lnTo>
                      <a:lnTo>
                        <a:pt x="460" y="36"/>
                      </a:lnTo>
                      <a:lnTo>
                        <a:pt x="453" y="36"/>
                      </a:lnTo>
                      <a:lnTo>
                        <a:pt x="446" y="36"/>
                      </a:lnTo>
                      <a:lnTo>
                        <a:pt x="439" y="36"/>
                      </a:lnTo>
                      <a:lnTo>
                        <a:pt x="439" y="29"/>
                      </a:lnTo>
                      <a:lnTo>
                        <a:pt x="432" y="29"/>
                      </a:lnTo>
                      <a:lnTo>
                        <a:pt x="425" y="29"/>
                      </a:lnTo>
                      <a:lnTo>
                        <a:pt x="418" y="29"/>
                      </a:lnTo>
                      <a:lnTo>
                        <a:pt x="411" y="36"/>
                      </a:lnTo>
                      <a:lnTo>
                        <a:pt x="404" y="29"/>
                      </a:lnTo>
                      <a:lnTo>
                        <a:pt x="397" y="29"/>
                      </a:lnTo>
                      <a:lnTo>
                        <a:pt x="390" y="29"/>
                      </a:lnTo>
                      <a:lnTo>
                        <a:pt x="383" y="29"/>
                      </a:lnTo>
                      <a:lnTo>
                        <a:pt x="383" y="36"/>
                      </a:lnTo>
                      <a:lnTo>
                        <a:pt x="397" y="36"/>
                      </a:lnTo>
                      <a:lnTo>
                        <a:pt x="404" y="36"/>
                      </a:lnTo>
                      <a:lnTo>
                        <a:pt x="411" y="36"/>
                      </a:lnTo>
                      <a:lnTo>
                        <a:pt x="418" y="36"/>
                      </a:lnTo>
                      <a:lnTo>
                        <a:pt x="425" y="36"/>
                      </a:lnTo>
                      <a:lnTo>
                        <a:pt x="432" y="36"/>
                      </a:lnTo>
                      <a:lnTo>
                        <a:pt x="439" y="36"/>
                      </a:lnTo>
                      <a:lnTo>
                        <a:pt x="432" y="36"/>
                      </a:lnTo>
                      <a:lnTo>
                        <a:pt x="418" y="36"/>
                      </a:lnTo>
                      <a:lnTo>
                        <a:pt x="411" y="36"/>
                      </a:lnTo>
                      <a:lnTo>
                        <a:pt x="404" y="36"/>
                      </a:lnTo>
                      <a:lnTo>
                        <a:pt x="397" y="36"/>
                      </a:lnTo>
                      <a:lnTo>
                        <a:pt x="390" y="43"/>
                      </a:lnTo>
                      <a:lnTo>
                        <a:pt x="390" y="36"/>
                      </a:lnTo>
                      <a:lnTo>
                        <a:pt x="383" y="43"/>
                      </a:lnTo>
                      <a:lnTo>
                        <a:pt x="390" y="43"/>
                      </a:lnTo>
                      <a:lnTo>
                        <a:pt x="383" y="43"/>
                      </a:lnTo>
                      <a:lnTo>
                        <a:pt x="390" y="43"/>
                      </a:lnTo>
                      <a:lnTo>
                        <a:pt x="397" y="43"/>
                      </a:lnTo>
                      <a:lnTo>
                        <a:pt x="404" y="43"/>
                      </a:lnTo>
                      <a:lnTo>
                        <a:pt x="411" y="43"/>
                      </a:lnTo>
                      <a:lnTo>
                        <a:pt x="418" y="36"/>
                      </a:lnTo>
                      <a:lnTo>
                        <a:pt x="418" y="43"/>
                      </a:lnTo>
                      <a:lnTo>
                        <a:pt x="425" y="43"/>
                      </a:lnTo>
                      <a:lnTo>
                        <a:pt x="425" y="36"/>
                      </a:lnTo>
                      <a:lnTo>
                        <a:pt x="425" y="43"/>
                      </a:lnTo>
                      <a:lnTo>
                        <a:pt x="432" y="43"/>
                      </a:lnTo>
                      <a:lnTo>
                        <a:pt x="439" y="43"/>
                      </a:lnTo>
                      <a:lnTo>
                        <a:pt x="446" y="43"/>
                      </a:lnTo>
                      <a:lnTo>
                        <a:pt x="453" y="43"/>
                      </a:lnTo>
                      <a:lnTo>
                        <a:pt x="446" y="43"/>
                      </a:lnTo>
                      <a:lnTo>
                        <a:pt x="439" y="43"/>
                      </a:lnTo>
                      <a:lnTo>
                        <a:pt x="432" y="43"/>
                      </a:lnTo>
                      <a:lnTo>
                        <a:pt x="439" y="43"/>
                      </a:lnTo>
                      <a:lnTo>
                        <a:pt x="446" y="43"/>
                      </a:lnTo>
                      <a:lnTo>
                        <a:pt x="453" y="43"/>
                      </a:lnTo>
                      <a:lnTo>
                        <a:pt x="460" y="43"/>
                      </a:lnTo>
                      <a:lnTo>
                        <a:pt x="468" y="43"/>
                      </a:lnTo>
                      <a:lnTo>
                        <a:pt x="475" y="50"/>
                      </a:lnTo>
                      <a:lnTo>
                        <a:pt x="482" y="50"/>
                      </a:lnTo>
                      <a:lnTo>
                        <a:pt x="475" y="50"/>
                      </a:lnTo>
                      <a:lnTo>
                        <a:pt x="482" y="50"/>
                      </a:lnTo>
                      <a:lnTo>
                        <a:pt x="482" y="57"/>
                      </a:lnTo>
                      <a:lnTo>
                        <a:pt x="475" y="57"/>
                      </a:lnTo>
                      <a:lnTo>
                        <a:pt x="482" y="57"/>
                      </a:lnTo>
                      <a:lnTo>
                        <a:pt x="489" y="57"/>
                      </a:lnTo>
                      <a:lnTo>
                        <a:pt x="482" y="57"/>
                      </a:lnTo>
                      <a:lnTo>
                        <a:pt x="475" y="57"/>
                      </a:lnTo>
                      <a:lnTo>
                        <a:pt x="482" y="57"/>
                      </a:lnTo>
                      <a:lnTo>
                        <a:pt x="475" y="57"/>
                      </a:lnTo>
                      <a:lnTo>
                        <a:pt x="468" y="57"/>
                      </a:lnTo>
                      <a:lnTo>
                        <a:pt x="475" y="57"/>
                      </a:lnTo>
                      <a:lnTo>
                        <a:pt x="468" y="57"/>
                      </a:lnTo>
                      <a:lnTo>
                        <a:pt x="468" y="64"/>
                      </a:lnTo>
                      <a:lnTo>
                        <a:pt x="460" y="64"/>
                      </a:lnTo>
                      <a:lnTo>
                        <a:pt x="453" y="64"/>
                      </a:lnTo>
                      <a:lnTo>
                        <a:pt x="446" y="64"/>
                      </a:lnTo>
                      <a:lnTo>
                        <a:pt x="439" y="64"/>
                      </a:lnTo>
                      <a:lnTo>
                        <a:pt x="446" y="64"/>
                      </a:lnTo>
                      <a:lnTo>
                        <a:pt x="453" y="64"/>
                      </a:lnTo>
                      <a:lnTo>
                        <a:pt x="460" y="64"/>
                      </a:lnTo>
                      <a:lnTo>
                        <a:pt x="468" y="64"/>
                      </a:lnTo>
                      <a:lnTo>
                        <a:pt x="468" y="71"/>
                      </a:lnTo>
                      <a:lnTo>
                        <a:pt x="475" y="71"/>
                      </a:lnTo>
                      <a:lnTo>
                        <a:pt x="468" y="71"/>
                      </a:lnTo>
                      <a:lnTo>
                        <a:pt x="460" y="71"/>
                      </a:lnTo>
                      <a:lnTo>
                        <a:pt x="453" y="71"/>
                      </a:lnTo>
                      <a:lnTo>
                        <a:pt x="446" y="71"/>
                      </a:lnTo>
                      <a:lnTo>
                        <a:pt x="439" y="71"/>
                      </a:lnTo>
                      <a:lnTo>
                        <a:pt x="432" y="71"/>
                      </a:lnTo>
                      <a:lnTo>
                        <a:pt x="425" y="71"/>
                      </a:lnTo>
                      <a:lnTo>
                        <a:pt x="418" y="71"/>
                      </a:lnTo>
                      <a:lnTo>
                        <a:pt x="411" y="71"/>
                      </a:lnTo>
                      <a:lnTo>
                        <a:pt x="418" y="78"/>
                      </a:lnTo>
                      <a:lnTo>
                        <a:pt x="425" y="78"/>
                      </a:lnTo>
                      <a:lnTo>
                        <a:pt x="432" y="78"/>
                      </a:lnTo>
                      <a:lnTo>
                        <a:pt x="439" y="78"/>
                      </a:lnTo>
                      <a:lnTo>
                        <a:pt x="446" y="78"/>
                      </a:lnTo>
                      <a:lnTo>
                        <a:pt x="453" y="78"/>
                      </a:lnTo>
                      <a:lnTo>
                        <a:pt x="446" y="85"/>
                      </a:lnTo>
                      <a:lnTo>
                        <a:pt x="439" y="85"/>
                      </a:lnTo>
                      <a:lnTo>
                        <a:pt x="432" y="85"/>
                      </a:lnTo>
                      <a:lnTo>
                        <a:pt x="425" y="85"/>
                      </a:lnTo>
                      <a:lnTo>
                        <a:pt x="418" y="85"/>
                      </a:lnTo>
                      <a:lnTo>
                        <a:pt x="411" y="85"/>
                      </a:lnTo>
                      <a:lnTo>
                        <a:pt x="404" y="85"/>
                      </a:lnTo>
                      <a:lnTo>
                        <a:pt x="397" y="85"/>
                      </a:lnTo>
                      <a:lnTo>
                        <a:pt x="390" y="85"/>
                      </a:lnTo>
                      <a:lnTo>
                        <a:pt x="383" y="85"/>
                      </a:lnTo>
                      <a:lnTo>
                        <a:pt x="375" y="85"/>
                      </a:lnTo>
                      <a:lnTo>
                        <a:pt x="368" y="85"/>
                      </a:lnTo>
                      <a:lnTo>
                        <a:pt x="361" y="85"/>
                      </a:lnTo>
                      <a:lnTo>
                        <a:pt x="368" y="85"/>
                      </a:lnTo>
                      <a:lnTo>
                        <a:pt x="375" y="92"/>
                      </a:lnTo>
                      <a:lnTo>
                        <a:pt x="368" y="92"/>
                      </a:lnTo>
                      <a:lnTo>
                        <a:pt x="375" y="92"/>
                      </a:lnTo>
                      <a:lnTo>
                        <a:pt x="375" y="100"/>
                      </a:lnTo>
                      <a:lnTo>
                        <a:pt x="383" y="100"/>
                      </a:lnTo>
                      <a:lnTo>
                        <a:pt x="390" y="100"/>
                      </a:lnTo>
                      <a:lnTo>
                        <a:pt x="383" y="100"/>
                      </a:lnTo>
                      <a:lnTo>
                        <a:pt x="375" y="100"/>
                      </a:lnTo>
                      <a:lnTo>
                        <a:pt x="375" y="107"/>
                      </a:lnTo>
                      <a:lnTo>
                        <a:pt x="368" y="107"/>
                      </a:lnTo>
                      <a:lnTo>
                        <a:pt x="361" y="107"/>
                      </a:lnTo>
                      <a:lnTo>
                        <a:pt x="361" y="114"/>
                      </a:lnTo>
                      <a:lnTo>
                        <a:pt x="354" y="114"/>
                      </a:lnTo>
                      <a:lnTo>
                        <a:pt x="347" y="114"/>
                      </a:lnTo>
                      <a:lnTo>
                        <a:pt x="354" y="114"/>
                      </a:lnTo>
                      <a:lnTo>
                        <a:pt x="354" y="107"/>
                      </a:lnTo>
                      <a:lnTo>
                        <a:pt x="347" y="107"/>
                      </a:lnTo>
                      <a:lnTo>
                        <a:pt x="347" y="114"/>
                      </a:lnTo>
                      <a:lnTo>
                        <a:pt x="340" y="114"/>
                      </a:lnTo>
                      <a:lnTo>
                        <a:pt x="333" y="114"/>
                      </a:lnTo>
                      <a:lnTo>
                        <a:pt x="326" y="114"/>
                      </a:lnTo>
                      <a:lnTo>
                        <a:pt x="319" y="114"/>
                      </a:lnTo>
                      <a:lnTo>
                        <a:pt x="312" y="114"/>
                      </a:lnTo>
                      <a:lnTo>
                        <a:pt x="305" y="114"/>
                      </a:lnTo>
                      <a:lnTo>
                        <a:pt x="297" y="114"/>
                      </a:lnTo>
                      <a:lnTo>
                        <a:pt x="290" y="114"/>
                      </a:lnTo>
                      <a:lnTo>
                        <a:pt x="283" y="114"/>
                      </a:lnTo>
                      <a:lnTo>
                        <a:pt x="283" y="107"/>
                      </a:lnTo>
                      <a:lnTo>
                        <a:pt x="276" y="107"/>
                      </a:lnTo>
                      <a:lnTo>
                        <a:pt x="283" y="107"/>
                      </a:lnTo>
                      <a:lnTo>
                        <a:pt x="276" y="107"/>
                      </a:lnTo>
                      <a:lnTo>
                        <a:pt x="269" y="107"/>
                      </a:lnTo>
                      <a:lnTo>
                        <a:pt x="262" y="107"/>
                      </a:lnTo>
                      <a:lnTo>
                        <a:pt x="255" y="107"/>
                      </a:lnTo>
                      <a:lnTo>
                        <a:pt x="262" y="107"/>
                      </a:lnTo>
                      <a:lnTo>
                        <a:pt x="269" y="107"/>
                      </a:lnTo>
                      <a:lnTo>
                        <a:pt x="276" y="107"/>
                      </a:lnTo>
                      <a:lnTo>
                        <a:pt x="276" y="114"/>
                      </a:lnTo>
                      <a:lnTo>
                        <a:pt x="262" y="114"/>
                      </a:lnTo>
                      <a:lnTo>
                        <a:pt x="255" y="114"/>
                      </a:lnTo>
                      <a:lnTo>
                        <a:pt x="248" y="114"/>
                      </a:lnTo>
                      <a:lnTo>
                        <a:pt x="241" y="114"/>
                      </a:lnTo>
                      <a:lnTo>
                        <a:pt x="248" y="114"/>
                      </a:lnTo>
                      <a:lnTo>
                        <a:pt x="255" y="114"/>
                      </a:lnTo>
                      <a:lnTo>
                        <a:pt x="248" y="114"/>
                      </a:lnTo>
                      <a:lnTo>
                        <a:pt x="255" y="114"/>
                      </a:lnTo>
                      <a:lnTo>
                        <a:pt x="248" y="114"/>
                      </a:lnTo>
                      <a:lnTo>
                        <a:pt x="255" y="121"/>
                      </a:lnTo>
                      <a:lnTo>
                        <a:pt x="262" y="114"/>
                      </a:lnTo>
                      <a:lnTo>
                        <a:pt x="269" y="114"/>
                      </a:lnTo>
                      <a:lnTo>
                        <a:pt x="276" y="114"/>
                      </a:lnTo>
                      <a:lnTo>
                        <a:pt x="283" y="114"/>
                      </a:lnTo>
                      <a:lnTo>
                        <a:pt x="290" y="114"/>
                      </a:lnTo>
                      <a:lnTo>
                        <a:pt x="297" y="114"/>
                      </a:lnTo>
                      <a:lnTo>
                        <a:pt x="305" y="114"/>
                      </a:lnTo>
                      <a:lnTo>
                        <a:pt x="312" y="114"/>
                      </a:lnTo>
                      <a:lnTo>
                        <a:pt x="319" y="114"/>
                      </a:lnTo>
                      <a:lnTo>
                        <a:pt x="326" y="114"/>
                      </a:lnTo>
                      <a:lnTo>
                        <a:pt x="333" y="114"/>
                      </a:lnTo>
                      <a:lnTo>
                        <a:pt x="340" y="114"/>
                      </a:lnTo>
                      <a:lnTo>
                        <a:pt x="340" y="121"/>
                      </a:lnTo>
                      <a:lnTo>
                        <a:pt x="347" y="121"/>
                      </a:lnTo>
                      <a:lnTo>
                        <a:pt x="340" y="121"/>
                      </a:lnTo>
                      <a:lnTo>
                        <a:pt x="347" y="121"/>
                      </a:lnTo>
                      <a:lnTo>
                        <a:pt x="340" y="121"/>
                      </a:lnTo>
                      <a:lnTo>
                        <a:pt x="340" y="128"/>
                      </a:lnTo>
                      <a:lnTo>
                        <a:pt x="333" y="128"/>
                      </a:lnTo>
                      <a:lnTo>
                        <a:pt x="340" y="128"/>
                      </a:lnTo>
                      <a:lnTo>
                        <a:pt x="347" y="128"/>
                      </a:lnTo>
                      <a:lnTo>
                        <a:pt x="347" y="135"/>
                      </a:lnTo>
                      <a:lnTo>
                        <a:pt x="354" y="135"/>
                      </a:lnTo>
                      <a:lnTo>
                        <a:pt x="354" y="128"/>
                      </a:lnTo>
                      <a:lnTo>
                        <a:pt x="361" y="128"/>
                      </a:lnTo>
                      <a:lnTo>
                        <a:pt x="368" y="128"/>
                      </a:lnTo>
                      <a:lnTo>
                        <a:pt x="368" y="121"/>
                      </a:lnTo>
                      <a:lnTo>
                        <a:pt x="375" y="128"/>
                      </a:lnTo>
                      <a:lnTo>
                        <a:pt x="383" y="128"/>
                      </a:lnTo>
                      <a:lnTo>
                        <a:pt x="383" y="135"/>
                      </a:lnTo>
                      <a:lnTo>
                        <a:pt x="383" y="142"/>
                      </a:lnTo>
                      <a:lnTo>
                        <a:pt x="375" y="142"/>
                      </a:lnTo>
                      <a:lnTo>
                        <a:pt x="368" y="142"/>
                      </a:lnTo>
                      <a:lnTo>
                        <a:pt x="368" y="149"/>
                      </a:lnTo>
                      <a:lnTo>
                        <a:pt x="361" y="149"/>
                      </a:lnTo>
                      <a:lnTo>
                        <a:pt x="368" y="149"/>
                      </a:lnTo>
                      <a:lnTo>
                        <a:pt x="361" y="149"/>
                      </a:lnTo>
                      <a:lnTo>
                        <a:pt x="354" y="149"/>
                      </a:lnTo>
                      <a:lnTo>
                        <a:pt x="361" y="149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47" y="142"/>
                      </a:lnTo>
                      <a:lnTo>
                        <a:pt x="347" y="149"/>
                      </a:lnTo>
                      <a:lnTo>
                        <a:pt x="340" y="149"/>
                      </a:lnTo>
                      <a:lnTo>
                        <a:pt x="333" y="156"/>
                      </a:lnTo>
                      <a:lnTo>
                        <a:pt x="340" y="156"/>
                      </a:lnTo>
                      <a:lnTo>
                        <a:pt x="333" y="156"/>
                      </a:lnTo>
                      <a:lnTo>
                        <a:pt x="326" y="156"/>
                      </a:lnTo>
                      <a:lnTo>
                        <a:pt x="319" y="156"/>
                      </a:lnTo>
                      <a:lnTo>
                        <a:pt x="312" y="156"/>
                      </a:lnTo>
                      <a:lnTo>
                        <a:pt x="305" y="156"/>
                      </a:lnTo>
                      <a:lnTo>
                        <a:pt x="297" y="156"/>
                      </a:lnTo>
                      <a:lnTo>
                        <a:pt x="297" y="163"/>
                      </a:lnTo>
                      <a:lnTo>
                        <a:pt x="290" y="156"/>
                      </a:lnTo>
                      <a:lnTo>
                        <a:pt x="290" y="163"/>
                      </a:lnTo>
                      <a:lnTo>
                        <a:pt x="283" y="163"/>
                      </a:lnTo>
                      <a:lnTo>
                        <a:pt x="276" y="163"/>
                      </a:lnTo>
                      <a:lnTo>
                        <a:pt x="283" y="163"/>
                      </a:lnTo>
                      <a:lnTo>
                        <a:pt x="283" y="156"/>
                      </a:lnTo>
                      <a:lnTo>
                        <a:pt x="276" y="156"/>
                      </a:lnTo>
                      <a:lnTo>
                        <a:pt x="283" y="156"/>
                      </a:lnTo>
                      <a:lnTo>
                        <a:pt x="290" y="149"/>
                      </a:lnTo>
                      <a:lnTo>
                        <a:pt x="283" y="149"/>
                      </a:lnTo>
                      <a:lnTo>
                        <a:pt x="276" y="149"/>
                      </a:lnTo>
                      <a:lnTo>
                        <a:pt x="269" y="149"/>
                      </a:lnTo>
                      <a:lnTo>
                        <a:pt x="262" y="149"/>
                      </a:lnTo>
                      <a:lnTo>
                        <a:pt x="255" y="149"/>
                      </a:lnTo>
                      <a:lnTo>
                        <a:pt x="248" y="149"/>
                      </a:lnTo>
                      <a:lnTo>
                        <a:pt x="248" y="142"/>
                      </a:lnTo>
                      <a:lnTo>
                        <a:pt x="241" y="142"/>
                      </a:lnTo>
                      <a:lnTo>
                        <a:pt x="234" y="142"/>
                      </a:lnTo>
                      <a:lnTo>
                        <a:pt x="234" y="135"/>
                      </a:lnTo>
                      <a:lnTo>
                        <a:pt x="227" y="135"/>
                      </a:lnTo>
                      <a:lnTo>
                        <a:pt x="234" y="142"/>
                      </a:lnTo>
                      <a:lnTo>
                        <a:pt x="241" y="142"/>
                      </a:lnTo>
                      <a:lnTo>
                        <a:pt x="248" y="142"/>
                      </a:lnTo>
                      <a:lnTo>
                        <a:pt x="241" y="142"/>
                      </a:lnTo>
                      <a:lnTo>
                        <a:pt x="241" y="149"/>
                      </a:lnTo>
                      <a:lnTo>
                        <a:pt x="234" y="149"/>
                      </a:lnTo>
                      <a:lnTo>
                        <a:pt x="227" y="149"/>
                      </a:lnTo>
                      <a:lnTo>
                        <a:pt x="219" y="149"/>
                      </a:lnTo>
                      <a:lnTo>
                        <a:pt x="212" y="149"/>
                      </a:lnTo>
                      <a:lnTo>
                        <a:pt x="212" y="142"/>
                      </a:lnTo>
                      <a:lnTo>
                        <a:pt x="205" y="142"/>
                      </a:lnTo>
                      <a:lnTo>
                        <a:pt x="212" y="142"/>
                      </a:lnTo>
                      <a:lnTo>
                        <a:pt x="205" y="142"/>
                      </a:lnTo>
                      <a:lnTo>
                        <a:pt x="212" y="142"/>
                      </a:lnTo>
                      <a:lnTo>
                        <a:pt x="212" y="149"/>
                      </a:lnTo>
                      <a:lnTo>
                        <a:pt x="205" y="149"/>
                      </a:lnTo>
                      <a:lnTo>
                        <a:pt x="212" y="149"/>
                      </a:lnTo>
                      <a:lnTo>
                        <a:pt x="205" y="149"/>
                      </a:lnTo>
                      <a:lnTo>
                        <a:pt x="198" y="149"/>
                      </a:lnTo>
                      <a:lnTo>
                        <a:pt x="191" y="149"/>
                      </a:lnTo>
                      <a:lnTo>
                        <a:pt x="184" y="149"/>
                      </a:lnTo>
                      <a:lnTo>
                        <a:pt x="184" y="142"/>
                      </a:lnTo>
                      <a:lnTo>
                        <a:pt x="177" y="142"/>
                      </a:lnTo>
                      <a:lnTo>
                        <a:pt x="177" y="149"/>
                      </a:lnTo>
                      <a:lnTo>
                        <a:pt x="170" y="149"/>
                      </a:lnTo>
                      <a:lnTo>
                        <a:pt x="163" y="149"/>
                      </a:lnTo>
                      <a:lnTo>
                        <a:pt x="156" y="149"/>
                      </a:lnTo>
                      <a:lnTo>
                        <a:pt x="156" y="142"/>
                      </a:lnTo>
                      <a:lnTo>
                        <a:pt x="149" y="142"/>
                      </a:lnTo>
                      <a:lnTo>
                        <a:pt x="149" y="149"/>
                      </a:lnTo>
                      <a:lnTo>
                        <a:pt x="156" y="149"/>
                      </a:lnTo>
                      <a:lnTo>
                        <a:pt x="163" y="149"/>
                      </a:lnTo>
                      <a:lnTo>
                        <a:pt x="170" y="156"/>
                      </a:lnTo>
                      <a:lnTo>
                        <a:pt x="163" y="156"/>
                      </a:lnTo>
                      <a:lnTo>
                        <a:pt x="156" y="156"/>
                      </a:lnTo>
                      <a:lnTo>
                        <a:pt x="142" y="156"/>
                      </a:lnTo>
                      <a:lnTo>
                        <a:pt x="134" y="156"/>
                      </a:lnTo>
                      <a:lnTo>
                        <a:pt x="127" y="156"/>
                      </a:lnTo>
                      <a:lnTo>
                        <a:pt x="127" y="149"/>
                      </a:lnTo>
                      <a:lnTo>
                        <a:pt x="127" y="156"/>
                      </a:lnTo>
                      <a:lnTo>
                        <a:pt x="120" y="149"/>
                      </a:lnTo>
                      <a:lnTo>
                        <a:pt x="113" y="149"/>
                      </a:lnTo>
                      <a:lnTo>
                        <a:pt x="106" y="149"/>
                      </a:lnTo>
                      <a:lnTo>
                        <a:pt x="99" y="149"/>
                      </a:lnTo>
                      <a:lnTo>
                        <a:pt x="99" y="156"/>
                      </a:lnTo>
                      <a:lnTo>
                        <a:pt x="92" y="149"/>
                      </a:lnTo>
                      <a:lnTo>
                        <a:pt x="85" y="149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78" y="142"/>
                      </a:lnTo>
                      <a:lnTo>
                        <a:pt x="71" y="142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71" y="149"/>
                      </a:lnTo>
                      <a:lnTo>
                        <a:pt x="78" y="149"/>
                      </a:lnTo>
                      <a:lnTo>
                        <a:pt x="71" y="149"/>
                      </a:lnTo>
                      <a:lnTo>
                        <a:pt x="71" y="156"/>
                      </a:lnTo>
                      <a:lnTo>
                        <a:pt x="64" y="156"/>
                      </a:lnTo>
                      <a:lnTo>
                        <a:pt x="64" y="149"/>
                      </a:lnTo>
                      <a:lnTo>
                        <a:pt x="56" y="149"/>
                      </a:lnTo>
                      <a:lnTo>
                        <a:pt x="49" y="149"/>
                      </a:lnTo>
                      <a:lnTo>
                        <a:pt x="42" y="149"/>
                      </a:lnTo>
                      <a:lnTo>
                        <a:pt x="42" y="142"/>
                      </a:lnTo>
                      <a:lnTo>
                        <a:pt x="42" y="135"/>
                      </a:lnTo>
                      <a:lnTo>
                        <a:pt x="35" y="135"/>
                      </a:lnTo>
                      <a:lnTo>
                        <a:pt x="35" y="142"/>
                      </a:lnTo>
                      <a:lnTo>
                        <a:pt x="42" y="142"/>
                      </a:lnTo>
                      <a:lnTo>
                        <a:pt x="42" y="149"/>
                      </a:lnTo>
                      <a:lnTo>
                        <a:pt x="35" y="149"/>
                      </a:lnTo>
                      <a:lnTo>
                        <a:pt x="35" y="142"/>
                      </a:lnTo>
                      <a:lnTo>
                        <a:pt x="28" y="142"/>
                      </a:lnTo>
                      <a:lnTo>
                        <a:pt x="28" y="149"/>
                      </a:lnTo>
                      <a:lnTo>
                        <a:pt x="21" y="149"/>
                      </a:lnTo>
                      <a:lnTo>
                        <a:pt x="14" y="149"/>
                      </a:lnTo>
                      <a:lnTo>
                        <a:pt x="7" y="149"/>
                      </a:lnTo>
                      <a:lnTo>
                        <a:pt x="14" y="142"/>
                      </a:lnTo>
                      <a:lnTo>
                        <a:pt x="7" y="142"/>
                      </a:lnTo>
                      <a:lnTo>
                        <a:pt x="0" y="142"/>
                      </a:lnTo>
                      <a:lnTo>
                        <a:pt x="7" y="142"/>
                      </a:lnTo>
                      <a:lnTo>
                        <a:pt x="14" y="142"/>
                      </a:lnTo>
                      <a:lnTo>
                        <a:pt x="7" y="135"/>
                      </a:lnTo>
                      <a:lnTo>
                        <a:pt x="14" y="135"/>
                      </a:lnTo>
                      <a:lnTo>
                        <a:pt x="7" y="135"/>
                      </a:lnTo>
                      <a:lnTo>
                        <a:pt x="7" y="128"/>
                      </a:lnTo>
                      <a:lnTo>
                        <a:pt x="14" y="128"/>
                      </a:lnTo>
                      <a:lnTo>
                        <a:pt x="21" y="128"/>
                      </a:lnTo>
                      <a:lnTo>
                        <a:pt x="28" y="128"/>
                      </a:lnTo>
                      <a:lnTo>
                        <a:pt x="35" y="128"/>
                      </a:lnTo>
                      <a:lnTo>
                        <a:pt x="35" y="121"/>
                      </a:lnTo>
                      <a:lnTo>
                        <a:pt x="42" y="121"/>
                      </a:lnTo>
                      <a:lnTo>
                        <a:pt x="35" y="121"/>
                      </a:lnTo>
                      <a:lnTo>
                        <a:pt x="42" y="121"/>
                      </a:lnTo>
                      <a:lnTo>
                        <a:pt x="49" y="121"/>
                      </a:lnTo>
                      <a:lnTo>
                        <a:pt x="56" y="121"/>
                      </a:lnTo>
                      <a:lnTo>
                        <a:pt x="49" y="121"/>
                      </a:lnTo>
                      <a:lnTo>
                        <a:pt x="56" y="121"/>
                      </a:lnTo>
                      <a:lnTo>
                        <a:pt x="64" y="121"/>
                      </a:lnTo>
                      <a:lnTo>
                        <a:pt x="71" y="121"/>
                      </a:lnTo>
                      <a:lnTo>
                        <a:pt x="78" y="121"/>
                      </a:lnTo>
                      <a:lnTo>
                        <a:pt x="71" y="121"/>
                      </a:lnTo>
                      <a:lnTo>
                        <a:pt x="78" y="121"/>
                      </a:lnTo>
                      <a:lnTo>
                        <a:pt x="85" y="121"/>
                      </a:lnTo>
                      <a:lnTo>
                        <a:pt x="92" y="121"/>
                      </a:lnTo>
                      <a:lnTo>
                        <a:pt x="99" y="121"/>
                      </a:lnTo>
                      <a:lnTo>
                        <a:pt x="92" y="121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lnTo>
                        <a:pt x="85" y="121"/>
                      </a:lnTo>
                      <a:lnTo>
                        <a:pt x="78" y="114"/>
                      </a:lnTo>
                      <a:lnTo>
                        <a:pt x="85" y="114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lnTo>
                        <a:pt x="78" y="114"/>
                      </a:lnTo>
                      <a:lnTo>
                        <a:pt x="85" y="114"/>
                      </a:lnTo>
                      <a:lnTo>
                        <a:pt x="92" y="114"/>
                      </a:lnTo>
                      <a:lnTo>
                        <a:pt x="92" y="107"/>
                      </a:lnTo>
                      <a:lnTo>
                        <a:pt x="85" y="107"/>
                      </a:lnTo>
                      <a:lnTo>
                        <a:pt x="78" y="107"/>
                      </a:lnTo>
                      <a:lnTo>
                        <a:pt x="78" y="114"/>
                      </a:lnTo>
                      <a:lnTo>
                        <a:pt x="71" y="114"/>
                      </a:lnTo>
                      <a:lnTo>
                        <a:pt x="64" y="107"/>
                      </a:lnTo>
                      <a:lnTo>
                        <a:pt x="71" y="107"/>
                      </a:lnTo>
                      <a:lnTo>
                        <a:pt x="64" y="107"/>
                      </a:lnTo>
                      <a:lnTo>
                        <a:pt x="64" y="100"/>
                      </a:lnTo>
                      <a:lnTo>
                        <a:pt x="56" y="100"/>
                      </a:lnTo>
                      <a:lnTo>
                        <a:pt x="49" y="100"/>
                      </a:lnTo>
                      <a:lnTo>
                        <a:pt x="49" y="92"/>
                      </a:lnTo>
                      <a:lnTo>
                        <a:pt x="56" y="92"/>
                      </a:lnTo>
                      <a:lnTo>
                        <a:pt x="49" y="92"/>
                      </a:lnTo>
                      <a:lnTo>
                        <a:pt x="49" y="85"/>
                      </a:lnTo>
                      <a:lnTo>
                        <a:pt x="49" y="92"/>
                      </a:lnTo>
                      <a:lnTo>
                        <a:pt x="56" y="92"/>
                      </a:lnTo>
                      <a:lnTo>
                        <a:pt x="64" y="92"/>
                      </a:lnTo>
                      <a:lnTo>
                        <a:pt x="71" y="85"/>
                      </a:lnTo>
                      <a:lnTo>
                        <a:pt x="78" y="85"/>
                      </a:lnTo>
                      <a:lnTo>
                        <a:pt x="85" y="85"/>
                      </a:lnTo>
                      <a:lnTo>
                        <a:pt x="92" y="85"/>
                      </a:lnTo>
                      <a:lnTo>
                        <a:pt x="99" y="92"/>
                      </a:lnTo>
                      <a:lnTo>
                        <a:pt x="106" y="92"/>
                      </a:lnTo>
                      <a:lnTo>
                        <a:pt x="113" y="92"/>
                      </a:lnTo>
                      <a:lnTo>
                        <a:pt x="120" y="92"/>
                      </a:lnTo>
                      <a:lnTo>
                        <a:pt x="120" y="100"/>
                      </a:lnTo>
                      <a:lnTo>
                        <a:pt x="127" y="100"/>
                      </a:lnTo>
                      <a:lnTo>
                        <a:pt x="127" y="107"/>
                      </a:lnTo>
                      <a:lnTo>
                        <a:pt x="134" y="107"/>
                      </a:lnTo>
                      <a:lnTo>
                        <a:pt x="142" y="107"/>
                      </a:lnTo>
                      <a:lnTo>
                        <a:pt x="149" y="107"/>
                      </a:lnTo>
                      <a:lnTo>
                        <a:pt x="156" y="107"/>
                      </a:lnTo>
                      <a:lnTo>
                        <a:pt x="156" y="114"/>
                      </a:lnTo>
                      <a:lnTo>
                        <a:pt x="163" y="114"/>
                      </a:lnTo>
                      <a:lnTo>
                        <a:pt x="170" y="114"/>
                      </a:lnTo>
                      <a:lnTo>
                        <a:pt x="163" y="114"/>
                      </a:lnTo>
                      <a:lnTo>
                        <a:pt x="163" y="107"/>
                      </a:lnTo>
                      <a:lnTo>
                        <a:pt x="170" y="107"/>
                      </a:lnTo>
                      <a:lnTo>
                        <a:pt x="177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98" y="107"/>
                      </a:lnTo>
                      <a:lnTo>
                        <a:pt x="198" y="114"/>
                      </a:lnTo>
                      <a:lnTo>
                        <a:pt x="205" y="114"/>
                      </a:lnTo>
                      <a:lnTo>
                        <a:pt x="198" y="107"/>
                      </a:lnTo>
                      <a:lnTo>
                        <a:pt x="205" y="107"/>
                      </a:lnTo>
                      <a:lnTo>
                        <a:pt x="198" y="107"/>
                      </a:lnTo>
                      <a:lnTo>
                        <a:pt x="191" y="107"/>
                      </a:lnTo>
                      <a:lnTo>
                        <a:pt x="198" y="107"/>
                      </a:lnTo>
                      <a:lnTo>
                        <a:pt x="205" y="107"/>
                      </a:lnTo>
                      <a:lnTo>
                        <a:pt x="205" y="100"/>
                      </a:lnTo>
                      <a:lnTo>
                        <a:pt x="212" y="100"/>
                      </a:lnTo>
                      <a:lnTo>
                        <a:pt x="219" y="100"/>
                      </a:lnTo>
                      <a:lnTo>
                        <a:pt x="219" y="92"/>
                      </a:lnTo>
                      <a:lnTo>
                        <a:pt x="227" y="92"/>
                      </a:lnTo>
                      <a:lnTo>
                        <a:pt x="227" y="85"/>
                      </a:lnTo>
                      <a:lnTo>
                        <a:pt x="234" y="85"/>
                      </a:lnTo>
                      <a:lnTo>
                        <a:pt x="227" y="85"/>
                      </a:lnTo>
                      <a:lnTo>
                        <a:pt x="227" y="78"/>
                      </a:lnTo>
                      <a:lnTo>
                        <a:pt x="234" y="78"/>
                      </a:lnTo>
                      <a:lnTo>
                        <a:pt x="241" y="78"/>
                      </a:lnTo>
                      <a:lnTo>
                        <a:pt x="234" y="78"/>
                      </a:lnTo>
                      <a:lnTo>
                        <a:pt x="227" y="78"/>
                      </a:lnTo>
                      <a:lnTo>
                        <a:pt x="227" y="85"/>
                      </a:lnTo>
                      <a:lnTo>
                        <a:pt x="219" y="85"/>
                      </a:lnTo>
                      <a:lnTo>
                        <a:pt x="219" y="92"/>
                      </a:lnTo>
                      <a:lnTo>
                        <a:pt x="212" y="92"/>
                      </a:lnTo>
                      <a:lnTo>
                        <a:pt x="205" y="100"/>
                      </a:lnTo>
                      <a:lnTo>
                        <a:pt x="198" y="100"/>
                      </a:lnTo>
                      <a:lnTo>
                        <a:pt x="191" y="100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70" y="100"/>
                      </a:lnTo>
                      <a:lnTo>
                        <a:pt x="163" y="107"/>
                      </a:lnTo>
                      <a:lnTo>
                        <a:pt x="163" y="100"/>
                      </a:lnTo>
                      <a:lnTo>
                        <a:pt x="156" y="107"/>
                      </a:lnTo>
                      <a:lnTo>
                        <a:pt x="163" y="100"/>
                      </a:lnTo>
                      <a:lnTo>
                        <a:pt x="156" y="100"/>
                      </a:lnTo>
                      <a:lnTo>
                        <a:pt x="149" y="100"/>
                      </a:lnTo>
                      <a:lnTo>
                        <a:pt x="142" y="100"/>
                      </a:lnTo>
                      <a:lnTo>
                        <a:pt x="142" y="92"/>
                      </a:lnTo>
                      <a:lnTo>
                        <a:pt x="149" y="92"/>
                      </a:lnTo>
                      <a:lnTo>
                        <a:pt x="142" y="92"/>
                      </a:lnTo>
                      <a:lnTo>
                        <a:pt x="134" y="85"/>
                      </a:lnTo>
                      <a:lnTo>
                        <a:pt x="127" y="85"/>
                      </a:lnTo>
                      <a:lnTo>
                        <a:pt x="134" y="85"/>
                      </a:lnTo>
                      <a:lnTo>
                        <a:pt x="142" y="78"/>
                      </a:lnTo>
                      <a:lnTo>
                        <a:pt x="149" y="78"/>
                      </a:lnTo>
                      <a:lnTo>
                        <a:pt x="156" y="78"/>
                      </a:lnTo>
                      <a:lnTo>
                        <a:pt x="156" y="71"/>
                      </a:lnTo>
                      <a:lnTo>
                        <a:pt x="163" y="71"/>
                      </a:lnTo>
                      <a:lnTo>
                        <a:pt x="156" y="71"/>
                      </a:lnTo>
                      <a:lnTo>
                        <a:pt x="149" y="71"/>
                      </a:lnTo>
                      <a:lnTo>
                        <a:pt x="156" y="71"/>
                      </a:lnTo>
                      <a:lnTo>
                        <a:pt x="149" y="71"/>
                      </a:lnTo>
                      <a:lnTo>
                        <a:pt x="142" y="71"/>
                      </a:lnTo>
                      <a:lnTo>
                        <a:pt x="149" y="71"/>
                      </a:lnTo>
                      <a:lnTo>
                        <a:pt x="142" y="78"/>
                      </a:lnTo>
                      <a:lnTo>
                        <a:pt x="134" y="78"/>
                      </a:lnTo>
                      <a:lnTo>
                        <a:pt x="127" y="78"/>
                      </a:lnTo>
                      <a:lnTo>
                        <a:pt x="120" y="78"/>
                      </a:lnTo>
                      <a:lnTo>
                        <a:pt x="113" y="78"/>
                      </a:lnTo>
                      <a:lnTo>
                        <a:pt x="120" y="78"/>
                      </a:lnTo>
                      <a:lnTo>
                        <a:pt x="120" y="71"/>
                      </a:lnTo>
                      <a:lnTo>
                        <a:pt x="127" y="71"/>
                      </a:lnTo>
                      <a:lnTo>
                        <a:pt x="120" y="71"/>
                      </a:lnTo>
                      <a:lnTo>
                        <a:pt x="113" y="71"/>
                      </a:lnTo>
                      <a:lnTo>
                        <a:pt x="106" y="71"/>
                      </a:lnTo>
                      <a:lnTo>
                        <a:pt x="106" y="78"/>
                      </a:lnTo>
                      <a:lnTo>
                        <a:pt x="99" y="78"/>
                      </a:lnTo>
                      <a:lnTo>
                        <a:pt x="92" y="78"/>
                      </a:lnTo>
                      <a:lnTo>
                        <a:pt x="85" y="78"/>
                      </a:lnTo>
                      <a:lnTo>
                        <a:pt x="71" y="78"/>
                      </a:lnTo>
                      <a:lnTo>
                        <a:pt x="78" y="71"/>
                      </a:lnTo>
                      <a:lnTo>
                        <a:pt x="85" y="71"/>
                      </a:lnTo>
                      <a:lnTo>
                        <a:pt x="78" y="71"/>
                      </a:lnTo>
                      <a:lnTo>
                        <a:pt x="71" y="71"/>
                      </a:lnTo>
                      <a:lnTo>
                        <a:pt x="71" y="64"/>
                      </a:lnTo>
                      <a:lnTo>
                        <a:pt x="78" y="64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92" y="57"/>
                      </a:lnTo>
                      <a:lnTo>
                        <a:pt x="92" y="50"/>
                      </a:lnTo>
                      <a:lnTo>
                        <a:pt x="99" y="50"/>
                      </a:lnTo>
                      <a:lnTo>
                        <a:pt x="106" y="50"/>
                      </a:lnTo>
                      <a:lnTo>
                        <a:pt x="113" y="50"/>
                      </a:lnTo>
                      <a:lnTo>
                        <a:pt x="134" y="50"/>
                      </a:lnTo>
                      <a:lnTo>
                        <a:pt x="134" y="43"/>
                      </a:lnTo>
                      <a:lnTo>
                        <a:pt x="142" y="43"/>
                      </a:lnTo>
                      <a:lnTo>
                        <a:pt x="149" y="43"/>
                      </a:lnTo>
                      <a:lnTo>
                        <a:pt x="156" y="43"/>
                      </a:lnTo>
                      <a:lnTo>
                        <a:pt x="163" y="50"/>
                      </a:lnTo>
                      <a:lnTo>
                        <a:pt x="170" y="50"/>
                      </a:lnTo>
                      <a:lnTo>
                        <a:pt x="177" y="50"/>
                      </a:lnTo>
                      <a:lnTo>
                        <a:pt x="184" y="50"/>
                      </a:lnTo>
                      <a:lnTo>
                        <a:pt x="191" y="50"/>
                      </a:lnTo>
                      <a:lnTo>
                        <a:pt x="198" y="50"/>
                      </a:lnTo>
                      <a:lnTo>
                        <a:pt x="205" y="50"/>
                      </a:lnTo>
                      <a:lnTo>
                        <a:pt x="212" y="50"/>
                      </a:lnTo>
                      <a:lnTo>
                        <a:pt x="219" y="50"/>
                      </a:lnTo>
                      <a:lnTo>
                        <a:pt x="227" y="57"/>
                      </a:lnTo>
                      <a:lnTo>
                        <a:pt x="234" y="57"/>
                      </a:lnTo>
                      <a:lnTo>
                        <a:pt x="241" y="57"/>
                      </a:lnTo>
                      <a:lnTo>
                        <a:pt x="234" y="57"/>
                      </a:lnTo>
                      <a:lnTo>
                        <a:pt x="227" y="50"/>
                      </a:lnTo>
                      <a:lnTo>
                        <a:pt x="234" y="50"/>
                      </a:lnTo>
                      <a:lnTo>
                        <a:pt x="227" y="50"/>
                      </a:lnTo>
                      <a:lnTo>
                        <a:pt x="219" y="50"/>
                      </a:lnTo>
                      <a:lnTo>
                        <a:pt x="212" y="50"/>
                      </a:lnTo>
                      <a:lnTo>
                        <a:pt x="205" y="50"/>
                      </a:lnTo>
                      <a:lnTo>
                        <a:pt x="212" y="43"/>
                      </a:lnTo>
                      <a:lnTo>
                        <a:pt x="212" y="50"/>
                      </a:lnTo>
                      <a:lnTo>
                        <a:pt x="219" y="43"/>
                      </a:lnTo>
                      <a:lnTo>
                        <a:pt x="219" y="50"/>
                      </a:lnTo>
                      <a:lnTo>
                        <a:pt x="227" y="50"/>
                      </a:lnTo>
                      <a:lnTo>
                        <a:pt x="234" y="50"/>
                      </a:lnTo>
                      <a:lnTo>
                        <a:pt x="241" y="50"/>
                      </a:lnTo>
                      <a:lnTo>
                        <a:pt x="248" y="43"/>
                      </a:lnTo>
                      <a:lnTo>
                        <a:pt x="255" y="43"/>
                      </a:lnTo>
                      <a:lnTo>
                        <a:pt x="255" y="50"/>
                      </a:lnTo>
                      <a:lnTo>
                        <a:pt x="255" y="43"/>
                      </a:lnTo>
                      <a:lnTo>
                        <a:pt x="262" y="43"/>
                      </a:lnTo>
                      <a:lnTo>
                        <a:pt x="255" y="43"/>
                      </a:lnTo>
                      <a:lnTo>
                        <a:pt x="262" y="43"/>
                      </a:lnTo>
                      <a:lnTo>
                        <a:pt x="255" y="36"/>
                      </a:lnTo>
                      <a:lnTo>
                        <a:pt x="255" y="43"/>
                      </a:lnTo>
                      <a:lnTo>
                        <a:pt x="248" y="43"/>
                      </a:lnTo>
                      <a:lnTo>
                        <a:pt x="241" y="43"/>
                      </a:lnTo>
                      <a:lnTo>
                        <a:pt x="234" y="43"/>
                      </a:lnTo>
                      <a:lnTo>
                        <a:pt x="227" y="43"/>
                      </a:lnTo>
                      <a:lnTo>
                        <a:pt x="219" y="43"/>
                      </a:lnTo>
                      <a:lnTo>
                        <a:pt x="212" y="43"/>
                      </a:lnTo>
                      <a:lnTo>
                        <a:pt x="205" y="43"/>
                      </a:lnTo>
                      <a:lnTo>
                        <a:pt x="198" y="43"/>
                      </a:lnTo>
                      <a:lnTo>
                        <a:pt x="184" y="43"/>
                      </a:lnTo>
                      <a:lnTo>
                        <a:pt x="177" y="43"/>
                      </a:lnTo>
                      <a:lnTo>
                        <a:pt x="170" y="43"/>
                      </a:lnTo>
                      <a:lnTo>
                        <a:pt x="163" y="43"/>
                      </a:lnTo>
                      <a:lnTo>
                        <a:pt x="163" y="36"/>
                      </a:lnTo>
                      <a:lnTo>
                        <a:pt x="170" y="36"/>
                      </a:lnTo>
                      <a:lnTo>
                        <a:pt x="177" y="36"/>
                      </a:lnTo>
                      <a:lnTo>
                        <a:pt x="184" y="36"/>
                      </a:lnTo>
                      <a:lnTo>
                        <a:pt x="191" y="36"/>
                      </a:lnTo>
                      <a:lnTo>
                        <a:pt x="198" y="36"/>
                      </a:lnTo>
                      <a:lnTo>
                        <a:pt x="191" y="36"/>
                      </a:lnTo>
                      <a:lnTo>
                        <a:pt x="184" y="36"/>
                      </a:lnTo>
                      <a:lnTo>
                        <a:pt x="184" y="29"/>
                      </a:lnTo>
                      <a:lnTo>
                        <a:pt x="177" y="36"/>
                      </a:lnTo>
                      <a:lnTo>
                        <a:pt x="177" y="29"/>
                      </a:lnTo>
                      <a:lnTo>
                        <a:pt x="177" y="36"/>
                      </a:lnTo>
                      <a:lnTo>
                        <a:pt x="177" y="29"/>
                      </a:lnTo>
                      <a:lnTo>
                        <a:pt x="170" y="29"/>
                      </a:lnTo>
                      <a:lnTo>
                        <a:pt x="170" y="22"/>
                      </a:lnTo>
                      <a:lnTo>
                        <a:pt x="163" y="22"/>
                      </a:lnTo>
                      <a:lnTo>
                        <a:pt x="156" y="22"/>
                      </a:lnTo>
                      <a:lnTo>
                        <a:pt x="156" y="14"/>
                      </a:lnTo>
                      <a:lnTo>
                        <a:pt x="149" y="14"/>
                      </a:lnTo>
                      <a:lnTo>
                        <a:pt x="142" y="14"/>
                      </a:lnTo>
                      <a:lnTo>
                        <a:pt x="134" y="7"/>
                      </a:ln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13" y="7"/>
                      </a:lnTo>
                      <a:lnTo>
                        <a:pt x="106" y="7"/>
                      </a:lnTo>
                      <a:lnTo>
                        <a:pt x="106" y="0"/>
                      </a:lnTo>
                      <a:lnTo>
                        <a:pt x="113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5" name="Freeform 2602"/>
                <p:cNvSpPr>
                  <a:spLocks/>
                </p:cNvSpPr>
                <p:nvPr/>
              </p:nvSpPr>
              <p:spPr bwMode="auto">
                <a:xfrm>
                  <a:off x="2866" y="858"/>
                  <a:ext cx="829" cy="156"/>
                </a:xfrm>
                <a:custGeom>
                  <a:avLst/>
                  <a:gdLst>
                    <a:gd name="T0" fmla="*/ 57 w 829"/>
                    <a:gd name="T1" fmla="*/ 49 h 156"/>
                    <a:gd name="T2" fmla="*/ 57 w 829"/>
                    <a:gd name="T3" fmla="*/ 49 h 156"/>
                    <a:gd name="T4" fmla="*/ 7 w 829"/>
                    <a:gd name="T5" fmla="*/ 35 h 156"/>
                    <a:gd name="T6" fmla="*/ 28 w 829"/>
                    <a:gd name="T7" fmla="*/ 28 h 156"/>
                    <a:gd name="T8" fmla="*/ 71 w 829"/>
                    <a:gd name="T9" fmla="*/ 28 h 156"/>
                    <a:gd name="T10" fmla="*/ 127 w 829"/>
                    <a:gd name="T11" fmla="*/ 42 h 156"/>
                    <a:gd name="T12" fmla="*/ 127 w 829"/>
                    <a:gd name="T13" fmla="*/ 42 h 156"/>
                    <a:gd name="T14" fmla="*/ 191 w 829"/>
                    <a:gd name="T15" fmla="*/ 42 h 156"/>
                    <a:gd name="T16" fmla="*/ 241 w 829"/>
                    <a:gd name="T17" fmla="*/ 56 h 156"/>
                    <a:gd name="T18" fmla="*/ 191 w 829"/>
                    <a:gd name="T19" fmla="*/ 42 h 156"/>
                    <a:gd name="T20" fmla="*/ 149 w 829"/>
                    <a:gd name="T21" fmla="*/ 28 h 156"/>
                    <a:gd name="T22" fmla="*/ 163 w 829"/>
                    <a:gd name="T23" fmla="*/ 21 h 156"/>
                    <a:gd name="T24" fmla="*/ 191 w 829"/>
                    <a:gd name="T25" fmla="*/ 21 h 156"/>
                    <a:gd name="T26" fmla="*/ 205 w 829"/>
                    <a:gd name="T27" fmla="*/ 14 h 156"/>
                    <a:gd name="T28" fmla="*/ 241 w 829"/>
                    <a:gd name="T29" fmla="*/ 21 h 156"/>
                    <a:gd name="T30" fmla="*/ 227 w 829"/>
                    <a:gd name="T31" fmla="*/ 14 h 156"/>
                    <a:gd name="T32" fmla="*/ 234 w 829"/>
                    <a:gd name="T33" fmla="*/ 7 h 156"/>
                    <a:gd name="T34" fmla="*/ 269 w 829"/>
                    <a:gd name="T35" fmla="*/ 14 h 156"/>
                    <a:gd name="T36" fmla="*/ 298 w 829"/>
                    <a:gd name="T37" fmla="*/ 7 h 156"/>
                    <a:gd name="T38" fmla="*/ 340 w 829"/>
                    <a:gd name="T39" fmla="*/ 28 h 156"/>
                    <a:gd name="T40" fmla="*/ 354 w 829"/>
                    <a:gd name="T41" fmla="*/ 14 h 156"/>
                    <a:gd name="T42" fmla="*/ 312 w 829"/>
                    <a:gd name="T43" fmla="*/ 7 h 156"/>
                    <a:gd name="T44" fmla="*/ 383 w 829"/>
                    <a:gd name="T45" fmla="*/ 0 h 156"/>
                    <a:gd name="T46" fmla="*/ 454 w 829"/>
                    <a:gd name="T47" fmla="*/ 14 h 156"/>
                    <a:gd name="T48" fmla="*/ 425 w 829"/>
                    <a:gd name="T49" fmla="*/ 7 h 156"/>
                    <a:gd name="T50" fmla="*/ 475 w 829"/>
                    <a:gd name="T51" fmla="*/ 0 h 156"/>
                    <a:gd name="T52" fmla="*/ 510 w 829"/>
                    <a:gd name="T53" fmla="*/ 7 h 156"/>
                    <a:gd name="T54" fmla="*/ 531 w 829"/>
                    <a:gd name="T55" fmla="*/ 0 h 156"/>
                    <a:gd name="T56" fmla="*/ 574 w 829"/>
                    <a:gd name="T57" fmla="*/ 7 h 156"/>
                    <a:gd name="T58" fmla="*/ 638 w 829"/>
                    <a:gd name="T59" fmla="*/ 7 h 156"/>
                    <a:gd name="T60" fmla="*/ 624 w 829"/>
                    <a:gd name="T61" fmla="*/ 14 h 156"/>
                    <a:gd name="T62" fmla="*/ 617 w 829"/>
                    <a:gd name="T63" fmla="*/ 21 h 156"/>
                    <a:gd name="T64" fmla="*/ 702 w 829"/>
                    <a:gd name="T65" fmla="*/ 14 h 156"/>
                    <a:gd name="T66" fmla="*/ 709 w 829"/>
                    <a:gd name="T67" fmla="*/ 7 h 156"/>
                    <a:gd name="T68" fmla="*/ 744 w 829"/>
                    <a:gd name="T69" fmla="*/ 14 h 156"/>
                    <a:gd name="T70" fmla="*/ 758 w 829"/>
                    <a:gd name="T71" fmla="*/ 28 h 156"/>
                    <a:gd name="T72" fmla="*/ 794 w 829"/>
                    <a:gd name="T73" fmla="*/ 28 h 156"/>
                    <a:gd name="T74" fmla="*/ 822 w 829"/>
                    <a:gd name="T75" fmla="*/ 35 h 156"/>
                    <a:gd name="T76" fmla="*/ 751 w 829"/>
                    <a:gd name="T77" fmla="*/ 49 h 156"/>
                    <a:gd name="T78" fmla="*/ 694 w 829"/>
                    <a:gd name="T79" fmla="*/ 56 h 156"/>
                    <a:gd name="T80" fmla="*/ 673 w 829"/>
                    <a:gd name="T81" fmla="*/ 63 h 156"/>
                    <a:gd name="T82" fmla="*/ 595 w 829"/>
                    <a:gd name="T83" fmla="*/ 63 h 156"/>
                    <a:gd name="T84" fmla="*/ 574 w 829"/>
                    <a:gd name="T85" fmla="*/ 63 h 156"/>
                    <a:gd name="T86" fmla="*/ 645 w 829"/>
                    <a:gd name="T87" fmla="*/ 63 h 156"/>
                    <a:gd name="T88" fmla="*/ 560 w 829"/>
                    <a:gd name="T89" fmla="*/ 78 h 156"/>
                    <a:gd name="T90" fmla="*/ 553 w 829"/>
                    <a:gd name="T91" fmla="*/ 85 h 156"/>
                    <a:gd name="T92" fmla="*/ 673 w 829"/>
                    <a:gd name="T93" fmla="*/ 70 h 156"/>
                    <a:gd name="T94" fmla="*/ 666 w 829"/>
                    <a:gd name="T95" fmla="*/ 78 h 156"/>
                    <a:gd name="T96" fmla="*/ 624 w 829"/>
                    <a:gd name="T97" fmla="*/ 92 h 156"/>
                    <a:gd name="T98" fmla="*/ 567 w 829"/>
                    <a:gd name="T99" fmla="*/ 113 h 156"/>
                    <a:gd name="T100" fmla="*/ 517 w 829"/>
                    <a:gd name="T101" fmla="*/ 106 h 156"/>
                    <a:gd name="T102" fmla="*/ 531 w 829"/>
                    <a:gd name="T103" fmla="*/ 127 h 156"/>
                    <a:gd name="T104" fmla="*/ 468 w 829"/>
                    <a:gd name="T105" fmla="*/ 127 h 156"/>
                    <a:gd name="T106" fmla="*/ 517 w 829"/>
                    <a:gd name="T107" fmla="*/ 127 h 156"/>
                    <a:gd name="T108" fmla="*/ 496 w 829"/>
                    <a:gd name="T109" fmla="*/ 141 h 156"/>
                    <a:gd name="T110" fmla="*/ 425 w 829"/>
                    <a:gd name="T111" fmla="*/ 141 h 156"/>
                    <a:gd name="T112" fmla="*/ 397 w 829"/>
                    <a:gd name="T113" fmla="*/ 141 h 156"/>
                    <a:gd name="T114" fmla="*/ 425 w 829"/>
                    <a:gd name="T115" fmla="*/ 156 h 156"/>
                    <a:gd name="T116" fmla="*/ 368 w 829"/>
                    <a:gd name="T117" fmla="*/ 156 h 15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56"/>
                    <a:gd name="T179" fmla="*/ 829 w 829"/>
                    <a:gd name="T180" fmla="*/ 156 h 15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56">
                      <a:moveTo>
                        <a:pt x="35" y="49"/>
                      </a:moveTo>
                      <a:lnTo>
                        <a:pt x="42" y="49"/>
                      </a:lnTo>
                      <a:lnTo>
                        <a:pt x="50" y="49"/>
                      </a:lnTo>
                      <a:lnTo>
                        <a:pt x="42" y="56"/>
                      </a:lnTo>
                      <a:lnTo>
                        <a:pt x="50" y="56"/>
                      </a:lnTo>
                      <a:lnTo>
                        <a:pt x="50" y="49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50" y="49"/>
                      </a:lnTo>
                      <a:lnTo>
                        <a:pt x="57" y="49"/>
                      </a:lnTo>
                      <a:lnTo>
                        <a:pt x="64" y="49"/>
                      </a:lnTo>
                      <a:lnTo>
                        <a:pt x="71" y="49"/>
                      </a:lnTo>
                      <a:lnTo>
                        <a:pt x="64" y="49"/>
                      </a:lnTo>
                      <a:lnTo>
                        <a:pt x="57" y="49"/>
                      </a:lnTo>
                      <a:lnTo>
                        <a:pt x="64" y="49"/>
                      </a:lnTo>
                      <a:lnTo>
                        <a:pt x="71" y="49"/>
                      </a:lnTo>
                      <a:lnTo>
                        <a:pt x="78" y="49"/>
                      </a:lnTo>
                      <a:lnTo>
                        <a:pt x="71" y="49"/>
                      </a:lnTo>
                      <a:lnTo>
                        <a:pt x="64" y="49"/>
                      </a:lnTo>
                      <a:lnTo>
                        <a:pt x="57" y="49"/>
                      </a:lnTo>
                      <a:lnTo>
                        <a:pt x="57" y="42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14" y="35"/>
                      </a:lnTo>
                      <a:lnTo>
                        <a:pt x="28" y="35"/>
                      </a:lnTo>
                      <a:lnTo>
                        <a:pt x="42" y="35"/>
                      </a:lnTo>
                      <a:lnTo>
                        <a:pt x="50" y="35"/>
                      </a:lnTo>
                      <a:lnTo>
                        <a:pt x="42" y="35"/>
                      </a:lnTo>
                      <a:lnTo>
                        <a:pt x="50" y="35"/>
                      </a:lnTo>
                      <a:lnTo>
                        <a:pt x="42" y="35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50" y="28"/>
                      </a:lnTo>
                      <a:lnTo>
                        <a:pt x="57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78" y="28"/>
                      </a:lnTo>
                      <a:lnTo>
                        <a:pt x="78" y="35"/>
                      </a:lnTo>
                      <a:lnTo>
                        <a:pt x="92" y="28"/>
                      </a:lnTo>
                      <a:lnTo>
                        <a:pt x="99" y="35"/>
                      </a:lnTo>
                      <a:lnTo>
                        <a:pt x="106" y="35"/>
                      </a:lnTo>
                      <a:lnTo>
                        <a:pt x="113" y="35"/>
                      </a:lnTo>
                      <a:lnTo>
                        <a:pt x="120" y="42"/>
                      </a:lnTo>
                      <a:lnTo>
                        <a:pt x="127" y="42"/>
                      </a:lnTo>
                      <a:lnTo>
                        <a:pt x="120" y="42"/>
                      </a:lnTo>
                      <a:lnTo>
                        <a:pt x="127" y="42"/>
                      </a:lnTo>
                      <a:lnTo>
                        <a:pt x="135" y="42"/>
                      </a:lnTo>
                      <a:lnTo>
                        <a:pt x="156" y="42"/>
                      </a:lnTo>
                      <a:lnTo>
                        <a:pt x="163" y="42"/>
                      </a:lnTo>
                      <a:lnTo>
                        <a:pt x="156" y="42"/>
                      </a:lnTo>
                      <a:lnTo>
                        <a:pt x="149" y="42"/>
                      </a:lnTo>
                      <a:lnTo>
                        <a:pt x="142" y="42"/>
                      </a:lnTo>
                      <a:lnTo>
                        <a:pt x="135" y="42"/>
                      </a:lnTo>
                      <a:lnTo>
                        <a:pt x="127" y="42"/>
                      </a:lnTo>
                      <a:lnTo>
                        <a:pt x="127" y="35"/>
                      </a:lnTo>
                      <a:lnTo>
                        <a:pt x="120" y="35"/>
                      </a:lnTo>
                      <a:lnTo>
                        <a:pt x="135" y="35"/>
                      </a:lnTo>
                      <a:lnTo>
                        <a:pt x="149" y="35"/>
                      </a:lnTo>
                      <a:lnTo>
                        <a:pt x="156" y="42"/>
                      </a:lnTo>
                      <a:lnTo>
                        <a:pt x="163" y="42"/>
                      </a:lnTo>
                      <a:lnTo>
                        <a:pt x="170" y="42"/>
                      </a:lnTo>
                      <a:lnTo>
                        <a:pt x="177" y="42"/>
                      </a:lnTo>
                      <a:lnTo>
                        <a:pt x="184" y="42"/>
                      </a:lnTo>
                      <a:lnTo>
                        <a:pt x="191" y="42"/>
                      </a:lnTo>
                      <a:lnTo>
                        <a:pt x="191" y="49"/>
                      </a:lnTo>
                      <a:lnTo>
                        <a:pt x="198" y="49"/>
                      </a:lnTo>
                      <a:lnTo>
                        <a:pt x="205" y="49"/>
                      </a:lnTo>
                      <a:lnTo>
                        <a:pt x="213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34" y="56"/>
                      </a:lnTo>
                      <a:lnTo>
                        <a:pt x="241" y="56"/>
                      </a:lnTo>
                      <a:lnTo>
                        <a:pt x="248" y="56"/>
                      </a:lnTo>
                      <a:lnTo>
                        <a:pt x="241" y="56"/>
                      </a:lnTo>
                      <a:lnTo>
                        <a:pt x="241" y="49"/>
                      </a:lnTo>
                      <a:lnTo>
                        <a:pt x="234" y="49"/>
                      </a:lnTo>
                      <a:lnTo>
                        <a:pt x="227" y="49"/>
                      </a:lnTo>
                      <a:lnTo>
                        <a:pt x="220" y="49"/>
                      </a:lnTo>
                      <a:lnTo>
                        <a:pt x="227" y="49"/>
                      </a:lnTo>
                      <a:lnTo>
                        <a:pt x="220" y="49"/>
                      </a:lnTo>
                      <a:lnTo>
                        <a:pt x="213" y="49"/>
                      </a:lnTo>
                      <a:lnTo>
                        <a:pt x="205" y="42"/>
                      </a:lnTo>
                      <a:lnTo>
                        <a:pt x="198" y="42"/>
                      </a:lnTo>
                      <a:lnTo>
                        <a:pt x="191" y="42"/>
                      </a:lnTo>
                      <a:lnTo>
                        <a:pt x="184" y="42"/>
                      </a:lnTo>
                      <a:lnTo>
                        <a:pt x="170" y="42"/>
                      </a:lnTo>
                      <a:lnTo>
                        <a:pt x="170" y="35"/>
                      </a:lnTo>
                      <a:lnTo>
                        <a:pt x="163" y="35"/>
                      </a:lnTo>
                      <a:lnTo>
                        <a:pt x="156" y="35"/>
                      </a:lnTo>
                      <a:lnTo>
                        <a:pt x="149" y="35"/>
                      </a:lnTo>
                      <a:lnTo>
                        <a:pt x="135" y="35"/>
                      </a:lnTo>
                      <a:lnTo>
                        <a:pt x="135" y="28"/>
                      </a:lnTo>
                      <a:lnTo>
                        <a:pt x="142" y="28"/>
                      </a:lnTo>
                      <a:lnTo>
                        <a:pt x="149" y="28"/>
                      </a:lnTo>
                      <a:lnTo>
                        <a:pt x="156" y="28"/>
                      </a:lnTo>
                      <a:lnTo>
                        <a:pt x="163" y="28"/>
                      </a:lnTo>
                      <a:lnTo>
                        <a:pt x="170" y="28"/>
                      </a:lnTo>
                      <a:lnTo>
                        <a:pt x="163" y="28"/>
                      </a:lnTo>
                      <a:lnTo>
                        <a:pt x="156" y="21"/>
                      </a:lnTo>
                      <a:lnTo>
                        <a:pt x="149" y="21"/>
                      </a:lnTo>
                      <a:lnTo>
                        <a:pt x="142" y="21"/>
                      </a:lnTo>
                      <a:lnTo>
                        <a:pt x="149" y="21"/>
                      </a:lnTo>
                      <a:lnTo>
                        <a:pt x="156" y="21"/>
                      </a:lnTo>
                      <a:lnTo>
                        <a:pt x="163" y="21"/>
                      </a:lnTo>
                      <a:lnTo>
                        <a:pt x="170" y="21"/>
                      </a:lnTo>
                      <a:lnTo>
                        <a:pt x="184" y="21"/>
                      </a:lnTo>
                      <a:lnTo>
                        <a:pt x="177" y="21"/>
                      </a:lnTo>
                      <a:lnTo>
                        <a:pt x="184" y="21"/>
                      </a:lnTo>
                      <a:lnTo>
                        <a:pt x="191" y="21"/>
                      </a:lnTo>
                      <a:lnTo>
                        <a:pt x="184" y="21"/>
                      </a:lnTo>
                      <a:lnTo>
                        <a:pt x="191" y="28"/>
                      </a:lnTo>
                      <a:lnTo>
                        <a:pt x="191" y="21"/>
                      </a:lnTo>
                      <a:lnTo>
                        <a:pt x="198" y="21"/>
                      </a:lnTo>
                      <a:lnTo>
                        <a:pt x="191" y="21"/>
                      </a:lnTo>
                      <a:lnTo>
                        <a:pt x="198" y="21"/>
                      </a:lnTo>
                      <a:lnTo>
                        <a:pt x="191" y="21"/>
                      </a:lnTo>
                      <a:lnTo>
                        <a:pt x="184" y="21"/>
                      </a:lnTo>
                      <a:lnTo>
                        <a:pt x="184" y="14"/>
                      </a:lnTo>
                      <a:lnTo>
                        <a:pt x="177" y="14"/>
                      </a:lnTo>
                      <a:lnTo>
                        <a:pt x="170" y="14"/>
                      </a:lnTo>
                      <a:lnTo>
                        <a:pt x="177" y="14"/>
                      </a:lnTo>
                      <a:lnTo>
                        <a:pt x="184" y="14"/>
                      </a:lnTo>
                      <a:lnTo>
                        <a:pt x="198" y="14"/>
                      </a:lnTo>
                      <a:lnTo>
                        <a:pt x="205" y="14"/>
                      </a:lnTo>
                      <a:lnTo>
                        <a:pt x="213" y="14"/>
                      </a:lnTo>
                      <a:lnTo>
                        <a:pt x="213" y="21"/>
                      </a:lnTo>
                      <a:lnTo>
                        <a:pt x="220" y="21"/>
                      </a:lnTo>
                      <a:lnTo>
                        <a:pt x="227" y="21"/>
                      </a:lnTo>
                      <a:lnTo>
                        <a:pt x="220" y="21"/>
                      </a:lnTo>
                      <a:lnTo>
                        <a:pt x="220" y="14"/>
                      </a:lnTo>
                      <a:lnTo>
                        <a:pt x="227" y="14"/>
                      </a:lnTo>
                      <a:lnTo>
                        <a:pt x="234" y="14"/>
                      </a:lnTo>
                      <a:lnTo>
                        <a:pt x="234" y="21"/>
                      </a:lnTo>
                      <a:lnTo>
                        <a:pt x="241" y="21"/>
                      </a:lnTo>
                      <a:lnTo>
                        <a:pt x="248" y="21"/>
                      </a:lnTo>
                      <a:lnTo>
                        <a:pt x="255" y="21"/>
                      </a:lnTo>
                      <a:lnTo>
                        <a:pt x="269" y="21"/>
                      </a:lnTo>
                      <a:lnTo>
                        <a:pt x="262" y="21"/>
                      </a:lnTo>
                      <a:lnTo>
                        <a:pt x="255" y="21"/>
                      </a:lnTo>
                      <a:lnTo>
                        <a:pt x="241" y="21"/>
                      </a:lnTo>
                      <a:lnTo>
                        <a:pt x="241" y="14"/>
                      </a:lnTo>
                      <a:lnTo>
                        <a:pt x="227" y="14"/>
                      </a:lnTo>
                      <a:lnTo>
                        <a:pt x="220" y="14"/>
                      </a:lnTo>
                      <a:lnTo>
                        <a:pt x="227" y="14"/>
                      </a:lnTo>
                      <a:lnTo>
                        <a:pt x="220" y="14"/>
                      </a:lnTo>
                      <a:lnTo>
                        <a:pt x="227" y="14"/>
                      </a:lnTo>
                      <a:lnTo>
                        <a:pt x="234" y="14"/>
                      </a:lnTo>
                      <a:lnTo>
                        <a:pt x="220" y="14"/>
                      </a:lnTo>
                      <a:lnTo>
                        <a:pt x="213" y="14"/>
                      </a:lnTo>
                      <a:lnTo>
                        <a:pt x="205" y="14"/>
                      </a:lnTo>
                      <a:lnTo>
                        <a:pt x="205" y="7"/>
                      </a:lnTo>
                      <a:lnTo>
                        <a:pt x="213" y="7"/>
                      </a:lnTo>
                      <a:lnTo>
                        <a:pt x="220" y="7"/>
                      </a:lnTo>
                      <a:lnTo>
                        <a:pt x="234" y="7"/>
                      </a:lnTo>
                      <a:lnTo>
                        <a:pt x="241" y="7"/>
                      </a:lnTo>
                      <a:lnTo>
                        <a:pt x="248" y="7"/>
                      </a:lnTo>
                      <a:lnTo>
                        <a:pt x="255" y="7"/>
                      </a:lnTo>
                      <a:lnTo>
                        <a:pt x="248" y="7"/>
                      </a:lnTo>
                      <a:lnTo>
                        <a:pt x="255" y="7"/>
                      </a:lnTo>
                      <a:lnTo>
                        <a:pt x="262" y="7"/>
                      </a:lnTo>
                      <a:lnTo>
                        <a:pt x="269" y="7"/>
                      </a:lnTo>
                      <a:lnTo>
                        <a:pt x="269" y="14"/>
                      </a:lnTo>
                      <a:lnTo>
                        <a:pt x="269" y="7"/>
                      </a:lnTo>
                      <a:lnTo>
                        <a:pt x="269" y="14"/>
                      </a:lnTo>
                      <a:lnTo>
                        <a:pt x="276" y="14"/>
                      </a:lnTo>
                      <a:lnTo>
                        <a:pt x="283" y="14"/>
                      </a:lnTo>
                      <a:lnTo>
                        <a:pt x="276" y="14"/>
                      </a:lnTo>
                      <a:lnTo>
                        <a:pt x="276" y="7"/>
                      </a:lnTo>
                      <a:lnTo>
                        <a:pt x="276" y="14"/>
                      </a:lnTo>
                      <a:lnTo>
                        <a:pt x="276" y="7"/>
                      </a:lnTo>
                      <a:lnTo>
                        <a:pt x="283" y="14"/>
                      </a:lnTo>
                      <a:lnTo>
                        <a:pt x="283" y="7"/>
                      </a:lnTo>
                      <a:lnTo>
                        <a:pt x="291" y="7"/>
                      </a:lnTo>
                      <a:lnTo>
                        <a:pt x="298" y="7"/>
                      </a:lnTo>
                      <a:lnTo>
                        <a:pt x="312" y="14"/>
                      </a:lnTo>
                      <a:lnTo>
                        <a:pt x="319" y="14"/>
                      </a:lnTo>
                      <a:lnTo>
                        <a:pt x="326" y="14"/>
                      </a:lnTo>
                      <a:lnTo>
                        <a:pt x="326" y="21"/>
                      </a:lnTo>
                      <a:lnTo>
                        <a:pt x="333" y="21"/>
                      </a:lnTo>
                      <a:lnTo>
                        <a:pt x="340" y="21"/>
                      </a:lnTo>
                      <a:lnTo>
                        <a:pt x="347" y="21"/>
                      </a:lnTo>
                      <a:lnTo>
                        <a:pt x="354" y="21"/>
                      </a:lnTo>
                      <a:lnTo>
                        <a:pt x="347" y="21"/>
                      </a:lnTo>
                      <a:lnTo>
                        <a:pt x="340" y="28"/>
                      </a:lnTo>
                      <a:lnTo>
                        <a:pt x="347" y="28"/>
                      </a:lnTo>
                      <a:lnTo>
                        <a:pt x="354" y="21"/>
                      </a:lnTo>
                      <a:lnTo>
                        <a:pt x="361" y="21"/>
                      </a:lnTo>
                      <a:lnTo>
                        <a:pt x="368" y="21"/>
                      </a:lnTo>
                      <a:lnTo>
                        <a:pt x="361" y="21"/>
                      </a:lnTo>
                      <a:lnTo>
                        <a:pt x="354" y="21"/>
                      </a:lnTo>
                      <a:lnTo>
                        <a:pt x="347" y="21"/>
                      </a:lnTo>
                      <a:lnTo>
                        <a:pt x="340" y="14"/>
                      </a:lnTo>
                      <a:lnTo>
                        <a:pt x="347" y="14"/>
                      </a:lnTo>
                      <a:lnTo>
                        <a:pt x="354" y="14"/>
                      </a:lnTo>
                      <a:lnTo>
                        <a:pt x="340" y="14"/>
                      </a:lnTo>
                      <a:lnTo>
                        <a:pt x="333" y="14"/>
                      </a:lnTo>
                      <a:lnTo>
                        <a:pt x="326" y="14"/>
                      </a:lnTo>
                      <a:lnTo>
                        <a:pt x="326" y="7"/>
                      </a:lnTo>
                      <a:lnTo>
                        <a:pt x="319" y="7"/>
                      </a:lnTo>
                      <a:lnTo>
                        <a:pt x="312" y="7"/>
                      </a:lnTo>
                      <a:lnTo>
                        <a:pt x="305" y="7"/>
                      </a:lnTo>
                      <a:lnTo>
                        <a:pt x="305" y="0"/>
                      </a:lnTo>
                      <a:lnTo>
                        <a:pt x="312" y="0"/>
                      </a:lnTo>
                      <a:lnTo>
                        <a:pt x="312" y="7"/>
                      </a:lnTo>
                      <a:lnTo>
                        <a:pt x="319" y="7"/>
                      </a:lnTo>
                      <a:lnTo>
                        <a:pt x="326" y="7"/>
                      </a:lnTo>
                      <a:lnTo>
                        <a:pt x="333" y="7"/>
                      </a:lnTo>
                      <a:lnTo>
                        <a:pt x="340" y="7"/>
                      </a:lnTo>
                      <a:lnTo>
                        <a:pt x="347" y="0"/>
                      </a:lnTo>
                      <a:lnTo>
                        <a:pt x="354" y="0"/>
                      </a:lnTo>
                      <a:lnTo>
                        <a:pt x="361" y="0"/>
                      </a:lnTo>
                      <a:lnTo>
                        <a:pt x="368" y="7"/>
                      </a:lnTo>
                      <a:lnTo>
                        <a:pt x="376" y="7"/>
                      </a:lnTo>
                      <a:lnTo>
                        <a:pt x="383" y="0"/>
                      </a:lnTo>
                      <a:lnTo>
                        <a:pt x="397" y="0"/>
                      </a:lnTo>
                      <a:lnTo>
                        <a:pt x="404" y="7"/>
                      </a:lnTo>
                      <a:lnTo>
                        <a:pt x="411" y="7"/>
                      </a:lnTo>
                      <a:lnTo>
                        <a:pt x="418" y="7"/>
                      </a:lnTo>
                      <a:lnTo>
                        <a:pt x="418" y="14"/>
                      </a:lnTo>
                      <a:lnTo>
                        <a:pt x="425" y="14"/>
                      </a:lnTo>
                      <a:lnTo>
                        <a:pt x="432" y="14"/>
                      </a:lnTo>
                      <a:lnTo>
                        <a:pt x="439" y="14"/>
                      </a:lnTo>
                      <a:lnTo>
                        <a:pt x="446" y="14"/>
                      </a:lnTo>
                      <a:lnTo>
                        <a:pt x="454" y="14"/>
                      </a:lnTo>
                      <a:lnTo>
                        <a:pt x="461" y="21"/>
                      </a:lnTo>
                      <a:lnTo>
                        <a:pt x="454" y="14"/>
                      </a:lnTo>
                      <a:lnTo>
                        <a:pt x="461" y="14"/>
                      </a:lnTo>
                      <a:lnTo>
                        <a:pt x="454" y="14"/>
                      </a:lnTo>
                      <a:lnTo>
                        <a:pt x="439" y="14"/>
                      </a:lnTo>
                      <a:lnTo>
                        <a:pt x="432" y="14"/>
                      </a:lnTo>
                      <a:lnTo>
                        <a:pt x="432" y="7"/>
                      </a:lnTo>
                      <a:lnTo>
                        <a:pt x="425" y="7"/>
                      </a:lnTo>
                      <a:lnTo>
                        <a:pt x="432" y="7"/>
                      </a:lnTo>
                      <a:lnTo>
                        <a:pt x="425" y="7"/>
                      </a:lnTo>
                      <a:lnTo>
                        <a:pt x="432" y="7"/>
                      </a:lnTo>
                      <a:lnTo>
                        <a:pt x="439" y="7"/>
                      </a:lnTo>
                      <a:lnTo>
                        <a:pt x="454" y="0"/>
                      </a:lnTo>
                      <a:lnTo>
                        <a:pt x="446" y="0"/>
                      </a:lnTo>
                      <a:lnTo>
                        <a:pt x="454" y="0"/>
                      </a:lnTo>
                      <a:lnTo>
                        <a:pt x="461" y="0"/>
                      </a:lnTo>
                      <a:lnTo>
                        <a:pt x="468" y="0"/>
                      </a:lnTo>
                      <a:lnTo>
                        <a:pt x="461" y="0"/>
                      </a:lnTo>
                      <a:lnTo>
                        <a:pt x="468" y="0"/>
                      </a:lnTo>
                      <a:lnTo>
                        <a:pt x="475" y="0"/>
                      </a:lnTo>
                      <a:lnTo>
                        <a:pt x="482" y="0"/>
                      </a:lnTo>
                      <a:lnTo>
                        <a:pt x="489" y="0"/>
                      </a:lnTo>
                      <a:lnTo>
                        <a:pt x="482" y="0"/>
                      </a:lnTo>
                      <a:lnTo>
                        <a:pt x="482" y="7"/>
                      </a:lnTo>
                      <a:lnTo>
                        <a:pt x="489" y="7"/>
                      </a:lnTo>
                      <a:lnTo>
                        <a:pt x="496" y="7"/>
                      </a:lnTo>
                      <a:lnTo>
                        <a:pt x="503" y="7"/>
                      </a:lnTo>
                      <a:lnTo>
                        <a:pt x="510" y="7"/>
                      </a:lnTo>
                      <a:lnTo>
                        <a:pt x="517" y="7"/>
                      </a:lnTo>
                      <a:lnTo>
                        <a:pt x="510" y="7"/>
                      </a:lnTo>
                      <a:lnTo>
                        <a:pt x="503" y="7"/>
                      </a:lnTo>
                      <a:lnTo>
                        <a:pt x="496" y="7"/>
                      </a:lnTo>
                      <a:lnTo>
                        <a:pt x="489" y="7"/>
                      </a:lnTo>
                      <a:lnTo>
                        <a:pt x="496" y="7"/>
                      </a:lnTo>
                      <a:lnTo>
                        <a:pt x="503" y="0"/>
                      </a:lnTo>
                      <a:lnTo>
                        <a:pt x="510" y="0"/>
                      </a:lnTo>
                      <a:lnTo>
                        <a:pt x="503" y="0"/>
                      </a:lnTo>
                      <a:lnTo>
                        <a:pt x="510" y="0"/>
                      </a:lnTo>
                      <a:lnTo>
                        <a:pt x="517" y="0"/>
                      </a:lnTo>
                      <a:lnTo>
                        <a:pt x="531" y="0"/>
                      </a:lnTo>
                      <a:lnTo>
                        <a:pt x="553" y="0"/>
                      </a:lnTo>
                      <a:lnTo>
                        <a:pt x="546" y="0"/>
                      </a:lnTo>
                      <a:lnTo>
                        <a:pt x="553" y="0"/>
                      </a:lnTo>
                      <a:lnTo>
                        <a:pt x="560" y="0"/>
                      </a:lnTo>
                      <a:lnTo>
                        <a:pt x="560" y="7"/>
                      </a:lnTo>
                      <a:lnTo>
                        <a:pt x="553" y="7"/>
                      </a:lnTo>
                      <a:lnTo>
                        <a:pt x="574" y="0"/>
                      </a:lnTo>
                      <a:lnTo>
                        <a:pt x="574" y="7"/>
                      </a:lnTo>
                      <a:lnTo>
                        <a:pt x="581" y="7"/>
                      </a:lnTo>
                      <a:lnTo>
                        <a:pt x="574" y="7"/>
                      </a:lnTo>
                      <a:lnTo>
                        <a:pt x="581" y="7"/>
                      </a:lnTo>
                      <a:lnTo>
                        <a:pt x="588" y="7"/>
                      </a:lnTo>
                      <a:lnTo>
                        <a:pt x="602" y="7"/>
                      </a:lnTo>
                      <a:lnTo>
                        <a:pt x="595" y="7"/>
                      </a:lnTo>
                      <a:lnTo>
                        <a:pt x="602" y="7"/>
                      </a:lnTo>
                      <a:lnTo>
                        <a:pt x="609" y="7"/>
                      </a:lnTo>
                      <a:lnTo>
                        <a:pt x="617" y="7"/>
                      </a:lnTo>
                      <a:lnTo>
                        <a:pt x="624" y="7"/>
                      </a:lnTo>
                      <a:lnTo>
                        <a:pt x="631" y="7"/>
                      </a:lnTo>
                      <a:lnTo>
                        <a:pt x="638" y="7"/>
                      </a:lnTo>
                      <a:lnTo>
                        <a:pt x="645" y="7"/>
                      </a:lnTo>
                      <a:lnTo>
                        <a:pt x="652" y="7"/>
                      </a:lnTo>
                      <a:lnTo>
                        <a:pt x="659" y="7"/>
                      </a:lnTo>
                      <a:lnTo>
                        <a:pt x="652" y="7"/>
                      </a:lnTo>
                      <a:lnTo>
                        <a:pt x="659" y="7"/>
                      </a:lnTo>
                      <a:lnTo>
                        <a:pt x="652" y="7"/>
                      </a:lnTo>
                      <a:lnTo>
                        <a:pt x="645" y="14"/>
                      </a:lnTo>
                      <a:lnTo>
                        <a:pt x="638" y="14"/>
                      </a:lnTo>
                      <a:lnTo>
                        <a:pt x="631" y="14"/>
                      </a:lnTo>
                      <a:lnTo>
                        <a:pt x="624" y="14"/>
                      </a:lnTo>
                      <a:lnTo>
                        <a:pt x="617" y="14"/>
                      </a:lnTo>
                      <a:lnTo>
                        <a:pt x="609" y="14"/>
                      </a:lnTo>
                      <a:lnTo>
                        <a:pt x="602" y="14"/>
                      </a:lnTo>
                      <a:lnTo>
                        <a:pt x="595" y="21"/>
                      </a:lnTo>
                      <a:lnTo>
                        <a:pt x="588" y="21"/>
                      </a:lnTo>
                      <a:lnTo>
                        <a:pt x="581" y="21"/>
                      </a:lnTo>
                      <a:lnTo>
                        <a:pt x="588" y="21"/>
                      </a:lnTo>
                      <a:lnTo>
                        <a:pt x="595" y="21"/>
                      </a:lnTo>
                      <a:lnTo>
                        <a:pt x="609" y="21"/>
                      </a:lnTo>
                      <a:lnTo>
                        <a:pt x="617" y="21"/>
                      </a:lnTo>
                      <a:lnTo>
                        <a:pt x="624" y="21"/>
                      </a:lnTo>
                      <a:lnTo>
                        <a:pt x="638" y="14"/>
                      </a:lnTo>
                      <a:lnTo>
                        <a:pt x="645" y="14"/>
                      </a:lnTo>
                      <a:lnTo>
                        <a:pt x="652" y="14"/>
                      </a:lnTo>
                      <a:lnTo>
                        <a:pt x="680" y="14"/>
                      </a:lnTo>
                      <a:lnTo>
                        <a:pt x="687" y="14"/>
                      </a:lnTo>
                      <a:lnTo>
                        <a:pt x="694" y="14"/>
                      </a:lnTo>
                      <a:lnTo>
                        <a:pt x="687" y="14"/>
                      </a:lnTo>
                      <a:lnTo>
                        <a:pt x="694" y="14"/>
                      </a:lnTo>
                      <a:lnTo>
                        <a:pt x="702" y="14"/>
                      </a:lnTo>
                      <a:lnTo>
                        <a:pt x="694" y="7"/>
                      </a:lnTo>
                      <a:lnTo>
                        <a:pt x="694" y="14"/>
                      </a:lnTo>
                      <a:lnTo>
                        <a:pt x="694" y="7"/>
                      </a:lnTo>
                      <a:lnTo>
                        <a:pt x="702" y="7"/>
                      </a:lnTo>
                      <a:lnTo>
                        <a:pt x="709" y="7"/>
                      </a:lnTo>
                      <a:lnTo>
                        <a:pt x="716" y="7"/>
                      </a:lnTo>
                      <a:lnTo>
                        <a:pt x="709" y="7"/>
                      </a:lnTo>
                      <a:lnTo>
                        <a:pt x="702" y="7"/>
                      </a:lnTo>
                      <a:lnTo>
                        <a:pt x="702" y="14"/>
                      </a:lnTo>
                      <a:lnTo>
                        <a:pt x="709" y="7"/>
                      </a:lnTo>
                      <a:lnTo>
                        <a:pt x="709" y="14"/>
                      </a:lnTo>
                      <a:lnTo>
                        <a:pt x="716" y="14"/>
                      </a:lnTo>
                      <a:lnTo>
                        <a:pt x="723" y="14"/>
                      </a:lnTo>
                      <a:lnTo>
                        <a:pt x="730" y="14"/>
                      </a:lnTo>
                      <a:lnTo>
                        <a:pt x="737" y="14"/>
                      </a:lnTo>
                      <a:lnTo>
                        <a:pt x="744" y="14"/>
                      </a:lnTo>
                      <a:lnTo>
                        <a:pt x="751" y="14"/>
                      </a:lnTo>
                      <a:lnTo>
                        <a:pt x="744" y="14"/>
                      </a:lnTo>
                      <a:lnTo>
                        <a:pt x="737" y="14"/>
                      </a:lnTo>
                      <a:lnTo>
                        <a:pt x="744" y="14"/>
                      </a:lnTo>
                      <a:lnTo>
                        <a:pt x="744" y="21"/>
                      </a:lnTo>
                      <a:lnTo>
                        <a:pt x="751" y="21"/>
                      </a:lnTo>
                      <a:lnTo>
                        <a:pt x="758" y="21"/>
                      </a:lnTo>
                      <a:lnTo>
                        <a:pt x="751" y="21"/>
                      </a:lnTo>
                      <a:lnTo>
                        <a:pt x="758" y="21"/>
                      </a:lnTo>
                      <a:lnTo>
                        <a:pt x="765" y="21"/>
                      </a:lnTo>
                      <a:lnTo>
                        <a:pt x="758" y="21"/>
                      </a:lnTo>
                      <a:lnTo>
                        <a:pt x="765" y="21"/>
                      </a:lnTo>
                      <a:lnTo>
                        <a:pt x="765" y="28"/>
                      </a:lnTo>
                      <a:lnTo>
                        <a:pt x="758" y="28"/>
                      </a:lnTo>
                      <a:lnTo>
                        <a:pt x="765" y="28"/>
                      </a:lnTo>
                      <a:lnTo>
                        <a:pt x="751" y="28"/>
                      </a:lnTo>
                      <a:lnTo>
                        <a:pt x="758" y="28"/>
                      </a:lnTo>
                      <a:lnTo>
                        <a:pt x="765" y="28"/>
                      </a:lnTo>
                      <a:lnTo>
                        <a:pt x="772" y="28"/>
                      </a:lnTo>
                      <a:lnTo>
                        <a:pt x="780" y="28"/>
                      </a:lnTo>
                      <a:lnTo>
                        <a:pt x="787" y="21"/>
                      </a:lnTo>
                      <a:lnTo>
                        <a:pt x="794" y="28"/>
                      </a:lnTo>
                      <a:lnTo>
                        <a:pt x="787" y="28"/>
                      </a:lnTo>
                      <a:lnTo>
                        <a:pt x="794" y="28"/>
                      </a:lnTo>
                      <a:lnTo>
                        <a:pt x="801" y="28"/>
                      </a:lnTo>
                      <a:lnTo>
                        <a:pt x="794" y="28"/>
                      </a:lnTo>
                      <a:lnTo>
                        <a:pt x="801" y="28"/>
                      </a:lnTo>
                      <a:lnTo>
                        <a:pt x="808" y="28"/>
                      </a:lnTo>
                      <a:lnTo>
                        <a:pt x="815" y="28"/>
                      </a:lnTo>
                      <a:lnTo>
                        <a:pt x="822" y="28"/>
                      </a:lnTo>
                      <a:lnTo>
                        <a:pt x="829" y="35"/>
                      </a:lnTo>
                      <a:lnTo>
                        <a:pt x="822" y="35"/>
                      </a:lnTo>
                      <a:lnTo>
                        <a:pt x="829" y="35"/>
                      </a:lnTo>
                      <a:lnTo>
                        <a:pt x="822" y="35"/>
                      </a:lnTo>
                      <a:lnTo>
                        <a:pt x="815" y="42"/>
                      </a:lnTo>
                      <a:lnTo>
                        <a:pt x="808" y="42"/>
                      </a:lnTo>
                      <a:lnTo>
                        <a:pt x="794" y="42"/>
                      </a:lnTo>
                      <a:lnTo>
                        <a:pt x="801" y="42"/>
                      </a:lnTo>
                      <a:lnTo>
                        <a:pt x="794" y="42"/>
                      </a:lnTo>
                      <a:lnTo>
                        <a:pt x="787" y="49"/>
                      </a:lnTo>
                      <a:lnTo>
                        <a:pt x="780" y="49"/>
                      </a:lnTo>
                      <a:lnTo>
                        <a:pt x="772" y="49"/>
                      </a:lnTo>
                      <a:lnTo>
                        <a:pt x="758" y="49"/>
                      </a:lnTo>
                      <a:lnTo>
                        <a:pt x="751" y="49"/>
                      </a:lnTo>
                      <a:lnTo>
                        <a:pt x="751" y="56"/>
                      </a:lnTo>
                      <a:lnTo>
                        <a:pt x="744" y="56"/>
                      </a:lnTo>
                      <a:lnTo>
                        <a:pt x="737" y="56"/>
                      </a:lnTo>
                      <a:lnTo>
                        <a:pt x="730" y="56"/>
                      </a:lnTo>
                      <a:lnTo>
                        <a:pt x="723" y="56"/>
                      </a:lnTo>
                      <a:lnTo>
                        <a:pt x="730" y="56"/>
                      </a:lnTo>
                      <a:lnTo>
                        <a:pt x="723" y="56"/>
                      </a:lnTo>
                      <a:lnTo>
                        <a:pt x="716" y="56"/>
                      </a:lnTo>
                      <a:lnTo>
                        <a:pt x="709" y="56"/>
                      </a:lnTo>
                      <a:lnTo>
                        <a:pt x="694" y="56"/>
                      </a:lnTo>
                      <a:lnTo>
                        <a:pt x="687" y="56"/>
                      </a:lnTo>
                      <a:lnTo>
                        <a:pt x="680" y="56"/>
                      </a:lnTo>
                      <a:lnTo>
                        <a:pt x="673" y="56"/>
                      </a:lnTo>
                      <a:lnTo>
                        <a:pt x="666" y="56"/>
                      </a:lnTo>
                      <a:lnTo>
                        <a:pt x="666" y="63"/>
                      </a:lnTo>
                      <a:lnTo>
                        <a:pt x="673" y="63"/>
                      </a:lnTo>
                      <a:lnTo>
                        <a:pt x="680" y="63"/>
                      </a:lnTo>
                      <a:lnTo>
                        <a:pt x="687" y="56"/>
                      </a:lnTo>
                      <a:lnTo>
                        <a:pt x="687" y="63"/>
                      </a:lnTo>
                      <a:lnTo>
                        <a:pt x="673" y="63"/>
                      </a:lnTo>
                      <a:lnTo>
                        <a:pt x="666" y="63"/>
                      </a:lnTo>
                      <a:lnTo>
                        <a:pt x="659" y="63"/>
                      </a:lnTo>
                      <a:lnTo>
                        <a:pt x="652" y="63"/>
                      </a:lnTo>
                      <a:lnTo>
                        <a:pt x="645" y="63"/>
                      </a:lnTo>
                      <a:lnTo>
                        <a:pt x="638" y="63"/>
                      </a:lnTo>
                      <a:lnTo>
                        <a:pt x="631" y="63"/>
                      </a:lnTo>
                      <a:lnTo>
                        <a:pt x="624" y="63"/>
                      </a:lnTo>
                      <a:lnTo>
                        <a:pt x="617" y="63"/>
                      </a:lnTo>
                      <a:lnTo>
                        <a:pt x="609" y="63"/>
                      </a:lnTo>
                      <a:lnTo>
                        <a:pt x="595" y="63"/>
                      </a:lnTo>
                      <a:lnTo>
                        <a:pt x="588" y="63"/>
                      </a:lnTo>
                      <a:lnTo>
                        <a:pt x="574" y="63"/>
                      </a:lnTo>
                      <a:lnTo>
                        <a:pt x="560" y="56"/>
                      </a:lnTo>
                      <a:lnTo>
                        <a:pt x="567" y="63"/>
                      </a:lnTo>
                      <a:lnTo>
                        <a:pt x="574" y="63"/>
                      </a:lnTo>
                      <a:lnTo>
                        <a:pt x="588" y="63"/>
                      </a:lnTo>
                      <a:lnTo>
                        <a:pt x="595" y="63"/>
                      </a:lnTo>
                      <a:lnTo>
                        <a:pt x="588" y="63"/>
                      </a:lnTo>
                      <a:lnTo>
                        <a:pt x="581" y="63"/>
                      </a:lnTo>
                      <a:lnTo>
                        <a:pt x="574" y="63"/>
                      </a:lnTo>
                      <a:lnTo>
                        <a:pt x="581" y="63"/>
                      </a:lnTo>
                      <a:lnTo>
                        <a:pt x="581" y="70"/>
                      </a:lnTo>
                      <a:lnTo>
                        <a:pt x="588" y="70"/>
                      </a:lnTo>
                      <a:lnTo>
                        <a:pt x="595" y="63"/>
                      </a:lnTo>
                      <a:lnTo>
                        <a:pt x="602" y="63"/>
                      </a:lnTo>
                      <a:lnTo>
                        <a:pt x="609" y="63"/>
                      </a:lnTo>
                      <a:lnTo>
                        <a:pt x="617" y="63"/>
                      </a:lnTo>
                      <a:lnTo>
                        <a:pt x="631" y="63"/>
                      </a:lnTo>
                      <a:lnTo>
                        <a:pt x="638" y="63"/>
                      </a:lnTo>
                      <a:lnTo>
                        <a:pt x="645" y="63"/>
                      </a:lnTo>
                      <a:lnTo>
                        <a:pt x="652" y="70"/>
                      </a:lnTo>
                      <a:lnTo>
                        <a:pt x="631" y="70"/>
                      </a:lnTo>
                      <a:lnTo>
                        <a:pt x="617" y="70"/>
                      </a:lnTo>
                      <a:lnTo>
                        <a:pt x="609" y="70"/>
                      </a:lnTo>
                      <a:lnTo>
                        <a:pt x="602" y="78"/>
                      </a:lnTo>
                      <a:lnTo>
                        <a:pt x="588" y="78"/>
                      </a:lnTo>
                      <a:lnTo>
                        <a:pt x="581" y="78"/>
                      </a:lnTo>
                      <a:lnTo>
                        <a:pt x="574" y="78"/>
                      </a:lnTo>
                      <a:lnTo>
                        <a:pt x="567" y="78"/>
                      </a:lnTo>
                      <a:lnTo>
                        <a:pt x="560" y="78"/>
                      </a:lnTo>
                      <a:lnTo>
                        <a:pt x="553" y="78"/>
                      </a:lnTo>
                      <a:lnTo>
                        <a:pt x="546" y="78"/>
                      </a:lnTo>
                      <a:lnTo>
                        <a:pt x="539" y="85"/>
                      </a:lnTo>
                      <a:lnTo>
                        <a:pt x="531" y="85"/>
                      </a:lnTo>
                      <a:lnTo>
                        <a:pt x="539" y="85"/>
                      </a:lnTo>
                      <a:lnTo>
                        <a:pt x="553" y="85"/>
                      </a:lnTo>
                      <a:lnTo>
                        <a:pt x="546" y="85"/>
                      </a:lnTo>
                      <a:lnTo>
                        <a:pt x="539" y="85"/>
                      </a:lnTo>
                      <a:lnTo>
                        <a:pt x="546" y="85"/>
                      </a:lnTo>
                      <a:lnTo>
                        <a:pt x="553" y="85"/>
                      </a:lnTo>
                      <a:lnTo>
                        <a:pt x="560" y="85"/>
                      </a:lnTo>
                      <a:lnTo>
                        <a:pt x="560" y="78"/>
                      </a:lnTo>
                      <a:lnTo>
                        <a:pt x="574" y="78"/>
                      </a:lnTo>
                      <a:lnTo>
                        <a:pt x="581" y="78"/>
                      </a:lnTo>
                      <a:lnTo>
                        <a:pt x="602" y="78"/>
                      </a:lnTo>
                      <a:lnTo>
                        <a:pt x="617" y="78"/>
                      </a:lnTo>
                      <a:lnTo>
                        <a:pt x="638" y="70"/>
                      </a:lnTo>
                      <a:lnTo>
                        <a:pt x="652" y="70"/>
                      </a:lnTo>
                      <a:lnTo>
                        <a:pt x="659" y="70"/>
                      </a:lnTo>
                      <a:lnTo>
                        <a:pt x="673" y="70"/>
                      </a:lnTo>
                      <a:lnTo>
                        <a:pt x="694" y="70"/>
                      </a:lnTo>
                      <a:lnTo>
                        <a:pt x="709" y="63"/>
                      </a:lnTo>
                      <a:lnTo>
                        <a:pt x="716" y="63"/>
                      </a:lnTo>
                      <a:lnTo>
                        <a:pt x="716" y="70"/>
                      </a:lnTo>
                      <a:lnTo>
                        <a:pt x="709" y="70"/>
                      </a:lnTo>
                      <a:lnTo>
                        <a:pt x="694" y="78"/>
                      </a:lnTo>
                      <a:lnTo>
                        <a:pt x="687" y="78"/>
                      </a:lnTo>
                      <a:lnTo>
                        <a:pt x="680" y="78"/>
                      </a:lnTo>
                      <a:lnTo>
                        <a:pt x="673" y="78"/>
                      </a:lnTo>
                      <a:lnTo>
                        <a:pt x="666" y="78"/>
                      </a:lnTo>
                      <a:lnTo>
                        <a:pt x="666" y="85"/>
                      </a:lnTo>
                      <a:lnTo>
                        <a:pt x="659" y="85"/>
                      </a:lnTo>
                      <a:lnTo>
                        <a:pt x="652" y="85"/>
                      </a:lnTo>
                      <a:lnTo>
                        <a:pt x="645" y="85"/>
                      </a:lnTo>
                      <a:lnTo>
                        <a:pt x="645" y="92"/>
                      </a:lnTo>
                      <a:lnTo>
                        <a:pt x="638" y="92"/>
                      </a:lnTo>
                      <a:lnTo>
                        <a:pt x="631" y="92"/>
                      </a:lnTo>
                      <a:lnTo>
                        <a:pt x="624" y="92"/>
                      </a:lnTo>
                      <a:lnTo>
                        <a:pt x="617" y="92"/>
                      </a:lnTo>
                      <a:lnTo>
                        <a:pt x="624" y="92"/>
                      </a:lnTo>
                      <a:lnTo>
                        <a:pt x="617" y="92"/>
                      </a:lnTo>
                      <a:lnTo>
                        <a:pt x="617" y="99"/>
                      </a:lnTo>
                      <a:lnTo>
                        <a:pt x="609" y="99"/>
                      </a:lnTo>
                      <a:lnTo>
                        <a:pt x="602" y="99"/>
                      </a:lnTo>
                      <a:lnTo>
                        <a:pt x="595" y="99"/>
                      </a:lnTo>
                      <a:lnTo>
                        <a:pt x="588" y="106"/>
                      </a:lnTo>
                      <a:lnTo>
                        <a:pt x="581" y="106"/>
                      </a:lnTo>
                      <a:lnTo>
                        <a:pt x="574" y="106"/>
                      </a:lnTo>
                      <a:lnTo>
                        <a:pt x="567" y="106"/>
                      </a:lnTo>
                      <a:lnTo>
                        <a:pt x="567" y="113"/>
                      </a:lnTo>
                      <a:lnTo>
                        <a:pt x="560" y="113"/>
                      </a:lnTo>
                      <a:lnTo>
                        <a:pt x="546" y="120"/>
                      </a:lnTo>
                      <a:lnTo>
                        <a:pt x="539" y="120"/>
                      </a:lnTo>
                      <a:lnTo>
                        <a:pt x="531" y="120"/>
                      </a:lnTo>
                      <a:lnTo>
                        <a:pt x="531" y="113"/>
                      </a:lnTo>
                      <a:lnTo>
                        <a:pt x="539" y="113"/>
                      </a:lnTo>
                      <a:lnTo>
                        <a:pt x="531" y="113"/>
                      </a:lnTo>
                      <a:lnTo>
                        <a:pt x="524" y="113"/>
                      </a:lnTo>
                      <a:lnTo>
                        <a:pt x="524" y="106"/>
                      </a:lnTo>
                      <a:lnTo>
                        <a:pt x="517" y="106"/>
                      </a:lnTo>
                      <a:lnTo>
                        <a:pt x="524" y="113"/>
                      </a:lnTo>
                      <a:lnTo>
                        <a:pt x="531" y="113"/>
                      </a:lnTo>
                      <a:lnTo>
                        <a:pt x="524" y="113"/>
                      </a:lnTo>
                      <a:lnTo>
                        <a:pt x="524" y="120"/>
                      </a:lnTo>
                      <a:lnTo>
                        <a:pt x="531" y="120"/>
                      </a:lnTo>
                      <a:lnTo>
                        <a:pt x="539" y="120"/>
                      </a:lnTo>
                      <a:lnTo>
                        <a:pt x="546" y="120"/>
                      </a:lnTo>
                      <a:lnTo>
                        <a:pt x="539" y="120"/>
                      </a:lnTo>
                      <a:lnTo>
                        <a:pt x="539" y="127"/>
                      </a:lnTo>
                      <a:lnTo>
                        <a:pt x="531" y="127"/>
                      </a:lnTo>
                      <a:lnTo>
                        <a:pt x="524" y="127"/>
                      </a:lnTo>
                      <a:lnTo>
                        <a:pt x="517" y="120"/>
                      </a:lnTo>
                      <a:lnTo>
                        <a:pt x="517" y="127"/>
                      </a:lnTo>
                      <a:lnTo>
                        <a:pt x="503" y="127"/>
                      </a:lnTo>
                      <a:lnTo>
                        <a:pt x="496" y="127"/>
                      </a:lnTo>
                      <a:lnTo>
                        <a:pt x="489" y="127"/>
                      </a:lnTo>
                      <a:lnTo>
                        <a:pt x="482" y="127"/>
                      </a:lnTo>
                      <a:lnTo>
                        <a:pt x="475" y="127"/>
                      </a:lnTo>
                      <a:lnTo>
                        <a:pt x="468" y="120"/>
                      </a:lnTo>
                      <a:lnTo>
                        <a:pt x="468" y="127"/>
                      </a:lnTo>
                      <a:lnTo>
                        <a:pt x="475" y="127"/>
                      </a:lnTo>
                      <a:lnTo>
                        <a:pt x="482" y="127"/>
                      </a:lnTo>
                      <a:lnTo>
                        <a:pt x="475" y="127"/>
                      </a:lnTo>
                      <a:lnTo>
                        <a:pt x="468" y="127"/>
                      </a:lnTo>
                      <a:lnTo>
                        <a:pt x="475" y="127"/>
                      </a:lnTo>
                      <a:lnTo>
                        <a:pt x="482" y="127"/>
                      </a:lnTo>
                      <a:lnTo>
                        <a:pt x="489" y="127"/>
                      </a:lnTo>
                      <a:lnTo>
                        <a:pt x="496" y="127"/>
                      </a:lnTo>
                      <a:lnTo>
                        <a:pt x="503" y="127"/>
                      </a:lnTo>
                      <a:lnTo>
                        <a:pt x="517" y="127"/>
                      </a:lnTo>
                      <a:lnTo>
                        <a:pt x="524" y="127"/>
                      </a:lnTo>
                      <a:lnTo>
                        <a:pt x="517" y="134"/>
                      </a:lnTo>
                      <a:lnTo>
                        <a:pt x="510" y="134"/>
                      </a:lnTo>
                      <a:lnTo>
                        <a:pt x="503" y="134"/>
                      </a:lnTo>
                      <a:lnTo>
                        <a:pt x="496" y="134"/>
                      </a:lnTo>
                      <a:lnTo>
                        <a:pt x="503" y="134"/>
                      </a:lnTo>
                      <a:lnTo>
                        <a:pt x="510" y="134"/>
                      </a:lnTo>
                      <a:lnTo>
                        <a:pt x="510" y="141"/>
                      </a:lnTo>
                      <a:lnTo>
                        <a:pt x="503" y="141"/>
                      </a:lnTo>
                      <a:lnTo>
                        <a:pt x="496" y="141"/>
                      </a:lnTo>
                      <a:lnTo>
                        <a:pt x="482" y="141"/>
                      </a:lnTo>
                      <a:lnTo>
                        <a:pt x="475" y="148"/>
                      </a:lnTo>
                      <a:lnTo>
                        <a:pt x="468" y="148"/>
                      </a:lnTo>
                      <a:lnTo>
                        <a:pt x="461" y="148"/>
                      </a:lnTo>
                      <a:lnTo>
                        <a:pt x="454" y="148"/>
                      </a:lnTo>
                      <a:lnTo>
                        <a:pt x="454" y="141"/>
                      </a:lnTo>
                      <a:lnTo>
                        <a:pt x="446" y="141"/>
                      </a:lnTo>
                      <a:lnTo>
                        <a:pt x="439" y="141"/>
                      </a:lnTo>
                      <a:lnTo>
                        <a:pt x="432" y="141"/>
                      </a:lnTo>
                      <a:lnTo>
                        <a:pt x="425" y="141"/>
                      </a:lnTo>
                      <a:lnTo>
                        <a:pt x="418" y="141"/>
                      </a:lnTo>
                      <a:lnTo>
                        <a:pt x="418" y="134"/>
                      </a:lnTo>
                      <a:lnTo>
                        <a:pt x="411" y="134"/>
                      </a:lnTo>
                      <a:lnTo>
                        <a:pt x="404" y="134"/>
                      </a:lnTo>
                      <a:lnTo>
                        <a:pt x="397" y="134"/>
                      </a:lnTo>
                      <a:lnTo>
                        <a:pt x="397" y="141"/>
                      </a:lnTo>
                      <a:lnTo>
                        <a:pt x="390" y="141"/>
                      </a:lnTo>
                      <a:lnTo>
                        <a:pt x="383" y="141"/>
                      </a:lnTo>
                      <a:lnTo>
                        <a:pt x="390" y="141"/>
                      </a:lnTo>
                      <a:lnTo>
                        <a:pt x="397" y="141"/>
                      </a:lnTo>
                      <a:lnTo>
                        <a:pt x="404" y="141"/>
                      </a:lnTo>
                      <a:lnTo>
                        <a:pt x="411" y="141"/>
                      </a:lnTo>
                      <a:lnTo>
                        <a:pt x="418" y="141"/>
                      </a:lnTo>
                      <a:lnTo>
                        <a:pt x="425" y="141"/>
                      </a:lnTo>
                      <a:lnTo>
                        <a:pt x="432" y="141"/>
                      </a:lnTo>
                      <a:lnTo>
                        <a:pt x="439" y="141"/>
                      </a:lnTo>
                      <a:lnTo>
                        <a:pt x="439" y="148"/>
                      </a:lnTo>
                      <a:lnTo>
                        <a:pt x="439" y="156"/>
                      </a:lnTo>
                      <a:lnTo>
                        <a:pt x="432" y="156"/>
                      </a:lnTo>
                      <a:lnTo>
                        <a:pt x="425" y="156"/>
                      </a:lnTo>
                      <a:lnTo>
                        <a:pt x="418" y="156"/>
                      </a:lnTo>
                      <a:lnTo>
                        <a:pt x="418" y="148"/>
                      </a:lnTo>
                      <a:lnTo>
                        <a:pt x="411" y="148"/>
                      </a:lnTo>
                      <a:lnTo>
                        <a:pt x="418" y="156"/>
                      </a:lnTo>
                      <a:lnTo>
                        <a:pt x="411" y="156"/>
                      </a:lnTo>
                      <a:lnTo>
                        <a:pt x="404" y="156"/>
                      </a:lnTo>
                      <a:lnTo>
                        <a:pt x="390" y="156"/>
                      </a:lnTo>
                      <a:lnTo>
                        <a:pt x="383" y="156"/>
                      </a:lnTo>
                      <a:lnTo>
                        <a:pt x="376" y="156"/>
                      </a:lnTo>
                      <a:lnTo>
                        <a:pt x="368" y="156"/>
                      </a:lnTo>
                      <a:lnTo>
                        <a:pt x="361" y="156"/>
                      </a:lnTo>
                      <a:lnTo>
                        <a:pt x="354" y="156"/>
                      </a:lnTo>
                      <a:lnTo>
                        <a:pt x="347" y="156"/>
                      </a:lnTo>
                      <a:lnTo>
                        <a:pt x="340" y="156"/>
                      </a:lnTo>
                      <a:lnTo>
                        <a:pt x="326" y="156"/>
                      </a:lnTo>
                      <a:lnTo>
                        <a:pt x="319" y="156"/>
                      </a:lnTo>
                      <a:lnTo>
                        <a:pt x="312" y="156"/>
                      </a:lnTo>
                      <a:lnTo>
                        <a:pt x="312" y="148"/>
                      </a:lnTo>
                      <a:lnTo>
                        <a:pt x="312" y="156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6" name="Freeform 2603"/>
                <p:cNvSpPr>
                  <a:spLocks/>
                </p:cNvSpPr>
                <p:nvPr/>
              </p:nvSpPr>
              <p:spPr bwMode="auto">
                <a:xfrm>
                  <a:off x="2703" y="900"/>
                  <a:ext cx="496" cy="106"/>
                </a:xfrm>
                <a:custGeom>
                  <a:avLst/>
                  <a:gdLst>
                    <a:gd name="T0" fmla="*/ 184 w 496"/>
                    <a:gd name="T1" fmla="*/ 78 h 106"/>
                    <a:gd name="T2" fmla="*/ 234 w 496"/>
                    <a:gd name="T3" fmla="*/ 78 h 106"/>
                    <a:gd name="T4" fmla="*/ 290 w 496"/>
                    <a:gd name="T5" fmla="*/ 92 h 106"/>
                    <a:gd name="T6" fmla="*/ 326 w 496"/>
                    <a:gd name="T7" fmla="*/ 106 h 106"/>
                    <a:gd name="T8" fmla="*/ 383 w 496"/>
                    <a:gd name="T9" fmla="*/ 106 h 106"/>
                    <a:gd name="T10" fmla="*/ 347 w 496"/>
                    <a:gd name="T11" fmla="*/ 99 h 106"/>
                    <a:gd name="T12" fmla="*/ 319 w 496"/>
                    <a:gd name="T13" fmla="*/ 92 h 106"/>
                    <a:gd name="T14" fmla="*/ 276 w 496"/>
                    <a:gd name="T15" fmla="*/ 78 h 106"/>
                    <a:gd name="T16" fmla="*/ 361 w 496"/>
                    <a:gd name="T17" fmla="*/ 71 h 106"/>
                    <a:gd name="T18" fmla="*/ 397 w 496"/>
                    <a:gd name="T19" fmla="*/ 64 h 106"/>
                    <a:gd name="T20" fmla="*/ 418 w 496"/>
                    <a:gd name="T21" fmla="*/ 64 h 106"/>
                    <a:gd name="T22" fmla="*/ 404 w 496"/>
                    <a:gd name="T23" fmla="*/ 64 h 106"/>
                    <a:gd name="T24" fmla="*/ 496 w 496"/>
                    <a:gd name="T25" fmla="*/ 57 h 106"/>
                    <a:gd name="T26" fmla="*/ 439 w 496"/>
                    <a:gd name="T27" fmla="*/ 50 h 106"/>
                    <a:gd name="T28" fmla="*/ 432 w 496"/>
                    <a:gd name="T29" fmla="*/ 43 h 106"/>
                    <a:gd name="T30" fmla="*/ 475 w 496"/>
                    <a:gd name="T31" fmla="*/ 28 h 106"/>
                    <a:gd name="T32" fmla="*/ 432 w 496"/>
                    <a:gd name="T33" fmla="*/ 36 h 106"/>
                    <a:gd name="T34" fmla="*/ 404 w 496"/>
                    <a:gd name="T35" fmla="*/ 43 h 106"/>
                    <a:gd name="T36" fmla="*/ 390 w 496"/>
                    <a:gd name="T37" fmla="*/ 57 h 106"/>
                    <a:gd name="T38" fmla="*/ 290 w 496"/>
                    <a:gd name="T39" fmla="*/ 64 h 106"/>
                    <a:gd name="T40" fmla="*/ 319 w 496"/>
                    <a:gd name="T41" fmla="*/ 57 h 106"/>
                    <a:gd name="T42" fmla="*/ 283 w 496"/>
                    <a:gd name="T43" fmla="*/ 57 h 106"/>
                    <a:gd name="T44" fmla="*/ 269 w 496"/>
                    <a:gd name="T45" fmla="*/ 57 h 106"/>
                    <a:gd name="T46" fmla="*/ 234 w 496"/>
                    <a:gd name="T47" fmla="*/ 71 h 106"/>
                    <a:gd name="T48" fmla="*/ 205 w 496"/>
                    <a:gd name="T49" fmla="*/ 64 h 106"/>
                    <a:gd name="T50" fmla="*/ 177 w 496"/>
                    <a:gd name="T51" fmla="*/ 57 h 106"/>
                    <a:gd name="T52" fmla="*/ 220 w 496"/>
                    <a:gd name="T53" fmla="*/ 50 h 106"/>
                    <a:gd name="T54" fmla="*/ 262 w 496"/>
                    <a:gd name="T55" fmla="*/ 43 h 106"/>
                    <a:gd name="T56" fmla="*/ 298 w 496"/>
                    <a:gd name="T57" fmla="*/ 43 h 106"/>
                    <a:gd name="T58" fmla="*/ 248 w 496"/>
                    <a:gd name="T59" fmla="*/ 43 h 106"/>
                    <a:gd name="T60" fmla="*/ 205 w 496"/>
                    <a:gd name="T61" fmla="*/ 43 h 106"/>
                    <a:gd name="T62" fmla="*/ 156 w 496"/>
                    <a:gd name="T63" fmla="*/ 57 h 106"/>
                    <a:gd name="T64" fmla="*/ 106 w 496"/>
                    <a:gd name="T65" fmla="*/ 57 h 106"/>
                    <a:gd name="T66" fmla="*/ 127 w 496"/>
                    <a:gd name="T67" fmla="*/ 50 h 106"/>
                    <a:gd name="T68" fmla="*/ 184 w 496"/>
                    <a:gd name="T69" fmla="*/ 43 h 106"/>
                    <a:gd name="T70" fmla="*/ 220 w 496"/>
                    <a:gd name="T71" fmla="*/ 36 h 106"/>
                    <a:gd name="T72" fmla="*/ 184 w 496"/>
                    <a:gd name="T73" fmla="*/ 43 h 106"/>
                    <a:gd name="T74" fmla="*/ 127 w 496"/>
                    <a:gd name="T75" fmla="*/ 43 h 106"/>
                    <a:gd name="T76" fmla="*/ 64 w 496"/>
                    <a:gd name="T77" fmla="*/ 50 h 106"/>
                    <a:gd name="T78" fmla="*/ 78 w 496"/>
                    <a:gd name="T79" fmla="*/ 36 h 106"/>
                    <a:gd name="T80" fmla="*/ 64 w 496"/>
                    <a:gd name="T81" fmla="*/ 36 h 106"/>
                    <a:gd name="T82" fmla="*/ 113 w 496"/>
                    <a:gd name="T83" fmla="*/ 28 h 106"/>
                    <a:gd name="T84" fmla="*/ 142 w 496"/>
                    <a:gd name="T85" fmla="*/ 28 h 106"/>
                    <a:gd name="T86" fmla="*/ 113 w 496"/>
                    <a:gd name="T87" fmla="*/ 21 h 106"/>
                    <a:gd name="T88" fmla="*/ 50 w 496"/>
                    <a:gd name="T89" fmla="*/ 28 h 106"/>
                    <a:gd name="T90" fmla="*/ 64 w 496"/>
                    <a:gd name="T91" fmla="*/ 21 h 106"/>
                    <a:gd name="T92" fmla="*/ 57 w 496"/>
                    <a:gd name="T93" fmla="*/ 14 h 106"/>
                    <a:gd name="T94" fmla="*/ 35 w 496"/>
                    <a:gd name="T95" fmla="*/ 21 h 106"/>
                    <a:gd name="T96" fmla="*/ 28 w 496"/>
                    <a:gd name="T97" fmla="*/ 21 h 106"/>
                    <a:gd name="T98" fmla="*/ 0 w 496"/>
                    <a:gd name="T99" fmla="*/ 21 h 106"/>
                    <a:gd name="T100" fmla="*/ 14 w 496"/>
                    <a:gd name="T101" fmla="*/ 14 h 106"/>
                    <a:gd name="T102" fmla="*/ 64 w 496"/>
                    <a:gd name="T103" fmla="*/ 7 h 106"/>
                    <a:gd name="T104" fmla="*/ 78 w 496"/>
                    <a:gd name="T105" fmla="*/ 14 h 106"/>
                    <a:gd name="T106" fmla="*/ 78 w 496"/>
                    <a:gd name="T107" fmla="*/ 7 h 106"/>
                    <a:gd name="T108" fmla="*/ 92 w 496"/>
                    <a:gd name="T109" fmla="*/ 7 h 106"/>
                    <a:gd name="T110" fmla="*/ 135 w 496"/>
                    <a:gd name="T111" fmla="*/ 0 h 106"/>
                    <a:gd name="T112" fmla="*/ 170 w 496"/>
                    <a:gd name="T113" fmla="*/ 7 h 106"/>
                    <a:gd name="T114" fmla="*/ 184 w 496"/>
                    <a:gd name="T115" fmla="*/ 0 h 10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96"/>
                    <a:gd name="T175" fmla="*/ 0 h 106"/>
                    <a:gd name="T176" fmla="*/ 496 w 496"/>
                    <a:gd name="T177" fmla="*/ 106 h 10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96" h="106">
                      <a:moveTo>
                        <a:pt x="184" y="92"/>
                      </a:moveTo>
                      <a:lnTo>
                        <a:pt x="177" y="92"/>
                      </a:lnTo>
                      <a:lnTo>
                        <a:pt x="170" y="92"/>
                      </a:lnTo>
                      <a:lnTo>
                        <a:pt x="170" y="85"/>
                      </a:lnTo>
                      <a:lnTo>
                        <a:pt x="170" y="78"/>
                      </a:lnTo>
                      <a:lnTo>
                        <a:pt x="177" y="78"/>
                      </a:lnTo>
                      <a:lnTo>
                        <a:pt x="184" y="78"/>
                      </a:lnTo>
                      <a:lnTo>
                        <a:pt x="191" y="78"/>
                      </a:lnTo>
                      <a:lnTo>
                        <a:pt x="198" y="78"/>
                      </a:lnTo>
                      <a:lnTo>
                        <a:pt x="205" y="78"/>
                      </a:lnTo>
                      <a:lnTo>
                        <a:pt x="213" y="78"/>
                      </a:lnTo>
                      <a:lnTo>
                        <a:pt x="220" y="78"/>
                      </a:lnTo>
                      <a:lnTo>
                        <a:pt x="227" y="78"/>
                      </a:lnTo>
                      <a:lnTo>
                        <a:pt x="234" y="78"/>
                      </a:lnTo>
                      <a:lnTo>
                        <a:pt x="248" y="78"/>
                      </a:lnTo>
                      <a:lnTo>
                        <a:pt x="255" y="78"/>
                      </a:lnTo>
                      <a:lnTo>
                        <a:pt x="262" y="78"/>
                      </a:lnTo>
                      <a:lnTo>
                        <a:pt x="269" y="85"/>
                      </a:lnTo>
                      <a:lnTo>
                        <a:pt x="276" y="85"/>
                      </a:lnTo>
                      <a:lnTo>
                        <a:pt x="283" y="85"/>
                      </a:lnTo>
                      <a:lnTo>
                        <a:pt x="290" y="92"/>
                      </a:lnTo>
                      <a:lnTo>
                        <a:pt x="298" y="92"/>
                      </a:lnTo>
                      <a:lnTo>
                        <a:pt x="312" y="92"/>
                      </a:lnTo>
                      <a:lnTo>
                        <a:pt x="319" y="99"/>
                      </a:lnTo>
                      <a:lnTo>
                        <a:pt x="326" y="99"/>
                      </a:lnTo>
                      <a:lnTo>
                        <a:pt x="326" y="106"/>
                      </a:lnTo>
                      <a:lnTo>
                        <a:pt x="333" y="106"/>
                      </a:lnTo>
                      <a:lnTo>
                        <a:pt x="326" y="106"/>
                      </a:lnTo>
                      <a:lnTo>
                        <a:pt x="333" y="106"/>
                      </a:lnTo>
                      <a:lnTo>
                        <a:pt x="340" y="106"/>
                      </a:lnTo>
                      <a:lnTo>
                        <a:pt x="347" y="106"/>
                      </a:lnTo>
                      <a:lnTo>
                        <a:pt x="361" y="106"/>
                      </a:lnTo>
                      <a:lnTo>
                        <a:pt x="368" y="106"/>
                      </a:lnTo>
                      <a:lnTo>
                        <a:pt x="376" y="106"/>
                      </a:lnTo>
                      <a:lnTo>
                        <a:pt x="383" y="106"/>
                      </a:lnTo>
                      <a:lnTo>
                        <a:pt x="390" y="106"/>
                      </a:lnTo>
                      <a:lnTo>
                        <a:pt x="383" y="99"/>
                      </a:lnTo>
                      <a:lnTo>
                        <a:pt x="376" y="106"/>
                      </a:lnTo>
                      <a:lnTo>
                        <a:pt x="361" y="106"/>
                      </a:lnTo>
                      <a:lnTo>
                        <a:pt x="354" y="106"/>
                      </a:lnTo>
                      <a:lnTo>
                        <a:pt x="347" y="106"/>
                      </a:lnTo>
                      <a:lnTo>
                        <a:pt x="347" y="99"/>
                      </a:lnTo>
                      <a:lnTo>
                        <a:pt x="340" y="99"/>
                      </a:lnTo>
                      <a:lnTo>
                        <a:pt x="333" y="99"/>
                      </a:lnTo>
                      <a:lnTo>
                        <a:pt x="340" y="99"/>
                      </a:lnTo>
                      <a:lnTo>
                        <a:pt x="333" y="99"/>
                      </a:lnTo>
                      <a:lnTo>
                        <a:pt x="333" y="92"/>
                      </a:lnTo>
                      <a:lnTo>
                        <a:pt x="326" y="92"/>
                      </a:lnTo>
                      <a:lnTo>
                        <a:pt x="319" y="92"/>
                      </a:lnTo>
                      <a:lnTo>
                        <a:pt x="312" y="92"/>
                      </a:lnTo>
                      <a:lnTo>
                        <a:pt x="312" y="85"/>
                      </a:lnTo>
                      <a:lnTo>
                        <a:pt x="305" y="85"/>
                      </a:lnTo>
                      <a:lnTo>
                        <a:pt x="298" y="85"/>
                      </a:lnTo>
                      <a:lnTo>
                        <a:pt x="290" y="78"/>
                      </a:lnTo>
                      <a:lnTo>
                        <a:pt x="283" y="78"/>
                      </a:lnTo>
                      <a:lnTo>
                        <a:pt x="276" y="78"/>
                      </a:lnTo>
                      <a:lnTo>
                        <a:pt x="283" y="78"/>
                      </a:lnTo>
                      <a:lnTo>
                        <a:pt x="290" y="78"/>
                      </a:lnTo>
                      <a:lnTo>
                        <a:pt x="298" y="71"/>
                      </a:lnTo>
                      <a:lnTo>
                        <a:pt x="319" y="71"/>
                      </a:lnTo>
                      <a:lnTo>
                        <a:pt x="326" y="71"/>
                      </a:lnTo>
                      <a:lnTo>
                        <a:pt x="354" y="71"/>
                      </a:lnTo>
                      <a:lnTo>
                        <a:pt x="361" y="71"/>
                      </a:lnTo>
                      <a:lnTo>
                        <a:pt x="368" y="71"/>
                      </a:lnTo>
                      <a:lnTo>
                        <a:pt x="376" y="71"/>
                      </a:lnTo>
                      <a:lnTo>
                        <a:pt x="368" y="71"/>
                      </a:lnTo>
                      <a:lnTo>
                        <a:pt x="376" y="71"/>
                      </a:lnTo>
                      <a:lnTo>
                        <a:pt x="376" y="64"/>
                      </a:lnTo>
                      <a:lnTo>
                        <a:pt x="390" y="64"/>
                      </a:lnTo>
                      <a:lnTo>
                        <a:pt x="397" y="64"/>
                      </a:lnTo>
                      <a:lnTo>
                        <a:pt x="404" y="64"/>
                      </a:lnTo>
                      <a:lnTo>
                        <a:pt x="418" y="64"/>
                      </a:lnTo>
                      <a:lnTo>
                        <a:pt x="432" y="64"/>
                      </a:lnTo>
                      <a:lnTo>
                        <a:pt x="446" y="64"/>
                      </a:lnTo>
                      <a:lnTo>
                        <a:pt x="432" y="64"/>
                      </a:lnTo>
                      <a:lnTo>
                        <a:pt x="425" y="64"/>
                      </a:lnTo>
                      <a:lnTo>
                        <a:pt x="418" y="64"/>
                      </a:lnTo>
                      <a:lnTo>
                        <a:pt x="411" y="64"/>
                      </a:lnTo>
                      <a:lnTo>
                        <a:pt x="397" y="64"/>
                      </a:lnTo>
                      <a:lnTo>
                        <a:pt x="390" y="64"/>
                      </a:lnTo>
                      <a:lnTo>
                        <a:pt x="383" y="64"/>
                      </a:lnTo>
                      <a:lnTo>
                        <a:pt x="390" y="64"/>
                      </a:lnTo>
                      <a:lnTo>
                        <a:pt x="397" y="64"/>
                      </a:lnTo>
                      <a:lnTo>
                        <a:pt x="404" y="64"/>
                      </a:lnTo>
                      <a:lnTo>
                        <a:pt x="404" y="57"/>
                      </a:lnTo>
                      <a:lnTo>
                        <a:pt x="418" y="57"/>
                      </a:lnTo>
                      <a:lnTo>
                        <a:pt x="425" y="57"/>
                      </a:lnTo>
                      <a:lnTo>
                        <a:pt x="454" y="57"/>
                      </a:lnTo>
                      <a:lnTo>
                        <a:pt x="461" y="57"/>
                      </a:lnTo>
                      <a:lnTo>
                        <a:pt x="489" y="57"/>
                      </a:lnTo>
                      <a:lnTo>
                        <a:pt x="496" y="57"/>
                      </a:lnTo>
                      <a:lnTo>
                        <a:pt x="496" y="50"/>
                      </a:lnTo>
                      <a:lnTo>
                        <a:pt x="489" y="50"/>
                      </a:lnTo>
                      <a:lnTo>
                        <a:pt x="475" y="50"/>
                      </a:lnTo>
                      <a:lnTo>
                        <a:pt x="468" y="50"/>
                      </a:lnTo>
                      <a:lnTo>
                        <a:pt x="461" y="50"/>
                      </a:lnTo>
                      <a:lnTo>
                        <a:pt x="454" y="50"/>
                      </a:lnTo>
                      <a:lnTo>
                        <a:pt x="439" y="50"/>
                      </a:lnTo>
                      <a:lnTo>
                        <a:pt x="418" y="57"/>
                      </a:lnTo>
                      <a:lnTo>
                        <a:pt x="418" y="50"/>
                      </a:lnTo>
                      <a:lnTo>
                        <a:pt x="425" y="50"/>
                      </a:lnTo>
                      <a:lnTo>
                        <a:pt x="425" y="43"/>
                      </a:lnTo>
                      <a:lnTo>
                        <a:pt x="432" y="43"/>
                      </a:lnTo>
                      <a:lnTo>
                        <a:pt x="439" y="43"/>
                      </a:lnTo>
                      <a:lnTo>
                        <a:pt x="432" y="43"/>
                      </a:lnTo>
                      <a:lnTo>
                        <a:pt x="439" y="43"/>
                      </a:lnTo>
                      <a:lnTo>
                        <a:pt x="446" y="36"/>
                      </a:lnTo>
                      <a:lnTo>
                        <a:pt x="454" y="36"/>
                      </a:lnTo>
                      <a:lnTo>
                        <a:pt x="461" y="36"/>
                      </a:lnTo>
                      <a:lnTo>
                        <a:pt x="468" y="36"/>
                      </a:lnTo>
                      <a:lnTo>
                        <a:pt x="475" y="36"/>
                      </a:lnTo>
                      <a:lnTo>
                        <a:pt x="475" y="28"/>
                      </a:lnTo>
                      <a:lnTo>
                        <a:pt x="482" y="28"/>
                      </a:lnTo>
                      <a:lnTo>
                        <a:pt x="489" y="28"/>
                      </a:lnTo>
                      <a:lnTo>
                        <a:pt x="482" y="28"/>
                      </a:lnTo>
                      <a:lnTo>
                        <a:pt x="468" y="28"/>
                      </a:lnTo>
                      <a:lnTo>
                        <a:pt x="446" y="36"/>
                      </a:lnTo>
                      <a:lnTo>
                        <a:pt x="439" y="36"/>
                      </a:lnTo>
                      <a:lnTo>
                        <a:pt x="432" y="36"/>
                      </a:lnTo>
                      <a:lnTo>
                        <a:pt x="425" y="36"/>
                      </a:lnTo>
                      <a:lnTo>
                        <a:pt x="425" y="43"/>
                      </a:lnTo>
                      <a:lnTo>
                        <a:pt x="418" y="43"/>
                      </a:lnTo>
                      <a:lnTo>
                        <a:pt x="404" y="43"/>
                      </a:lnTo>
                      <a:lnTo>
                        <a:pt x="397" y="36"/>
                      </a:lnTo>
                      <a:lnTo>
                        <a:pt x="397" y="43"/>
                      </a:lnTo>
                      <a:lnTo>
                        <a:pt x="404" y="43"/>
                      </a:lnTo>
                      <a:lnTo>
                        <a:pt x="411" y="43"/>
                      </a:lnTo>
                      <a:lnTo>
                        <a:pt x="404" y="43"/>
                      </a:lnTo>
                      <a:lnTo>
                        <a:pt x="404" y="50"/>
                      </a:lnTo>
                      <a:lnTo>
                        <a:pt x="411" y="50"/>
                      </a:lnTo>
                      <a:lnTo>
                        <a:pt x="404" y="50"/>
                      </a:lnTo>
                      <a:lnTo>
                        <a:pt x="397" y="57"/>
                      </a:lnTo>
                      <a:lnTo>
                        <a:pt x="390" y="57"/>
                      </a:lnTo>
                      <a:lnTo>
                        <a:pt x="383" y="57"/>
                      </a:lnTo>
                      <a:lnTo>
                        <a:pt x="361" y="64"/>
                      </a:lnTo>
                      <a:lnTo>
                        <a:pt x="354" y="64"/>
                      </a:lnTo>
                      <a:lnTo>
                        <a:pt x="333" y="64"/>
                      </a:lnTo>
                      <a:lnTo>
                        <a:pt x="319" y="64"/>
                      </a:lnTo>
                      <a:lnTo>
                        <a:pt x="305" y="64"/>
                      </a:lnTo>
                      <a:lnTo>
                        <a:pt x="290" y="64"/>
                      </a:lnTo>
                      <a:lnTo>
                        <a:pt x="283" y="64"/>
                      </a:lnTo>
                      <a:lnTo>
                        <a:pt x="290" y="64"/>
                      </a:lnTo>
                      <a:lnTo>
                        <a:pt x="298" y="64"/>
                      </a:lnTo>
                      <a:lnTo>
                        <a:pt x="298" y="57"/>
                      </a:lnTo>
                      <a:lnTo>
                        <a:pt x="305" y="57"/>
                      </a:lnTo>
                      <a:lnTo>
                        <a:pt x="312" y="57"/>
                      </a:lnTo>
                      <a:lnTo>
                        <a:pt x="319" y="57"/>
                      </a:lnTo>
                      <a:lnTo>
                        <a:pt x="326" y="57"/>
                      </a:lnTo>
                      <a:lnTo>
                        <a:pt x="319" y="57"/>
                      </a:lnTo>
                      <a:lnTo>
                        <a:pt x="312" y="57"/>
                      </a:lnTo>
                      <a:lnTo>
                        <a:pt x="305" y="57"/>
                      </a:lnTo>
                      <a:lnTo>
                        <a:pt x="298" y="57"/>
                      </a:lnTo>
                      <a:lnTo>
                        <a:pt x="290" y="57"/>
                      </a:lnTo>
                      <a:lnTo>
                        <a:pt x="283" y="57"/>
                      </a:lnTo>
                      <a:lnTo>
                        <a:pt x="276" y="64"/>
                      </a:lnTo>
                      <a:lnTo>
                        <a:pt x="276" y="57"/>
                      </a:lnTo>
                      <a:lnTo>
                        <a:pt x="269" y="57"/>
                      </a:lnTo>
                      <a:lnTo>
                        <a:pt x="276" y="57"/>
                      </a:lnTo>
                      <a:lnTo>
                        <a:pt x="283" y="57"/>
                      </a:lnTo>
                      <a:lnTo>
                        <a:pt x="276" y="57"/>
                      </a:lnTo>
                      <a:lnTo>
                        <a:pt x="269" y="57"/>
                      </a:lnTo>
                      <a:lnTo>
                        <a:pt x="262" y="57"/>
                      </a:lnTo>
                      <a:lnTo>
                        <a:pt x="262" y="64"/>
                      </a:lnTo>
                      <a:lnTo>
                        <a:pt x="255" y="64"/>
                      </a:lnTo>
                      <a:lnTo>
                        <a:pt x="248" y="64"/>
                      </a:lnTo>
                      <a:lnTo>
                        <a:pt x="248" y="71"/>
                      </a:lnTo>
                      <a:lnTo>
                        <a:pt x="241" y="71"/>
                      </a:lnTo>
                      <a:lnTo>
                        <a:pt x="234" y="71"/>
                      </a:lnTo>
                      <a:lnTo>
                        <a:pt x="227" y="64"/>
                      </a:lnTo>
                      <a:lnTo>
                        <a:pt x="227" y="71"/>
                      </a:lnTo>
                      <a:lnTo>
                        <a:pt x="220" y="71"/>
                      </a:lnTo>
                      <a:lnTo>
                        <a:pt x="213" y="71"/>
                      </a:lnTo>
                      <a:lnTo>
                        <a:pt x="205" y="71"/>
                      </a:lnTo>
                      <a:lnTo>
                        <a:pt x="198" y="64"/>
                      </a:lnTo>
                      <a:lnTo>
                        <a:pt x="205" y="64"/>
                      </a:lnTo>
                      <a:lnTo>
                        <a:pt x="198" y="64"/>
                      </a:lnTo>
                      <a:lnTo>
                        <a:pt x="191" y="64"/>
                      </a:lnTo>
                      <a:lnTo>
                        <a:pt x="184" y="64"/>
                      </a:lnTo>
                      <a:lnTo>
                        <a:pt x="177" y="64"/>
                      </a:lnTo>
                      <a:lnTo>
                        <a:pt x="170" y="64"/>
                      </a:lnTo>
                      <a:lnTo>
                        <a:pt x="170" y="57"/>
                      </a:lnTo>
                      <a:lnTo>
                        <a:pt x="177" y="57"/>
                      </a:lnTo>
                      <a:lnTo>
                        <a:pt x="184" y="57"/>
                      </a:lnTo>
                      <a:lnTo>
                        <a:pt x="191" y="57"/>
                      </a:lnTo>
                      <a:lnTo>
                        <a:pt x="191" y="50"/>
                      </a:lnTo>
                      <a:lnTo>
                        <a:pt x="198" y="50"/>
                      </a:lnTo>
                      <a:lnTo>
                        <a:pt x="205" y="50"/>
                      </a:lnTo>
                      <a:lnTo>
                        <a:pt x="213" y="50"/>
                      </a:lnTo>
                      <a:lnTo>
                        <a:pt x="220" y="50"/>
                      </a:lnTo>
                      <a:lnTo>
                        <a:pt x="220" y="43"/>
                      </a:lnTo>
                      <a:lnTo>
                        <a:pt x="227" y="43"/>
                      </a:lnTo>
                      <a:lnTo>
                        <a:pt x="227" y="50"/>
                      </a:lnTo>
                      <a:lnTo>
                        <a:pt x="234" y="43"/>
                      </a:lnTo>
                      <a:lnTo>
                        <a:pt x="248" y="43"/>
                      </a:lnTo>
                      <a:lnTo>
                        <a:pt x="255" y="43"/>
                      </a:lnTo>
                      <a:lnTo>
                        <a:pt x="262" y="43"/>
                      </a:lnTo>
                      <a:lnTo>
                        <a:pt x="269" y="43"/>
                      </a:lnTo>
                      <a:lnTo>
                        <a:pt x="276" y="43"/>
                      </a:lnTo>
                      <a:lnTo>
                        <a:pt x="283" y="43"/>
                      </a:lnTo>
                      <a:lnTo>
                        <a:pt x="290" y="43"/>
                      </a:lnTo>
                      <a:lnTo>
                        <a:pt x="298" y="43"/>
                      </a:lnTo>
                      <a:lnTo>
                        <a:pt x="305" y="43"/>
                      </a:lnTo>
                      <a:lnTo>
                        <a:pt x="298" y="43"/>
                      </a:lnTo>
                      <a:lnTo>
                        <a:pt x="290" y="43"/>
                      </a:lnTo>
                      <a:lnTo>
                        <a:pt x="283" y="43"/>
                      </a:lnTo>
                      <a:lnTo>
                        <a:pt x="276" y="43"/>
                      </a:lnTo>
                      <a:lnTo>
                        <a:pt x="269" y="43"/>
                      </a:lnTo>
                      <a:lnTo>
                        <a:pt x="262" y="43"/>
                      </a:lnTo>
                      <a:lnTo>
                        <a:pt x="255" y="43"/>
                      </a:lnTo>
                      <a:lnTo>
                        <a:pt x="248" y="43"/>
                      </a:lnTo>
                      <a:lnTo>
                        <a:pt x="241" y="43"/>
                      </a:lnTo>
                      <a:lnTo>
                        <a:pt x="234" y="43"/>
                      </a:lnTo>
                      <a:lnTo>
                        <a:pt x="227" y="43"/>
                      </a:lnTo>
                      <a:lnTo>
                        <a:pt x="213" y="43"/>
                      </a:lnTo>
                      <a:lnTo>
                        <a:pt x="205" y="43"/>
                      </a:lnTo>
                      <a:lnTo>
                        <a:pt x="213" y="43"/>
                      </a:lnTo>
                      <a:lnTo>
                        <a:pt x="205" y="43"/>
                      </a:lnTo>
                      <a:lnTo>
                        <a:pt x="198" y="43"/>
                      </a:lnTo>
                      <a:lnTo>
                        <a:pt x="191" y="50"/>
                      </a:lnTo>
                      <a:lnTo>
                        <a:pt x="184" y="50"/>
                      </a:lnTo>
                      <a:lnTo>
                        <a:pt x="177" y="50"/>
                      </a:lnTo>
                      <a:lnTo>
                        <a:pt x="170" y="57"/>
                      </a:lnTo>
                      <a:lnTo>
                        <a:pt x="163" y="57"/>
                      </a:lnTo>
                      <a:lnTo>
                        <a:pt x="156" y="57"/>
                      </a:lnTo>
                      <a:lnTo>
                        <a:pt x="156" y="64"/>
                      </a:lnTo>
                      <a:lnTo>
                        <a:pt x="149" y="64"/>
                      </a:lnTo>
                      <a:lnTo>
                        <a:pt x="142" y="64"/>
                      </a:lnTo>
                      <a:lnTo>
                        <a:pt x="127" y="64"/>
                      </a:lnTo>
                      <a:lnTo>
                        <a:pt x="120" y="64"/>
                      </a:lnTo>
                      <a:lnTo>
                        <a:pt x="113" y="57"/>
                      </a:lnTo>
                      <a:lnTo>
                        <a:pt x="106" y="57"/>
                      </a:lnTo>
                      <a:lnTo>
                        <a:pt x="85" y="57"/>
                      </a:lnTo>
                      <a:lnTo>
                        <a:pt x="85" y="50"/>
                      </a:lnTo>
                      <a:lnTo>
                        <a:pt x="78" y="50"/>
                      </a:lnTo>
                      <a:lnTo>
                        <a:pt x="85" y="50"/>
                      </a:lnTo>
                      <a:lnTo>
                        <a:pt x="92" y="50"/>
                      </a:lnTo>
                      <a:lnTo>
                        <a:pt x="120" y="50"/>
                      </a:lnTo>
                      <a:lnTo>
                        <a:pt x="127" y="50"/>
                      </a:lnTo>
                      <a:lnTo>
                        <a:pt x="142" y="50"/>
                      </a:lnTo>
                      <a:lnTo>
                        <a:pt x="156" y="50"/>
                      </a:lnTo>
                      <a:lnTo>
                        <a:pt x="163" y="50"/>
                      </a:lnTo>
                      <a:lnTo>
                        <a:pt x="170" y="50"/>
                      </a:lnTo>
                      <a:lnTo>
                        <a:pt x="177" y="50"/>
                      </a:lnTo>
                      <a:lnTo>
                        <a:pt x="177" y="43"/>
                      </a:lnTo>
                      <a:lnTo>
                        <a:pt x="184" y="43"/>
                      </a:lnTo>
                      <a:lnTo>
                        <a:pt x="191" y="43"/>
                      </a:lnTo>
                      <a:lnTo>
                        <a:pt x="198" y="43"/>
                      </a:lnTo>
                      <a:lnTo>
                        <a:pt x="191" y="43"/>
                      </a:lnTo>
                      <a:lnTo>
                        <a:pt x="198" y="43"/>
                      </a:lnTo>
                      <a:lnTo>
                        <a:pt x="205" y="36"/>
                      </a:lnTo>
                      <a:lnTo>
                        <a:pt x="213" y="36"/>
                      </a:lnTo>
                      <a:lnTo>
                        <a:pt x="220" y="36"/>
                      </a:lnTo>
                      <a:lnTo>
                        <a:pt x="227" y="36"/>
                      </a:lnTo>
                      <a:lnTo>
                        <a:pt x="234" y="36"/>
                      </a:lnTo>
                      <a:lnTo>
                        <a:pt x="227" y="36"/>
                      </a:lnTo>
                      <a:lnTo>
                        <a:pt x="205" y="36"/>
                      </a:lnTo>
                      <a:lnTo>
                        <a:pt x="198" y="36"/>
                      </a:lnTo>
                      <a:lnTo>
                        <a:pt x="191" y="36"/>
                      </a:lnTo>
                      <a:lnTo>
                        <a:pt x="184" y="43"/>
                      </a:lnTo>
                      <a:lnTo>
                        <a:pt x="177" y="43"/>
                      </a:lnTo>
                      <a:lnTo>
                        <a:pt x="170" y="43"/>
                      </a:lnTo>
                      <a:lnTo>
                        <a:pt x="163" y="43"/>
                      </a:lnTo>
                      <a:lnTo>
                        <a:pt x="156" y="43"/>
                      </a:lnTo>
                      <a:lnTo>
                        <a:pt x="142" y="43"/>
                      </a:lnTo>
                      <a:lnTo>
                        <a:pt x="135" y="43"/>
                      </a:lnTo>
                      <a:lnTo>
                        <a:pt x="127" y="43"/>
                      </a:lnTo>
                      <a:lnTo>
                        <a:pt x="120" y="43"/>
                      </a:lnTo>
                      <a:lnTo>
                        <a:pt x="106" y="43"/>
                      </a:lnTo>
                      <a:lnTo>
                        <a:pt x="99" y="43"/>
                      </a:lnTo>
                      <a:lnTo>
                        <a:pt x="92" y="50"/>
                      </a:lnTo>
                      <a:lnTo>
                        <a:pt x="78" y="50"/>
                      </a:lnTo>
                      <a:lnTo>
                        <a:pt x="71" y="50"/>
                      </a:lnTo>
                      <a:lnTo>
                        <a:pt x="64" y="50"/>
                      </a:lnTo>
                      <a:lnTo>
                        <a:pt x="64" y="43"/>
                      </a:lnTo>
                      <a:lnTo>
                        <a:pt x="57" y="43"/>
                      </a:lnTo>
                      <a:lnTo>
                        <a:pt x="50" y="43"/>
                      </a:lnTo>
                      <a:lnTo>
                        <a:pt x="57" y="36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78" y="36"/>
                      </a:lnTo>
                      <a:lnTo>
                        <a:pt x="85" y="36"/>
                      </a:lnTo>
                      <a:lnTo>
                        <a:pt x="92" y="36"/>
                      </a:lnTo>
                      <a:lnTo>
                        <a:pt x="99" y="36"/>
                      </a:lnTo>
                      <a:lnTo>
                        <a:pt x="92" y="36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78" y="36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99" y="28"/>
                      </a:lnTo>
                      <a:lnTo>
                        <a:pt x="113" y="28"/>
                      </a:lnTo>
                      <a:lnTo>
                        <a:pt x="120" y="28"/>
                      </a:lnTo>
                      <a:lnTo>
                        <a:pt x="120" y="21"/>
                      </a:lnTo>
                      <a:lnTo>
                        <a:pt x="120" y="28"/>
                      </a:lnTo>
                      <a:lnTo>
                        <a:pt x="127" y="21"/>
                      </a:lnTo>
                      <a:lnTo>
                        <a:pt x="127" y="28"/>
                      </a:lnTo>
                      <a:lnTo>
                        <a:pt x="135" y="28"/>
                      </a:lnTo>
                      <a:lnTo>
                        <a:pt x="142" y="28"/>
                      </a:lnTo>
                      <a:lnTo>
                        <a:pt x="149" y="28"/>
                      </a:lnTo>
                      <a:lnTo>
                        <a:pt x="142" y="28"/>
                      </a:lnTo>
                      <a:lnTo>
                        <a:pt x="135" y="28"/>
                      </a:lnTo>
                      <a:lnTo>
                        <a:pt x="135" y="21"/>
                      </a:lnTo>
                      <a:lnTo>
                        <a:pt x="127" y="21"/>
                      </a:lnTo>
                      <a:lnTo>
                        <a:pt x="120" y="21"/>
                      </a:lnTo>
                      <a:lnTo>
                        <a:pt x="113" y="21"/>
                      </a:lnTo>
                      <a:lnTo>
                        <a:pt x="106" y="21"/>
                      </a:lnTo>
                      <a:lnTo>
                        <a:pt x="99" y="21"/>
                      </a:lnTo>
                      <a:lnTo>
                        <a:pt x="85" y="28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42" y="28"/>
                      </a:lnTo>
                      <a:lnTo>
                        <a:pt x="50" y="28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50" y="28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57" y="14"/>
                      </a:lnTo>
                      <a:lnTo>
                        <a:pt x="57" y="21"/>
                      </a:lnTo>
                      <a:lnTo>
                        <a:pt x="57" y="14"/>
                      </a:lnTo>
                      <a:lnTo>
                        <a:pt x="50" y="21"/>
                      </a:lnTo>
                      <a:lnTo>
                        <a:pt x="57" y="21"/>
                      </a:lnTo>
                      <a:lnTo>
                        <a:pt x="50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14" y="28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85" y="7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99" y="14"/>
                      </a:lnTo>
                      <a:lnTo>
                        <a:pt x="99" y="7"/>
                      </a:lnTo>
                      <a:lnTo>
                        <a:pt x="92" y="7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20" y="0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49" y="7"/>
                      </a:lnTo>
                      <a:lnTo>
                        <a:pt x="156" y="7"/>
                      </a:lnTo>
                      <a:lnTo>
                        <a:pt x="149" y="7"/>
                      </a:lnTo>
                      <a:lnTo>
                        <a:pt x="163" y="7"/>
                      </a:lnTo>
                      <a:lnTo>
                        <a:pt x="170" y="7"/>
                      </a:lnTo>
                      <a:lnTo>
                        <a:pt x="163" y="7"/>
                      </a:lnTo>
                      <a:lnTo>
                        <a:pt x="156" y="7"/>
                      </a:lnTo>
                      <a:lnTo>
                        <a:pt x="163" y="7"/>
                      </a:lnTo>
                      <a:lnTo>
                        <a:pt x="156" y="7"/>
                      </a:lnTo>
                      <a:lnTo>
                        <a:pt x="163" y="0"/>
                      </a:lnTo>
                      <a:lnTo>
                        <a:pt x="177" y="0"/>
                      </a:lnTo>
                      <a:lnTo>
                        <a:pt x="184" y="0"/>
                      </a:lnTo>
                      <a:lnTo>
                        <a:pt x="184" y="7"/>
                      </a:lnTo>
                      <a:lnTo>
                        <a:pt x="191" y="7"/>
                      </a:lnTo>
                      <a:lnTo>
                        <a:pt x="198" y="7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7" name="Freeform 2604"/>
                <p:cNvSpPr>
                  <a:spLocks/>
                </p:cNvSpPr>
                <p:nvPr/>
              </p:nvSpPr>
              <p:spPr bwMode="auto">
                <a:xfrm>
                  <a:off x="2703" y="921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8" name="Freeform 2605"/>
                <p:cNvSpPr>
                  <a:spLocks/>
                </p:cNvSpPr>
                <p:nvPr/>
              </p:nvSpPr>
              <p:spPr bwMode="auto">
                <a:xfrm>
                  <a:off x="2703" y="172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49" name="Freeform 2606"/>
                <p:cNvSpPr>
                  <a:spLocks/>
                </p:cNvSpPr>
                <p:nvPr/>
              </p:nvSpPr>
              <p:spPr bwMode="auto">
                <a:xfrm>
                  <a:off x="2703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0" name="Freeform 2607"/>
                <p:cNvSpPr>
                  <a:spLocks/>
                </p:cNvSpPr>
                <p:nvPr/>
              </p:nvSpPr>
              <p:spPr bwMode="auto">
                <a:xfrm>
                  <a:off x="2703" y="14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1" name="Freeform 2608"/>
                <p:cNvSpPr>
                  <a:spLocks/>
                </p:cNvSpPr>
                <p:nvPr/>
              </p:nvSpPr>
              <p:spPr bwMode="auto">
                <a:xfrm>
                  <a:off x="2710" y="14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2" name="Freeform 2609"/>
                <p:cNvSpPr>
                  <a:spLocks/>
                </p:cNvSpPr>
                <p:nvPr/>
              </p:nvSpPr>
              <p:spPr bwMode="auto">
                <a:xfrm>
                  <a:off x="2710" y="172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3" name="Freeform 2610"/>
                <p:cNvSpPr>
                  <a:spLocks/>
                </p:cNvSpPr>
                <p:nvPr/>
              </p:nvSpPr>
              <p:spPr bwMode="auto">
                <a:xfrm>
                  <a:off x="2710" y="14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4" name="Rectangle 2611"/>
                <p:cNvSpPr>
                  <a:spLocks noChangeArrowheads="1"/>
                </p:cNvSpPr>
                <p:nvPr/>
              </p:nvSpPr>
              <p:spPr bwMode="auto">
                <a:xfrm>
                  <a:off x="2710" y="141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5" name="Freeform 2612"/>
                <p:cNvSpPr>
                  <a:spLocks/>
                </p:cNvSpPr>
                <p:nvPr/>
              </p:nvSpPr>
              <p:spPr bwMode="auto">
                <a:xfrm>
                  <a:off x="2710" y="92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6" name="Freeform 2613"/>
                <p:cNvSpPr>
                  <a:spLocks/>
                </p:cNvSpPr>
                <p:nvPr/>
              </p:nvSpPr>
              <p:spPr bwMode="auto">
                <a:xfrm>
                  <a:off x="2710" y="17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7" name="Freeform 2614"/>
                <p:cNvSpPr>
                  <a:spLocks/>
                </p:cNvSpPr>
                <p:nvPr/>
              </p:nvSpPr>
              <p:spPr bwMode="auto">
                <a:xfrm>
                  <a:off x="2710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8" name="Freeform 2615"/>
                <p:cNvSpPr>
                  <a:spLocks/>
                </p:cNvSpPr>
                <p:nvPr/>
              </p:nvSpPr>
              <p:spPr bwMode="auto">
                <a:xfrm>
                  <a:off x="2710" y="14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59" name="Freeform 2616"/>
                <p:cNvSpPr>
                  <a:spLocks/>
                </p:cNvSpPr>
                <p:nvPr/>
              </p:nvSpPr>
              <p:spPr bwMode="auto">
                <a:xfrm>
                  <a:off x="2710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0" name="Freeform 2617"/>
                <p:cNvSpPr>
                  <a:spLocks/>
                </p:cNvSpPr>
                <p:nvPr/>
              </p:nvSpPr>
              <p:spPr bwMode="auto">
                <a:xfrm>
                  <a:off x="2710" y="14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1" name="Freeform 2618"/>
                <p:cNvSpPr>
                  <a:spLocks/>
                </p:cNvSpPr>
                <p:nvPr/>
              </p:nvSpPr>
              <p:spPr bwMode="auto">
                <a:xfrm>
                  <a:off x="2717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2" name="Freeform 2619"/>
                <p:cNvSpPr>
                  <a:spLocks/>
                </p:cNvSpPr>
                <p:nvPr/>
              </p:nvSpPr>
              <p:spPr bwMode="auto">
                <a:xfrm>
                  <a:off x="2717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3" name="Freeform 2620"/>
                <p:cNvSpPr>
                  <a:spLocks/>
                </p:cNvSpPr>
                <p:nvPr/>
              </p:nvSpPr>
              <p:spPr bwMode="auto">
                <a:xfrm>
                  <a:off x="2717" y="14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4" name="Freeform 2621"/>
                <p:cNvSpPr>
                  <a:spLocks/>
                </p:cNvSpPr>
                <p:nvPr/>
              </p:nvSpPr>
              <p:spPr bwMode="auto">
                <a:xfrm>
                  <a:off x="2717" y="14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5" name="Freeform 2622"/>
                <p:cNvSpPr>
                  <a:spLocks/>
                </p:cNvSpPr>
                <p:nvPr/>
              </p:nvSpPr>
              <p:spPr bwMode="auto">
                <a:xfrm>
                  <a:off x="2717" y="14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6" name="Freeform 2623"/>
                <p:cNvSpPr>
                  <a:spLocks/>
                </p:cNvSpPr>
                <p:nvPr/>
              </p:nvSpPr>
              <p:spPr bwMode="auto">
                <a:xfrm>
                  <a:off x="2717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7" name="Freeform 2624"/>
                <p:cNvSpPr>
                  <a:spLocks/>
                </p:cNvSpPr>
                <p:nvPr/>
              </p:nvSpPr>
              <p:spPr bwMode="auto">
                <a:xfrm>
                  <a:off x="2717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8" name="Freeform 2625"/>
                <p:cNvSpPr>
                  <a:spLocks/>
                </p:cNvSpPr>
                <p:nvPr/>
              </p:nvSpPr>
              <p:spPr bwMode="auto">
                <a:xfrm>
                  <a:off x="2717" y="11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69" name="Freeform 2626"/>
                <p:cNvSpPr>
                  <a:spLocks/>
                </p:cNvSpPr>
                <p:nvPr/>
              </p:nvSpPr>
              <p:spPr bwMode="auto">
                <a:xfrm>
                  <a:off x="2717" y="14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0" name="Freeform 2627"/>
                <p:cNvSpPr>
                  <a:spLocks/>
                </p:cNvSpPr>
                <p:nvPr/>
              </p:nvSpPr>
              <p:spPr bwMode="auto">
                <a:xfrm>
                  <a:off x="2724" y="14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1" name="Freeform 2628"/>
                <p:cNvSpPr>
                  <a:spLocks/>
                </p:cNvSpPr>
                <p:nvPr/>
              </p:nvSpPr>
              <p:spPr bwMode="auto">
                <a:xfrm>
                  <a:off x="2724" y="1106"/>
                  <a:ext cx="21" cy="7"/>
                </a:xfrm>
                <a:custGeom>
                  <a:avLst/>
                  <a:gdLst>
                    <a:gd name="T0" fmla="*/ 0 w 21"/>
                    <a:gd name="T1" fmla="*/ 0 h 7"/>
                    <a:gd name="T2" fmla="*/ 7 w 21"/>
                    <a:gd name="T3" fmla="*/ 0 h 7"/>
                    <a:gd name="T4" fmla="*/ 14 w 21"/>
                    <a:gd name="T5" fmla="*/ 0 h 7"/>
                    <a:gd name="T6" fmla="*/ 21 w 21"/>
                    <a:gd name="T7" fmla="*/ 0 h 7"/>
                    <a:gd name="T8" fmla="*/ 21 w 21"/>
                    <a:gd name="T9" fmla="*/ 7 h 7"/>
                    <a:gd name="T10" fmla="*/ 14 w 21"/>
                    <a:gd name="T11" fmla="*/ 7 h 7"/>
                    <a:gd name="T12" fmla="*/ 7 w 21"/>
                    <a:gd name="T13" fmla="*/ 7 h 7"/>
                    <a:gd name="T14" fmla="*/ 0 w 21"/>
                    <a:gd name="T15" fmla="*/ 7 h 7"/>
                    <a:gd name="T16" fmla="*/ 0 w 21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7"/>
                    <a:gd name="T29" fmla="*/ 21 w 21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2" name="Freeform 2629"/>
                <p:cNvSpPr>
                  <a:spLocks/>
                </p:cNvSpPr>
                <p:nvPr/>
              </p:nvSpPr>
              <p:spPr bwMode="auto">
                <a:xfrm>
                  <a:off x="2724" y="1687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3" name="Freeform 2630"/>
                <p:cNvSpPr>
                  <a:spLocks/>
                </p:cNvSpPr>
                <p:nvPr/>
              </p:nvSpPr>
              <p:spPr bwMode="auto">
                <a:xfrm>
                  <a:off x="2724" y="1722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4" name="Freeform 2631"/>
                <p:cNvSpPr>
                  <a:spLocks/>
                </p:cNvSpPr>
                <p:nvPr/>
              </p:nvSpPr>
              <p:spPr bwMode="auto">
                <a:xfrm>
                  <a:off x="2724" y="1092"/>
                  <a:ext cx="57" cy="14"/>
                </a:xfrm>
                <a:custGeom>
                  <a:avLst/>
                  <a:gdLst>
                    <a:gd name="T0" fmla="*/ 43 w 57"/>
                    <a:gd name="T1" fmla="*/ 0 h 14"/>
                    <a:gd name="T2" fmla="*/ 50 w 57"/>
                    <a:gd name="T3" fmla="*/ 7 h 14"/>
                    <a:gd name="T4" fmla="*/ 57 w 57"/>
                    <a:gd name="T5" fmla="*/ 14 h 14"/>
                    <a:gd name="T6" fmla="*/ 50 w 57"/>
                    <a:gd name="T7" fmla="*/ 14 h 14"/>
                    <a:gd name="T8" fmla="*/ 43 w 57"/>
                    <a:gd name="T9" fmla="*/ 14 h 14"/>
                    <a:gd name="T10" fmla="*/ 36 w 57"/>
                    <a:gd name="T11" fmla="*/ 14 h 14"/>
                    <a:gd name="T12" fmla="*/ 29 w 57"/>
                    <a:gd name="T13" fmla="*/ 14 h 14"/>
                    <a:gd name="T14" fmla="*/ 21 w 57"/>
                    <a:gd name="T15" fmla="*/ 14 h 14"/>
                    <a:gd name="T16" fmla="*/ 29 w 57"/>
                    <a:gd name="T17" fmla="*/ 14 h 14"/>
                    <a:gd name="T18" fmla="*/ 21 w 57"/>
                    <a:gd name="T19" fmla="*/ 14 h 14"/>
                    <a:gd name="T20" fmla="*/ 14 w 57"/>
                    <a:gd name="T21" fmla="*/ 14 h 14"/>
                    <a:gd name="T22" fmla="*/ 7 w 57"/>
                    <a:gd name="T23" fmla="*/ 14 h 14"/>
                    <a:gd name="T24" fmla="*/ 7 w 57"/>
                    <a:gd name="T25" fmla="*/ 7 h 14"/>
                    <a:gd name="T26" fmla="*/ 0 w 57"/>
                    <a:gd name="T27" fmla="*/ 7 h 14"/>
                    <a:gd name="T28" fmla="*/ 7 w 57"/>
                    <a:gd name="T29" fmla="*/ 7 h 14"/>
                    <a:gd name="T30" fmla="*/ 0 w 57"/>
                    <a:gd name="T31" fmla="*/ 7 h 14"/>
                    <a:gd name="T32" fmla="*/ 0 w 57"/>
                    <a:gd name="T33" fmla="*/ 0 h 14"/>
                    <a:gd name="T34" fmla="*/ 7 w 57"/>
                    <a:gd name="T35" fmla="*/ 0 h 14"/>
                    <a:gd name="T36" fmla="*/ 0 w 57"/>
                    <a:gd name="T37" fmla="*/ 0 h 14"/>
                    <a:gd name="T38" fmla="*/ 7 w 57"/>
                    <a:gd name="T39" fmla="*/ 0 h 14"/>
                    <a:gd name="T40" fmla="*/ 14 w 57"/>
                    <a:gd name="T41" fmla="*/ 0 h 14"/>
                    <a:gd name="T42" fmla="*/ 21 w 57"/>
                    <a:gd name="T43" fmla="*/ 0 h 14"/>
                    <a:gd name="T44" fmla="*/ 29 w 57"/>
                    <a:gd name="T45" fmla="*/ 0 h 14"/>
                    <a:gd name="T46" fmla="*/ 36 w 57"/>
                    <a:gd name="T47" fmla="*/ 0 h 14"/>
                    <a:gd name="T48" fmla="*/ 43 w 57"/>
                    <a:gd name="T49" fmla="*/ 0 h 1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7"/>
                    <a:gd name="T76" fmla="*/ 0 h 14"/>
                    <a:gd name="T77" fmla="*/ 57 w 57"/>
                    <a:gd name="T78" fmla="*/ 14 h 1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7" h="14">
                      <a:moveTo>
                        <a:pt x="43" y="0"/>
                      </a:move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29" y="14"/>
                      </a:lnTo>
                      <a:lnTo>
                        <a:pt x="21" y="14"/>
                      </a:lnTo>
                      <a:lnTo>
                        <a:pt x="29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5" name="Freeform 2632"/>
                <p:cNvSpPr>
                  <a:spLocks/>
                </p:cNvSpPr>
                <p:nvPr/>
              </p:nvSpPr>
              <p:spPr bwMode="auto">
                <a:xfrm>
                  <a:off x="2724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6" name="Freeform 2633"/>
                <p:cNvSpPr>
                  <a:spLocks/>
                </p:cNvSpPr>
                <p:nvPr/>
              </p:nvSpPr>
              <p:spPr bwMode="auto">
                <a:xfrm>
                  <a:off x="2724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7" name="Freeform 2634"/>
                <p:cNvSpPr>
                  <a:spLocks/>
                </p:cNvSpPr>
                <p:nvPr/>
              </p:nvSpPr>
              <p:spPr bwMode="auto">
                <a:xfrm>
                  <a:off x="2724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8" name="Freeform 2635"/>
                <p:cNvSpPr>
                  <a:spLocks/>
                </p:cNvSpPr>
                <p:nvPr/>
              </p:nvSpPr>
              <p:spPr bwMode="auto">
                <a:xfrm>
                  <a:off x="2724" y="142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79" name="Freeform 2636"/>
                <p:cNvSpPr>
                  <a:spLocks/>
                </p:cNvSpPr>
                <p:nvPr/>
              </p:nvSpPr>
              <p:spPr bwMode="auto">
                <a:xfrm>
                  <a:off x="2731" y="14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0" name="Freeform 2637"/>
                <p:cNvSpPr>
                  <a:spLocks/>
                </p:cNvSpPr>
                <p:nvPr/>
              </p:nvSpPr>
              <p:spPr bwMode="auto">
                <a:xfrm>
                  <a:off x="2731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1" name="Rectangle 2638"/>
                <p:cNvSpPr>
                  <a:spLocks noChangeArrowheads="1"/>
                </p:cNvSpPr>
                <p:nvPr/>
              </p:nvSpPr>
              <p:spPr bwMode="auto">
                <a:xfrm>
                  <a:off x="2731" y="1722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2" name="Freeform 2639"/>
                <p:cNvSpPr>
                  <a:spLocks/>
                </p:cNvSpPr>
                <p:nvPr/>
              </p:nvSpPr>
              <p:spPr bwMode="auto">
                <a:xfrm>
                  <a:off x="2731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3" name="Freeform 2640"/>
                <p:cNvSpPr>
                  <a:spLocks/>
                </p:cNvSpPr>
                <p:nvPr/>
              </p:nvSpPr>
              <p:spPr bwMode="auto">
                <a:xfrm>
                  <a:off x="2731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4" name="Freeform 2641"/>
                <p:cNvSpPr>
                  <a:spLocks/>
                </p:cNvSpPr>
                <p:nvPr/>
              </p:nvSpPr>
              <p:spPr bwMode="auto">
                <a:xfrm>
                  <a:off x="2738" y="140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5" name="Freeform 2642"/>
                <p:cNvSpPr>
                  <a:spLocks/>
                </p:cNvSpPr>
                <p:nvPr/>
              </p:nvSpPr>
              <p:spPr bwMode="auto">
                <a:xfrm>
                  <a:off x="2738" y="144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6" name="Freeform 2643"/>
                <p:cNvSpPr>
                  <a:spLocks/>
                </p:cNvSpPr>
                <p:nvPr/>
              </p:nvSpPr>
              <p:spPr bwMode="auto">
                <a:xfrm>
                  <a:off x="2738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7" name="Freeform 2644"/>
                <p:cNvSpPr>
                  <a:spLocks/>
                </p:cNvSpPr>
                <p:nvPr/>
              </p:nvSpPr>
              <p:spPr bwMode="auto">
                <a:xfrm>
                  <a:off x="2738" y="1439"/>
                  <a:ext cx="15" cy="7"/>
                </a:xfrm>
                <a:custGeom>
                  <a:avLst/>
                  <a:gdLst>
                    <a:gd name="T0" fmla="*/ 7 w 15"/>
                    <a:gd name="T1" fmla="*/ 7 h 7"/>
                    <a:gd name="T2" fmla="*/ 15 w 15"/>
                    <a:gd name="T3" fmla="*/ 7 h 7"/>
                    <a:gd name="T4" fmla="*/ 7 w 15"/>
                    <a:gd name="T5" fmla="*/ 7 h 7"/>
                    <a:gd name="T6" fmla="*/ 7 w 15"/>
                    <a:gd name="T7" fmla="*/ 0 h 7"/>
                    <a:gd name="T8" fmla="*/ 7 w 15"/>
                    <a:gd name="T9" fmla="*/ 7 h 7"/>
                    <a:gd name="T10" fmla="*/ 0 w 15"/>
                    <a:gd name="T11" fmla="*/ 7 h 7"/>
                    <a:gd name="T12" fmla="*/ 0 w 15"/>
                    <a:gd name="T13" fmla="*/ 0 h 7"/>
                    <a:gd name="T14" fmla="*/ 7 w 15"/>
                    <a:gd name="T15" fmla="*/ 0 h 7"/>
                    <a:gd name="T16" fmla="*/ 15 w 15"/>
                    <a:gd name="T17" fmla="*/ 0 h 7"/>
                    <a:gd name="T18" fmla="*/ 15 w 15"/>
                    <a:gd name="T19" fmla="*/ 7 h 7"/>
                    <a:gd name="T20" fmla="*/ 7 w 15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"/>
                    <a:gd name="T34" fmla="*/ 0 h 7"/>
                    <a:gd name="T35" fmla="*/ 15 w 15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" h="7">
                      <a:moveTo>
                        <a:pt x="7" y="7"/>
                      </a:move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8" name="Rectangle 2645"/>
                <p:cNvSpPr>
                  <a:spLocks noChangeArrowheads="1"/>
                </p:cNvSpPr>
                <p:nvPr/>
              </p:nvSpPr>
              <p:spPr bwMode="auto">
                <a:xfrm>
                  <a:off x="2738" y="144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89" name="Freeform 2646"/>
                <p:cNvSpPr>
                  <a:spLocks/>
                </p:cNvSpPr>
                <p:nvPr/>
              </p:nvSpPr>
              <p:spPr bwMode="auto">
                <a:xfrm>
                  <a:off x="2738" y="144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0" name="Freeform 2647"/>
                <p:cNvSpPr>
                  <a:spLocks/>
                </p:cNvSpPr>
                <p:nvPr/>
              </p:nvSpPr>
              <p:spPr bwMode="auto">
                <a:xfrm>
                  <a:off x="2745" y="1708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1" name="Freeform 2648"/>
                <p:cNvSpPr>
                  <a:spLocks/>
                </p:cNvSpPr>
                <p:nvPr/>
              </p:nvSpPr>
              <p:spPr bwMode="auto">
                <a:xfrm>
                  <a:off x="2745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2" name="Freeform 2649"/>
                <p:cNvSpPr>
                  <a:spLocks/>
                </p:cNvSpPr>
                <p:nvPr/>
              </p:nvSpPr>
              <p:spPr bwMode="auto">
                <a:xfrm>
                  <a:off x="2745" y="14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3" name="Freeform 2650"/>
                <p:cNvSpPr>
                  <a:spLocks/>
                </p:cNvSpPr>
                <p:nvPr/>
              </p:nvSpPr>
              <p:spPr bwMode="auto">
                <a:xfrm>
                  <a:off x="2745" y="1127"/>
                  <a:ext cx="29" cy="14"/>
                </a:xfrm>
                <a:custGeom>
                  <a:avLst/>
                  <a:gdLst>
                    <a:gd name="T0" fmla="*/ 22 w 29"/>
                    <a:gd name="T1" fmla="*/ 0 h 14"/>
                    <a:gd name="T2" fmla="*/ 29 w 29"/>
                    <a:gd name="T3" fmla="*/ 0 h 14"/>
                    <a:gd name="T4" fmla="*/ 29 w 29"/>
                    <a:gd name="T5" fmla="*/ 7 h 14"/>
                    <a:gd name="T6" fmla="*/ 22 w 29"/>
                    <a:gd name="T7" fmla="*/ 7 h 14"/>
                    <a:gd name="T8" fmla="*/ 29 w 29"/>
                    <a:gd name="T9" fmla="*/ 7 h 14"/>
                    <a:gd name="T10" fmla="*/ 29 w 29"/>
                    <a:gd name="T11" fmla="*/ 14 h 14"/>
                    <a:gd name="T12" fmla="*/ 22 w 29"/>
                    <a:gd name="T13" fmla="*/ 14 h 14"/>
                    <a:gd name="T14" fmla="*/ 15 w 29"/>
                    <a:gd name="T15" fmla="*/ 14 h 14"/>
                    <a:gd name="T16" fmla="*/ 15 w 29"/>
                    <a:gd name="T17" fmla="*/ 7 h 14"/>
                    <a:gd name="T18" fmla="*/ 8 w 29"/>
                    <a:gd name="T19" fmla="*/ 7 h 14"/>
                    <a:gd name="T20" fmla="*/ 8 w 29"/>
                    <a:gd name="T21" fmla="*/ 0 h 14"/>
                    <a:gd name="T22" fmla="*/ 0 w 29"/>
                    <a:gd name="T23" fmla="*/ 0 h 14"/>
                    <a:gd name="T24" fmla="*/ 8 w 29"/>
                    <a:gd name="T25" fmla="*/ 0 h 14"/>
                    <a:gd name="T26" fmla="*/ 15 w 29"/>
                    <a:gd name="T27" fmla="*/ 0 h 14"/>
                    <a:gd name="T28" fmla="*/ 22 w 29"/>
                    <a:gd name="T29" fmla="*/ 0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14"/>
                    <a:gd name="T47" fmla="*/ 29 w 29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14">
                      <a:moveTo>
                        <a:pt x="22" y="0"/>
                      </a:move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4" name="Freeform 2651"/>
                <p:cNvSpPr>
                  <a:spLocks/>
                </p:cNvSpPr>
                <p:nvPr/>
              </p:nvSpPr>
              <p:spPr bwMode="auto">
                <a:xfrm>
                  <a:off x="2745" y="1687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5" name="Freeform 2652"/>
                <p:cNvSpPr>
                  <a:spLocks/>
                </p:cNvSpPr>
                <p:nvPr/>
              </p:nvSpPr>
              <p:spPr bwMode="auto">
                <a:xfrm>
                  <a:off x="2745" y="143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6" name="Freeform 2653"/>
                <p:cNvSpPr>
                  <a:spLocks/>
                </p:cNvSpPr>
                <p:nvPr/>
              </p:nvSpPr>
              <p:spPr bwMode="auto">
                <a:xfrm>
                  <a:off x="2745" y="141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7" name="Freeform 2654"/>
                <p:cNvSpPr>
                  <a:spLocks/>
                </p:cNvSpPr>
                <p:nvPr/>
              </p:nvSpPr>
              <p:spPr bwMode="auto">
                <a:xfrm>
                  <a:off x="2745" y="1432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8" name="Freeform 2655"/>
                <p:cNvSpPr>
                  <a:spLocks/>
                </p:cNvSpPr>
                <p:nvPr/>
              </p:nvSpPr>
              <p:spPr bwMode="auto">
                <a:xfrm>
                  <a:off x="2745" y="1155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99" name="Freeform 2656"/>
                <p:cNvSpPr>
                  <a:spLocks/>
                </p:cNvSpPr>
                <p:nvPr/>
              </p:nvSpPr>
              <p:spPr bwMode="auto">
                <a:xfrm>
                  <a:off x="2753" y="143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0" name="Freeform 2657"/>
                <p:cNvSpPr>
                  <a:spLocks/>
                </p:cNvSpPr>
                <p:nvPr/>
              </p:nvSpPr>
              <p:spPr bwMode="auto">
                <a:xfrm>
                  <a:off x="2753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1" name="Freeform 2658"/>
                <p:cNvSpPr>
                  <a:spLocks/>
                </p:cNvSpPr>
                <p:nvPr/>
              </p:nvSpPr>
              <p:spPr bwMode="auto">
                <a:xfrm>
                  <a:off x="2753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2" name="Freeform 2659"/>
                <p:cNvSpPr>
                  <a:spLocks/>
                </p:cNvSpPr>
                <p:nvPr/>
              </p:nvSpPr>
              <p:spPr bwMode="auto">
                <a:xfrm>
                  <a:off x="2753" y="144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3" name="Freeform 2660"/>
                <p:cNvSpPr>
                  <a:spLocks/>
                </p:cNvSpPr>
                <p:nvPr/>
              </p:nvSpPr>
              <p:spPr bwMode="auto">
                <a:xfrm>
                  <a:off x="2753" y="143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4" name="Freeform 2661"/>
                <p:cNvSpPr>
                  <a:spLocks/>
                </p:cNvSpPr>
                <p:nvPr/>
              </p:nvSpPr>
              <p:spPr bwMode="auto">
                <a:xfrm>
                  <a:off x="2753" y="14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5" name="Freeform 2662"/>
                <p:cNvSpPr>
                  <a:spLocks/>
                </p:cNvSpPr>
                <p:nvPr/>
              </p:nvSpPr>
              <p:spPr bwMode="auto">
                <a:xfrm>
                  <a:off x="2753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6" name="Freeform 2663"/>
                <p:cNvSpPr>
                  <a:spLocks/>
                </p:cNvSpPr>
                <p:nvPr/>
              </p:nvSpPr>
              <p:spPr bwMode="auto">
                <a:xfrm>
                  <a:off x="2753" y="143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7" name="Freeform 2664"/>
                <p:cNvSpPr>
                  <a:spLocks/>
                </p:cNvSpPr>
                <p:nvPr/>
              </p:nvSpPr>
              <p:spPr bwMode="auto">
                <a:xfrm>
                  <a:off x="2760" y="124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8" name="Freeform 2665"/>
                <p:cNvSpPr>
                  <a:spLocks/>
                </p:cNvSpPr>
                <p:nvPr/>
              </p:nvSpPr>
              <p:spPr bwMode="auto">
                <a:xfrm>
                  <a:off x="2760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09" name="Freeform 2666"/>
                <p:cNvSpPr>
                  <a:spLocks/>
                </p:cNvSpPr>
                <p:nvPr/>
              </p:nvSpPr>
              <p:spPr bwMode="auto">
                <a:xfrm>
                  <a:off x="2760" y="146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0" name="Freeform 2667"/>
                <p:cNvSpPr>
                  <a:spLocks/>
                </p:cNvSpPr>
                <p:nvPr/>
              </p:nvSpPr>
              <p:spPr bwMode="auto">
                <a:xfrm>
                  <a:off x="2760" y="1247"/>
                  <a:ext cx="928" cy="511"/>
                </a:xfrm>
                <a:custGeom>
                  <a:avLst/>
                  <a:gdLst>
                    <a:gd name="T0" fmla="*/ 680 w 928"/>
                    <a:gd name="T1" fmla="*/ 199 h 511"/>
                    <a:gd name="T2" fmla="*/ 701 w 928"/>
                    <a:gd name="T3" fmla="*/ 213 h 511"/>
                    <a:gd name="T4" fmla="*/ 723 w 928"/>
                    <a:gd name="T5" fmla="*/ 227 h 511"/>
                    <a:gd name="T6" fmla="*/ 744 w 928"/>
                    <a:gd name="T7" fmla="*/ 241 h 511"/>
                    <a:gd name="T8" fmla="*/ 786 w 928"/>
                    <a:gd name="T9" fmla="*/ 256 h 511"/>
                    <a:gd name="T10" fmla="*/ 829 w 928"/>
                    <a:gd name="T11" fmla="*/ 270 h 511"/>
                    <a:gd name="T12" fmla="*/ 850 w 928"/>
                    <a:gd name="T13" fmla="*/ 298 h 511"/>
                    <a:gd name="T14" fmla="*/ 928 w 928"/>
                    <a:gd name="T15" fmla="*/ 305 h 511"/>
                    <a:gd name="T16" fmla="*/ 907 w 928"/>
                    <a:gd name="T17" fmla="*/ 334 h 511"/>
                    <a:gd name="T18" fmla="*/ 857 w 928"/>
                    <a:gd name="T19" fmla="*/ 348 h 511"/>
                    <a:gd name="T20" fmla="*/ 850 w 928"/>
                    <a:gd name="T21" fmla="*/ 383 h 511"/>
                    <a:gd name="T22" fmla="*/ 815 w 928"/>
                    <a:gd name="T23" fmla="*/ 369 h 511"/>
                    <a:gd name="T24" fmla="*/ 829 w 928"/>
                    <a:gd name="T25" fmla="*/ 319 h 511"/>
                    <a:gd name="T26" fmla="*/ 737 w 928"/>
                    <a:gd name="T27" fmla="*/ 312 h 511"/>
                    <a:gd name="T28" fmla="*/ 723 w 928"/>
                    <a:gd name="T29" fmla="*/ 319 h 511"/>
                    <a:gd name="T30" fmla="*/ 708 w 928"/>
                    <a:gd name="T31" fmla="*/ 334 h 511"/>
                    <a:gd name="T32" fmla="*/ 737 w 928"/>
                    <a:gd name="T33" fmla="*/ 362 h 511"/>
                    <a:gd name="T34" fmla="*/ 751 w 928"/>
                    <a:gd name="T35" fmla="*/ 383 h 511"/>
                    <a:gd name="T36" fmla="*/ 786 w 928"/>
                    <a:gd name="T37" fmla="*/ 390 h 511"/>
                    <a:gd name="T38" fmla="*/ 800 w 928"/>
                    <a:gd name="T39" fmla="*/ 419 h 511"/>
                    <a:gd name="T40" fmla="*/ 808 w 928"/>
                    <a:gd name="T41" fmla="*/ 447 h 511"/>
                    <a:gd name="T42" fmla="*/ 800 w 928"/>
                    <a:gd name="T43" fmla="*/ 468 h 511"/>
                    <a:gd name="T44" fmla="*/ 744 w 928"/>
                    <a:gd name="T45" fmla="*/ 454 h 511"/>
                    <a:gd name="T46" fmla="*/ 701 w 928"/>
                    <a:gd name="T47" fmla="*/ 440 h 511"/>
                    <a:gd name="T48" fmla="*/ 744 w 928"/>
                    <a:gd name="T49" fmla="*/ 475 h 511"/>
                    <a:gd name="T50" fmla="*/ 765 w 928"/>
                    <a:gd name="T51" fmla="*/ 511 h 511"/>
                    <a:gd name="T52" fmla="*/ 666 w 928"/>
                    <a:gd name="T53" fmla="*/ 482 h 511"/>
                    <a:gd name="T54" fmla="*/ 616 w 928"/>
                    <a:gd name="T55" fmla="*/ 468 h 511"/>
                    <a:gd name="T56" fmla="*/ 602 w 928"/>
                    <a:gd name="T57" fmla="*/ 440 h 511"/>
                    <a:gd name="T58" fmla="*/ 567 w 928"/>
                    <a:gd name="T59" fmla="*/ 426 h 511"/>
                    <a:gd name="T60" fmla="*/ 538 w 928"/>
                    <a:gd name="T61" fmla="*/ 397 h 511"/>
                    <a:gd name="T62" fmla="*/ 517 w 928"/>
                    <a:gd name="T63" fmla="*/ 390 h 511"/>
                    <a:gd name="T64" fmla="*/ 467 w 928"/>
                    <a:gd name="T65" fmla="*/ 397 h 511"/>
                    <a:gd name="T66" fmla="*/ 404 w 928"/>
                    <a:gd name="T67" fmla="*/ 404 h 511"/>
                    <a:gd name="T68" fmla="*/ 467 w 928"/>
                    <a:gd name="T69" fmla="*/ 362 h 511"/>
                    <a:gd name="T70" fmla="*/ 524 w 928"/>
                    <a:gd name="T71" fmla="*/ 319 h 511"/>
                    <a:gd name="T72" fmla="*/ 538 w 928"/>
                    <a:gd name="T73" fmla="*/ 234 h 511"/>
                    <a:gd name="T74" fmla="*/ 503 w 928"/>
                    <a:gd name="T75" fmla="*/ 213 h 511"/>
                    <a:gd name="T76" fmla="*/ 460 w 928"/>
                    <a:gd name="T77" fmla="*/ 199 h 511"/>
                    <a:gd name="T78" fmla="*/ 411 w 928"/>
                    <a:gd name="T79" fmla="*/ 171 h 511"/>
                    <a:gd name="T80" fmla="*/ 354 w 928"/>
                    <a:gd name="T81" fmla="*/ 142 h 511"/>
                    <a:gd name="T82" fmla="*/ 276 w 928"/>
                    <a:gd name="T83" fmla="*/ 163 h 511"/>
                    <a:gd name="T84" fmla="*/ 248 w 928"/>
                    <a:gd name="T85" fmla="*/ 171 h 511"/>
                    <a:gd name="T86" fmla="*/ 120 w 928"/>
                    <a:gd name="T87" fmla="*/ 149 h 511"/>
                    <a:gd name="T88" fmla="*/ 35 w 928"/>
                    <a:gd name="T89" fmla="*/ 142 h 511"/>
                    <a:gd name="T90" fmla="*/ 21 w 928"/>
                    <a:gd name="T91" fmla="*/ 114 h 511"/>
                    <a:gd name="T92" fmla="*/ 56 w 928"/>
                    <a:gd name="T93" fmla="*/ 15 h 511"/>
                    <a:gd name="T94" fmla="*/ 127 w 928"/>
                    <a:gd name="T95" fmla="*/ 85 h 511"/>
                    <a:gd name="T96" fmla="*/ 156 w 928"/>
                    <a:gd name="T97" fmla="*/ 114 h 511"/>
                    <a:gd name="T98" fmla="*/ 134 w 928"/>
                    <a:gd name="T99" fmla="*/ 85 h 511"/>
                    <a:gd name="T100" fmla="*/ 177 w 928"/>
                    <a:gd name="T101" fmla="*/ 43 h 511"/>
                    <a:gd name="T102" fmla="*/ 248 w 928"/>
                    <a:gd name="T103" fmla="*/ 8 h 511"/>
                    <a:gd name="T104" fmla="*/ 311 w 928"/>
                    <a:gd name="T105" fmla="*/ 78 h 511"/>
                    <a:gd name="T106" fmla="*/ 397 w 928"/>
                    <a:gd name="T107" fmla="*/ 93 h 511"/>
                    <a:gd name="T108" fmla="*/ 460 w 928"/>
                    <a:gd name="T109" fmla="*/ 57 h 511"/>
                    <a:gd name="T110" fmla="*/ 474 w 928"/>
                    <a:gd name="T111" fmla="*/ 100 h 511"/>
                    <a:gd name="T112" fmla="*/ 531 w 928"/>
                    <a:gd name="T113" fmla="*/ 93 h 511"/>
                    <a:gd name="T114" fmla="*/ 567 w 928"/>
                    <a:gd name="T115" fmla="*/ 100 h 511"/>
                    <a:gd name="T116" fmla="*/ 595 w 928"/>
                    <a:gd name="T117" fmla="*/ 142 h 511"/>
                    <a:gd name="T118" fmla="*/ 652 w 928"/>
                    <a:gd name="T119" fmla="*/ 135 h 511"/>
                    <a:gd name="T120" fmla="*/ 645 w 928"/>
                    <a:gd name="T121" fmla="*/ 171 h 511"/>
                    <a:gd name="T122" fmla="*/ 708 w 928"/>
                    <a:gd name="T123" fmla="*/ 163 h 51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928"/>
                    <a:gd name="T187" fmla="*/ 0 h 511"/>
                    <a:gd name="T188" fmla="*/ 928 w 928"/>
                    <a:gd name="T189" fmla="*/ 511 h 51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928" h="511">
                      <a:moveTo>
                        <a:pt x="666" y="185"/>
                      </a:moveTo>
                      <a:lnTo>
                        <a:pt x="659" y="185"/>
                      </a:lnTo>
                      <a:lnTo>
                        <a:pt x="652" y="185"/>
                      </a:lnTo>
                      <a:lnTo>
                        <a:pt x="645" y="185"/>
                      </a:lnTo>
                      <a:lnTo>
                        <a:pt x="652" y="185"/>
                      </a:lnTo>
                      <a:lnTo>
                        <a:pt x="659" y="185"/>
                      </a:lnTo>
                      <a:lnTo>
                        <a:pt x="666" y="185"/>
                      </a:lnTo>
                      <a:lnTo>
                        <a:pt x="666" y="192"/>
                      </a:lnTo>
                      <a:lnTo>
                        <a:pt x="673" y="185"/>
                      </a:lnTo>
                      <a:lnTo>
                        <a:pt x="680" y="185"/>
                      </a:lnTo>
                      <a:lnTo>
                        <a:pt x="687" y="185"/>
                      </a:lnTo>
                      <a:lnTo>
                        <a:pt x="694" y="185"/>
                      </a:lnTo>
                      <a:lnTo>
                        <a:pt x="701" y="185"/>
                      </a:lnTo>
                      <a:lnTo>
                        <a:pt x="708" y="185"/>
                      </a:lnTo>
                      <a:lnTo>
                        <a:pt x="708" y="192"/>
                      </a:lnTo>
                      <a:lnTo>
                        <a:pt x="715" y="192"/>
                      </a:lnTo>
                      <a:lnTo>
                        <a:pt x="723" y="192"/>
                      </a:lnTo>
                      <a:lnTo>
                        <a:pt x="730" y="192"/>
                      </a:lnTo>
                      <a:lnTo>
                        <a:pt x="737" y="192"/>
                      </a:lnTo>
                      <a:lnTo>
                        <a:pt x="744" y="192"/>
                      </a:lnTo>
                      <a:lnTo>
                        <a:pt x="751" y="192"/>
                      </a:lnTo>
                      <a:lnTo>
                        <a:pt x="751" y="199"/>
                      </a:lnTo>
                      <a:lnTo>
                        <a:pt x="758" y="199"/>
                      </a:lnTo>
                      <a:lnTo>
                        <a:pt x="751" y="206"/>
                      </a:lnTo>
                      <a:lnTo>
                        <a:pt x="744" y="199"/>
                      </a:lnTo>
                      <a:lnTo>
                        <a:pt x="737" y="199"/>
                      </a:lnTo>
                      <a:lnTo>
                        <a:pt x="737" y="206"/>
                      </a:lnTo>
                      <a:lnTo>
                        <a:pt x="737" y="199"/>
                      </a:lnTo>
                      <a:lnTo>
                        <a:pt x="737" y="206"/>
                      </a:lnTo>
                      <a:lnTo>
                        <a:pt x="737" y="199"/>
                      </a:lnTo>
                      <a:lnTo>
                        <a:pt x="730" y="199"/>
                      </a:lnTo>
                      <a:lnTo>
                        <a:pt x="730" y="206"/>
                      </a:lnTo>
                      <a:lnTo>
                        <a:pt x="723" y="199"/>
                      </a:lnTo>
                      <a:lnTo>
                        <a:pt x="715" y="199"/>
                      </a:lnTo>
                      <a:lnTo>
                        <a:pt x="708" y="199"/>
                      </a:lnTo>
                      <a:lnTo>
                        <a:pt x="701" y="199"/>
                      </a:lnTo>
                      <a:lnTo>
                        <a:pt x="694" y="199"/>
                      </a:lnTo>
                      <a:lnTo>
                        <a:pt x="687" y="199"/>
                      </a:lnTo>
                      <a:lnTo>
                        <a:pt x="687" y="192"/>
                      </a:lnTo>
                      <a:lnTo>
                        <a:pt x="680" y="192"/>
                      </a:lnTo>
                      <a:lnTo>
                        <a:pt x="680" y="199"/>
                      </a:lnTo>
                      <a:lnTo>
                        <a:pt x="673" y="199"/>
                      </a:lnTo>
                      <a:lnTo>
                        <a:pt x="680" y="199"/>
                      </a:lnTo>
                      <a:lnTo>
                        <a:pt x="680" y="192"/>
                      </a:lnTo>
                      <a:lnTo>
                        <a:pt x="687" y="199"/>
                      </a:lnTo>
                      <a:lnTo>
                        <a:pt x="701" y="199"/>
                      </a:lnTo>
                      <a:lnTo>
                        <a:pt x="708" y="199"/>
                      </a:lnTo>
                      <a:lnTo>
                        <a:pt x="701" y="199"/>
                      </a:lnTo>
                      <a:lnTo>
                        <a:pt x="694" y="199"/>
                      </a:lnTo>
                      <a:lnTo>
                        <a:pt x="687" y="199"/>
                      </a:lnTo>
                      <a:lnTo>
                        <a:pt x="680" y="199"/>
                      </a:lnTo>
                      <a:lnTo>
                        <a:pt x="687" y="199"/>
                      </a:lnTo>
                      <a:lnTo>
                        <a:pt x="694" y="199"/>
                      </a:lnTo>
                      <a:lnTo>
                        <a:pt x="694" y="206"/>
                      </a:lnTo>
                      <a:lnTo>
                        <a:pt x="687" y="206"/>
                      </a:lnTo>
                      <a:lnTo>
                        <a:pt x="680" y="206"/>
                      </a:lnTo>
                      <a:lnTo>
                        <a:pt x="680" y="213"/>
                      </a:lnTo>
                      <a:lnTo>
                        <a:pt x="680" y="206"/>
                      </a:lnTo>
                      <a:lnTo>
                        <a:pt x="687" y="206"/>
                      </a:lnTo>
                      <a:lnTo>
                        <a:pt x="680" y="206"/>
                      </a:lnTo>
                      <a:lnTo>
                        <a:pt x="687" y="206"/>
                      </a:lnTo>
                      <a:lnTo>
                        <a:pt x="694" y="206"/>
                      </a:lnTo>
                      <a:lnTo>
                        <a:pt x="694" y="199"/>
                      </a:lnTo>
                      <a:lnTo>
                        <a:pt x="701" y="199"/>
                      </a:lnTo>
                      <a:lnTo>
                        <a:pt x="701" y="206"/>
                      </a:lnTo>
                      <a:lnTo>
                        <a:pt x="708" y="206"/>
                      </a:lnTo>
                      <a:lnTo>
                        <a:pt x="715" y="206"/>
                      </a:lnTo>
                      <a:lnTo>
                        <a:pt x="723" y="206"/>
                      </a:lnTo>
                      <a:lnTo>
                        <a:pt x="715" y="206"/>
                      </a:lnTo>
                      <a:lnTo>
                        <a:pt x="715" y="213"/>
                      </a:lnTo>
                      <a:lnTo>
                        <a:pt x="708" y="213"/>
                      </a:lnTo>
                      <a:lnTo>
                        <a:pt x="701" y="213"/>
                      </a:lnTo>
                      <a:lnTo>
                        <a:pt x="701" y="206"/>
                      </a:lnTo>
                      <a:lnTo>
                        <a:pt x="701" y="213"/>
                      </a:lnTo>
                      <a:lnTo>
                        <a:pt x="694" y="213"/>
                      </a:lnTo>
                      <a:lnTo>
                        <a:pt x="701" y="213"/>
                      </a:lnTo>
                      <a:lnTo>
                        <a:pt x="708" y="213"/>
                      </a:lnTo>
                      <a:lnTo>
                        <a:pt x="715" y="213"/>
                      </a:lnTo>
                      <a:lnTo>
                        <a:pt x="708" y="213"/>
                      </a:lnTo>
                      <a:lnTo>
                        <a:pt x="701" y="213"/>
                      </a:lnTo>
                      <a:lnTo>
                        <a:pt x="694" y="213"/>
                      </a:lnTo>
                      <a:lnTo>
                        <a:pt x="701" y="213"/>
                      </a:lnTo>
                      <a:lnTo>
                        <a:pt x="708" y="213"/>
                      </a:lnTo>
                      <a:lnTo>
                        <a:pt x="708" y="220"/>
                      </a:lnTo>
                      <a:lnTo>
                        <a:pt x="715" y="220"/>
                      </a:lnTo>
                      <a:lnTo>
                        <a:pt x="723" y="220"/>
                      </a:lnTo>
                      <a:lnTo>
                        <a:pt x="715" y="220"/>
                      </a:lnTo>
                      <a:lnTo>
                        <a:pt x="708" y="220"/>
                      </a:lnTo>
                      <a:lnTo>
                        <a:pt x="701" y="220"/>
                      </a:lnTo>
                      <a:lnTo>
                        <a:pt x="701" y="213"/>
                      </a:lnTo>
                      <a:lnTo>
                        <a:pt x="694" y="213"/>
                      </a:lnTo>
                      <a:lnTo>
                        <a:pt x="694" y="220"/>
                      </a:lnTo>
                      <a:lnTo>
                        <a:pt x="687" y="220"/>
                      </a:lnTo>
                      <a:lnTo>
                        <a:pt x="680" y="220"/>
                      </a:lnTo>
                      <a:lnTo>
                        <a:pt x="680" y="213"/>
                      </a:lnTo>
                      <a:lnTo>
                        <a:pt x="673" y="213"/>
                      </a:lnTo>
                      <a:lnTo>
                        <a:pt x="666" y="213"/>
                      </a:lnTo>
                      <a:lnTo>
                        <a:pt x="673" y="213"/>
                      </a:lnTo>
                      <a:lnTo>
                        <a:pt x="673" y="220"/>
                      </a:lnTo>
                      <a:lnTo>
                        <a:pt x="666" y="220"/>
                      </a:lnTo>
                      <a:lnTo>
                        <a:pt x="673" y="220"/>
                      </a:lnTo>
                      <a:lnTo>
                        <a:pt x="680" y="220"/>
                      </a:lnTo>
                      <a:lnTo>
                        <a:pt x="687" y="220"/>
                      </a:lnTo>
                      <a:lnTo>
                        <a:pt x="694" y="220"/>
                      </a:lnTo>
                      <a:lnTo>
                        <a:pt x="701" y="220"/>
                      </a:lnTo>
                      <a:lnTo>
                        <a:pt x="708" y="220"/>
                      </a:lnTo>
                      <a:lnTo>
                        <a:pt x="708" y="227"/>
                      </a:lnTo>
                      <a:lnTo>
                        <a:pt x="708" y="220"/>
                      </a:lnTo>
                      <a:lnTo>
                        <a:pt x="708" y="227"/>
                      </a:lnTo>
                      <a:lnTo>
                        <a:pt x="701" y="227"/>
                      </a:lnTo>
                      <a:lnTo>
                        <a:pt x="694" y="227"/>
                      </a:lnTo>
                      <a:lnTo>
                        <a:pt x="687" y="227"/>
                      </a:lnTo>
                      <a:lnTo>
                        <a:pt x="680" y="227"/>
                      </a:lnTo>
                      <a:lnTo>
                        <a:pt x="687" y="227"/>
                      </a:lnTo>
                      <a:lnTo>
                        <a:pt x="694" y="227"/>
                      </a:lnTo>
                      <a:lnTo>
                        <a:pt x="687" y="227"/>
                      </a:lnTo>
                      <a:lnTo>
                        <a:pt x="694" y="227"/>
                      </a:lnTo>
                      <a:lnTo>
                        <a:pt x="701" y="227"/>
                      </a:lnTo>
                      <a:lnTo>
                        <a:pt x="708" y="227"/>
                      </a:lnTo>
                      <a:lnTo>
                        <a:pt x="715" y="227"/>
                      </a:lnTo>
                      <a:lnTo>
                        <a:pt x="715" y="234"/>
                      </a:lnTo>
                      <a:lnTo>
                        <a:pt x="715" y="227"/>
                      </a:lnTo>
                      <a:lnTo>
                        <a:pt x="723" y="227"/>
                      </a:lnTo>
                      <a:lnTo>
                        <a:pt x="730" y="227"/>
                      </a:lnTo>
                      <a:lnTo>
                        <a:pt x="723" y="227"/>
                      </a:lnTo>
                      <a:lnTo>
                        <a:pt x="723" y="234"/>
                      </a:lnTo>
                      <a:lnTo>
                        <a:pt x="730" y="234"/>
                      </a:lnTo>
                      <a:lnTo>
                        <a:pt x="737" y="234"/>
                      </a:lnTo>
                      <a:lnTo>
                        <a:pt x="730" y="234"/>
                      </a:lnTo>
                      <a:lnTo>
                        <a:pt x="737" y="234"/>
                      </a:lnTo>
                      <a:lnTo>
                        <a:pt x="730" y="234"/>
                      </a:lnTo>
                      <a:lnTo>
                        <a:pt x="737" y="234"/>
                      </a:lnTo>
                      <a:lnTo>
                        <a:pt x="744" y="234"/>
                      </a:lnTo>
                      <a:lnTo>
                        <a:pt x="737" y="234"/>
                      </a:lnTo>
                      <a:lnTo>
                        <a:pt x="744" y="234"/>
                      </a:lnTo>
                      <a:lnTo>
                        <a:pt x="751" y="234"/>
                      </a:lnTo>
                      <a:lnTo>
                        <a:pt x="758" y="234"/>
                      </a:lnTo>
                      <a:lnTo>
                        <a:pt x="751" y="234"/>
                      </a:lnTo>
                      <a:lnTo>
                        <a:pt x="758" y="234"/>
                      </a:lnTo>
                      <a:lnTo>
                        <a:pt x="751" y="234"/>
                      </a:lnTo>
                      <a:lnTo>
                        <a:pt x="744" y="234"/>
                      </a:lnTo>
                      <a:lnTo>
                        <a:pt x="737" y="234"/>
                      </a:lnTo>
                      <a:lnTo>
                        <a:pt x="730" y="234"/>
                      </a:lnTo>
                      <a:lnTo>
                        <a:pt x="723" y="234"/>
                      </a:lnTo>
                      <a:lnTo>
                        <a:pt x="715" y="241"/>
                      </a:lnTo>
                      <a:lnTo>
                        <a:pt x="723" y="241"/>
                      </a:lnTo>
                      <a:lnTo>
                        <a:pt x="730" y="234"/>
                      </a:lnTo>
                      <a:lnTo>
                        <a:pt x="730" y="241"/>
                      </a:lnTo>
                      <a:lnTo>
                        <a:pt x="723" y="241"/>
                      </a:lnTo>
                      <a:lnTo>
                        <a:pt x="730" y="241"/>
                      </a:lnTo>
                      <a:lnTo>
                        <a:pt x="730" y="234"/>
                      </a:lnTo>
                      <a:lnTo>
                        <a:pt x="737" y="234"/>
                      </a:lnTo>
                      <a:lnTo>
                        <a:pt x="737" y="241"/>
                      </a:lnTo>
                      <a:lnTo>
                        <a:pt x="737" y="234"/>
                      </a:lnTo>
                      <a:lnTo>
                        <a:pt x="744" y="241"/>
                      </a:lnTo>
                      <a:lnTo>
                        <a:pt x="737" y="241"/>
                      </a:lnTo>
                      <a:lnTo>
                        <a:pt x="730" y="249"/>
                      </a:lnTo>
                      <a:lnTo>
                        <a:pt x="730" y="241"/>
                      </a:lnTo>
                      <a:lnTo>
                        <a:pt x="723" y="241"/>
                      </a:lnTo>
                      <a:lnTo>
                        <a:pt x="723" y="249"/>
                      </a:lnTo>
                      <a:lnTo>
                        <a:pt x="730" y="249"/>
                      </a:lnTo>
                      <a:lnTo>
                        <a:pt x="737" y="249"/>
                      </a:lnTo>
                      <a:lnTo>
                        <a:pt x="737" y="241"/>
                      </a:lnTo>
                      <a:lnTo>
                        <a:pt x="744" y="241"/>
                      </a:lnTo>
                      <a:lnTo>
                        <a:pt x="751" y="241"/>
                      </a:lnTo>
                      <a:lnTo>
                        <a:pt x="751" y="249"/>
                      </a:lnTo>
                      <a:lnTo>
                        <a:pt x="744" y="249"/>
                      </a:lnTo>
                      <a:lnTo>
                        <a:pt x="751" y="249"/>
                      </a:lnTo>
                      <a:lnTo>
                        <a:pt x="744" y="249"/>
                      </a:lnTo>
                      <a:lnTo>
                        <a:pt x="744" y="256"/>
                      </a:lnTo>
                      <a:lnTo>
                        <a:pt x="744" y="249"/>
                      </a:lnTo>
                      <a:lnTo>
                        <a:pt x="751" y="249"/>
                      </a:lnTo>
                      <a:lnTo>
                        <a:pt x="758" y="249"/>
                      </a:lnTo>
                      <a:lnTo>
                        <a:pt x="751" y="249"/>
                      </a:lnTo>
                      <a:lnTo>
                        <a:pt x="758" y="249"/>
                      </a:lnTo>
                      <a:lnTo>
                        <a:pt x="751" y="249"/>
                      </a:lnTo>
                      <a:lnTo>
                        <a:pt x="751" y="256"/>
                      </a:lnTo>
                      <a:lnTo>
                        <a:pt x="758" y="249"/>
                      </a:lnTo>
                      <a:lnTo>
                        <a:pt x="765" y="249"/>
                      </a:lnTo>
                      <a:lnTo>
                        <a:pt x="758" y="249"/>
                      </a:lnTo>
                      <a:lnTo>
                        <a:pt x="765" y="249"/>
                      </a:lnTo>
                      <a:lnTo>
                        <a:pt x="758" y="249"/>
                      </a:lnTo>
                      <a:lnTo>
                        <a:pt x="765" y="249"/>
                      </a:lnTo>
                      <a:lnTo>
                        <a:pt x="772" y="249"/>
                      </a:lnTo>
                      <a:lnTo>
                        <a:pt x="772" y="256"/>
                      </a:lnTo>
                      <a:lnTo>
                        <a:pt x="765" y="256"/>
                      </a:lnTo>
                      <a:lnTo>
                        <a:pt x="758" y="256"/>
                      </a:lnTo>
                      <a:lnTo>
                        <a:pt x="751" y="256"/>
                      </a:lnTo>
                      <a:lnTo>
                        <a:pt x="758" y="256"/>
                      </a:lnTo>
                      <a:lnTo>
                        <a:pt x="758" y="263"/>
                      </a:lnTo>
                      <a:lnTo>
                        <a:pt x="765" y="263"/>
                      </a:lnTo>
                      <a:lnTo>
                        <a:pt x="765" y="256"/>
                      </a:lnTo>
                      <a:lnTo>
                        <a:pt x="772" y="256"/>
                      </a:lnTo>
                      <a:lnTo>
                        <a:pt x="772" y="249"/>
                      </a:lnTo>
                      <a:lnTo>
                        <a:pt x="779" y="249"/>
                      </a:lnTo>
                      <a:lnTo>
                        <a:pt x="779" y="256"/>
                      </a:lnTo>
                      <a:lnTo>
                        <a:pt x="772" y="256"/>
                      </a:lnTo>
                      <a:lnTo>
                        <a:pt x="779" y="256"/>
                      </a:lnTo>
                      <a:lnTo>
                        <a:pt x="779" y="263"/>
                      </a:lnTo>
                      <a:lnTo>
                        <a:pt x="772" y="263"/>
                      </a:lnTo>
                      <a:lnTo>
                        <a:pt x="772" y="270"/>
                      </a:lnTo>
                      <a:lnTo>
                        <a:pt x="779" y="270"/>
                      </a:lnTo>
                      <a:lnTo>
                        <a:pt x="779" y="263"/>
                      </a:lnTo>
                      <a:lnTo>
                        <a:pt x="779" y="256"/>
                      </a:lnTo>
                      <a:lnTo>
                        <a:pt x="786" y="256"/>
                      </a:lnTo>
                      <a:lnTo>
                        <a:pt x="779" y="256"/>
                      </a:lnTo>
                      <a:lnTo>
                        <a:pt x="786" y="256"/>
                      </a:lnTo>
                      <a:lnTo>
                        <a:pt x="793" y="256"/>
                      </a:lnTo>
                      <a:lnTo>
                        <a:pt x="793" y="263"/>
                      </a:lnTo>
                      <a:lnTo>
                        <a:pt x="786" y="263"/>
                      </a:lnTo>
                      <a:lnTo>
                        <a:pt x="793" y="263"/>
                      </a:lnTo>
                      <a:lnTo>
                        <a:pt x="793" y="270"/>
                      </a:lnTo>
                      <a:lnTo>
                        <a:pt x="800" y="270"/>
                      </a:lnTo>
                      <a:lnTo>
                        <a:pt x="793" y="270"/>
                      </a:lnTo>
                      <a:lnTo>
                        <a:pt x="793" y="263"/>
                      </a:lnTo>
                      <a:lnTo>
                        <a:pt x="786" y="263"/>
                      </a:lnTo>
                      <a:lnTo>
                        <a:pt x="793" y="263"/>
                      </a:lnTo>
                      <a:lnTo>
                        <a:pt x="793" y="256"/>
                      </a:lnTo>
                      <a:lnTo>
                        <a:pt x="800" y="256"/>
                      </a:lnTo>
                      <a:lnTo>
                        <a:pt x="808" y="256"/>
                      </a:lnTo>
                      <a:lnTo>
                        <a:pt x="800" y="256"/>
                      </a:lnTo>
                      <a:lnTo>
                        <a:pt x="800" y="249"/>
                      </a:lnTo>
                      <a:lnTo>
                        <a:pt x="808" y="249"/>
                      </a:lnTo>
                      <a:lnTo>
                        <a:pt x="815" y="249"/>
                      </a:lnTo>
                      <a:lnTo>
                        <a:pt x="815" y="256"/>
                      </a:lnTo>
                      <a:lnTo>
                        <a:pt x="808" y="256"/>
                      </a:lnTo>
                      <a:lnTo>
                        <a:pt x="800" y="263"/>
                      </a:lnTo>
                      <a:lnTo>
                        <a:pt x="808" y="263"/>
                      </a:lnTo>
                      <a:lnTo>
                        <a:pt x="800" y="263"/>
                      </a:lnTo>
                      <a:lnTo>
                        <a:pt x="808" y="263"/>
                      </a:lnTo>
                      <a:lnTo>
                        <a:pt x="800" y="263"/>
                      </a:lnTo>
                      <a:lnTo>
                        <a:pt x="800" y="270"/>
                      </a:lnTo>
                      <a:lnTo>
                        <a:pt x="800" y="263"/>
                      </a:lnTo>
                      <a:lnTo>
                        <a:pt x="808" y="263"/>
                      </a:lnTo>
                      <a:lnTo>
                        <a:pt x="815" y="263"/>
                      </a:lnTo>
                      <a:lnTo>
                        <a:pt x="822" y="263"/>
                      </a:lnTo>
                      <a:lnTo>
                        <a:pt x="829" y="263"/>
                      </a:lnTo>
                      <a:lnTo>
                        <a:pt x="822" y="263"/>
                      </a:lnTo>
                      <a:lnTo>
                        <a:pt x="829" y="263"/>
                      </a:lnTo>
                      <a:lnTo>
                        <a:pt x="822" y="263"/>
                      </a:lnTo>
                      <a:lnTo>
                        <a:pt x="822" y="270"/>
                      </a:lnTo>
                      <a:lnTo>
                        <a:pt x="822" y="263"/>
                      </a:lnTo>
                      <a:lnTo>
                        <a:pt x="829" y="263"/>
                      </a:lnTo>
                      <a:lnTo>
                        <a:pt x="836" y="263"/>
                      </a:lnTo>
                      <a:lnTo>
                        <a:pt x="836" y="270"/>
                      </a:lnTo>
                      <a:lnTo>
                        <a:pt x="829" y="270"/>
                      </a:lnTo>
                      <a:lnTo>
                        <a:pt x="836" y="270"/>
                      </a:lnTo>
                      <a:lnTo>
                        <a:pt x="836" y="277"/>
                      </a:lnTo>
                      <a:lnTo>
                        <a:pt x="829" y="277"/>
                      </a:lnTo>
                      <a:lnTo>
                        <a:pt x="822" y="277"/>
                      </a:lnTo>
                      <a:lnTo>
                        <a:pt x="829" y="277"/>
                      </a:lnTo>
                      <a:lnTo>
                        <a:pt x="836" y="277"/>
                      </a:lnTo>
                      <a:lnTo>
                        <a:pt x="843" y="277"/>
                      </a:lnTo>
                      <a:lnTo>
                        <a:pt x="843" y="284"/>
                      </a:lnTo>
                      <a:lnTo>
                        <a:pt x="836" y="284"/>
                      </a:lnTo>
                      <a:lnTo>
                        <a:pt x="829" y="284"/>
                      </a:lnTo>
                      <a:lnTo>
                        <a:pt x="822" y="277"/>
                      </a:lnTo>
                      <a:lnTo>
                        <a:pt x="822" y="284"/>
                      </a:lnTo>
                      <a:lnTo>
                        <a:pt x="822" y="277"/>
                      </a:lnTo>
                      <a:lnTo>
                        <a:pt x="815" y="277"/>
                      </a:lnTo>
                      <a:lnTo>
                        <a:pt x="822" y="284"/>
                      </a:lnTo>
                      <a:lnTo>
                        <a:pt x="829" y="284"/>
                      </a:lnTo>
                      <a:lnTo>
                        <a:pt x="836" y="284"/>
                      </a:lnTo>
                      <a:lnTo>
                        <a:pt x="829" y="284"/>
                      </a:lnTo>
                      <a:lnTo>
                        <a:pt x="822" y="284"/>
                      </a:lnTo>
                      <a:lnTo>
                        <a:pt x="815" y="284"/>
                      </a:lnTo>
                      <a:lnTo>
                        <a:pt x="822" y="284"/>
                      </a:lnTo>
                      <a:lnTo>
                        <a:pt x="829" y="284"/>
                      </a:lnTo>
                      <a:lnTo>
                        <a:pt x="836" y="284"/>
                      </a:lnTo>
                      <a:lnTo>
                        <a:pt x="843" y="284"/>
                      </a:lnTo>
                      <a:lnTo>
                        <a:pt x="836" y="284"/>
                      </a:lnTo>
                      <a:lnTo>
                        <a:pt x="829" y="284"/>
                      </a:lnTo>
                      <a:lnTo>
                        <a:pt x="822" y="291"/>
                      </a:lnTo>
                      <a:lnTo>
                        <a:pt x="815" y="291"/>
                      </a:lnTo>
                      <a:lnTo>
                        <a:pt x="822" y="291"/>
                      </a:lnTo>
                      <a:lnTo>
                        <a:pt x="829" y="291"/>
                      </a:lnTo>
                      <a:lnTo>
                        <a:pt x="836" y="284"/>
                      </a:lnTo>
                      <a:lnTo>
                        <a:pt x="843" y="284"/>
                      </a:lnTo>
                      <a:lnTo>
                        <a:pt x="850" y="284"/>
                      </a:lnTo>
                      <a:lnTo>
                        <a:pt x="857" y="284"/>
                      </a:lnTo>
                      <a:lnTo>
                        <a:pt x="857" y="291"/>
                      </a:lnTo>
                      <a:lnTo>
                        <a:pt x="850" y="291"/>
                      </a:lnTo>
                      <a:lnTo>
                        <a:pt x="843" y="291"/>
                      </a:lnTo>
                      <a:lnTo>
                        <a:pt x="843" y="298"/>
                      </a:lnTo>
                      <a:lnTo>
                        <a:pt x="850" y="298"/>
                      </a:lnTo>
                      <a:lnTo>
                        <a:pt x="843" y="298"/>
                      </a:lnTo>
                      <a:lnTo>
                        <a:pt x="850" y="298"/>
                      </a:lnTo>
                      <a:lnTo>
                        <a:pt x="850" y="291"/>
                      </a:lnTo>
                      <a:lnTo>
                        <a:pt x="857" y="291"/>
                      </a:lnTo>
                      <a:lnTo>
                        <a:pt x="857" y="284"/>
                      </a:lnTo>
                      <a:lnTo>
                        <a:pt x="864" y="284"/>
                      </a:lnTo>
                      <a:lnTo>
                        <a:pt x="871" y="284"/>
                      </a:lnTo>
                      <a:lnTo>
                        <a:pt x="871" y="291"/>
                      </a:lnTo>
                      <a:lnTo>
                        <a:pt x="864" y="291"/>
                      </a:lnTo>
                      <a:lnTo>
                        <a:pt x="864" y="298"/>
                      </a:lnTo>
                      <a:lnTo>
                        <a:pt x="857" y="298"/>
                      </a:lnTo>
                      <a:lnTo>
                        <a:pt x="850" y="305"/>
                      </a:lnTo>
                      <a:lnTo>
                        <a:pt x="843" y="305"/>
                      </a:lnTo>
                      <a:lnTo>
                        <a:pt x="850" y="305"/>
                      </a:lnTo>
                      <a:lnTo>
                        <a:pt x="857" y="305"/>
                      </a:lnTo>
                      <a:lnTo>
                        <a:pt x="857" y="298"/>
                      </a:lnTo>
                      <a:lnTo>
                        <a:pt x="857" y="305"/>
                      </a:lnTo>
                      <a:lnTo>
                        <a:pt x="864" y="305"/>
                      </a:lnTo>
                      <a:lnTo>
                        <a:pt x="864" y="298"/>
                      </a:lnTo>
                      <a:lnTo>
                        <a:pt x="871" y="298"/>
                      </a:lnTo>
                      <a:lnTo>
                        <a:pt x="878" y="298"/>
                      </a:lnTo>
                      <a:lnTo>
                        <a:pt x="878" y="305"/>
                      </a:lnTo>
                      <a:lnTo>
                        <a:pt x="878" y="312"/>
                      </a:lnTo>
                      <a:lnTo>
                        <a:pt x="871" y="312"/>
                      </a:lnTo>
                      <a:lnTo>
                        <a:pt x="878" y="312"/>
                      </a:lnTo>
                      <a:lnTo>
                        <a:pt x="878" y="305"/>
                      </a:lnTo>
                      <a:lnTo>
                        <a:pt x="878" y="298"/>
                      </a:lnTo>
                      <a:lnTo>
                        <a:pt x="886" y="298"/>
                      </a:lnTo>
                      <a:lnTo>
                        <a:pt x="893" y="305"/>
                      </a:lnTo>
                      <a:lnTo>
                        <a:pt x="893" y="298"/>
                      </a:lnTo>
                      <a:lnTo>
                        <a:pt x="900" y="298"/>
                      </a:lnTo>
                      <a:lnTo>
                        <a:pt x="893" y="298"/>
                      </a:lnTo>
                      <a:lnTo>
                        <a:pt x="893" y="291"/>
                      </a:lnTo>
                      <a:lnTo>
                        <a:pt x="900" y="291"/>
                      </a:lnTo>
                      <a:lnTo>
                        <a:pt x="907" y="291"/>
                      </a:lnTo>
                      <a:lnTo>
                        <a:pt x="900" y="298"/>
                      </a:lnTo>
                      <a:lnTo>
                        <a:pt x="907" y="298"/>
                      </a:lnTo>
                      <a:lnTo>
                        <a:pt x="914" y="298"/>
                      </a:lnTo>
                      <a:lnTo>
                        <a:pt x="907" y="298"/>
                      </a:lnTo>
                      <a:lnTo>
                        <a:pt x="914" y="298"/>
                      </a:lnTo>
                      <a:lnTo>
                        <a:pt x="914" y="305"/>
                      </a:lnTo>
                      <a:lnTo>
                        <a:pt x="921" y="305"/>
                      </a:lnTo>
                      <a:lnTo>
                        <a:pt x="928" y="305"/>
                      </a:lnTo>
                      <a:lnTo>
                        <a:pt x="928" y="312"/>
                      </a:lnTo>
                      <a:lnTo>
                        <a:pt x="921" y="312"/>
                      </a:lnTo>
                      <a:lnTo>
                        <a:pt x="914" y="312"/>
                      </a:lnTo>
                      <a:lnTo>
                        <a:pt x="907" y="312"/>
                      </a:lnTo>
                      <a:lnTo>
                        <a:pt x="907" y="305"/>
                      </a:lnTo>
                      <a:lnTo>
                        <a:pt x="907" y="312"/>
                      </a:lnTo>
                      <a:lnTo>
                        <a:pt x="900" y="312"/>
                      </a:lnTo>
                      <a:lnTo>
                        <a:pt x="907" y="312"/>
                      </a:lnTo>
                      <a:lnTo>
                        <a:pt x="914" y="312"/>
                      </a:lnTo>
                      <a:lnTo>
                        <a:pt x="921" y="319"/>
                      </a:lnTo>
                      <a:lnTo>
                        <a:pt x="914" y="319"/>
                      </a:lnTo>
                      <a:lnTo>
                        <a:pt x="907" y="319"/>
                      </a:lnTo>
                      <a:lnTo>
                        <a:pt x="914" y="319"/>
                      </a:lnTo>
                      <a:lnTo>
                        <a:pt x="921" y="319"/>
                      </a:lnTo>
                      <a:lnTo>
                        <a:pt x="921" y="326"/>
                      </a:lnTo>
                      <a:lnTo>
                        <a:pt x="914" y="319"/>
                      </a:lnTo>
                      <a:lnTo>
                        <a:pt x="914" y="326"/>
                      </a:lnTo>
                      <a:lnTo>
                        <a:pt x="907" y="326"/>
                      </a:lnTo>
                      <a:lnTo>
                        <a:pt x="900" y="326"/>
                      </a:lnTo>
                      <a:lnTo>
                        <a:pt x="907" y="326"/>
                      </a:lnTo>
                      <a:lnTo>
                        <a:pt x="900" y="326"/>
                      </a:lnTo>
                      <a:lnTo>
                        <a:pt x="900" y="319"/>
                      </a:lnTo>
                      <a:lnTo>
                        <a:pt x="893" y="319"/>
                      </a:lnTo>
                      <a:lnTo>
                        <a:pt x="886" y="319"/>
                      </a:lnTo>
                      <a:lnTo>
                        <a:pt x="878" y="319"/>
                      </a:lnTo>
                      <a:lnTo>
                        <a:pt x="886" y="319"/>
                      </a:lnTo>
                      <a:lnTo>
                        <a:pt x="893" y="319"/>
                      </a:lnTo>
                      <a:lnTo>
                        <a:pt x="886" y="319"/>
                      </a:lnTo>
                      <a:lnTo>
                        <a:pt x="893" y="319"/>
                      </a:lnTo>
                      <a:lnTo>
                        <a:pt x="893" y="326"/>
                      </a:lnTo>
                      <a:lnTo>
                        <a:pt x="886" y="326"/>
                      </a:lnTo>
                      <a:lnTo>
                        <a:pt x="878" y="326"/>
                      </a:lnTo>
                      <a:lnTo>
                        <a:pt x="878" y="319"/>
                      </a:lnTo>
                      <a:lnTo>
                        <a:pt x="878" y="326"/>
                      </a:lnTo>
                      <a:lnTo>
                        <a:pt x="886" y="326"/>
                      </a:lnTo>
                      <a:lnTo>
                        <a:pt x="893" y="326"/>
                      </a:lnTo>
                      <a:lnTo>
                        <a:pt x="893" y="334"/>
                      </a:lnTo>
                      <a:lnTo>
                        <a:pt x="900" y="334"/>
                      </a:lnTo>
                      <a:lnTo>
                        <a:pt x="907" y="334"/>
                      </a:lnTo>
                      <a:lnTo>
                        <a:pt x="900" y="334"/>
                      </a:lnTo>
                      <a:lnTo>
                        <a:pt x="907" y="334"/>
                      </a:lnTo>
                      <a:lnTo>
                        <a:pt x="907" y="341"/>
                      </a:lnTo>
                      <a:lnTo>
                        <a:pt x="907" y="334"/>
                      </a:lnTo>
                      <a:lnTo>
                        <a:pt x="900" y="334"/>
                      </a:lnTo>
                      <a:lnTo>
                        <a:pt x="900" y="341"/>
                      </a:lnTo>
                      <a:lnTo>
                        <a:pt x="893" y="341"/>
                      </a:lnTo>
                      <a:lnTo>
                        <a:pt x="886" y="334"/>
                      </a:lnTo>
                      <a:lnTo>
                        <a:pt x="878" y="334"/>
                      </a:lnTo>
                      <a:lnTo>
                        <a:pt x="871" y="334"/>
                      </a:lnTo>
                      <a:lnTo>
                        <a:pt x="878" y="334"/>
                      </a:lnTo>
                      <a:lnTo>
                        <a:pt x="886" y="334"/>
                      </a:lnTo>
                      <a:lnTo>
                        <a:pt x="886" y="341"/>
                      </a:lnTo>
                      <a:lnTo>
                        <a:pt x="893" y="341"/>
                      </a:lnTo>
                      <a:lnTo>
                        <a:pt x="886" y="341"/>
                      </a:lnTo>
                      <a:lnTo>
                        <a:pt x="893" y="341"/>
                      </a:lnTo>
                      <a:lnTo>
                        <a:pt x="893" y="348"/>
                      </a:lnTo>
                      <a:lnTo>
                        <a:pt x="886" y="348"/>
                      </a:lnTo>
                      <a:lnTo>
                        <a:pt x="878" y="348"/>
                      </a:lnTo>
                      <a:lnTo>
                        <a:pt x="878" y="341"/>
                      </a:lnTo>
                      <a:lnTo>
                        <a:pt x="878" y="348"/>
                      </a:lnTo>
                      <a:lnTo>
                        <a:pt x="878" y="341"/>
                      </a:lnTo>
                      <a:lnTo>
                        <a:pt x="878" y="348"/>
                      </a:lnTo>
                      <a:lnTo>
                        <a:pt x="886" y="348"/>
                      </a:lnTo>
                      <a:lnTo>
                        <a:pt x="878" y="348"/>
                      </a:lnTo>
                      <a:lnTo>
                        <a:pt x="886" y="348"/>
                      </a:lnTo>
                      <a:lnTo>
                        <a:pt x="886" y="355"/>
                      </a:lnTo>
                      <a:lnTo>
                        <a:pt x="878" y="355"/>
                      </a:lnTo>
                      <a:lnTo>
                        <a:pt x="878" y="348"/>
                      </a:lnTo>
                      <a:lnTo>
                        <a:pt x="871" y="348"/>
                      </a:lnTo>
                      <a:lnTo>
                        <a:pt x="878" y="348"/>
                      </a:lnTo>
                      <a:lnTo>
                        <a:pt x="871" y="348"/>
                      </a:lnTo>
                      <a:lnTo>
                        <a:pt x="871" y="355"/>
                      </a:lnTo>
                      <a:lnTo>
                        <a:pt x="878" y="355"/>
                      </a:lnTo>
                      <a:lnTo>
                        <a:pt x="871" y="355"/>
                      </a:lnTo>
                      <a:lnTo>
                        <a:pt x="864" y="355"/>
                      </a:lnTo>
                      <a:lnTo>
                        <a:pt x="864" y="348"/>
                      </a:lnTo>
                      <a:lnTo>
                        <a:pt x="857" y="348"/>
                      </a:lnTo>
                      <a:lnTo>
                        <a:pt x="857" y="341"/>
                      </a:lnTo>
                      <a:lnTo>
                        <a:pt x="857" y="348"/>
                      </a:lnTo>
                      <a:lnTo>
                        <a:pt x="864" y="348"/>
                      </a:lnTo>
                      <a:lnTo>
                        <a:pt x="864" y="355"/>
                      </a:lnTo>
                      <a:lnTo>
                        <a:pt x="857" y="348"/>
                      </a:lnTo>
                      <a:lnTo>
                        <a:pt x="850" y="355"/>
                      </a:lnTo>
                      <a:lnTo>
                        <a:pt x="850" y="348"/>
                      </a:lnTo>
                      <a:lnTo>
                        <a:pt x="850" y="355"/>
                      </a:lnTo>
                      <a:lnTo>
                        <a:pt x="857" y="355"/>
                      </a:lnTo>
                      <a:lnTo>
                        <a:pt x="864" y="355"/>
                      </a:lnTo>
                      <a:lnTo>
                        <a:pt x="857" y="355"/>
                      </a:lnTo>
                      <a:lnTo>
                        <a:pt x="850" y="355"/>
                      </a:lnTo>
                      <a:lnTo>
                        <a:pt x="857" y="355"/>
                      </a:lnTo>
                      <a:lnTo>
                        <a:pt x="850" y="355"/>
                      </a:lnTo>
                      <a:lnTo>
                        <a:pt x="857" y="355"/>
                      </a:lnTo>
                      <a:lnTo>
                        <a:pt x="857" y="362"/>
                      </a:lnTo>
                      <a:lnTo>
                        <a:pt x="864" y="362"/>
                      </a:lnTo>
                      <a:lnTo>
                        <a:pt x="857" y="362"/>
                      </a:lnTo>
                      <a:lnTo>
                        <a:pt x="850" y="362"/>
                      </a:lnTo>
                      <a:lnTo>
                        <a:pt x="857" y="362"/>
                      </a:lnTo>
                      <a:lnTo>
                        <a:pt x="850" y="362"/>
                      </a:lnTo>
                      <a:lnTo>
                        <a:pt x="857" y="362"/>
                      </a:lnTo>
                      <a:lnTo>
                        <a:pt x="857" y="369"/>
                      </a:lnTo>
                      <a:lnTo>
                        <a:pt x="864" y="369"/>
                      </a:lnTo>
                      <a:lnTo>
                        <a:pt x="857" y="369"/>
                      </a:lnTo>
                      <a:lnTo>
                        <a:pt x="864" y="369"/>
                      </a:lnTo>
                      <a:lnTo>
                        <a:pt x="857" y="369"/>
                      </a:lnTo>
                      <a:lnTo>
                        <a:pt x="864" y="369"/>
                      </a:lnTo>
                      <a:lnTo>
                        <a:pt x="857" y="369"/>
                      </a:lnTo>
                      <a:lnTo>
                        <a:pt x="864" y="369"/>
                      </a:lnTo>
                      <a:lnTo>
                        <a:pt x="857" y="369"/>
                      </a:lnTo>
                      <a:lnTo>
                        <a:pt x="857" y="376"/>
                      </a:lnTo>
                      <a:lnTo>
                        <a:pt x="864" y="376"/>
                      </a:lnTo>
                      <a:lnTo>
                        <a:pt x="857" y="376"/>
                      </a:lnTo>
                      <a:lnTo>
                        <a:pt x="864" y="376"/>
                      </a:lnTo>
                      <a:lnTo>
                        <a:pt x="857" y="376"/>
                      </a:lnTo>
                      <a:lnTo>
                        <a:pt x="857" y="383"/>
                      </a:lnTo>
                      <a:lnTo>
                        <a:pt x="857" y="376"/>
                      </a:lnTo>
                      <a:lnTo>
                        <a:pt x="850" y="376"/>
                      </a:lnTo>
                      <a:lnTo>
                        <a:pt x="857" y="376"/>
                      </a:lnTo>
                      <a:lnTo>
                        <a:pt x="850" y="376"/>
                      </a:lnTo>
                      <a:lnTo>
                        <a:pt x="857" y="376"/>
                      </a:lnTo>
                      <a:lnTo>
                        <a:pt x="857" y="383"/>
                      </a:lnTo>
                      <a:lnTo>
                        <a:pt x="850" y="383"/>
                      </a:lnTo>
                      <a:lnTo>
                        <a:pt x="850" y="376"/>
                      </a:lnTo>
                      <a:lnTo>
                        <a:pt x="850" y="383"/>
                      </a:lnTo>
                      <a:lnTo>
                        <a:pt x="850" y="376"/>
                      </a:lnTo>
                      <a:lnTo>
                        <a:pt x="850" y="383"/>
                      </a:lnTo>
                      <a:lnTo>
                        <a:pt x="843" y="383"/>
                      </a:lnTo>
                      <a:lnTo>
                        <a:pt x="843" y="376"/>
                      </a:lnTo>
                      <a:lnTo>
                        <a:pt x="850" y="376"/>
                      </a:lnTo>
                      <a:lnTo>
                        <a:pt x="843" y="376"/>
                      </a:lnTo>
                      <a:lnTo>
                        <a:pt x="850" y="376"/>
                      </a:lnTo>
                      <a:lnTo>
                        <a:pt x="843" y="376"/>
                      </a:lnTo>
                      <a:lnTo>
                        <a:pt x="850" y="369"/>
                      </a:lnTo>
                      <a:lnTo>
                        <a:pt x="843" y="369"/>
                      </a:lnTo>
                      <a:lnTo>
                        <a:pt x="843" y="376"/>
                      </a:lnTo>
                      <a:lnTo>
                        <a:pt x="836" y="376"/>
                      </a:lnTo>
                      <a:lnTo>
                        <a:pt x="829" y="376"/>
                      </a:lnTo>
                      <a:lnTo>
                        <a:pt x="836" y="376"/>
                      </a:lnTo>
                      <a:lnTo>
                        <a:pt x="829" y="376"/>
                      </a:lnTo>
                      <a:lnTo>
                        <a:pt x="836" y="376"/>
                      </a:lnTo>
                      <a:lnTo>
                        <a:pt x="836" y="369"/>
                      </a:lnTo>
                      <a:lnTo>
                        <a:pt x="829" y="369"/>
                      </a:lnTo>
                      <a:lnTo>
                        <a:pt x="829" y="376"/>
                      </a:lnTo>
                      <a:lnTo>
                        <a:pt x="829" y="369"/>
                      </a:lnTo>
                      <a:lnTo>
                        <a:pt x="829" y="362"/>
                      </a:lnTo>
                      <a:lnTo>
                        <a:pt x="836" y="362"/>
                      </a:lnTo>
                      <a:lnTo>
                        <a:pt x="829" y="362"/>
                      </a:lnTo>
                      <a:lnTo>
                        <a:pt x="829" y="369"/>
                      </a:lnTo>
                      <a:lnTo>
                        <a:pt x="822" y="369"/>
                      </a:lnTo>
                      <a:lnTo>
                        <a:pt x="829" y="369"/>
                      </a:lnTo>
                      <a:lnTo>
                        <a:pt x="822" y="369"/>
                      </a:lnTo>
                      <a:lnTo>
                        <a:pt x="829" y="369"/>
                      </a:lnTo>
                      <a:lnTo>
                        <a:pt x="822" y="369"/>
                      </a:lnTo>
                      <a:lnTo>
                        <a:pt x="829" y="369"/>
                      </a:lnTo>
                      <a:lnTo>
                        <a:pt x="822" y="376"/>
                      </a:lnTo>
                      <a:lnTo>
                        <a:pt x="822" y="369"/>
                      </a:lnTo>
                      <a:lnTo>
                        <a:pt x="822" y="376"/>
                      </a:lnTo>
                      <a:lnTo>
                        <a:pt x="815" y="376"/>
                      </a:lnTo>
                      <a:lnTo>
                        <a:pt x="815" y="369"/>
                      </a:lnTo>
                      <a:lnTo>
                        <a:pt x="822" y="369"/>
                      </a:lnTo>
                      <a:lnTo>
                        <a:pt x="815" y="369"/>
                      </a:lnTo>
                      <a:lnTo>
                        <a:pt x="822" y="369"/>
                      </a:lnTo>
                      <a:lnTo>
                        <a:pt x="815" y="369"/>
                      </a:lnTo>
                      <a:lnTo>
                        <a:pt x="808" y="369"/>
                      </a:lnTo>
                      <a:lnTo>
                        <a:pt x="815" y="369"/>
                      </a:lnTo>
                      <a:lnTo>
                        <a:pt x="808" y="369"/>
                      </a:lnTo>
                      <a:lnTo>
                        <a:pt x="815" y="369"/>
                      </a:lnTo>
                      <a:lnTo>
                        <a:pt x="815" y="362"/>
                      </a:lnTo>
                      <a:lnTo>
                        <a:pt x="815" y="369"/>
                      </a:lnTo>
                      <a:lnTo>
                        <a:pt x="815" y="362"/>
                      </a:lnTo>
                      <a:lnTo>
                        <a:pt x="808" y="362"/>
                      </a:lnTo>
                      <a:lnTo>
                        <a:pt x="815" y="362"/>
                      </a:lnTo>
                      <a:lnTo>
                        <a:pt x="822" y="362"/>
                      </a:lnTo>
                      <a:lnTo>
                        <a:pt x="829" y="362"/>
                      </a:lnTo>
                      <a:lnTo>
                        <a:pt x="822" y="362"/>
                      </a:lnTo>
                      <a:lnTo>
                        <a:pt x="815" y="362"/>
                      </a:lnTo>
                      <a:lnTo>
                        <a:pt x="808" y="362"/>
                      </a:lnTo>
                      <a:lnTo>
                        <a:pt x="800" y="362"/>
                      </a:lnTo>
                      <a:lnTo>
                        <a:pt x="808" y="362"/>
                      </a:lnTo>
                      <a:lnTo>
                        <a:pt x="800" y="362"/>
                      </a:lnTo>
                      <a:lnTo>
                        <a:pt x="808" y="362"/>
                      </a:lnTo>
                      <a:lnTo>
                        <a:pt x="808" y="355"/>
                      </a:lnTo>
                      <a:lnTo>
                        <a:pt x="815" y="355"/>
                      </a:lnTo>
                      <a:lnTo>
                        <a:pt x="808" y="355"/>
                      </a:lnTo>
                      <a:lnTo>
                        <a:pt x="800" y="355"/>
                      </a:lnTo>
                      <a:lnTo>
                        <a:pt x="808" y="355"/>
                      </a:lnTo>
                      <a:lnTo>
                        <a:pt x="808" y="348"/>
                      </a:lnTo>
                      <a:lnTo>
                        <a:pt x="815" y="348"/>
                      </a:lnTo>
                      <a:lnTo>
                        <a:pt x="808" y="348"/>
                      </a:lnTo>
                      <a:lnTo>
                        <a:pt x="800" y="348"/>
                      </a:lnTo>
                      <a:lnTo>
                        <a:pt x="808" y="348"/>
                      </a:lnTo>
                      <a:lnTo>
                        <a:pt x="800" y="355"/>
                      </a:lnTo>
                      <a:lnTo>
                        <a:pt x="793" y="355"/>
                      </a:lnTo>
                      <a:lnTo>
                        <a:pt x="793" y="348"/>
                      </a:lnTo>
                      <a:lnTo>
                        <a:pt x="793" y="341"/>
                      </a:lnTo>
                      <a:lnTo>
                        <a:pt x="800" y="341"/>
                      </a:lnTo>
                      <a:lnTo>
                        <a:pt x="808" y="341"/>
                      </a:lnTo>
                      <a:lnTo>
                        <a:pt x="808" y="334"/>
                      </a:lnTo>
                      <a:lnTo>
                        <a:pt x="815" y="341"/>
                      </a:lnTo>
                      <a:lnTo>
                        <a:pt x="822" y="341"/>
                      </a:lnTo>
                      <a:lnTo>
                        <a:pt x="815" y="341"/>
                      </a:lnTo>
                      <a:lnTo>
                        <a:pt x="815" y="334"/>
                      </a:lnTo>
                      <a:lnTo>
                        <a:pt x="815" y="326"/>
                      </a:lnTo>
                      <a:lnTo>
                        <a:pt x="822" y="326"/>
                      </a:lnTo>
                      <a:lnTo>
                        <a:pt x="829" y="326"/>
                      </a:lnTo>
                      <a:lnTo>
                        <a:pt x="829" y="319"/>
                      </a:lnTo>
                      <a:lnTo>
                        <a:pt x="829" y="326"/>
                      </a:lnTo>
                      <a:lnTo>
                        <a:pt x="829" y="319"/>
                      </a:lnTo>
                      <a:lnTo>
                        <a:pt x="822" y="326"/>
                      </a:lnTo>
                      <a:lnTo>
                        <a:pt x="815" y="326"/>
                      </a:lnTo>
                      <a:lnTo>
                        <a:pt x="815" y="334"/>
                      </a:lnTo>
                      <a:lnTo>
                        <a:pt x="808" y="334"/>
                      </a:lnTo>
                      <a:lnTo>
                        <a:pt x="800" y="334"/>
                      </a:lnTo>
                      <a:lnTo>
                        <a:pt x="800" y="341"/>
                      </a:lnTo>
                      <a:lnTo>
                        <a:pt x="793" y="341"/>
                      </a:lnTo>
                      <a:lnTo>
                        <a:pt x="786" y="341"/>
                      </a:lnTo>
                      <a:lnTo>
                        <a:pt x="779" y="341"/>
                      </a:lnTo>
                      <a:lnTo>
                        <a:pt x="779" y="334"/>
                      </a:lnTo>
                      <a:lnTo>
                        <a:pt x="786" y="334"/>
                      </a:lnTo>
                      <a:lnTo>
                        <a:pt x="786" y="326"/>
                      </a:lnTo>
                      <a:lnTo>
                        <a:pt x="793" y="326"/>
                      </a:lnTo>
                      <a:lnTo>
                        <a:pt x="793" y="319"/>
                      </a:lnTo>
                      <a:lnTo>
                        <a:pt x="793" y="326"/>
                      </a:lnTo>
                      <a:lnTo>
                        <a:pt x="786" y="326"/>
                      </a:lnTo>
                      <a:lnTo>
                        <a:pt x="793" y="326"/>
                      </a:lnTo>
                      <a:lnTo>
                        <a:pt x="786" y="326"/>
                      </a:lnTo>
                      <a:lnTo>
                        <a:pt x="793" y="326"/>
                      </a:lnTo>
                      <a:lnTo>
                        <a:pt x="786" y="326"/>
                      </a:lnTo>
                      <a:lnTo>
                        <a:pt x="786" y="334"/>
                      </a:lnTo>
                      <a:lnTo>
                        <a:pt x="779" y="334"/>
                      </a:lnTo>
                      <a:lnTo>
                        <a:pt x="772" y="334"/>
                      </a:lnTo>
                      <a:lnTo>
                        <a:pt x="772" y="326"/>
                      </a:lnTo>
                      <a:lnTo>
                        <a:pt x="765" y="326"/>
                      </a:lnTo>
                      <a:lnTo>
                        <a:pt x="772" y="326"/>
                      </a:lnTo>
                      <a:lnTo>
                        <a:pt x="765" y="326"/>
                      </a:lnTo>
                      <a:lnTo>
                        <a:pt x="772" y="326"/>
                      </a:lnTo>
                      <a:lnTo>
                        <a:pt x="765" y="326"/>
                      </a:lnTo>
                      <a:lnTo>
                        <a:pt x="758" y="326"/>
                      </a:lnTo>
                      <a:lnTo>
                        <a:pt x="758" y="319"/>
                      </a:lnTo>
                      <a:lnTo>
                        <a:pt x="765" y="319"/>
                      </a:lnTo>
                      <a:lnTo>
                        <a:pt x="758" y="319"/>
                      </a:lnTo>
                      <a:lnTo>
                        <a:pt x="751" y="319"/>
                      </a:lnTo>
                      <a:lnTo>
                        <a:pt x="758" y="319"/>
                      </a:lnTo>
                      <a:lnTo>
                        <a:pt x="751" y="319"/>
                      </a:lnTo>
                      <a:lnTo>
                        <a:pt x="751" y="312"/>
                      </a:lnTo>
                      <a:lnTo>
                        <a:pt x="744" y="312"/>
                      </a:lnTo>
                      <a:lnTo>
                        <a:pt x="737" y="312"/>
                      </a:lnTo>
                      <a:lnTo>
                        <a:pt x="737" y="305"/>
                      </a:lnTo>
                      <a:lnTo>
                        <a:pt x="737" y="312"/>
                      </a:lnTo>
                      <a:lnTo>
                        <a:pt x="744" y="312"/>
                      </a:lnTo>
                      <a:lnTo>
                        <a:pt x="751" y="312"/>
                      </a:lnTo>
                      <a:lnTo>
                        <a:pt x="744" y="312"/>
                      </a:lnTo>
                      <a:lnTo>
                        <a:pt x="737" y="312"/>
                      </a:lnTo>
                      <a:lnTo>
                        <a:pt x="744" y="312"/>
                      </a:lnTo>
                      <a:lnTo>
                        <a:pt x="744" y="319"/>
                      </a:lnTo>
                      <a:lnTo>
                        <a:pt x="737" y="319"/>
                      </a:lnTo>
                      <a:lnTo>
                        <a:pt x="737" y="312"/>
                      </a:lnTo>
                      <a:lnTo>
                        <a:pt x="730" y="312"/>
                      </a:lnTo>
                      <a:lnTo>
                        <a:pt x="723" y="312"/>
                      </a:lnTo>
                      <a:lnTo>
                        <a:pt x="730" y="312"/>
                      </a:lnTo>
                      <a:lnTo>
                        <a:pt x="723" y="312"/>
                      </a:lnTo>
                      <a:lnTo>
                        <a:pt x="715" y="312"/>
                      </a:lnTo>
                      <a:lnTo>
                        <a:pt x="723" y="312"/>
                      </a:lnTo>
                      <a:lnTo>
                        <a:pt x="730" y="312"/>
                      </a:lnTo>
                      <a:lnTo>
                        <a:pt x="737" y="312"/>
                      </a:lnTo>
                      <a:lnTo>
                        <a:pt x="737" y="319"/>
                      </a:lnTo>
                      <a:lnTo>
                        <a:pt x="744" y="319"/>
                      </a:lnTo>
                      <a:lnTo>
                        <a:pt x="737" y="319"/>
                      </a:lnTo>
                      <a:lnTo>
                        <a:pt x="730" y="319"/>
                      </a:lnTo>
                      <a:lnTo>
                        <a:pt x="737" y="319"/>
                      </a:lnTo>
                      <a:lnTo>
                        <a:pt x="730" y="319"/>
                      </a:lnTo>
                      <a:lnTo>
                        <a:pt x="737" y="319"/>
                      </a:lnTo>
                      <a:lnTo>
                        <a:pt x="737" y="326"/>
                      </a:lnTo>
                      <a:lnTo>
                        <a:pt x="744" y="326"/>
                      </a:lnTo>
                      <a:lnTo>
                        <a:pt x="737" y="326"/>
                      </a:lnTo>
                      <a:lnTo>
                        <a:pt x="744" y="326"/>
                      </a:lnTo>
                      <a:lnTo>
                        <a:pt x="737" y="326"/>
                      </a:lnTo>
                      <a:lnTo>
                        <a:pt x="730" y="326"/>
                      </a:lnTo>
                      <a:lnTo>
                        <a:pt x="737" y="326"/>
                      </a:lnTo>
                      <a:lnTo>
                        <a:pt x="730" y="326"/>
                      </a:lnTo>
                      <a:lnTo>
                        <a:pt x="730" y="319"/>
                      </a:lnTo>
                      <a:lnTo>
                        <a:pt x="723" y="319"/>
                      </a:lnTo>
                      <a:lnTo>
                        <a:pt x="723" y="312"/>
                      </a:lnTo>
                      <a:lnTo>
                        <a:pt x="715" y="312"/>
                      </a:lnTo>
                      <a:lnTo>
                        <a:pt x="715" y="319"/>
                      </a:lnTo>
                      <a:lnTo>
                        <a:pt x="723" y="319"/>
                      </a:lnTo>
                      <a:lnTo>
                        <a:pt x="715" y="319"/>
                      </a:lnTo>
                      <a:lnTo>
                        <a:pt x="723" y="319"/>
                      </a:lnTo>
                      <a:lnTo>
                        <a:pt x="715" y="319"/>
                      </a:lnTo>
                      <a:lnTo>
                        <a:pt x="723" y="319"/>
                      </a:lnTo>
                      <a:lnTo>
                        <a:pt x="715" y="319"/>
                      </a:lnTo>
                      <a:lnTo>
                        <a:pt x="715" y="312"/>
                      </a:lnTo>
                      <a:lnTo>
                        <a:pt x="715" y="319"/>
                      </a:lnTo>
                      <a:lnTo>
                        <a:pt x="715" y="312"/>
                      </a:lnTo>
                      <a:lnTo>
                        <a:pt x="715" y="319"/>
                      </a:lnTo>
                      <a:lnTo>
                        <a:pt x="723" y="319"/>
                      </a:lnTo>
                      <a:lnTo>
                        <a:pt x="723" y="326"/>
                      </a:lnTo>
                      <a:lnTo>
                        <a:pt x="715" y="326"/>
                      </a:lnTo>
                      <a:lnTo>
                        <a:pt x="723" y="326"/>
                      </a:lnTo>
                      <a:lnTo>
                        <a:pt x="715" y="326"/>
                      </a:lnTo>
                      <a:lnTo>
                        <a:pt x="723" y="326"/>
                      </a:lnTo>
                      <a:lnTo>
                        <a:pt x="730" y="326"/>
                      </a:lnTo>
                      <a:lnTo>
                        <a:pt x="730" y="334"/>
                      </a:lnTo>
                      <a:lnTo>
                        <a:pt x="737" y="334"/>
                      </a:lnTo>
                      <a:lnTo>
                        <a:pt x="737" y="341"/>
                      </a:lnTo>
                      <a:lnTo>
                        <a:pt x="737" y="334"/>
                      </a:lnTo>
                      <a:lnTo>
                        <a:pt x="737" y="341"/>
                      </a:lnTo>
                      <a:lnTo>
                        <a:pt x="737" y="334"/>
                      </a:lnTo>
                      <a:lnTo>
                        <a:pt x="737" y="341"/>
                      </a:lnTo>
                      <a:lnTo>
                        <a:pt x="730" y="341"/>
                      </a:lnTo>
                      <a:lnTo>
                        <a:pt x="737" y="341"/>
                      </a:lnTo>
                      <a:lnTo>
                        <a:pt x="730" y="341"/>
                      </a:lnTo>
                      <a:lnTo>
                        <a:pt x="723" y="341"/>
                      </a:lnTo>
                      <a:lnTo>
                        <a:pt x="730" y="341"/>
                      </a:lnTo>
                      <a:lnTo>
                        <a:pt x="723" y="341"/>
                      </a:lnTo>
                      <a:lnTo>
                        <a:pt x="723" y="334"/>
                      </a:lnTo>
                      <a:lnTo>
                        <a:pt x="723" y="341"/>
                      </a:lnTo>
                      <a:lnTo>
                        <a:pt x="715" y="341"/>
                      </a:lnTo>
                      <a:lnTo>
                        <a:pt x="723" y="341"/>
                      </a:lnTo>
                      <a:lnTo>
                        <a:pt x="715" y="341"/>
                      </a:lnTo>
                      <a:lnTo>
                        <a:pt x="723" y="341"/>
                      </a:lnTo>
                      <a:lnTo>
                        <a:pt x="715" y="341"/>
                      </a:lnTo>
                      <a:lnTo>
                        <a:pt x="723" y="341"/>
                      </a:lnTo>
                      <a:lnTo>
                        <a:pt x="715" y="341"/>
                      </a:lnTo>
                      <a:lnTo>
                        <a:pt x="708" y="341"/>
                      </a:lnTo>
                      <a:lnTo>
                        <a:pt x="715" y="334"/>
                      </a:lnTo>
                      <a:lnTo>
                        <a:pt x="708" y="334"/>
                      </a:lnTo>
                      <a:lnTo>
                        <a:pt x="708" y="341"/>
                      </a:lnTo>
                      <a:lnTo>
                        <a:pt x="708" y="334"/>
                      </a:lnTo>
                      <a:lnTo>
                        <a:pt x="708" y="341"/>
                      </a:lnTo>
                      <a:lnTo>
                        <a:pt x="701" y="334"/>
                      </a:lnTo>
                      <a:lnTo>
                        <a:pt x="701" y="341"/>
                      </a:lnTo>
                      <a:lnTo>
                        <a:pt x="708" y="341"/>
                      </a:lnTo>
                      <a:lnTo>
                        <a:pt x="701" y="341"/>
                      </a:lnTo>
                      <a:lnTo>
                        <a:pt x="708" y="341"/>
                      </a:lnTo>
                      <a:lnTo>
                        <a:pt x="708" y="348"/>
                      </a:lnTo>
                      <a:lnTo>
                        <a:pt x="708" y="341"/>
                      </a:lnTo>
                      <a:lnTo>
                        <a:pt x="708" y="348"/>
                      </a:lnTo>
                      <a:lnTo>
                        <a:pt x="701" y="348"/>
                      </a:lnTo>
                      <a:lnTo>
                        <a:pt x="708" y="348"/>
                      </a:lnTo>
                      <a:lnTo>
                        <a:pt x="715" y="348"/>
                      </a:lnTo>
                      <a:lnTo>
                        <a:pt x="715" y="355"/>
                      </a:lnTo>
                      <a:lnTo>
                        <a:pt x="708" y="355"/>
                      </a:lnTo>
                      <a:lnTo>
                        <a:pt x="715" y="355"/>
                      </a:lnTo>
                      <a:lnTo>
                        <a:pt x="708" y="355"/>
                      </a:lnTo>
                      <a:lnTo>
                        <a:pt x="715" y="355"/>
                      </a:lnTo>
                      <a:lnTo>
                        <a:pt x="708" y="362"/>
                      </a:lnTo>
                      <a:lnTo>
                        <a:pt x="715" y="355"/>
                      </a:lnTo>
                      <a:lnTo>
                        <a:pt x="723" y="355"/>
                      </a:lnTo>
                      <a:lnTo>
                        <a:pt x="730" y="355"/>
                      </a:lnTo>
                      <a:lnTo>
                        <a:pt x="723" y="355"/>
                      </a:lnTo>
                      <a:lnTo>
                        <a:pt x="715" y="355"/>
                      </a:lnTo>
                      <a:lnTo>
                        <a:pt x="723" y="355"/>
                      </a:lnTo>
                      <a:lnTo>
                        <a:pt x="730" y="355"/>
                      </a:lnTo>
                      <a:lnTo>
                        <a:pt x="723" y="355"/>
                      </a:lnTo>
                      <a:lnTo>
                        <a:pt x="730" y="355"/>
                      </a:lnTo>
                      <a:lnTo>
                        <a:pt x="730" y="348"/>
                      </a:lnTo>
                      <a:lnTo>
                        <a:pt x="730" y="355"/>
                      </a:lnTo>
                      <a:lnTo>
                        <a:pt x="730" y="348"/>
                      </a:lnTo>
                      <a:lnTo>
                        <a:pt x="730" y="355"/>
                      </a:lnTo>
                      <a:lnTo>
                        <a:pt x="730" y="348"/>
                      </a:lnTo>
                      <a:lnTo>
                        <a:pt x="730" y="355"/>
                      </a:lnTo>
                      <a:lnTo>
                        <a:pt x="737" y="355"/>
                      </a:lnTo>
                      <a:lnTo>
                        <a:pt x="730" y="355"/>
                      </a:lnTo>
                      <a:lnTo>
                        <a:pt x="737" y="355"/>
                      </a:lnTo>
                      <a:lnTo>
                        <a:pt x="730" y="355"/>
                      </a:lnTo>
                      <a:lnTo>
                        <a:pt x="737" y="355"/>
                      </a:lnTo>
                      <a:lnTo>
                        <a:pt x="730" y="355"/>
                      </a:lnTo>
                      <a:lnTo>
                        <a:pt x="737" y="355"/>
                      </a:lnTo>
                      <a:lnTo>
                        <a:pt x="737" y="362"/>
                      </a:lnTo>
                      <a:lnTo>
                        <a:pt x="730" y="362"/>
                      </a:lnTo>
                      <a:lnTo>
                        <a:pt x="730" y="355"/>
                      </a:lnTo>
                      <a:lnTo>
                        <a:pt x="730" y="362"/>
                      </a:lnTo>
                      <a:lnTo>
                        <a:pt x="737" y="362"/>
                      </a:lnTo>
                      <a:lnTo>
                        <a:pt x="744" y="362"/>
                      </a:lnTo>
                      <a:lnTo>
                        <a:pt x="737" y="362"/>
                      </a:lnTo>
                      <a:lnTo>
                        <a:pt x="744" y="362"/>
                      </a:lnTo>
                      <a:lnTo>
                        <a:pt x="737" y="362"/>
                      </a:lnTo>
                      <a:lnTo>
                        <a:pt x="744" y="362"/>
                      </a:lnTo>
                      <a:lnTo>
                        <a:pt x="737" y="362"/>
                      </a:lnTo>
                      <a:lnTo>
                        <a:pt x="744" y="362"/>
                      </a:lnTo>
                      <a:lnTo>
                        <a:pt x="737" y="362"/>
                      </a:lnTo>
                      <a:lnTo>
                        <a:pt x="744" y="362"/>
                      </a:lnTo>
                      <a:lnTo>
                        <a:pt x="737" y="362"/>
                      </a:lnTo>
                      <a:lnTo>
                        <a:pt x="730" y="362"/>
                      </a:lnTo>
                      <a:lnTo>
                        <a:pt x="730" y="369"/>
                      </a:lnTo>
                      <a:lnTo>
                        <a:pt x="737" y="369"/>
                      </a:lnTo>
                      <a:lnTo>
                        <a:pt x="737" y="362"/>
                      </a:lnTo>
                      <a:lnTo>
                        <a:pt x="737" y="369"/>
                      </a:lnTo>
                      <a:lnTo>
                        <a:pt x="737" y="362"/>
                      </a:lnTo>
                      <a:lnTo>
                        <a:pt x="737" y="369"/>
                      </a:lnTo>
                      <a:lnTo>
                        <a:pt x="744" y="369"/>
                      </a:lnTo>
                      <a:lnTo>
                        <a:pt x="737" y="369"/>
                      </a:lnTo>
                      <a:lnTo>
                        <a:pt x="744" y="369"/>
                      </a:lnTo>
                      <a:lnTo>
                        <a:pt x="737" y="369"/>
                      </a:lnTo>
                      <a:lnTo>
                        <a:pt x="744" y="369"/>
                      </a:lnTo>
                      <a:lnTo>
                        <a:pt x="737" y="369"/>
                      </a:lnTo>
                      <a:lnTo>
                        <a:pt x="744" y="369"/>
                      </a:lnTo>
                      <a:lnTo>
                        <a:pt x="744" y="376"/>
                      </a:lnTo>
                      <a:lnTo>
                        <a:pt x="737" y="376"/>
                      </a:lnTo>
                      <a:lnTo>
                        <a:pt x="744" y="376"/>
                      </a:lnTo>
                      <a:lnTo>
                        <a:pt x="751" y="376"/>
                      </a:lnTo>
                      <a:lnTo>
                        <a:pt x="751" y="369"/>
                      </a:lnTo>
                      <a:lnTo>
                        <a:pt x="751" y="376"/>
                      </a:lnTo>
                      <a:lnTo>
                        <a:pt x="744" y="376"/>
                      </a:lnTo>
                      <a:lnTo>
                        <a:pt x="751" y="376"/>
                      </a:lnTo>
                      <a:lnTo>
                        <a:pt x="751" y="383"/>
                      </a:lnTo>
                      <a:lnTo>
                        <a:pt x="744" y="383"/>
                      </a:lnTo>
                      <a:lnTo>
                        <a:pt x="751" y="383"/>
                      </a:lnTo>
                      <a:lnTo>
                        <a:pt x="751" y="376"/>
                      </a:lnTo>
                      <a:lnTo>
                        <a:pt x="751" y="383"/>
                      </a:lnTo>
                      <a:lnTo>
                        <a:pt x="751" y="376"/>
                      </a:lnTo>
                      <a:lnTo>
                        <a:pt x="751" y="383"/>
                      </a:lnTo>
                      <a:lnTo>
                        <a:pt x="751" y="390"/>
                      </a:lnTo>
                      <a:lnTo>
                        <a:pt x="758" y="390"/>
                      </a:lnTo>
                      <a:lnTo>
                        <a:pt x="751" y="390"/>
                      </a:lnTo>
                      <a:lnTo>
                        <a:pt x="758" y="390"/>
                      </a:lnTo>
                      <a:lnTo>
                        <a:pt x="751" y="390"/>
                      </a:lnTo>
                      <a:lnTo>
                        <a:pt x="751" y="383"/>
                      </a:lnTo>
                      <a:lnTo>
                        <a:pt x="758" y="383"/>
                      </a:lnTo>
                      <a:lnTo>
                        <a:pt x="758" y="376"/>
                      </a:lnTo>
                      <a:lnTo>
                        <a:pt x="751" y="376"/>
                      </a:lnTo>
                      <a:lnTo>
                        <a:pt x="758" y="376"/>
                      </a:lnTo>
                      <a:lnTo>
                        <a:pt x="758" y="383"/>
                      </a:lnTo>
                      <a:lnTo>
                        <a:pt x="758" y="376"/>
                      </a:lnTo>
                      <a:lnTo>
                        <a:pt x="758" y="383"/>
                      </a:lnTo>
                      <a:lnTo>
                        <a:pt x="765" y="383"/>
                      </a:lnTo>
                      <a:lnTo>
                        <a:pt x="772" y="383"/>
                      </a:lnTo>
                      <a:lnTo>
                        <a:pt x="772" y="390"/>
                      </a:lnTo>
                      <a:lnTo>
                        <a:pt x="765" y="390"/>
                      </a:lnTo>
                      <a:lnTo>
                        <a:pt x="765" y="397"/>
                      </a:lnTo>
                      <a:lnTo>
                        <a:pt x="765" y="390"/>
                      </a:lnTo>
                      <a:lnTo>
                        <a:pt x="772" y="390"/>
                      </a:lnTo>
                      <a:lnTo>
                        <a:pt x="772" y="383"/>
                      </a:lnTo>
                      <a:lnTo>
                        <a:pt x="779" y="383"/>
                      </a:lnTo>
                      <a:lnTo>
                        <a:pt x="772" y="390"/>
                      </a:lnTo>
                      <a:lnTo>
                        <a:pt x="779" y="390"/>
                      </a:lnTo>
                      <a:lnTo>
                        <a:pt x="772" y="390"/>
                      </a:lnTo>
                      <a:lnTo>
                        <a:pt x="779" y="390"/>
                      </a:lnTo>
                      <a:lnTo>
                        <a:pt x="772" y="390"/>
                      </a:lnTo>
                      <a:lnTo>
                        <a:pt x="779" y="390"/>
                      </a:lnTo>
                      <a:lnTo>
                        <a:pt x="772" y="390"/>
                      </a:lnTo>
                      <a:lnTo>
                        <a:pt x="779" y="390"/>
                      </a:lnTo>
                      <a:lnTo>
                        <a:pt x="779" y="397"/>
                      </a:lnTo>
                      <a:lnTo>
                        <a:pt x="779" y="390"/>
                      </a:lnTo>
                      <a:lnTo>
                        <a:pt x="779" y="397"/>
                      </a:lnTo>
                      <a:lnTo>
                        <a:pt x="779" y="390"/>
                      </a:lnTo>
                      <a:lnTo>
                        <a:pt x="779" y="383"/>
                      </a:lnTo>
                      <a:lnTo>
                        <a:pt x="786" y="383"/>
                      </a:lnTo>
                      <a:lnTo>
                        <a:pt x="786" y="390"/>
                      </a:lnTo>
                      <a:lnTo>
                        <a:pt x="786" y="383"/>
                      </a:lnTo>
                      <a:lnTo>
                        <a:pt x="786" y="390"/>
                      </a:lnTo>
                      <a:lnTo>
                        <a:pt x="793" y="390"/>
                      </a:lnTo>
                      <a:lnTo>
                        <a:pt x="786" y="390"/>
                      </a:lnTo>
                      <a:lnTo>
                        <a:pt x="793" y="390"/>
                      </a:lnTo>
                      <a:lnTo>
                        <a:pt x="786" y="397"/>
                      </a:lnTo>
                      <a:lnTo>
                        <a:pt x="793" y="397"/>
                      </a:lnTo>
                      <a:lnTo>
                        <a:pt x="786" y="397"/>
                      </a:lnTo>
                      <a:lnTo>
                        <a:pt x="786" y="404"/>
                      </a:lnTo>
                      <a:lnTo>
                        <a:pt x="786" y="397"/>
                      </a:lnTo>
                      <a:lnTo>
                        <a:pt x="786" y="404"/>
                      </a:lnTo>
                      <a:lnTo>
                        <a:pt x="793" y="397"/>
                      </a:lnTo>
                      <a:lnTo>
                        <a:pt x="793" y="404"/>
                      </a:lnTo>
                      <a:lnTo>
                        <a:pt x="793" y="397"/>
                      </a:lnTo>
                      <a:lnTo>
                        <a:pt x="800" y="397"/>
                      </a:lnTo>
                      <a:lnTo>
                        <a:pt x="800" y="404"/>
                      </a:lnTo>
                      <a:lnTo>
                        <a:pt x="793" y="404"/>
                      </a:lnTo>
                      <a:lnTo>
                        <a:pt x="800" y="404"/>
                      </a:lnTo>
                      <a:lnTo>
                        <a:pt x="800" y="397"/>
                      </a:lnTo>
                      <a:lnTo>
                        <a:pt x="800" y="404"/>
                      </a:lnTo>
                      <a:lnTo>
                        <a:pt x="800" y="397"/>
                      </a:lnTo>
                      <a:lnTo>
                        <a:pt x="808" y="404"/>
                      </a:lnTo>
                      <a:lnTo>
                        <a:pt x="800" y="404"/>
                      </a:lnTo>
                      <a:lnTo>
                        <a:pt x="808" y="404"/>
                      </a:lnTo>
                      <a:lnTo>
                        <a:pt x="800" y="404"/>
                      </a:lnTo>
                      <a:lnTo>
                        <a:pt x="800" y="412"/>
                      </a:lnTo>
                      <a:lnTo>
                        <a:pt x="793" y="412"/>
                      </a:lnTo>
                      <a:lnTo>
                        <a:pt x="786" y="412"/>
                      </a:lnTo>
                      <a:lnTo>
                        <a:pt x="793" y="412"/>
                      </a:lnTo>
                      <a:lnTo>
                        <a:pt x="786" y="412"/>
                      </a:lnTo>
                      <a:lnTo>
                        <a:pt x="793" y="412"/>
                      </a:lnTo>
                      <a:lnTo>
                        <a:pt x="800" y="412"/>
                      </a:lnTo>
                      <a:lnTo>
                        <a:pt x="793" y="412"/>
                      </a:lnTo>
                      <a:lnTo>
                        <a:pt x="800" y="412"/>
                      </a:lnTo>
                      <a:lnTo>
                        <a:pt x="800" y="419"/>
                      </a:lnTo>
                      <a:lnTo>
                        <a:pt x="793" y="419"/>
                      </a:lnTo>
                      <a:lnTo>
                        <a:pt x="800" y="419"/>
                      </a:lnTo>
                      <a:lnTo>
                        <a:pt x="800" y="412"/>
                      </a:lnTo>
                      <a:lnTo>
                        <a:pt x="800" y="419"/>
                      </a:lnTo>
                      <a:lnTo>
                        <a:pt x="808" y="419"/>
                      </a:lnTo>
                      <a:lnTo>
                        <a:pt x="800" y="419"/>
                      </a:lnTo>
                      <a:lnTo>
                        <a:pt x="808" y="419"/>
                      </a:lnTo>
                      <a:lnTo>
                        <a:pt x="800" y="419"/>
                      </a:lnTo>
                      <a:lnTo>
                        <a:pt x="808" y="419"/>
                      </a:lnTo>
                      <a:lnTo>
                        <a:pt x="808" y="426"/>
                      </a:lnTo>
                      <a:lnTo>
                        <a:pt x="808" y="419"/>
                      </a:lnTo>
                      <a:lnTo>
                        <a:pt x="815" y="419"/>
                      </a:lnTo>
                      <a:lnTo>
                        <a:pt x="815" y="426"/>
                      </a:lnTo>
                      <a:lnTo>
                        <a:pt x="808" y="426"/>
                      </a:lnTo>
                      <a:lnTo>
                        <a:pt x="815" y="426"/>
                      </a:lnTo>
                      <a:lnTo>
                        <a:pt x="815" y="419"/>
                      </a:lnTo>
                      <a:lnTo>
                        <a:pt x="815" y="426"/>
                      </a:lnTo>
                      <a:lnTo>
                        <a:pt x="815" y="419"/>
                      </a:lnTo>
                      <a:lnTo>
                        <a:pt x="822" y="419"/>
                      </a:lnTo>
                      <a:lnTo>
                        <a:pt x="822" y="426"/>
                      </a:lnTo>
                      <a:lnTo>
                        <a:pt x="815" y="426"/>
                      </a:lnTo>
                      <a:lnTo>
                        <a:pt x="822" y="426"/>
                      </a:lnTo>
                      <a:lnTo>
                        <a:pt x="815" y="426"/>
                      </a:lnTo>
                      <a:lnTo>
                        <a:pt x="822" y="426"/>
                      </a:lnTo>
                      <a:lnTo>
                        <a:pt x="815" y="426"/>
                      </a:lnTo>
                      <a:lnTo>
                        <a:pt x="808" y="426"/>
                      </a:lnTo>
                      <a:lnTo>
                        <a:pt x="808" y="433"/>
                      </a:lnTo>
                      <a:lnTo>
                        <a:pt x="815" y="433"/>
                      </a:lnTo>
                      <a:lnTo>
                        <a:pt x="822" y="433"/>
                      </a:lnTo>
                      <a:lnTo>
                        <a:pt x="822" y="440"/>
                      </a:lnTo>
                      <a:lnTo>
                        <a:pt x="822" y="433"/>
                      </a:lnTo>
                      <a:lnTo>
                        <a:pt x="822" y="440"/>
                      </a:lnTo>
                      <a:lnTo>
                        <a:pt x="822" y="447"/>
                      </a:lnTo>
                      <a:lnTo>
                        <a:pt x="815" y="447"/>
                      </a:lnTo>
                      <a:lnTo>
                        <a:pt x="822" y="447"/>
                      </a:lnTo>
                      <a:lnTo>
                        <a:pt x="822" y="454"/>
                      </a:lnTo>
                      <a:lnTo>
                        <a:pt x="815" y="454"/>
                      </a:lnTo>
                      <a:lnTo>
                        <a:pt x="822" y="454"/>
                      </a:lnTo>
                      <a:lnTo>
                        <a:pt x="815" y="454"/>
                      </a:lnTo>
                      <a:lnTo>
                        <a:pt x="815" y="447"/>
                      </a:lnTo>
                      <a:lnTo>
                        <a:pt x="815" y="440"/>
                      </a:lnTo>
                      <a:lnTo>
                        <a:pt x="808" y="440"/>
                      </a:lnTo>
                      <a:lnTo>
                        <a:pt x="808" y="433"/>
                      </a:lnTo>
                      <a:lnTo>
                        <a:pt x="800" y="433"/>
                      </a:lnTo>
                      <a:lnTo>
                        <a:pt x="808" y="433"/>
                      </a:lnTo>
                      <a:lnTo>
                        <a:pt x="808" y="440"/>
                      </a:lnTo>
                      <a:lnTo>
                        <a:pt x="808" y="447"/>
                      </a:lnTo>
                      <a:lnTo>
                        <a:pt x="800" y="447"/>
                      </a:lnTo>
                      <a:lnTo>
                        <a:pt x="808" y="447"/>
                      </a:lnTo>
                      <a:lnTo>
                        <a:pt x="800" y="447"/>
                      </a:lnTo>
                      <a:lnTo>
                        <a:pt x="808" y="447"/>
                      </a:lnTo>
                      <a:lnTo>
                        <a:pt x="808" y="454"/>
                      </a:lnTo>
                      <a:lnTo>
                        <a:pt x="815" y="454"/>
                      </a:lnTo>
                      <a:lnTo>
                        <a:pt x="808" y="454"/>
                      </a:lnTo>
                      <a:lnTo>
                        <a:pt x="815" y="454"/>
                      </a:lnTo>
                      <a:lnTo>
                        <a:pt x="808" y="454"/>
                      </a:lnTo>
                      <a:lnTo>
                        <a:pt x="815" y="454"/>
                      </a:lnTo>
                      <a:lnTo>
                        <a:pt x="808" y="454"/>
                      </a:lnTo>
                      <a:lnTo>
                        <a:pt x="808" y="461"/>
                      </a:lnTo>
                      <a:lnTo>
                        <a:pt x="808" y="454"/>
                      </a:lnTo>
                      <a:lnTo>
                        <a:pt x="815" y="454"/>
                      </a:lnTo>
                      <a:lnTo>
                        <a:pt x="815" y="461"/>
                      </a:lnTo>
                      <a:lnTo>
                        <a:pt x="808" y="461"/>
                      </a:lnTo>
                      <a:lnTo>
                        <a:pt x="815" y="461"/>
                      </a:lnTo>
                      <a:lnTo>
                        <a:pt x="808" y="461"/>
                      </a:lnTo>
                      <a:lnTo>
                        <a:pt x="815" y="461"/>
                      </a:lnTo>
                      <a:lnTo>
                        <a:pt x="815" y="468"/>
                      </a:lnTo>
                      <a:lnTo>
                        <a:pt x="822" y="468"/>
                      </a:lnTo>
                      <a:lnTo>
                        <a:pt x="815" y="468"/>
                      </a:lnTo>
                      <a:lnTo>
                        <a:pt x="808" y="468"/>
                      </a:lnTo>
                      <a:lnTo>
                        <a:pt x="808" y="461"/>
                      </a:lnTo>
                      <a:lnTo>
                        <a:pt x="800" y="461"/>
                      </a:lnTo>
                      <a:lnTo>
                        <a:pt x="808" y="468"/>
                      </a:lnTo>
                      <a:lnTo>
                        <a:pt x="800" y="468"/>
                      </a:lnTo>
                      <a:lnTo>
                        <a:pt x="808" y="468"/>
                      </a:lnTo>
                      <a:lnTo>
                        <a:pt x="800" y="468"/>
                      </a:lnTo>
                      <a:lnTo>
                        <a:pt x="808" y="468"/>
                      </a:lnTo>
                      <a:lnTo>
                        <a:pt x="800" y="468"/>
                      </a:lnTo>
                      <a:lnTo>
                        <a:pt x="800" y="461"/>
                      </a:lnTo>
                      <a:lnTo>
                        <a:pt x="800" y="468"/>
                      </a:lnTo>
                      <a:lnTo>
                        <a:pt x="808" y="468"/>
                      </a:lnTo>
                      <a:lnTo>
                        <a:pt x="808" y="475"/>
                      </a:lnTo>
                      <a:lnTo>
                        <a:pt x="808" y="482"/>
                      </a:lnTo>
                      <a:lnTo>
                        <a:pt x="800" y="482"/>
                      </a:lnTo>
                      <a:lnTo>
                        <a:pt x="800" y="475"/>
                      </a:lnTo>
                      <a:lnTo>
                        <a:pt x="793" y="475"/>
                      </a:lnTo>
                      <a:lnTo>
                        <a:pt x="800" y="475"/>
                      </a:lnTo>
                      <a:lnTo>
                        <a:pt x="793" y="475"/>
                      </a:lnTo>
                      <a:lnTo>
                        <a:pt x="800" y="475"/>
                      </a:lnTo>
                      <a:lnTo>
                        <a:pt x="800" y="468"/>
                      </a:lnTo>
                      <a:lnTo>
                        <a:pt x="793" y="468"/>
                      </a:lnTo>
                      <a:lnTo>
                        <a:pt x="800" y="468"/>
                      </a:lnTo>
                      <a:lnTo>
                        <a:pt x="793" y="468"/>
                      </a:lnTo>
                      <a:lnTo>
                        <a:pt x="793" y="475"/>
                      </a:lnTo>
                      <a:lnTo>
                        <a:pt x="793" y="468"/>
                      </a:lnTo>
                      <a:lnTo>
                        <a:pt x="793" y="475"/>
                      </a:lnTo>
                      <a:lnTo>
                        <a:pt x="793" y="468"/>
                      </a:lnTo>
                      <a:lnTo>
                        <a:pt x="793" y="475"/>
                      </a:lnTo>
                      <a:lnTo>
                        <a:pt x="793" y="468"/>
                      </a:lnTo>
                      <a:lnTo>
                        <a:pt x="793" y="475"/>
                      </a:lnTo>
                      <a:lnTo>
                        <a:pt x="786" y="475"/>
                      </a:lnTo>
                      <a:lnTo>
                        <a:pt x="786" y="468"/>
                      </a:lnTo>
                      <a:lnTo>
                        <a:pt x="786" y="461"/>
                      </a:lnTo>
                      <a:lnTo>
                        <a:pt x="786" y="468"/>
                      </a:lnTo>
                      <a:lnTo>
                        <a:pt x="779" y="468"/>
                      </a:lnTo>
                      <a:lnTo>
                        <a:pt x="779" y="461"/>
                      </a:lnTo>
                      <a:lnTo>
                        <a:pt x="779" y="468"/>
                      </a:lnTo>
                      <a:lnTo>
                        <a:pt x="772" y="461"/>
                      </a:lnTo>
                      <a:lnTo>
                        <a:pt x="765" y="461"/>
                      </a:lnTo>
                      <a:lnTo>
                        <a:pt x="765" y="454"/>
                      </a:lnTo>
                      <a:lnTo>
                        <a:pt x="765" y="461"/>
                      </a:lnTo>
                      <a:lnTo>
                        <a:pt x="772" y="461"/>
                      </a:lnTo>
                      <a:lnTo>
                        <a:pt x="772" y="468"/>
                      </a:lnTo>
                      <a:lnTo>
                        <a:pt x="765" y="468"/>
                      </a:lnTo>
                      <a:lnTo>
                        <a:pt x="772" y="468"/>
                      </a:lnTo>
                      <a:lnTo>
                        <a:pt x="765" y="461"/>
                      </a:lnTo>
                      <a:lnTo>
                        <a:pt x="765" y="468"/>
                      </a:lnTo>
                      <a:lnTo>
                        <a:pt x="765" y="461"/>
                      </a:lnTo>
                      <a:lnTo>
                        <a:pt x="758" y="461"/>
                      </a:lnTo>
                      <a:lnTo>
                        <a:pt x="758" y="454"/>
                      </a:lnTo>
                      <a:lnTo>
                        <a:pt x="751" y="454"/>
                      </a:lnTo>
                      <a:lnTo>
                        <a:pt x="758" y="454"/>
                      </a:lnTo>
                      <a:lnTo>
                        <a:pt x="758" y="447"/>
                      </a:lnTo>
                      <a:lnTo>
                        <a:pt x="751" y="454"/>
                      </a:lnTo>
                      <a:lnTo>
                        <a:pt x="758" y="454"/>
                      </a:lnTo>
                      <a:lnTo>
                        <a:pt x="758" y="461"/>
                      </a:lnTo>
                      <a:lnTo>
                        <a:pt x="751" y="461"/>
                      </a:lnTo>
                      <a:lnTo>
                        <a:pt x="751" y="454"/>
                      </a:lnTo>
                      <a:lnTo>
                        <a:pt x="751" y="461"/>
                      </a:lnTo>
                      <a:lnTo>
                        <a:pt x="751" y="454"/>
                      </a:lnTo>
                      <a:lnTo>
                        <a:pt x="744" y="454"/>
                      </a:lnTo>
                      <a:lnTo>
                        <a:pt x="744" y="447"/>
                      </a:lnTo>
                      <a:lnTo>
                        <a:pt x="744" y="454"/>
                      </a:lnTo>
                      <a:lnTo>
                        <a:pt x="737" y="454"/>
                      </a:lnTo>
                      <a:lnTo>
                        <a:pt x="744" y="454"/>
                      </a:lnTo>
                      <a:lnTo>
                        <a:pt x="737" y="454"/>
                      </a:lnTo>
                      <a:lnTo>
                        <a:pt x="737" y="447"/>
                      </a:lnTo>
                      <a:lnTo>
                        <a:pt x="737" y="454"/>
                      </a:lnTo>
                      <a:lnTo>
                        <a:pt x="737" y="447"/>
                      </a:lnTo>
                      <a:lnTo>
                        <a:pt x="730" y="447"/>
                      </a:lnTo>
                      <a:lnTo>
                        <a:pt x="730" y="440"/>
                      </a:lnTo>
                      <a:lnTo>
                        <a:pt x="730" y="447"/>
                      </a:lnTo>
                      <a:lnTo>
                        <a:pt x="730" y="440"/>
                      </a:lnTo>
                      <a:lnTo>
                        <a:pt x="723" y="440"/>
                      </a:lnTo>
                      <a:lnTo>
                        <a:pt x="723" y="433"/>
                      </a:lnTo>
                      <a:lnTo>
                        <a:pt x="723" y="440"/>
                      </a:lnTo>
                      <a:lnTo>
                        <a:pt x="723" y="433"/>
                      </a:lnTo>
                      <a:lnTo>
                        <a:pt x="723" y="440"/>
                      </a:lnTo>
                      <a:lnTo>
                        <a:pt x="723" y="433"/>
                      </a:lnTo>
                      <a:lnTo>
                        <a:pt x="715" y="433"/>
                      </a:lnTo>
                      <a:lnTo>
                        <a:pt x="723" y="433"/>
                      </a:lnTo>
                      <a:lnTo>
                        <a:pt x="715" y="433"/>
                      </a:lnTo>
                      <a:lnTo>
                        <a:pt x="723" y="433"/>
                      </a:lnTo>
                      <a:lnTo>
                        <a:pt x="715" y="433"/>
                      </a:lnTo>
                      <a:lnTo>
                        <a:pt x="715" y="440"/>
                      </a:lnTo>
                      <a:lnTo>
                        <a:pt x="723" y="440"/>
                      </a:lnTo>
                      <a:lnTo>
                        <a:pt x="715" y="440"/>
                      </a:lnTo>
                      <a:lnTo>
                        <a:pt x="723" y="440"/>
                      </a:lnTo>
                      <a:lnTo>
                        <a:pt x="723" y="447"/>
                      </a:lnTo>
                      <a:lnTo>
                        <a:pt x="715" y="447"/>
                      </a:lnTo>
                      <a:lnTo>
                        <a:pt x="715" y="440"/>
                      </a:lnTo>
                      <a:lnTo>
                        <a:pt x="708" y="440"/>
                      </a:lnTo>
                      <a:lnTo>
                        <a:pt x="701" y="440"/>
                      </a:lnTo>
                      <a:lnTo>
                        <a:pt x="708" y="440"/>
                      </a:lnTo>
                      <a:lnTo>
                        <a:pt x="701" y="440"/>
                      </a:lnTo>
                      <a:lnTo>
                        <a:pt x="708" y="440"/>
                      </a:lnTo>
                      <a:lnTo>
                        <a:pt x="701" y="433"/>
                      </a:lnTo>
                      <a:lnTo>
                        <a:pt x="708" y="433"/>
                      </a:lnTo>
                      <a:lnTo>
                        <a:pt x="701" y="433"/>
                      </a:lnTo>
                      <a:lnTo>
                        <a:pt x="701" y="440"/>
                      </a:lnTo>
                      <a:lnTo>
                        <a:pt x="701" y="433"/>
                      </a:lnTo>
                      <a:lnTo>
                        <a:pt x="701" y="440"/>
                      </a:lnTo>
                      <a:lnTo>
                        <a:pt x="701" y="433"/>
                      </a:lnTo>
                      <a:lnTo>
                        <a:pt x="701" y="440"/>
                      </a:lnTo>
                      <a:lnTo>
                        <a:pt x="701" y="433"/>
                      </a:lnTo>
                      <a:lnTo>
                        <a:pt x="694" y="433"/>
                      </a:lnTo>
                      <a:lnTo>
                        <a:pt x="687" y="433"/>
                      </a:lnTo>
                      <a:lnTo>
                        <a:pt x="680" y="433"/>
                      </a:lnTo>
                      <a:lnTo>
                        <a:pt x="687" y="440"/>
                      </a:lnTo>
                      <a:lnTo>
                        <a:pt x="694" y="440"/>
                      </a:lnTo>
                      <a:lnTo>
                        <a:pt x="694" y="447"/>
                      </a:lnTo>
                      <a:lnTo>
                        <a:pt x="701" y="447"/>
                      </a:lnTo>
                      <a:lnTo>
                        <a:pt x="694" y="447"/>
                      </a:lnTo>
                      <a:lnTo>
                        <a:pt x="701" y="447"/>
                      </a:lnTo>
                      <a:lnTo>
                        <a:pt x="694" y="447"/>
                      </a:lnTo>
                      <a:lnTo>
                        <a:pt x="701" y="447"/>
                      </a:lnTo>
                      <a:lnTo>
                        <a:pt x="694" y="447"/>
                      </a:lnTo>
                      <a:lnTo>
                        <a:pt x="701" y="447"/>
                      </a:lnTo>
                      <a:lnTo>
                        <a:pt x="701" y="454"/>
                      </a:lnTo>
                      <a:lnTo>
                        <a:pt x="708" y="454"/>
                      </a:lnTo>
                      <a:lnTo>
                        <a:pt x="701" y="454"/>
                      </a:lnTo>
                      <a:lnTo>
                        <a:pt x="708" y="454"/>
                      </a:lnTo>
                      <a:lnTo>
                        <a:pt x="708" y="461"/>
                      </a:lnTo>
                      <a:lnTo>
                        <a:pt x="708" y="454"/>
                      </a:lnTo>
                      <a:lnTo>
                        <a:pt x="715" y="461"/>
                      </a:lnTo>
                      <a:lnTo>
                        <a:pt x="723" y="461"/>
                      </a:lnTo>
                      <a:lnTo>
                        <a:pt x="715" y="461"/>
                      </a:lnTo>
                      <a:lnTo>
                        <a:pt x="723" y="461"/>
                      </a:lnTo>
                      <a:lnTo>
                        <a:pt x="723" y="468"/>
                      </a:lnTo>
                      <a:lnTo>
                        <a:pt x="723" y="461"/>
                      </a:lnTo>
                      <a:lnTo>
                        <a:pt x="730" y="461"/>
                      </a:lnTo>
                      <a:lnTo>
                        <a:pt x="730" y="468"/>
                      </a:lnTo>
                      <a:lnTo>
                        <a:pt x="723" y="468"/>
                      </a:lnTo>
                      <a:lnTo>
                        <a:pt x="730" y="468"/>
                      </a:lnTo>
                      <a:lnTo>
                        <a:pt x="737" y="468"/>
                      </a:lnTo>
                      <a:lnTo>
                        <a:pt x="730" y="468"/>
                      </a:lnTo>
                      <a:lnTo>
                        <a:pt x="737" y="468"/>
                      </a:lnTo>
                      <a:lnTo>
                        <a:pt x="730" y="468"/>
                      </a:lnTo>
                      <a:lnTo>
                        <a:pt x="737" y="468"/>
                      </a:lnTo>
                      <a:lnTo>
                        <a:pt x="730" y="468"/>
                      </a:lnTo>
                      <a:lnTo>
                        <a:pt x="737" y="468"/>
                      </a:lnTo>
                      <a:lnTo>
                        <a:pt x="737" y="475"/>
                      </a:lnTo>
                      <a:lnTo>
                        <a:pt x="744" y="475"/>
                      </a:lnTo>
                      <a:lnTo>
                        <a:pt x="737" y="475"/>
                      </a:lnTo>
                      <a:lnTo>
                        <a:pt x="744" y="475"/>
                      </a:lnTo>
                      <a:lnTo>
                        <a:pt x="751" y="475"/>
                      </a:lnTo>
                      <a:lnTo>
                        <a:pt x="744" y="475"/>
                      </a:lnTo>
                      <a:lnTo>
                        <a:pt x="744" y="482"/>
                      </a:lnTo>
                      <a:lnTo>
                        <a:pt x="751" y="475"/>
                      </a:lnTo>
                      <a:lnTo>
                        <a:pt x="751" y="482"/>
                      </a:lnTo>
                      <a:lnTo>
                        <a:pt x="751" y="475"/>
                      </a:lnTo>
                      <a:lnTo>
                        <a:pt x="751" y="482"/>
                      </a:lnTo>
                      <a:lnTo>
                        <a:pt x="751" y="475"/>
                      </a:lnTo>
                      <a:lnTo>
                        <a:pt x="751" y="482"/>
                      </a:lnTo>
                      <a:lnTo>
                        <a:pt x="758" y="482"/>
                      </a:lnTo>
                      <a:lnTo>
                        <a:pt x="751" y="482"/>
                      </a:lnTo>
                      <a:lnTo>
                        <a:pt x="758" y="482"/>
                      </a:lnTo>
                      <a:lnTo>
                        <a:pt x="765" y="490"/>
                      </a:lnTo>
                      <a:lnTo>
                        <a:pt x="758" y="490"/>
                      </a:lnTo>
                      <a:lnTo>
                        <a:pt x="765" y="490"/>
                      </a:lnTo>
                      <a:lnTo>
                        <a:pt x="758" y="490"/>
                      </a:lnTo>
                      <a:lnTo>
                        <a:pt x="765" y="490"/>
                      </a:lnTo>
                      <a:lnTo>
                        <a:pt x="765" y="497"/>
                      </a:lnTo>
                      <a:lnTo>
                        <a:pt x="765" y="490"/>
                      </a:lnTo>
                      <a:lnTo>
                        <a:pt x="765" y="497"/>
                      </a:lnTo>
                      <a:lnTo>
                        <a:pt x="765" y="490"/>
                      </a:lnTo>
                      <a:lnTo>
                        <a:pt x="765" y="497"/>
                      </a:lnTo>
                      <a:lnTo>
                        <a:pt x="765" y="490"/>
                      </a:lnTo>
                      <a:lnTo>
                        <a:pt x="772" y="490"/>
                      </a:lnTo>
                      <a:lnTo>
                        <a:pt x="772" y="497"/>
                      </a:lnTo>
                      <a:lnTo>
                        <a:pt x="765" y="497"/>
                      </a:lnTo>
                      <a:lnTo>
                        <a:pt x="772" y="497"/>
                      </a:lnTo>
                      <a:lnTo>
                        <a:pt x="779" y="497"/>
                      </a:lnTo>
                      <a:lnTo>
                        <a:pt x="772" y="504"/>
                      </a:lnTo>
                      <a:lnTo>
                        <a:pt x="765" y="504"/>
                      </a:lnTo>
                      <a:lnTo>
                        <a:pt x="772" y="504"/>
                      </a:lnTo>
                      <a:lnTo>
                        <a:pt x="772" y="511"/>
                      </a:lnTo>
                      <a:lnTo>
                        <a:pt x="772" y="504"/>
                      </a:lnTo>
                      <a:lnTo>
                        <a:pt x="772" y="511"/>
                      </a:lnTo>
                      <a:lnTo>
                        <a:pt x="772" y="504"/>
                      </a:lnTo>
                      <a:lnTo>
                        <a:pt x="772" y="511"/>
                      </a:lnTo>
                      <a:lnTo>
                        <a:pt x="779" y="511"/>
                      </a:lnTo>
                      <a:lnTo>
                        <a:pt x="772" y="511"/>
                      </a:lnTo>
                      <a:lnTo>
                        <a:pt x="765" y="511"/>
                      </a:lnTo>
                      <a:lnTo>
                        <a:pt x="758" y="511"/>
                      </a:lnTo>
                      <a:lnTo>
                        <a:pt x="751" y="511"/>
                      </a:lnTo>
                      <a:lnTo>
                        <a:pt x="758" y="511"/>
                      </a:lnTo>
                      <a:lnTo>
                        <a:pt x="751" y="511"/>
                      </a:lnTo>
                      <a:lnTo>
                        <a:pt x="758" y="511"/>
                      </a:lnTo>
                      <a:lnTo>
                        <a:pt x="751" y="504"/>
                      </a:lnTo>
                      <a:lnTo>
                        <a:pt x="751" y="511"/>
                      </a:lnTo>
                      <a:lnTo>
                        <a:pt x="751" y="504"/>
                      </a:lnTo>
                      <a:lnTo>
                        <a:pt x="744" y="504"/>
                      </a:lnTo>
                      <a:lnTo>
                        <a:pt x="737" y="504"/>
                      </a:lnTo>
                      <a:lnTo>
                        <a:pt x="730" y="504"/>
                      </a:lnTo>
                      <a:lnTo>
                        <a:pt x="730" y="497"/>
                      </a:lnTo>
                      <a:lnTo>
                        <a:pt x="723" y="497"/>
                      </a:lnTo>
                      <a:lnTo>
                        <a:pt x="723" y="504"/>
                      </a:lnTo>
                      <a:lnTo>
                        <a:pt x="723" y="497"/>
                      </a:lnTo>
                      <a:lnTo>
                        <a:pt x="723" y="504"/>
                      </a:lnTo>
                      <a:lnTo>
                        <a:pt x="723" y="497"/>
                      </a:lnTo>
                      <a:lnTo>
                        <a:pt x="723" y="504"/>
                      </a:lnTo>
                      <a:lnTo>
                        <a:pt x="723" y="497"/>
                      </a:lnTo>
                      <a:lnTo>
                        <a:pt x="723" y="504"/>
                      </a:lnTo>
                      <a:lnTo>
                        <a:pt x="723" y="497"/>
                      </a:lnTo>
                      <a:lnTo>
                        <a:pt x="715" y="497"/>
                      </a:lnTo>
                      <a:lnTo>
                        <a:pt x="723" y="497"/>
                      </a:lnTo>
                      <a:lnTo>
                        <a:pt x="715" y="497"/>
                      </a:lnTo>
                      <a:lnTo>
                        <a:pt x="708" y="497"/>
                      </a:lnTo>
                      <a:lnTo>
                        <a:pt x="701" y="497"/>
                      </a:lnTo>
                      <a:lnTo>
                        <a:pt x="708" y="497"/>
                      </a:lnTo>
                      <a:lnTo>
                        <a:pt x="701" y="497"/>
                      </a:lnTo>
                      <a:lnTo>
                        <a:pt x="694" y="497"/>
                      </a:lnTo>
                      <a:lnTo>
                        <a:pt x="687" y="497"/>
                      </a:lnTo>
                      <a:lnTo>
                        <a:pt x="687" y="490"/>
                      </a:lnTo>
                      <a:lnTo>
                        <a:pt x="687" y="497"/>
                      </a:lnTo>
                      <a:lnTo>
                        <a:pt x="687" y="490"/>
                      </a:lnTo>
                      <a:lnTo>
                        <a:pt x="687" y="482"/>
                      </a:lnTo>
                      <a:lnTo>
                        <a:pt x="687" y="490"/>
                      </a:lnTo>
                      <a:lnTo>
                        <a:pt x="680" y="490"/>
                      </a:lnTo>
                      <a:lnTo>
                        <a:pt x="673" y="490"/>
                      </a:lnTo>
                      <a:lnTo>
                        <a:pt x="673" y="482"/>
                      </a:lnTo>
                      <a:lnTo>
                        <a:pt x="666" y="482"/>
                      </a:lnTo>
                      <a:lnTo>
                        <a:pt x="673" y="482"/>
                      </a:lnTo>
                      <a:lnTo>
                        <a:pt x="666" y="482"/>
                      </a:lnTo>
                      <a:lnTo>
                        <a:pt x="673" y="482"/>
                      </a:lnTo>
                      <a:lnTo>
                        <a:pt x="666" y="482"/>
                      </a:lnTo>
                      <a:lnTo>
                        <a:pt x="673" y="482"/>
                      </a:lnTo>
                      <a:lnTo>
                        <a:pt x="666" y="482"/>
                      </a:lnTo>
                      <a:lnTo>
                        <a:pt x="659" y="482"/>
                      </a:lnTo>
                      <a:lnTo>
                        <a:pt x="659" y="475"/>
                      </a:lnTo>
                      <a:lnTo>
                        <a:pt x="666" y="475"/>
                      </a:lnTo>
                      <a:lnTo>
                        <a:pt x="659" y="475"/>
                      </a:lnTo>
                      <a:lnTo>
                        <a:pt x="666" y="475"/>
                      </a:lnTo>
                      <a:lnTo>
                        <a:pt x="659" y="475"/>
                      </a:lnTo>
                      <a:lnTo>
                        <a:pt x="666" y="475"/>
                      </a:lnTo>
                      <a:lnTo>
                        <a:pt x="659" y="475"/>
                      </a:lnTo>
                      <a:lnTo>
                        <a:pt x="666" y="475"/>
                      </a:lnTo>
                      <a:lnTo>
                        <a:pt x="659" y="475"/>
                      </a:lnTo>
                      <a:lnTo>
                        <a:pt x="652" y="475"/>
                      </a:lnTo>
                      <a:lnTo>
                        <a:pt x="652" y="468"/>
                      </a:lnTo>
                      <a:lnTo>
                        <a:pt x="652" y="475"/>
                      </a:lnTo>
                      <a:lnTo>
                        <a:pt x="652" y="468"/>
                      </a:lnTo>
                      <a:lnTo>
                        <a:pt x="652" y="475"/>
                      </a:lnTo>
                      <a:lnTo>
                        <a:pt x="652" y="468"/>
                      </a:lnTo>
                      <a:lnTo>
                        <a:pt x="652" y="475"/>
                      </a:lnTo>
                      <a:lnTo>
                        <a:pt x="659" y="475"/>
                      </a:lnTo>
                      <a:lnTo>
                        <a:pt x="652" y="475"/>
                      </a:lnTo>
                      <a:lnTo>
                        <a:pt x="652" y="468"/>
                      </a:lnTo>
                      <a:lnTo>
                        <a:pt x="645" y="475"/>
                      </a:lnTo>
                      <a:lnTo>
                        <a:pt x="652" y="475"/>
                      </a:lnTo>
                      <a:lnTo>
                        <a:pt x="645" y="475"/>
                      </a:lnTo>
                      <a:lnTo>
                        <a:pt x="652" y="475"/>
                      </a:lnTo>
                      <a:lnTo>
                        <a:pt x="645" y="475"/>
                      </a:lnTo>
                      <a:lnTo>
                        <a:pt x="637" y="475"/>
                      </a:lnTo>
                      <a:lnTo>
                        <a:pt x="637" y="468"/>
                      </a:lnTo>
                      <a:lnTo>
                        <a:pt x="637" y="475"/>
                      </a:lnTo>
                      <a:lnTo>
                        <a:pt x="630" y="468"/>
                      </a:lnTo>
                      <a:lnTo>
                        <a:pt x="637" y="468"/>
                      </a:lnTo>
                      <a:lnTo>
                        <a:pt x="630" y="468"/>
                      </a:lnTo>
                      <a:lnTo>
                        <a:pt x="623" y="468"/>
                      </a:lnTo>
                      <a:lnTo>
                        <a:pt x="616" y="468"/>
                      </a:lnTo>
                      <a:lnTo>
                        <a:pt x="623" y="468"/>
                      </a:lnTo>
                      <a:lnTo>
                        <a:pt x="616" y="468"/>
                      </a:lnTo>
                      <a:lnTo>
                        <a:pt x="623" y="468"/>
                      </a:lnTo>
                      <a:lnTo>
                        <a:pt x="616" y="468"/>
                      </a:lnTo>
                      <a:lnTo>
                        <a:pt x="616" y="461"/>
                      </a:lnTo>
                      <a:lnTo>
                        <a:pt x="623" y="461"/>
                      </a:lnTo>
                      <a:lnTo>
                        <a:pt x="616" y="461"/>
                      </a:lnTo>
                      <a:lnTo>
                        <a:pt x="616" y="468"/>
                      </a:lnTo>
                      <a:lnTo>
                        <a:pt x="609" y="468"/>
                      </a:lnTo>
                      <a:lnTo>
                        <a:pt x="609" y="461"/>
                      </a:lnTo>
                      <a:lnTo>
                        <a:pt x="616" y="461"/>
                      </a:lnTo>
                      <a:lnTo>
                        <a:pt x="623" y="461"/>
                      </a:lnTo>
                      <a:lnTo>
                        <a:pt x="616" y="461"/>
                      </a:lnTo>
                      <a:lnTo>
                        <a:pt x="623" y="461"/>
                      </a:lnTo>
                      <a:lnTo>
                        <a:pt x="616" y="454"/>
                      </a:lnTo>
                      <a:lnTo>
                        <a:pt x="616" y="461"/>
                      </a:lnTo>
                      <a:lnTo>
                        <a:pt x="609" y="461"/>
                      </a:lnTo>
                      <a:lnTo>
                        <a:pt x="602" y="461"/>
                      </a:lnTo>
                      <a:lnTo>
                        <a:pt x="595" y="461"/>
                      </a:lnTo>
                      <a:lnTo>
                        <a:pt x="595" y="454"/>
                      </a:lnTo>
                      <a:lnTo>
                        <a:pt x="588" y="454"/>
                      </a:lnTo>
                      <a:lnTo>
                        <a:pt x="595" y="454"/>
                      </a:lnTo>
                      <a:lnTo>
                        <a:pt x="588" y="454"/>
                      </a:lnTo>
                      <a:lnTo>
                        <a:pt x="595" y="454"/>
                      </a:lnTo>
                      <a:lnTo>
                        <a:pt x="588" y="454"/>
                      </a:lnTo>
                      <a:lnTo>
                        <a:pt x="595" y="454"/>
                      </a:lnTo>
                      <a:lnTo>
                        <a:pt x="588" y="454"/>
                      </a:lnTo>
                      <a:lnTo>
                        <a:pt x="595" y="454"/>
                      </a:lnTo>
                      <a:lnTo>
                        <a:pt x="588" y="454"/>
                      </a:lnTo>
                      <a:lnTo>
                        <a:pt x="588" y="447"/>
                      </a:lnTo>
                      <a:lnTo>
                        <a:pt x="595" y="447"/>
                      </a:lnTo>
                      <a:lnTo>
                        <a:pt x="588" y="447"/>
                      </a:lnTo>
                      <a:lnTo>
                        <a:pt x="595" y="447"/>
                      </a:lnTo>
                      <a:lnTo>
                        <a:pt x="588" y="447"/>
                      </a:lnTo>
                      <a:lnTo>
                        <a:pt x="595" y="447"/>
                      </a:lnTo>
                      <a:lnTo>
                        <a:pt x="588" y="447"/>
                      </a:lnTo>
                      <a:lnTo>
                        <a:pt x="581" y="447"/>
                      </a:lnTo>
                      <a:lnTo>
                        <a:pt x="588" y="447"/>
                      </a:lnTo>
                      <a:lnTo>
                        <a:pt x="595" y="447"/>
                      </a:lnTo>
                      <a:lnTo>
                        <a:pt x="602" y="447"/>
                      </a:lnTo>
                      <a:lnTo>
                        <a:pt x="595" y="447"/>
                      </a:lnTo>
                      <a:lnTo>
                        <a:pt x="602" y="447"/>
                      </a:lnTo>
                      <a:lnTo>
                        <a:pt x="602" y="440"/>
                      </a:lnTo>
                      <a:lnTo>
                        <a:pt x="602" y="447"/>
                      </a:lnTo>
                      <a:lnTo>
                        <a:pt x="602" y="440"/>
                      </a:lnTo>
                      <a:lnTo>
                        <a:pt x="609" y="440"/>
                      </a:lnTo>
                      <a:lnTo>
                        <a:pt x="602" y="440"/>
                      </a:lnTo>
                      <a:lnTo>
                        <a:pt x="609" y="440"/>
                      </a:lnTo>
                      <a:lnTo>
                        <a:pt x="602" y="440"/>
                      </a:lnTo>
                      <a:lnTo>
                        <a:pt x="595" y="440"/>
                      </a:lnTo>
                      <a:lnTo>
                        <a:pt x="602" y="440"/>
                      </a:lnTo>
                      <a:lnTo>
                        <a:pt x="595" y="440"/>
                      </a:lnTo>
                      <a:lnTo>
                        <a:pt x="602" y="440"/>
                      </a:lnTo>
                      <a:lnTo>
                        <a:pt x="595" y="440"/>
                      </a:lnTo>
                      <a:lnTo>
                        <a:pt x="595" y="433"/>
                      </a:lnTo>
                      <a:lnTo>
                        <a:pt x="602" y="433"/>
                      </a:lnTo>
                      <a:lnTo>
                        <a:pt x="595" y="433"/>
                      </a:lnTo>
                      <a:lnTo>
                        <a:pt x="595" y="440"/>
                      </a:lnTo>
                      <a:lnTo>
                        <a:pt x="595" y="433"/>
                      </a:lnTo>
                      <a:lnTo>
                        <a:pt x="588" y="433"/>
                      </a:lnTo>
                      <a:lnTo>
                        <a:pt x="595" y="433"/>
                      </a:lnTo>
                      <a:lnTo>
                        <a:pt x="588" y="433"/>
                      </a:lnTo>
                      <a:lnTo>
                        <a:pt x="588" y="426"/>
                      </a:lnTo>
                      <a:lnTo>
                        <a:pt x="588" y="433"/>
                      </a:lnTo>
                      <a:lnTo>
                        <a:pt x="588" y="440"/>
                      </a:lnTo>
                      <a:lnTo>
                        <a:pt x="588" y="433"/>
                      </a:lnTo>
                      <a:lnTo>
                        <a:pt x="588" y="440"/>
                      </a:lnTo>
                      <a:lnTo>
                        <a:pt x="588" y="433"/>
                      </a:lnTo>
                      <a:lnTo>
                        <a:pt x="581" y="433"/>
                      </a:lnTo>
                      <a:lnTo>
                        <a:pt x="588" y="433"/>
                      </a:lnTo>
                      <a:lnTo>
                        <a:pt x="581" y="433"/>
                      </a:lnTo>
                      <a:lnTo>
                        <a:pt x="574" y="433"/>
                      </a:lnTo>
                      <a:lnTo>
                        <a:pt x="581" y="433"/>
                      </a:lnTo>
                      <a:lnTo>
                        <a:pt x="574" y="433"/>
                      </a:lnTo>
                      <a:lnTo>
                        <a:pt x="574" y="440"/>
                      </a:lnTo>
                      <a:lnTo>
                        <a:pt x="574" y="433"/>
                      </a:lnTo>
                      <a:lnTo>
                        <a:pt x="574" y="426"/>
                      </a:lnTo>
                      <a:lnTo>
                        <a:pt x="581" y="426"/>
                      </a:lnTo>
                      <a:lnTo>
                        <a:pt x="574" y="426"/>
                      </a:lnTo>
                      <a:lnTo>
                        <a:pt x="574" y="419"/>
                      </a:lnTo>
                      <a:lnTo>
                        <a:pt x="574" y="426"/>
                      </a:lnTo>
                      <a:lnTo>
                        <a:pt x="574" y="433"/>
                      </a:lnTo>
                      <a:lnTo>
                        <a:pt x="567" y="433"/>
                      </a:lnTo>
                      <a:lnTo>
                        <a:pt x="567" y="426"/>
                      </a:lnTo>
                      <a:lnTo>
                        <a:pt x="560" y="426"/>
                      </a:lnTo>
                      <a:lnTo>
                        <a:pt x="567" y="426"/>
                      </a:lnTo>
                      <a:lnTo>
                        <a:pt x="560" y="426"/>
                      </a:lnTo>
                      <a:lnTo>
                        <a:pt x="567" y="426"/>
                      </a:lnTo>
                      <a:lnTo>
                        <a:pt x="567" y="419"/>
                      </a:lnTo>
                      <a:lnTo>
                        <a:pt x="560" y="419"/>
                      </a:lnTo>
                      <a:lnTo>
                        <a:pt x="560" y="426"/>
                      </a:lnTo>
                      <a:lnTo>
                        <a:pt x="567" y="426"/>
                      </a:lnTo>
                      <a:lnTo>
                        <a:pt x="560" y="426"/>
                      </a:lnTo>
                      <a:lnTo>
                        <a:pt x="560" y="419"/>
                      </a:lnTo>
                      <a:lnTo>
                        <a:pt x="552" y="419"/>
                      </a:lnTo>
                      <a:lnTo>
                        <a:pt x="560" y="419"/>
                      </a:lnTo>
                      <a:lnTo>
                        <a:pt x="552" y="419"/>
                      </a:lnTo>
                      <a:lnTo>
                        <a:pt x="560" y="419"/>
                      </a:lnTo>
                      <a:lnTo>
                        <a:pt x="552" y="419"/>
                      </a:lnTo>
                      <a:lnTo>
                        <a:pt x="560" y="419"/>
                      </a:lnTo>
                      <a:lnTo>
                        <a:pt x="552" y="419"/>
                      </a:lnTo>
                      <a:lnTo>
                        <a:pt x="560" y="419"/>
                      </a:lnTo>
                      <a:lnTo>
                        <a:pt x="552" y="412"/>
                      </a:lnTo>
                      <a:lnTo>
                        <a:pt x="545" y="412"/>
                      </a:lnTo>
                      <a:lnTo>
                        <a:pt x="552" y="412"/>
                      </a:lnTo>
                      <a:lnTo>
                        <a:pt x="545" y="412"/>
                      </a:lnTo>
                      <a:lnTo>
                        <a:pt x="552" y="412"/>
                      </a:lnTo>
                      <a:lnTo>
                        <a:pt x="545" y="412"/>
                      </a:lnTo>
                      <a:lnTo>
                        <a:pt x="545" y="404"/>
                      </a:lnTo>
                      <a:lnTo>
                        <a:pt x="545" y="412"/>
                      </a:lnTo>
                      <a:lnTo>
                        <a:pt x="545" y="404"/>
                      </a:lnTo>
                      <a:lnTo>
                        <a:pt x="545" y="412"/>
                      </a:lnTo>
                      <a:lnTo>
                        <a:pt x="538" y="412"/>
                      </a:lnTo>
                      <a:lnTo>
                        <a:pt x="545" y="412"/>
                      </a:lnTo>
                      <a:lnTo>
                        <a:pt x="538" y="412"/>
                      </a:lnTo>
                      <a:lnTo>
                        <a:pt x="538" y="404"/>
                      </a:lnTo>
                      <a:lnTo>
                        <a:pt x="545" y="404"/>
                      </a:lnTo>
                      <a:lnTo>
                        <a:pt x="538" y="404"/>
                      </a:lnTo>
                      <a:lnTo>
                        <a:pt x="538" y="397"/>
                      </a:lnTo>
                      <a:lnTo>
                        <a:pt x="545" y="397"/>
                      </a:lnTo>
                      <a:lnTo>
                        <a:pt x="538" y="397"/>
                      </a:lnTo>
                      <a:lnTo>
                        <a:pt x="545" y="397"/>
                      </a:lnTo>
                      <a:lnTo>
                        <a:pt x="538" y="397"/>
                      </a:lnTo>
                      <a:lnTo>
                        <a:pt x="545" y="397"/>
                      </a:lnTo>
                      <a:lnTo>
                        <a:pt x="538" y="397"/>
                      </a:lnTo>
                      <a:lnTo>
                        <a:pt x="545" y="397"/>
                      </a:lnTo>
                      <a:lnTo>
                        <a:pt x="538" y="397"/>
                      </a:lnTo>
                      <a:lnTo>
                        <a:pt x="531" y="404"/>
                      </a:lnTo>
                      <a:lnTo>
                        <a:pt x="538" y="404"/>
                      </a:lnTo>
                      <a:lnTo>
                        <a:pt x="531" y="404"/>
                      </a:lnTo>
                      <a:lnTo>
                        <a:pt x="538" y="404"/>
                      </a:lnTo>
                      <a:lnTo>
                        <a:pt x="531" y="404"/>
                      </a:lnTo>
                      <a:lnTo>
                        <a:pt x="538" y="404"/>
                      </a:lnTo>
                      <a:lnTo>
                        <a:pt x="531" y="404"/>
                      </a:lnTo>
                      <a:lnTo>
                        <a:pt x="531" y="412"/>
                      </a:lnTo>
                      <a:lnTo>
                        <a:pt x="531" y="404"/>
                      </a:lnTo>
                      <a:lnTo>
                        <a:pt x="531" y="397"/>
                      </a:lnTo>
                      <a:lnTo>
                        <a:pt x="531" y="404"/>
                      </a:lnTo>
                      <a:lnTo>
                        <a:pt x="531" y="397"/>
                      </a:lnTo>
                      <a:lnTo>
                        <a:pt x="538" y="397"/>
                      </a:lnTo>
                      <a:lnTo>
                        <a:pt x="531" y="397"/>
                      </a:lnTo>
                      <a:lnTo>
                        <a:pt x="524" y="397"/>
                      </a:lnTo>
                      <a:lnTo>
                        <a:pt x="524" y="404"/>
                      </a:lnTo>
                      <a:lnTo>
                        <a:pt x="524" y="397"/>
                      </a:lnTo>
                      <a:lnTo>
                        <a:pt x="524" y="404"/>
                      </a:lnTo>
                      <a:lnTo>
                        <a:pt x="524" y="397"/>
                      </a:lnTo>
                      <a:lnTo>
                        <a:pt x="524" y="404"/>
                      </a:lnTo>
                      <a:lnTo>
                        <a:pt x="517" y="404"/>
                      </a:lnTo>
                      <a:lnTo>
                        <a:pt x="524" y="404"/>
                      </a:lnTo>
                      <a:lnTo>
                        <a:pt x="517" y="404"/>
                      </a:lnTo>
                      <a:lnTo>
                        <a:pt x="524" y="404"/>
                      </a:lnTo>
                      <a:lnTo>
                        <a:pt x="517" y="404"/>
                      </a:lnTo>
                      <a:lnTo>
                        <a:pt x="517" y="412"/>
                      </a:lnTo>
                      <a:lnTo>
                        <a:pt x="517" y="404"/>
                      </a:lnTo>
                      <a:lnTo>
                        <a:pt x="517" y="412"/>
                      </a:lnTo>
                      <a:lnTo>
                        <a:pt x="517" y="404"/>
                      </a:lnTo>
                      <a:lnTo>
                        <a:pt x="517" y="412"/>
                      </a:lnTo>
                      <a:lnTo>
                        <a:pt x="517" y="404"/>
                      </a:lnTo>
                      <a:lnTo>
                        <a:pt x="510" y="404"/>
                      </a:lnTo>
                      <a:lnTo>
                        <a:pt x="517" y="404"/>
                      </a:lnTo>
                      <a:lnTo>
                        <a:pt x="517" y="397"/>
                      </a:lnTo>
                      <a:lnTo>
                        <a:pt x="517" y="404"/>
                      </a:lnTo>
                      <a:lnTo>
                        <a:pt x="517" y="397"/>
                      </a:lnTo>
                      <a:lnTo>
                        <a:pt x="524" y="397"/>
                      </a:lnTo>
                      <a:lnTo>
                        <a:pt x="517" y="397"/>
                      </a:lnTo>
                      <a:lnTo>
                        <a:pt x="524" y="397"/>
                      </a:lnTo>
                      <a:lnTo>
                        <a:pt x="517" y="397"/>
                      </a:lnTo>
                      <a:lnTo>
                        <a:pt x="517" y="390"/>
                      </a:lnTo>
                      <a:lnTo>
                        <a:pt x="517" y="397"/>
                      </a:lnTo>
                      <a:lnTo>
                        <a:pt x="510" y="397"/>
                      </a:lnTo>
                      <a:lnTo>
                        <a:pt x="510" y="390"/>
                      </a:lnTo>
                      <a:lnTo>
                        <a:pt x="510" y="397"/>
                      </a:lnTo>
                      <a:lnTo>
                        <a:pt x="510" y="390"/>
                      </a:lnTo>
                      <a:lnTo>
                        <a:pt x="510" y="397"/>
                      </a:lnTo>
                      <a:lnTo>
                        <a:pt x="503" y="390"/>
                      </a:lnTo>
                      <a:lnTo>
                        <a:pt x="503" y="397"/>
                      </a:lnTo>
                      <a:lnTo>
                        <a:pt x="510" y="397"/>
                      </a:lnTo>
                      <a:lnTo>
                        <a:pt x="503" y="397"/>
                      </a:lnTo>
                      <a:lnTo>
                        <a:pt x="503" y="390"/>
                      </a:lnTo>
                      <a:lnTo>
                        <a:pt x="496" y="390"/>
                      </a:lnTo>
                      <a:lnTo>
                        <a:pt x="503" y="390"/>
                      </a:lnTo>
                      <a:lnTo>
                        <a:pt x="503" y="383"/>
                      </a:lnTo>
                      <a:lnTo>
                        <a:pt x="503" y="390"/>
                      </a:lnTo>
                      <a:lnTo>
                        <a:pt x="503" y="383"/>
                      </a:lnTo>
                      <a:lnTo>
                        <a:pt x="496" y="383"/>
                      </a:lnTo>
                      <a:lnTo>
                        <a:pt x="496" y="390"/>
                      </a:lnTo>
                      <a:lnTo>
                        <a:pt x="489" y="390"/>
                      </a:lnTo>
                      <a:lnTo>
                        <a:pt x="496" y="390"/>
                      </a:lnTo>
                      <a:lnTo>
                        <a:pt x="496" y="397"/>
                      </a:lnTo>
                      <a:lnTo>
                        <a:pt x="503" y="397"/>
                      </a:lnTo>
                      <a:lnTo>
                        <a:pt x="496" y="397"/>
                      </a:lnTo>
                      <a:lnTo>
                        <a:pt x="503" y="397"/>
                      </a:lnTo>
                      <a:lnTo>
                        <a:pt x="496" y="397"/>
                      </a:lnTo>
                      <a:lnTo>
                        <a:pt x="496" y="404"/>
                      </a:lnTo>
                      <a:lnTo>
                        <a:pt x="503" y="404"/>
                      </a:lnTo>
                      <a:lnTo>
                        <a:pt x="496" y="404"/>
                      </a:lnTo>
                      <a:lnTo>
                        <a:pt x="503" y="404"/>
                      </a:lnTo>
                      <a:lnTo>
                        <a:pt x="496" y="404"/>
                      </a:lnTo>
                      <a:lnTo>
                        <a:pt x="489" y="404"/>
                      </a:lnTo>
                      <a:lnTo>
                        <a:pt x="496" y="404"/>
                      </a:lnTo>
                      <a:lnTo>
                        <a:pt x="489" y="404"/>
                      </a:lnTo>
                      <a:lnTo>
                        <a:pt x="496" y="404"/>
                      </a:lnTo>
                      <a:lnTo>
                        <a:pt x="489" y="404"/>
                      </a:lnTo>
                      <a:lnTo>
                        <a:pt x="482" y="404"/>
                      </a:lnTo>
                      <a:lnTo>
                        <a:pt x="474" y="404"/>
                      </a:lnTo>
                      <a:lnTo>
                        <a:pt x="482" y="404"/>
                      </a:lnTo>
                      <a:lnTo>
                        <a:pt x="474" y="404"/>
                      </a:lnTo>
                      <a:lnTo>
                        <a:pt x="474" y="397"/>
                      </a:lnTo>
                      <a:lnTo>
                        <a:pt x="467" y="397"/>
                      </a:lnTo>
                      <a:lnTo>
                        <a:pt x="474" y="397"/>
                      </a:lnTo>
                      <a:lnTo>
                        <a:pt x="467" y="397"/>
                      </a:lnTo>
                      <a:lnTo>
                        <a:pt x="460" y="397"/>
                      </a:lnTo>
                      <a:lnTo>
                        <a:pt x="467" y="404"/>
                      </a:lnTo>
                      <a:lnTo>
                        <a:pt x="460" y="404"/>
                      </a:lnTo>
                      <a:lnTo>
                        <a:pt x="467" y="404"/>
                      </a:lnTo>
                      <a:lnTo>
                        <a:pt x="460" y="404"/>
                      </a:lnTo>
                      <a:lnTo>
                        <a:pt x="467" y="404"/>
                      </a:lnTo>
                      <a:lnTo>
                        <a:pt x="460" y="404"/>
                      </a:lnTo>
                      <a:lnTo>
                        <a:pt x="460" y="397"/>
                      </a:lnTo>
                      <a:lnTo>
                        <a:pt x="460" y="404"/>
                      </a:lnTo>
                      <a:lnTo>
                        <a:pt x="460" y="397"/>
                      </a:lnTo>
                      <a:lnTo>
                        <a:pt x="460" y="404"/>
                      </a:lnTo>
                      <a:lnTo>
                        <a:pt x="467" y="404"/>
                      </a:lnTo>
                      <a:lnTo>
                        <a:pt x="460" y="404"/>
                      </a:lnTo>
                      <a:lnTo>
                        <a:pt x="453" y="404"/>
                      </a:lnTo>
                      <a:lnTo>
                        <a:pt x="446" y="404"/>
                      </a:lnTo>
                      <a:lnTo>
                        <a:pt x="453" y="404"/>
                      </a:lnTo>
                      <a:lnTo>
                        <a:pt x="446" y="404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18" y="412"/>
                      </a:lnTo>
                      <a:lnTo>
                        <a:pt x="411" y="412"/>
                      </a:lnTo>
                      <a:lnTo>
                        <a:pt x="411" y="404"/>
                      </a:lnTo>
                      <a:lnTo>
                        <a:pt x="411" y="412"/>
                      </a:lnTo>
                      <a:lnTo>
                        <a:pt x="404" y="412"/>
                      </a:lnTo>
                      <a:lnTo>
                        <a:pt x="411" y="412"/>
                      </a:lnTo>
                      <a:lnTo>
                        <a:pt x="404" y="412"/>
                      </a:lnTo>
                      <a:lnTo>
                        <a:pt x="404" y="404"/>
                      </a:lnTo>
                      <a:lnTo>
                        <a:pt x="411" y="404"/>
                      </a:lnTo>
                      <a:lnTo>
                        <a:pt x="404" y="404"/>
                      </a:lnTo>
                      <a:lnTo>
                        <a:pt x="404" y="412"/>
                      </a:lnTo>
                      <a:lnTo>
                        <a:pt x="404" y="404"/>
                      </a:lnTo>
                      <a:lnTo>
                        <a:pt x="397" y="404"/>
                      </a:lnTo>
                      <a:lnTo>
                        <a:pt x="397" y="412"/>
                      </a:lnTo>
                      <a:lnTo>
                        <a:pt x="397" y="404"/>
                      </a:lnTo>
                      <a:lnTo>
                        <a:pt x="389" y="404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2" y="390"/>
                      </a:lnTo>
                      <a:lnTo>
                        <a:pt x="382" y="397"/>
                      </a:lnTo>
                      <a:lnTo>
                        <a:pt x="382" y="390"/>
                      </a:lnTo>
                      <a:lnTo>
                        <a:pt x="389" y="390"/>
                      </a:lnTo>
                      <a:lnTo>
                        <a:pt x="389" y="383"/>
                      </a:lnTo>
                      <a:lnTo>
                        <a:pt x="389" y="376"/>
                      </a:lnTo>
                      <a:lnTo>
                        <a:pt x="397" y="376"/>
                      </a:lnTo>
                      <a:lnTo>
                        <a:pt x="404" y="376"/>
                      </a:lnTo>
                      <a:lnTo>
                        <a:pt x="411" y="376"/>
                      </a:lnTo>
                      <a:lnTo>
                        <a:pt x="411" y="369"/>
                      </a:lnTo>
                      <a:lnTo>
                        <a:pt x="404" y="369"/>
                      </a:lnTo>
                      <a:lnTo>
                        <a:pt x="404" y="362"/>
                      </a:lnTo>
                      <a:lnTo>
                        <a:pt x="411" y="362"/>
                      </a:lnTo>
                      <a:lnTo>
                        <a:pt x="418" y="362"/>
                      </a:lnTo>
                      <a:lnTo>
                        <a:pt x="411" y="362"/>
                      </a:lnTo>
                      <a:lnTo>
                        <a:pt x="418" y="362"/>
                      </a:lnTo>
                      <a:lnTo>
                        <a:pt x="425" y="362"/>
                      </a:lnTo>
                      <a:lnTo>
                        <a:pt x="432" y="362"/>
                      </a:lnTo>
                      <a:lnTo>
                        <a:pt x="439" y="362"/>
                      </a:lnTo>
                      <a:lnTo>
                        <a:pt x="446" y="362"/>
                      </a:lnTo>
                      <a:lnTo>
                        <a:pt x="446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67" y="369"/>
                      </a:lnTo>
                      <a:lnTo>
                        <a:pt x="467" y="362"/>
                      </a:lnTo>
                      <a:lnTo>
                        <a:pt x="467" y="369"/>
                      </a:lnTo>
                      <a:lnTo>
                        <a:pt x="474" y="369"/>
                      </a:lnTo>
                      <a:lnTo>
                        <a:pt x="467" y="369"/>
                      </a:lnTo>
                      <a:lnTo>
                        <a:pt x="474" y="369"/>
                      </a:lnTo>
                      <a:lnTo>
                        <a:pt x="482" y="369"/>
                      </a:lnTo>
                      <a:lnTo>
                        <a:pt x="482" y="362"/>
                      </a:lnTo>
                      <a:lnTo>
                        <a:pt x="489" y="362"/>
                      </a:lnTo>
                      <a:lnTo>
                        <a:pt x="496" y="362"/>
                      </a:lnTo>
                      <a:lnTo>
                        <a:pt x="496" y="369"/>
                      </a:lnTo>
                      <a:lnTo>
                        <a:pt x="496" y="362"/>
                      </a:lnTo>
                      <a:lnTo>
                        <a:pt x="503" y="362"/>
                      </a:lnTo>
                      <a:lnTo>
                        <a:pt x="503" y="369"/>
                      </a:lnTo>
                      <a:lnTo>
                        <a:pt x="503" y="362"/>
                      </a:lnTo>
                      <a:lnTo>
                        <a:pt x="510" y="362"/>
                      </a:lnTo>
                      <a:lnTo>
                        <a:pt x="517" y="362"/>
                      </a:lnTo>
                      <a:lnTo>
                        <a:pt x="510" y="362"/>
                      </a:lnTo>
                      <a:lnTo>
                        <a:pt x="510" y="355"/>
                      </a:lnTo>
                      <a:lnTo>
                        <a:pt x="517" y="355"/>
                      </a:lnTo>
                      <a:lnTo>
                        <a:pt x="517" y="362"/>
                      </a:lnTo>
                      <a:lnTo>
                        <a:pt x="517" y="355"/>
                      </a:lnTo>
                      <a:lnTo>
                        <a:pt x="524" y="355"/>
                      </a:lnTo>
                      <a:lnTo>
                        <a:pt x="524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1" y="355"/>
                      </a:lnTo>
                      <a:lnTo>
                        <a:pt x="531" y="348"/>
                      </a:lnTo>
                      <a:lnTo>
                        <a:pt x="524" y="348"/>
                      </a:lnTo>
                      <a:lnTo>
                        <a:pt x="517" y="348"/>
                      </a:lnTo>
                      <a:lnTo>
                        <a:pt x="517" y="341"/>
                      </a:lnTo>
                      <a:lnTo>
                        <a:pt x="510" y="341"/>
                      </a:lnTo>
                      <a:lnTo>
                        <a:pt x="510" y="334"/>
                      </a:lnTo>
                      <a:lnTo>
                        <a:pt x="503" y="334"/>
                      </a:lnTo>
                      <a:lnTo>
                        <a:pt x="503" y="326"/>
                      </a:lnTo>
                      <a:lnTo>
                        <a:pt x="510" y="326"/>
                      </a:lnTo>
                      <a:lnTo>
                        <a:pt x="517" y="326"/>
                      </a:lnTo>
                      <a:lnTo>
                        <a:pt x="524" y="319"/>
                      </a:lnTo>
                      <a:lnTo>
                        <a:pt x="531" y="319"/>
                      </a:lnTo>
                      <a:lnTo>
                        <a:pt x="531" y="312"/>
                      </a:lnTo>
                      <a:lnTo>
                        <a:pt x="538" y="312"/>
                      </a:lnTo>
                      <a:lnTo>
                        <a:pt x="545" y="305"/>
                      </a:lnTo>
                      <a:lnTo>
                        <a:pt x="552" y="305"/>
                      </a:lnTo>
                      <a:lnTo>
                        <a:pt x="552" y="298"/>
                      </a:lnTo>
                      <a:lnTo>
                        <a:pt x="560" y="298"/>
                      </a:lnTo>
                      <a:lnTo>
                        <a:pt x="560" y="291"/>
                      </a:lnTo>
                      <a:lnTo>
                        <a:pt x="567" y="291"/>
                      </a:lnTo>
                      <a:lnTo>
                        <a:pt x="574" y="291"/>
                      </a:lnTo>
                      <a:lnTo>
                        <a:pt x="574" y="284"/>
                      </a:lnTo>
                      <a:lnTo>
                        <a:pt x="581" y="284"/>
                      </a:lnTo>
                      <a:lnTo>
                        <a:pt x="574" y="284"/>
                      </a:lnTo>
                      <a:lnTo>
                        <a:pt x="574" y="277"/>
                      </a:lnTo>
                      <a:lnTo>
                        <a:pt x="567" y="277"/>
                      </a:lnTo>
                      <a:lnTo>
                        <a:pt x="567" y="270"/>
                      </a:lnTo>
                      <a:lnTo>
                        <a:pt x="574" y="270"/>
                      </a:lnTo>
                      <a:lnTo>
                        <a:pt x="567" y="270"/>
                      </a:lnTo>
                      <a:lnTo>
                        <a:pt x="574" y="270"/>
                      </a:lnTo>
                      <a:lnTo>
                        <a:pt x="567" y="270"/>
                      </a:lnTo>
                      <a:lnTo>
                        <a:pt x="560" y="263"/>
                      </a:lnTo>
                      <a:lnTo>
                        <a:pt x="567" y="263"/>
                      </a:lnTo>
                      <a:lnTo>
                        <a:pt x="560" y="263"/>
                      </a:lnTo>
                      <a:lnTo>
                        <a:pt x="560" y="256"/>
                      </a:lnTo>
                      <a:lnTo>
                        <a:pt x="552" y="256"/>
                      </a:lnTo>
                      <a:lnTo>
                        <a:pt x="560" y="256"/>
                      </a:lnTo>
                      <a:lnTo>
                        <a:pt x="552" y="256"/>
                      </a:lnTo>
                      <a:lnTo>
                        <a:pt x="552" y="249"/>
                      </a:lnTo>
                      <a:lnTo>
                        <a:pt x="552" y="241"/>
                      </a:lnTo>
                      <a:lnTo>
                        <a:pt x="545" y="241"/>
                      </a:lnTo>
                      <a:lnTo>
                        <a:pt x="538" y="241"/>
                      </a:lnTo>
                      <a:lnTo>
                        <a:pt x="545" y="241"/>
                      </a:lnTo>
                      <a:lnTo>
                        <a:pt x="538" y="241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38" y="241"/>
                      </a:lnTo>
                      <a:lnTo>
                        <a:pt x="538" y="234"/>
                      </a:lnTo>
                      <a:lnTo>
                        <a:pt x="538" y="241"/>
                      </a:lnTo>
                      <a:lnTo>
                        <a:pt x="531" y="241"/>
                      </a:lnTo>
                      <a:lnTo>
                        <a:pt x="524" y="241"/>
                      </a:lnTo>
                      <a:lnTo>
                        <a:pt x="524" y="234"/>
                      </a:lnTo>
                      <a:lnTo>
                        <a:pt x="524" y="241"/>
                      </a:lnTo>
                      <a:lnTo>
                        <a:pt x="524" y="234"/>
                      </a:lnTo>
                      <a:lnTo>
                        <a:pt x="517" y="234"/>
                      </a:lnTo>
                      <a:lnTo>
                        <a:pt x="524" y="234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24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7" y="227"/>
                      </a:lnTo>
                      <a:lnTo>
                        <a:pt x="524" y="227"/>
                      </a:lnTo>
                      <a:lnTo>
                        <a:pt x="517" y="227"/>
                      </a:lnTo>
                      <a:lnTo>
                        <a:pt x="524" y="227"/>
                      </a:lnTo>
                      <a:lnTo>
                        <a:pt x="517" y="234"/>
                      </a:lnTo>
                      <a:lnTo>
                        <a:pt x="517" y="227"/>
                      </a:lnTo>
                      <a:lnTo>
                        <a:pt x="510" y="227"/>
                      </a:lnTo>
                      <a:lnTo>
                        <a:pt x="503" y="227"/>
                      </a:lnTo>
                      <a:lnTo>
                        <a:pt x="510" y="227"/>
                      </a:lnTo>
                      <a:lnTo>
                        <a:pt x="503" y="227"/>
                      </a:lnTo>
                      <a:lnTo>
                        <a:pt x="503" y="220"/>
                      </a:lnTo>
                      <a:lnTo>
                        <a:pt x="496" y="220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496" y="213"/>
                      </a:lnTo>
                      <a:lnTo>
                        <a:pt x="503" y="213"/>
                      </a:lnTo>
                      <a:lnTo>
                        <a:pt x="496" y="213"/>
                      </a:lnTo>
                      <a:lnTo>
                        <a:pt x="496" y="220"/>
                      </a:lnTo>
                      <a:lnTo>
                        <a:pt x="503" y="220"/>
                      </a:lnTo>
                      <a:lnTo>
                        <a:pt x="496" y="220"/>
                      </a:lnTo>
                      <a:lnTo>
                        <a:pt x="489" y="220"/>
                      </a:lnTo>
                      <a:lnTo>
                        <a:pt x="496" y="213"/>
                      </a:lnTo>
                      <a:lnTo>
                        <a:pt x="489" y="213"/>
                      </a:lnTo>
                      <a:lnTo>
                        <a:pt x="496" y="213"/>
                      </a:lnTo>
                      <a:lnTo>
                        <a:pt x="489" y="213"/>
                      </a:lnTo>
                      <a:lnTo>
                        <a:pt x="482" y="213"/>
                      </a:lnTo>
                      <a:lnTo>
                        <a:pt x="474" y="213"/>
                      </a:lnTo>
                      <a:lnTo>
                        <a:pt x="474" y="206"/>
                      </a:lnTo>
                      <a:lnTo>
                        <a:pt x="467" y="206"/>
                      </a:lnTo>
                      <a:lnTo>
                        <a:pt x="467" y="213"/>
                      </a:lnTo>
                      <a:lnTo>
                        <a:pt x="474" y="213"/>
                      </a:lnTo>
                      <a:lnTo>
                        <a:pt x="467" y="213"/>
                      </a:lnTo>
                      <a:lnTo>
                        <a:pt x="460" y="213"/>
                      </a:lnTo>
                      <a:lnTo>
                        <a:pt x="460" y="220"/>
                      </a:lnTo>
                      <a:lnTo>
                        <a:pt x="453" y="220"/>
                      </a:lnTo>
                      <a:lnTo>
                        <a:pt x="446" y="220"/>
                      </a:lnTo>
                      <a:lnTo>
                        <a:pt x="439" y="220"/>
                      </a:lnTo>
                      <a:lnTo>
                        <a:pt x="432" y="220"/>
                      </a:lnTo>
                      <a:lnTo>
                        <a:pt x="439" y="220"/>
                      </a:lnTo>
                      <a:lnTo>
                        <a:pt x="439" y="213"/>
                      </a:lnTo>
                      <a:lnTo>
                        <a:pt x="432" y="213"/>
                      </a:lnTo>
                      <a:lnTo>
                        <a:pt x="432" y="206"/>
                      </a:lnTo>
                      <a:lnTo>
                        <a:pt x="439" y="206"/>
                      </a:lnTo>
                      <a:lnTo>
                        <a:pt x="446" y="206"/>
                      </a:lnTo>
                      <a:lnTo>
                        <a:pt x="453" y="206"/>
                      </a:lnTo>
                      <a:lnTo>
                        <a:pt x="453" y="213"/>
                      </a:lnTo>
                      <a:lnTo>
                        <a:pt x="453" y="206"/>
                      </a:lnTo>
                      <a:lnTo>
                        <a:pt x="460" y="206"/>
                      </a:lnTo>
                      <a:lnTo>
                        <a:pt x="467" y="206"/>
                      </a:lnTo>
                      <a:lnTo>
                        <a:pt x="467" y="199"/>
                      </a:lnTo>
                      <a:lnTo>
                        <a:pt x="460" y="199"/>
                      </a:lnTo>
                      <a:lnTo>
                        <a:pt x="460" y="192"/>
                      </a:lnTo>
                      <a:lnTo>
                        <a:pt x="453" y="192"/>
                      </a:lnTo>
                      <a:lnTo>
                        <a:pt x="446" y="192"/>
                      </a:lnTo>
                      <a:lnTo>
                        <a:pt x="439" y="192"/>
                      </a:lnTo>
                      <a:lnTo>
                        <a:pt x="432" y="185"/>
                      </a:lnTo>
                      <a:lnTo>
                        <a:pt x="439" y="185"/>
                      </a:lnTo>
                      <a:lnTo>
                        <a:pt x="446" y="185"/>
                      </a:lnTo>
                      <a:lnTo>
                        <a:pt x="446" y="178"/>
                      </a:lnTo>
                      <a:lnTo>
                        <a:pt x="446" y="185"/>
                      </a:lnTo>
                      <a:lnTo>
                        <a:pt x="439" y="185"/>
                      </a:lnTo>
                      <a:lnTo>
                        <a:pt x="439" y="178"/>
                      </a:lnTo>
                      <a:lnTo>
                        <a:pt x="432" y="178"/>
                      </a:lnTo>
                      <a:lnTo>
                        <a:pt x="432" y="185"/>
                      </a:lnTo>
                      <a:lnTo>
                        <a:pt x="439" y="178"/>
                      </a:lnTo>
                      <a:lnTo>
                        <a:pt x="439" y="185"/>
                      </a:lnTo>
                      <a:lnTo>
                        <a:pt x="432" y="185"/>
                      </a:lnTo>
                      <a:lnTo>
                        <a:pt x="425" y="185"/>
                      </a:lnTo>
                      <a:lnTo>
                        <a:pt x="432" y="185"/>
                      </a:lnTo>
                      <a:lnTo>
                        <a:pt x="425" y="185"/>
                      </a:lnTo>
                      <a:lnTo>
                        <a:pt x="418" y="185"/>
                      </a:lnTo>
                      <a:lnTo>
                        <a:pt x="418" y="178"/>
                      </a:lnTo>
                      <a:lnTo>
                        <a:pt x="425" y="178"/>
                      </a:lnTo>
                      <a:lnTo>
                        <a:pt x="432" y="178"/>
                      </a:lnTo>
                      <a:lnTo>
                        <a:pt x="425" y="178"/>
                      </a:lnTo>
                      <a:lnTo>
                        <a:pt x="432" y="178"/>
                      </a:lnTo>
                      <a:lnTo>
                        <a:pt x="432" y="171"/>
                      </a:lnTo>
                      <a:lnTo>
                        <a:pt x="432" y="178"/>
                      </a:lnTo>
                      <a:lnTo>
                        <a:pt x="432" y="171"/>
                      </a:lnTo>
                      <a:lnTo>
                        <a:pt x="432" y="178"/>
                      </a:lnTo>
                      <a:lnTo>
                        <a:pt x="425" y="178"/>
                      </a:lnTo>
                      <a:lnTo>
                        <a:pt x="418" y="178"/>
                      </a:lnTo>
                      <a:lnTo>
                        <a:pt x="425" y="171"/>
                      </a:lnTo>
                      <a:lnTo>
                        <a:pt x="418" y="171"/>
                      </a:lnTo>
                      <a:lnTo>
                        <a:pt x="418" y="178"/>
                      </a:lnTo>
                      <a:lnTo>
                        <a:pt x="418" y="171"/>
                      </a:lnTo>
                      <a:lnTo>
                        <a:pt x="411" y="178"/>
                      </a:lnTo>
                      <a:lnTo>
                        <a:pt x="411" y="171"/>
                      </a:lnTo>
                      <a:lnTo>
                        <a:pt x="418" y="171"/>
                      </a:lnTo>
                      <a:lnTo>
                        <a:pt x="425" y="171"/>
                      </a:lnTo>
                      <a:lnTo>
                        <a:pt x="418" y="171"/>
                      </a:lnTo>
                      <a:lnTo>
                        <a:pt x="411" y="171"/>
                      </a:lnTo>
                      <a:lnTo>
                        <a:pt x="404" y="178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04" y="171"/>
                      </a:lnTo>
                      <a:lnTo>
                        <a:pt x="404" y="163"/>
                      </a:lnTo>
                      <a:lnTo>
                        <a:pt x="404" y="156"/>
                      </a:lnTo>
                      <a:lnTo>
                        <a:pt x="397" y="156"/>
                      </a:lnTo>
                      <a:lnTo>
                        <a:pt x="389" y="156"/>
                      </a:lnTo>
                      <a:lnTo>
                        <a:pt x="382" y="156"/>
                      </a:lnTo>
                      <a:lnTo>
                        <a:pt x="389" y="156"/>
                      </a:lnTo>
                      <a:lnTo>
                        <a:pt x="382" y="156"/>
                      </a:lnTo>
                      <a:lnTo>
                        <a:pt x="375" y="156"/>
                      </a:lnTo>
                      <a:lnTo>
                        <a:pt x="375" y="149"/>
                      </a:lnTo>
                      <a:lnTo>
                        <a:pt x="368" y="149"/>
                      </a:lnTo>
                      <a:lnTo>
                        <a:pt x="375" y="149"/>
                      </a:lnTo>
                      <a:lnTo>
                        <a:pt x="368" y="149"/>
                      </a:lnTo>
                      <a:lnTo>
                        <a:pt x="375" y="156"/>
                      </a:lnTo>
                      <a:lnTo>
                        <a:pt x="368" y="156"/>
                      </a:lnTo>
                      <a:lnTo>
                        <a:pt x="368" y="149"/>
                      </a:lnTo>
                      <a:lnTo>
                        <a:pt x="361" y="149"/>
                      </a:lnTo>
                      <a:lnTo>
                        <a:pt x="354" y="149"/>
                      </a:lnTo>
                      <a:lnTo>
                        <a:pt x="361" y="149"/>
                      </a:lnTo>
                      <a:lnTo>
                        <a:pt x="354" y="149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68" y="142"/>
                      </a:lnTo>
                      <a:lnTo>
                        <a:pt x="361" y="142"/>
                      </a:lnTo>
                      <a:lnTo>
                        <a:pt x="368" y="142"/>
                      </a:lnTo>
                      <a:lnTo>
                        <a:pt x="361" y="142"/>
                      </a:lnTo>
                      <a:lnTo>
                        <a:pt x="361" y="135"/>
                      </a:lnTo>
                      <a:lnTo>
                        <a:pt x="361" y="142"/>
                      </a:lnTo>
                      <a:lnTo>
                        <a:pt x="361" y="135"/>
                      </a:lnTo>
                      <a:lnTo>
                        <a:pt x="354" y="135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54" y="149"/>
                      </a:lnTo>
                      <a:lnTo>
                        <a:pt x="347" y="149"/>
                      </a:lnTo>
                      <a:lnTo>
                        <a:pt x="354" y="142"/>
                      </a:lnTo>
                      <a:lnTo>
                        <a:pt x="347" y="142"/>
                      </a:lnTo>
                      <a:lnTo>
                        <a:pt x="347" y="149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54" y="156"/>
                      </a:lnTo>
                      <a:lnTo>
                        <a:pt x="354" y="149"/>
                      </a:lnTo>
                      <a:lnTo>
                        <a:pt x="361" y="149"/>
                      </a:lnTo>
                      <a:lnTo>
                        <a:pt x="361" y="156"/>
                      </a:lnTo>
                      <a:lnTo>
                        <a:pt x="368" y="156"/>
                      </a:lnTo>
                      <a:lnTo>
                        <a:pt x="368" y="163"/>
                      </a:lnTo>
                      <a:lnTo>
                        <a:pt x="368" y="171"/>
                      </a:lnTo>
                      <a:lnTo>
                        <a:pt x="361" y="171"/>
                      </a:lnTo>
                      <a:lnTo>
                        <a:pt x="354" y="171"/>
                      </a:lnTo>
                      <a:lnTo>
                        <a:pt x="347" y="171"/>
                      </a:lnTo>
                      <a:lnTo>
                        <a:pt x="340" y="171"/>
                      </a:lnTo>
                      <a:lnTo>
                        <a:pt x="333" y="171"/>
                      </a:lnTo>
                      <a:lnTo>
                        <a:pt x="340" y="171"/>
                      </a:lnTo>
                      <a:lnTo>
                        <a:pt x="333" y="171"/>
                      </a:lnTo>
                      <a:lnTo>
                        <a:pt x="326" y="171"/>
                      </a:lnTo>
                      <a:lnTo>
                        <a:pt x="333" y="163"/>
                      </a:lnTo>
                      <a:lnTo>
                        <a:pt x="326" y="163"/>
                      </a:lnTo>
                      <a:lnTo>
                        <a:pt x="319" y="163"/>
                      </a:lnTo>
                      <a:lnTo>
                        <a:pt x="319" y="171"/>
                      </a:lnTo>
                      <a:lnTo>
                        <a:pt x="311" y="163"/>
                      </a:lnTo>
                      <a:lnTo>
                        <a:pt x="304" y="163"/>
                      </a:lnTo>
                      <a:lnTo>
                        <a:pt x="297" y="163"/>
                      </a:lnTo>
                      <a:lnTo>
                        <a:pt x="290" y="163"/>
                      </a:lnTo>
                      <a:lnTo>
                        <a:pt x="283" y="163"/>
                      </a:lnTo>
                      <a:lnTo>
                        <a:pt x="276" y="163"/>
                      </a:lnTo>
                      <a:lnTo>
                        <a:pt x="269" y="163"/>
                      </a:lnTo>
                      <a:lnTo>
                        <a:pt x="276" y="163"/>
                      </a:lnTo>
                      <a:lnTo>
                        <a:pt x="283" y="163"/>
                      </a:lnTo>
                      <a:lnTo>
                        <a:pt x="283" y="171"/>
                      </a:lnTo>
                      <a:lnTo>
                        <a:pt x="283" y="163"/>
                      </a:lnTo>
                      <a:lnTo>
                        <a:pt x="290" y="171"/>
                      </a:lnTo>
                      <a:lnTo>
                        <a:pt x="297" y="171"/>
                      </a:lnTo>
                      <a:lnTo>
                        <a:pt x="297" y="178"/>
                      </a:lnTo>
                      <a:lnTo>
                        <a:pt x="304" y="178"/>
                      </a:lnTo>
                      <a:lnTo>
                        <a:pt x="297" y="178"/>
                      </a:lnTo>
                      <a:lnTo>
                        <a:pt x="290" y="178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1"/>
                      </a:lnTo>
                      <a:lnTo>
                        <a:pt x="269" y="171"/>
                      </a:lnTo>
                      <a:lnTo>
                        <a:pt x="269" y="163"/>
                      </a:lnTo>
                      <a:lnTo>
                        <a:pt x="262" y="163"/>
                      </a:lnTo>
                      <a:lnTo>
                        <a:pt x="255" y="163"/>
                      </a:lnTo>
                      <a:lnTo>
                        <a:pt x="255" y="156"/>
                      </a:lnTo>
                      <a:lnTo>
                        <a:pt x="262" y="156"/>
                      </a:lnTo>
                      <a:lnTo>
                        <a:pt x="255" y="156"/>
                      </a:lnTo>
                      <a:lnTo>
                        <a:pt x="255" y="163"/>
                      </a:lnTo>
                      <a:lnTo>
                        <a:pt x="248" y="156"/>
                      </a:lnTo>
                      <a:lnTo>
                        <a:pt x="241" y="156"/>
                      </a:lnTo>
                      <a:lnTo>
                        <a:pt x="233" y="156"/>
                      </a:lnTo>
                      <a:lnTo>
                        <a:pt x="226" y="156"/>
                      </a:lnTo>
                      <a:lnTo>
                        <a:pt x="233" y="156"/>
                      </a:lnTo>
                      <a:lnTo>
                        <a:pt x="241" y="156"/>
                      </a:lnTo>
                      <a:lnTo>
                        <a:pt x="248" y="156"/>
                      </a:lnTo>
                      <a:lnTo>
                        <a:pt x="248" y="163"/>
                      </a:lnTo>
                      <a:lnTo>
                        <a:pt x="255" y="163"/>
                      </a:lnTo>
                      <a:lnTo>
                        <a:pt x="262" y="163"/>
                      </a:lnTo>
                      <a:lnTo>
                        <a:pt x="262" y="171"/>
                      </a:lnTo>
                      <a:lnTo>
                        <a:pt x="269" y="171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55" y="171"/>
                      </a:lnTo>
                      <a:lnTo>
                        <a:pt x="262" y="178"/>
                      </a:lnTo>
                      <a:lnTo>
                        <a:pt x="255" y="178"/>
                      </a:lnTo>
                      <a:lnTo>
                        <a:pt x="255" y="171"/>
                      </a:lnTo>
                      <a:lnTo>
                        <a:pt x="255" y="178"/>
                      </a:lnTo>
                      <a:lnTo>
                        <a:pt x="255" y="171"/>
                      </a:lnTo>
                      <a:lnTo>
                        <a:pt x="248" y="171"/>
                      </a:lnTo>
                      <a:lnTo>
                        <a:pt x="241" y="171"/>
                      </a:lnTo>
                      <a:lnTo>
                        <a:pt x="233" y="171"/>
                      </a:lnTo>
                      <a:lnTo>
                        <a:pt x="226" y="171"/>
                      </a:lnTo>
                      <a:lnTo>
                        <a:pt x="233" y="163"/>
                      </a:lnTo>
                      <a:lnTo>
                        <a:pt x="233" y="171"/>
                      </a:lnTo>
                      <a:lnTo>
                        <a:pt x="226" y="163"/>
                      </a:lnTo>
                      <a:lnTo>
                        <a:pt x="219" y="163"/>
                      </a:lnTo>
                      <a:lnTo>
                        <a:pt x="219" y="171"/>
                      </a:lnTo>
                      <a:lnTo>
                        <a:pt x="212" y="171"/>
                      </a:lnTo>
                      <a:lnTo>
                        <a:pt x="205" y="171"/>
                      </a:lnTo>
                      <a:lnTo>
                        <a:pt x="198" y="171"/>
                      </a:lnTo>
                      <a:lnTo>
                        <a:pt x="191" y="171"/>
                      </a:lnTo>
                      <a:lnTo>
                        <a:pt x="184" y="171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70" y="163"/>
                      </a:lnTo>
                      <a:lnTo>
                        <a:pt x="177" y="163"/>
                      </a:lnTo>
                      <a:lnTo>
                        <a:pt x="170" y="163"/>
                      </a:lnTo>
                      <a:lnTo>
                        <a:pt x="163" y="163"/>
                      </a:lnTo>
                      <a:lnTo>
                        <a:pt x="156" y="163"/>
                      </a:lnTo>
                      <a:lnTo>
                        <a:pt x="148" y="163"/>
                      </a:lnTo>
                      <a:lnTo>
                        <a:pt x="141" y="163"/>
                      </a:lnTo>
                      <a:lnTo>
                        <a:pt x="148" y="163"/>
                      </a:lnTo>
                      <a:lnTo>
                        <a:pt x="156" y="163"/>
                      </a:lnTo>
                      <a:lnTo>
                        <a:pt x="163" y="171"/>
                      </a:lnTo>
                      <a:lnTo>
                        <a:pt x="156" y="171"/>
                      </a:lnTo>
                      <a:lnTo>
                        <a:pt x="156" y="163"/>
                      </a:lnTo>
                      <a:lnTo>
                        <a:pt x="156" y="171"/>
                      </a:lnTo>
                      <a:lnTo>
                        <a:pt x="148" y="163"/>
                      </a:lnTo>
                      <a:lnTo>
                        <a:pt x="141" y="163"/>
                      </a:lnTo>
                      <a:lnTo>
                        <a:pt x="141" y="171"/>
                      </a:lnTo>
                      <a:lnTo>
                        <a:pt x="141" y="163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20" y="149"/>
                      </a:lnTo>
                      <a:lnTo>
                        <a:pt x="113" y="149"/>
                      </a:lnTo>
                      <a:lnTo>
                        <a:pt x="120" y="149"/>
                      </a:lnTo>
                      <a:lnTo>
                        <a:pt x="127" y="149"/>
                      </a:lnTo>
                      <a:lnTo>
                        <a:pt x="127" y="142"/>
                      </a:lnTo>
                      <a:lnTo>
                        <a:pt x="120" y="142"/>
                      </a:lnTo>
                      <a:lnTo>
                        <a:pt x="127" y="149"/>
                      </a:lnTo>
                      <a:lnTo>
                        <a:pt x="120" y="149"/>
                      </a:lnTo>
                      <a:lnTo>
                        <a:pt x="113" y="149"/>
                      </a:lnTo>
                      <a:lnTo>
                        <a:pt x="113" y="156"/>
                      </a:lnTo>
                      <a:lnTo>
                        <a:pt x="113" y="149"/>
                      </a:lnTo>
                      <a:lnTo>
                        <a:pt x="113" y="156"/>
                      </a:lnTo>
                      <a:lnTo>
                        <a:pt x="106" y="156"/>
                      </a:lnTo>
                      <a:lnTo>
                        <a:pt x="106" y="149"/>
                      </a:lnTo>
                      <a:lnTo>
                        <a:pt x="113" y="149"/>
                      </a:lnTo>
                      <a:lnTo>
                        <a:pt x="106" y="149"/>
                      </a:lnTo>
                      <a:lnTo>
                        <a:pt x="99" y="149"/>
                      </a:lnTo>
                      <a:lnTo>
                        <a:pt x="92" y="149"/>
                      </a:lnTo>
                      <a:lnTo>
                        <a:pt x="99" y="149"/>
                      </a:lnTo>
                      <a:lnTo>
                        <a:pt x="106" y="149"/>
                      </a:lnTo>
                      <a:lnTo>
                        <a:pt x="106" y="156"/>
                      </a:lnTo>
                      <a:lnTo>
                        <a:pt x="92" y="156"/>
                      </a:lnTo>
                      <a:lnTo>
                        <a:pt x="85" y="156"/>
                      </a:lnTo>
                      <a:lnTo>
                        <a:pt x="78" y="156"/>
                      </a:lnTo>
                      <a:lnTo>
                        <a:pt x="78" y="149"/>
                      </a:lnTo>
                      <a:lnTo>
                        <a:pt x="78" y="156"/>
                      </a:lnTo>
                      <a:lnTo>
                        <a:pt x="85" y="156"/>
                      </a:lnTo>
                      <a:lnTo>
                        <a:pt x="78" y="156"/>
                      </a:lnTo>
                      <a:lnTo>
                        <a:pt x="70" y="156"/>
                      </a:lnTo>
                      <a:lnTo>
                        <a:pt x="63" y="156"/>
                      </a:lnTo>
                      <a:lnTo>
                        <a:pt x="63" y="149"/>
                      </a:lnTo>
                      <a:lnTo>
                        <a:pt x="70" y="149"/>
                      </a:lnTo>
                      <a:lnTo>
                        <a:pt x="70" y="156"/>
                      </a:lnTo>
                      <a:lnTo>
                        <a:pt x="78" y="156"/>
                      </a:lnTo>
                      <a:lnTo>
                        <a:pt x="70" y="156"/>
                      </a:lnTo>
                      <a:lnTo>
                        <a:pt x="70" y="149"/>
                      </a:lnTo>
                      <a:lnTo>
                        <a:pt x="63" y="149"/>
                      </a:lnTo>
                      <a:lnTo>
                        <a:pt x="56" y="149"/>
                      </a:lnTo>
                      <a:lnTo>
                        <a:pt x="49" y="149"/>
                      </a:lnTo>
                      <a:lnTo>
                        <a:pt x="42" y="149"/>
                      </a:lnTo>
                      <a:lnTo>
                        <a:pt x="42" y="142"/>
                      </a:lnTo>
                      <a:lnTo>
                        <a:pt x="35" y="142"/>
                      </a:lnTo>
                      <a:lnTo>
                        <a:pt x="35" y="135"/>
                      </a:lnTo>
                      <a:lnTo>
                        <a:pt x="28" y="135"/>
                      </a:lnTo>
                      <a:lnTo>
                        <a:pt x="28" y="128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28" y="121"/>
                      </a:lnTo>
                      <a:lnTo>
                        <a:pt x="21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42" y="121"/>
                      </a:lnTo>
                      <a:lnTo>
                        <a:pt x="49" y="121"/>
                      </a:lnTo>
                      <a:lnTo>
                        <a:pt x="56" y="121"/>
                      </a:lnTo>
                      <a:lnTo>
                        <a:pt x="56" y="128"/>
                      </a:lnTo>
                      <a:lnTo>
                        <a:pt x="63" y="128"/>
                      </a:lnTo>
                      <a:lnTo>
                        <a:pt x="70" y="128"/>
                      </a:lnTo>
                      <a:lnTo>
                        <a:pt x="78" y="128"/>
                      </a:lnTo>
                      <a:lnTo>
                        <a:pt x="85" y="128"/>
                      </a:lnTo>
                      <a:lnTo>
                        <a:pt x="92" y="128"/>
                      </a:lnTo>
                      <a:lnTo>
                        <a:pt x="92" y="121"/>
                      </a:lnTo>
                      <a:lnTo>
                        <a:pt x="99" y="121"/>
                      </a:lnTo>
                      <a:lnTo>
                        <a:pt x="99" y="128"/>
                      </a:lnTo>
                      <a:lnTo>
                        <a:pt x="106" y="128"/>
                      </a:lnTo>
                      <a:lnTo>
                        <a:pt x="99" y="121"/>
                      </a:lnTo>
                      <a:lnTo>
                        <a:pt x="92" y="121"/>
                      </a:lnTo>
                      <a:lnTo>
                        <a:pt x="85" y="121"/>
                      </a:lnTo>
                      <a:lnTo>
                        <a:pt x="78" y="121"/>
                      </a:lnTo>
                      <a:lnTo>
                        <a:pt x="78" y="114"/>
                      </a:lnTo>
                      <a:lnTo>
                        <a:pt x="70" y="114"/>
                      </a:lnTo>
                      <a:lnTo>
                        <a:pt x="63" y="114"/>
                      </a:lnTo>
                      <a:lnTo>
                        <a:pt x="56" y="114"/>
                      </a:lnTo>
                      <a:lnTo>
                        <a:pt x="49" y="114"/>
                      </a:lnTo>
                      <a:lnTo>
                        <a:pt x="42" y="114"/>
                      </a:lnTo>
                      <a:lnTo>
                        <a:pt x="35" y="114"/>
                      </a:lnTo>
                      <a:lnTo>
                        <a:pt x="28" y="114"/>
                      </a:lnTo>
                      <a:lnTo>
                        <a:pt x="21" y="114"/>
                      </a:lnTo>
                      <a:lnTo>
                        <a:pt x="14" y="114"/>
                      </a:lnTo>
                      <a:lnTo>
                        <a:pt x="14" y="107"/>
                      </a:lnTo>
                      <a:lnTo>
                        <a:pt x="14" y="114"/>
                      </a:lnTo>
                      <a:lnTo>
                        <a:pt x="14" y="107"/>
                      </a:lnTo>
                      <a:lnTo>
                        <a:pt x="7" y="107"/>
                      </a:lnTo>
                      <a:lnTo>
                        <a:pt x="7" y="100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7" y="85"/>
                      </a:lnTo>
                      <a:lnTo>
                        <a:pt x="0" y="85"/>
                      </a:lnTo>
                      <a:lnTo>
                        <a:pt x="7" y="85"/>
                      </a:lnTo>
                      <a:lnTo>
                        <a:pt x="7" y="78"/>
                      </a:lnTo>
                      <a:lnTo>
                        <a:pt x="14" y="78"/>
                      </a:lnTo>
                      <a:lnTo>
                        <a:pt x="21" y="78"/>
                      </a:lnTo>
                      <a:lnTo>
                        <a:pt x="21" y="71"/>
                      </a:lnTo>
                      <a:lnTo>
                        <a:pt x="14" y="71"/>
                      </a:lnTo>
                      <a:lnTo>
                        <a:pt x="14" y="78"/>
                      </a:lnTo>
                      <a:lnTo>
                        <a:pt x="14" y="71"/>
                      </a:lnTo>
                      <a:lnTo>
                        <a:pt x="7" y="71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14" y="57"/>
                      </a:lnTo>
                      <a:lnTo>
                        <a:pt x="21" y="57"/>
                      </a:lnTo>
                      <a:lnTo>
                        <a:pt x="21" y="50"/>
                      </a:lnTo>
                      <a:lnTo>
                        <a:pt x="28" y="50"/>
                      </a:lnTo>
                      <a:lnTo>
                        <a:pt x="28" y="43"/>
                      </a:lnTo>
                      <a:lnTo>
                        <a:pt x="28" y="36"/>
                      </a:lnTo>
                      <a:lnTo>
                        <a:pt x="35" y="36"/>
                      </a:lnTo>
                      <a:lnTo>
                        <a:pt x="35" y="29"/>
                      </a:lnTo>
                      <a:lnTo>
                        <a:pt x="42" y="29"/>
                      </a:lnTo>
                      <a:lnTo>
                        <a:pt x="42" y="22"/>
                      </a:lnTo>
                      <a:lnTo>
                        <a:pt x="49" y="22"/>
                      </a:lnTo>
                      <a:lnTo>
                        <a:pt x="56" y="22"/>
                      </a:lnTo>
                      <a:lnTo>
                        <a:pt x="56" y="15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5" y="8"/>
                      </a:lnTo>
                      <a:lnTo>
                        <a:pt x="92" y="8"/>
                      </a:lnTo>
                      <a:lnTo>
                        <a:pt x="99" y="8"/>
                      </a:lnTo>
                      <a:lnTo>
                        <a:pt x="106" y="8"/>
                      </a:lnTo>
                      <a:lnTo>
                        <a:pt x="113" y="8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7" y="0"/>
                      </a:lnTo>
                      <a:lnTo>
                        <a:pt x="134" y="0"/>
                      </a:lnTo>
                      <a:lnTo>
                        <a:pt x="134" y="8"/>
                      </a:lnTo>
                      <a:lnTo>
                        <a:pt x="134" y="0"/>
                      </a:lnTo>
                      <a:lnTo>
                        <a:pt x="141" y="8"/>
                      </a:lnTo>
                      <a:lnTo>
                        <a:pt x="148" y="8"/>
                      </a:lnTo>
                      <a:lnTo>
                        <a:pt x="156" y="8"/>
                      </a:lnTo>
                      <a:lnTo>
                        <a:pt x="163" y="8"/>
                      </a:lnTo>
                      <a:lnTo>
                        <a:pt x="170" y="8"/>
                      </a:lnTo>
                      <a:lnTo>
                        <a:pt x="170" y="15"/>
                      </a:lnTo>
                      <a:lnTo>
                        <a:pt x="163" y="15"/>
                      </a:lnTo>
                      <a:lnTo>
                        <a:pt x="156" y="15"/>
                      </a:lnTo>
                      <a:lnTo>
                        <a:pt x="148" y="15"/>
                      </a:lnTo>
                      <a:lnTo>
                        <a:pt x="148" y="22"/>
                      </a:lnTo>
                      <a:lnTo>
                        <a:pt x="141" y="22"/>
                      </a:lnTo>
                      <a:lnTo>
                        <a:pt x="134" y="22"/>
                      </a:lnTo>
                      <a:lnTo>
                        <a:pt x="134" y="29"/>
                      </a:lnTo>
                      <a:lnTo>
                        <a:pt x="127" y="29"/>
                      </a:lnTo>
                      <a:lnTo>
                        <a:pt x="127" y="36"/>
                      </a:lnTo>
                      <a:lnTo>
                        <a:pt x="120" y="36"/>
                      </a:lnTo>
                      <a:lnTo>
                        <a:pt x="120" y="43"/>
                      </a:lnTo>
                      <a:lnTo>
                        <a:pt x="113" y="43"/>
                      </a:lnTo>
                      <a:lnTo>
                        <a:pt x="113" y="50"/>
                      </a:lnTo>
                      <a:lnTo>
                        <a:pt x="113" y="57"/>
                      </a:lnTo>
                      <a:lnTo>
                        <a:pt x="120" y="57"/>
                      </a:lnTo>
                      <a:lnTo>
                        <a:pt x="120" y="64"/>
                      </a:lnTo>
                      <a:lnTo>
                        <a:pt x="127" y="64"/>
                      </a:lnTo>
                      <a:lnTo>
                        <a:pt x="120" y="64"/>
                      </a:lnTo>
                      <a:lnTo>
                        <a:pt x="120" y="71"/>
                      </a:lnTo>
                      <a:lnTo>
                        <a:pt x="120" y="78"/>
                      </a:lnTo>
                      <a:lnTo>
                        <a:pt x="120" y="85"/>
                      </a:lnTo>
                      <a:lnTo>
                        <a:pt x="127" y="85"/>
                      </a:lnTo>
                      <a:lnTo>
                        <a:pt x="120" y="85"/>
                      </a:lnTo>
                      <a:lnTo>
                        <a:pt x="127" y="85"/>
                      </a:lnTo>
                      <a:lnTo>
                        <a:pt x="127" y="93"/>
                      </a:lnTo>
                      <a:lnTo>
                        <a:pt x="134" y="93"/>
                      </a:lnTo>
                      <a:lnTo>
                        <a:pt x="141" y="93"/>
                      </a:lnTo>
                      <a:lnTo>
                        <a:pt x="141" y="100"/>
                      </a:lnTo>
                      <a:lnTo>
                        <a:pt x="148" y="100"/>
                      </a:lnTo>
                      <a:lnTo>
                        <a:pt x="156" y="100"/>
                      </a:lnTo>
                      <a:lnTo>
                        <a:pt x="156" y="107"/>
                      </a:lnTo>
                      <a:lnTo>
                        <a:pt x="163" y="107"/>
                      </a:lnTo>
                      <a:lnTo>
                        <a:pt x="170" y="107"/>
                      </a:lnTo>
                      <a:lnTo>
                        <a:pt x="170" y="114"/>
                      </a:lnTo>
                      <a:lnTo>
                        <a:pt x="163" y="114"/>
                      </a:lnTo>
                      <a:lnTo>
                        <a:pt x="156" y="114"/>
                      </a:lnTo>
                      <a:lnTo>
                        <a:pt x="163" y="114"/>
                      </a:lnTo>
                      <a:lnTo>
                        <a:pt x="156" y="114"/>
                      </a:lnTo>
                      <a:lnTo>
                        <a:pt x="148" y="114"/>
                      </a:lnTo>
                      <a:lnTo>
                        <a:pt x="156" y="114"/>
                      </a:lnTo>
                      <a:lnTo>
                        <a:pt x="148" y="114"/>
                      </a:lnTo>
                      <a:lnTo>
                        <a:pt x="156" y="114"/>
                      </a:lnTo>
                      <a:lnTo>
                        <a:pt x="148" y="114"/>
                      </a:lnTo>
                      <a:lnTo>
                        <a:pt x="156" y="114"/>
                      </a:lnTo>
                      <a:lnTo>
                        <a:pt x="148" y="114"/>
                      </a:lnTo>
                      <a:lnTo>
                        <a:pt x="141" y="114"/>
                      </a:lnTo>
                      <a:lnTo>
                        <a:pt x="134" y="114"/>
                      </a:lnTo>
                      <a:lnTo>
                        <a:pt x="134" y="121"/>
                      </a:lnTo>
                      <a:lnTo>
                        <a:pt x="127" y="121"/>
                      </a:lnTo>
                      <a:lnTo>
                        <a:pt x="120" y="121"/>
                      </a:lnTo>
                      <a:lnTo>
                        <a:pt x="113" y="121"/>
                      </a:lnTo>
                      <a:lnTo>
                        <a:pt x="106" y="128"/>
                      </a:lnTo>
                      <a:lnTo>
                        <a:pt x="113" y="128"/>
                      </a:lnTo>
                      <a:lnTo>
                        <a:pt x="120" y="128"/>
                      </a:lnTo>
                      <a:lnTo>
                        <a:pt x="120" y="121"/>
                      </a:lnTo>
                      <a:lnTo>
                        <a:pt x="127" y="121"/>
                      </a:lnTo>
                      <a:lnTo>
                        <a:pt x="134" y="121"/>
                      </a:lnTo>
                      <a:lnTo>
                        <a:pt x="141" y="121"/>
                      </a:lnTo>
                      <a:lnTo>
                        <a:pt x="148" y="121"/>
                      </a:lnTo>
                      <a:lnTo>
                        <a:pt x="148" y="114"/>
                      </a:lnTo>
                      <a:lnTo>
                        <a:pt x="156" y="114"/>
                      </a:lnTo>
                      <a:lnTo>
                        <a:pt x="156" y="121"/>
                      </a:lnTo>
                      <a:lnTo>
                        <a:pt x="156" y="114"/>
                      </a:lnTo>
                      <a:lnTo>
                        <a:pt x="156" y="121"/>
                      </a:lnTo>
                      <a:lnTo>
                        <a:pt x="163" y="121"/>
                      </a:lnTo>
                      <a:lnTo>
                        <a:pt x="163" y="114"/>
                      </a:lnTo>
                      <a:lnTo>
                        <a:pt x="170" y="114"/>
                      </a:lnTo>
                      <a:lnTo>
                        <a:pt x="170" y="121"/>
                      </a:lnTo>
                      <a:lnTo>
                        <a:pt x="170" y="114"/>
                      </a:lnTo>
                      <a:lnTo>
                        <a:pt x="163" y="114"/>
                      </a:lnTo>
                      <a:lnTo>
                        <a:pt x="170" y="114"/>
                      </a:lnTo>
                      <a:lnTo>
                        <a:pt x="170" y="121"/>
                      </a:lnTo>
                      <a:lnTo>
                        <a:pt x="163" y="121"/>
                      </a:lnTo>
                      <a:lnTo>
                        <a:pt x="170" y="121"/>
                      </a:lnTo>
                      <a:lnTo>
                        <a:pt x="170" y="128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70" y="121"/>
                      </a:lnTo>
                      <a:lnTo>
                        <a:pt x="170" y="114"/>
                      </a:lnTo>
                      <a:lnTo>
                        <a:pt x="177" y="114"/>
                      </a:lnTo>
                      <a:lnTo>
                        <a:pt x="170" y="114"/>
                      </a:lnTo>
                      <a:lnTo>
                        <a:pt x="177" y="114"/>
                      </a:lnTo>
                      <a:lnTo>
                        <a:pt x="170" y="114"/>
                      </a:lnTo>
                      <a:lnTo>
                        <a:pt x="177" y="107"/>
                      </a:lnTo>
                      <a:lnTo>
                        <a:pt x="170" y="107"/>
                      </a:lnTo>
                      <a:lnTo>
                        <a:pt x="177" y="107"/>
                      </a:lnTo>
                      <a:lnTo>
                        <a:pt x="184" y="107"/>
                      </a:lnTo>
                      <a:lnTo>
                        <a:pt x="184" y="100"/>
                      </a:lnTo>
                      <a:lnTo>
                        <a:pt x="177" y="100"/>
                      </a:lnTo>
                      <a:lnTo>
                        <a:pt x="184" y="100"/>
                      </a:lnTo>
                      <a:lnTo>
                        <a:pt x="177" y="100"/>
                      </a:lnTo>
                      <a:lnTo>
                        <a:pt x="177" y="93"/>
                      </a:lnTo>
                      <a:lnTo>
                        <a:pt x="170" y="93"/>
                      </a:lnTo>
                      <a:lnTo>
                        <a:pt x="170" y="100"/>
                      </a:lnTo>
                      <a:lnTo>
                        <a:pt x="163" y="100"/>
                      </a:lnTo>
                      <a:lnTo>
                        <a:pt x="156" y="93"/>
                      </a:lnTo>
                      <a:lnTo>
                        <a:pt x="148" y="93"/>
                      </a:lnTo>
                      <a:lnTo>
                        <a:pt x="156" y="93"/>
                      </a:lnTo>
                      <a:lnTo>
                        <a:pt x="148" y="93"/>
                      </a:lnTo>
                      <a:lnTo>
                        <a:pt x="148" y="85"/>
                      </a:lnTo>
                      <a:lnTo>
                        <a:pt x="141" y="85"/>
                      </a:lnTo>
                      <a:lnTo>
                        <a:pt x="134" y="85"/>
                      </a:lnTo>
                      <a:lnTo>
                        <a:pt x="134" y="78"/>
                      </a:lnTo>
                      <a:lnTo>
                        <a:pt x="134" y="85"/>
                      </a:lnTo>
                      <a:lnTo>
                        <a:pt x="134" y="78"/>
                      </a:lnTo>
                      <a:lnTo>
                        <a:pt x="141" y="78"/>
                      </a:lnTo>
                      <a:lnTo>
                        <a:pt x="148" y="78"/>
                      </a:lnTo>
                      <a:lnTo>
                        <a:pt x="156" y="78"/>
                      </a:lnTo>
                      <a:lnTo>
                        <a:pt x="148" y="78"/>
                      </a:lnTo>
                      <a:lnTo>
                        <a:pt x="148" y="71"/>
                      </a:lnTo>
                      <a:lnTo>
                        <a:pt x="148" y="78"/>
                      </a:lnTo>
                      <a:lnTo>
                        <a:pt x="148" y="71"/>
                      </a:lnTo>
                      <a:lnTo>
                        <a:pt x="156" y="71"/>
                      </a:lnTo>
                      <a:lnTo>
                        <a:pt x="163" y="71"/>
                      </a:lnTo>
                      <a:lnTo>
                        <a:pt x="170" y="71"/>
                      </a:lnTo>
                      <a:lnTo>
                        <a:pt x="170" y="78"/>
                      </a:lnTo>
                      <a:lnTo>
                        <a:pt x="177" y="71"/>
                      </a:lnTo>
                      <a:lnTo>
                        <a:pt x="177" y="78"/>
                      </a:lnTo>
                      <a:lnTo>
                        <a:pt x="184" y="78"/>
                      </a:lnTo>
                      <a:lnTo>
                        <a:pt x="177" y="78"/>
                      </a:lnTo>
                      <a:lnTo>
                        <a:pt x="177" y="71"/>
                      </a:lnTo>
                      <a:lnTo>
                        <a:pt x="170" y="71"/>
                      </a:lnTo>
                      <a:lnTo>
                        <a:pt x="170" y="64"/>
                      </a:lnTo>
                      <a:lnTo>
                        <a:pt x="170" y="71"/>
                      </a:lnTo>
                      <a:lnTo>
                        <a:pt x="163" y="71"/>
                      </a:lnTo>
                      <a:lnTo>
                        <a:pt x="163" y="64"/>
                      </a:lnTo>
                      <a:lnTo>
                        <a:pt x="170" y="64"/>
                      </a:lnTo>
                      <a:lnTo>
                        <a:pt x="163" y="64"/>
                      </a:lnTo>
                      <a:lnTo>
                        <a:pt x="170" y="64"/>
                      </a:lnTo>
                      <a:lnTo>
                        <a:pt x="163" y="64"/>
                      </a:lnTo>
                      <a:lnTo>
                        <a:pt x="156" y="64"/>
                      </a:lnTo>
                      <a:lnTo>
                        <a:pt x="148" y="64"/>
                      </a:lnTo>
                      <a:lnTo>
                        <a:pt x="148" y="57"/>
                      </a:lnTo>
                      <a:lnTo>
                        <a:pt x="141" y="57"/>
                      </a:lnTo>
                      <a:lnTo>
                        <a:pt x="141" y="50"/>
                      </a:lnTo>
                      <a:lnTo>
                        <a:pt x="148" y="50"/>
                      </a:lnTo>
                      <a:lnTo>
                        <a:pt x="148" y="43"/>
                      </a:lnTo>
                      <a:lnTo>
                        <a:pt x="141" y="43"/>
                      </a:lnTo>
                      <a:lnTo>
                        <a:pt x="148" y="43"/>
                      </a:lnTo>
                      <a:lnTo>
                        <a:pt x="156" y="43"/>
                      </a:lnTo>
                      <a:lnTo>
                        <a:pt x="163" y="43"/>
                      </a:lnTo>
                      <a:lnTo>
                        <a:pt x="170" y="43"/>
                      </a:lnTo>
                      <a:lnTo>
                        <a:pt x="177" y="43"/>
                      </a:lnTo>
                      <a:lnTo>
                        <a:pt x="184" y="43"/>
                      </a:lnTo>
                      <a:lnTo>
                        <a:pt x="177" y="43"/>
                      </a:lnTo>
                      <a:lnTo>
                        <a:pt x="170" y="43"/>
                      </a:lnTo>
                      <a:lnTo>
                        <a:pt x="163" y="43"/>
                      </a:lnTo>
                      <a:lnTo>
                        <a:pt x="163" y="36"/>
                      </a:lnTo>
                      <a:lnTo>
                        <a:pt x="163" y="43"/>
                      </a:lnTo>
                      <a:lnTo>
                        <a:pt x="163" y="36"/>
                      </a:lnTo>
                      <a:lnTo>
                        <a:pt x="156" y="36"/>
                      </a:lnTo>
                      <a:lnTo>
                        <a:pt x="148" y="36"/>
                      </a:lnTo>
                      <a:lnTo>
                        <a:pt x="156" y="36"/>
                      </a:lnTo>
                      <a:lnTo>
                        <a:pt x="163" y="36"/>
                      </a:lnTo>
                      <a:lnTo>
                        <a:pt x="170" y="36"/>
                      </a:lnTo>
                      <a:lnTo>
                        <a:pt x="177" y="36"/>
                      </a:lnTo>
                      <a:lnTo>
                        <a:pt x="191" y="36"/>
                      </a:lnTo>
                      <a:lnTo>
                        <a:pt x="198" y="36"/>
                      </a:lnTo>
                      <a:lnTo>
                        <a:pt x="191" y="36"/>
                      </a:lnTo>
                      <a:lnTo>
                        <a:pt x="184" y="36"/>
                      </a:lnTo>
                      <a:lnTo>
                        <a:pt x="177" y="36"/>
                      </a:lnTo>
                      <a:lnTo>
                        <a:pt x="170" y="36"/>
                      </a:lnTo>
                      <a:lnTo>
                        <a:pt x="170" y="29"/>
                      </a:lnTo>
                      <a:lnTo>
                        <a:pt x="163" y="29"/>
                      </a:lnTo>
                      <a:lnTo>
                        <a:pt x="170" y="22"/>
                      </a:lnTo>
                      <a:lnTo>
                        <a:pt x="177" y="22"/>
                      </a:lnTo>
                      <a:lnTo>
                        <a:pt x="177" y="29"/>
                      </a:lnTo>
                      <a:lnTo>
                        <a:pt x="184" y="29"/>
                      </a:lnTo>
                      <a:lnTo>
                        <a:pt x="191" y="29"/>
                      </a:lnTo>
                      <a:lnTo>
                        <a:pt x="184" y="29"/>
                      </a:lnTo>
                      <a:lnTo>
                        <a:pt x="177" y="29"/>
                      </a:lnTo>
                      <a:lnTo>
                        <a:pt x="177" y="22"/>
                      </a:lnTo>
                      <a:lnTo>
                        <a:pt x="191" y="22"/>
                      </a:lnTo>
                      <a:lnTo>
                        <a:pt x="205" y="22"/>
                      </a:lnTo>
                      <a:lnTo>
                        <a:pt x="212" y="22"/>
                      </a:lnTo>
                      <a:lnTo>
                        <a:pt x="205" y="22"/>
                      </a:lnTo>
                      <a:lnTo>
                        <a:pt x="198" y="22"/>
                      </a:lnTo>
                      <a:lnTo>
                        <a:pt x="198" y="15"/>
                      </a:lnTo>
                      <a:lnTo>
                        <a:pt x="205" y="15"/>
                      </a:lnTo>
                      <a:lnTo>
                        <a:pt x="212" y="15"/>
                      </a:lnTo>
                      <a:lnTo>
                        <a:pt x="219" y="15"/>
                      </a:lnTo>
                      <a:lnTo>
                        <a:pt x="226" y="15"/>
                      </a:lnTo>
                      <a:lnTo>
                        <a:pt x="233" y="15"/>
                      </a:lnTo>
                      <a:lnTo>
                        <a:pt x="233" y="8"/>
                      </a:lnTo>
                      <a:lnTo>
                        <a:pt x="241" y="8"/>
                      </a:lnTo>
                      <a:lnTo>
                        <a:pt x="248" y="8"/>
                      </a:lnTo>
                      <a:lnTo>
                        <a:pt x="255" y="8"/>
                      </a:lnTo>
                      <a:lnTo>
                        <a:pt x="262" y="8"/>
                      </a:lnTo>
                      <a:lnTo>
                        <a:pt x="269" y="8"/>
                      </a:lnTo>
                      <a:lnTo>
                        <a:pt x="276" y="8"/>
                      </a:lnTo>
                      <a:lnTo>
                        <a:pt x="283" y="8"/>
                      </a:lnTo>
                      <a:lnTo>
                        <a:pt x="283" y="15"/>
                      </a:lnTo>
                      <a:lnTo>
                        <a:pt x="290" y="15"/>
                      </a:lnTo>
                      <a:lnTo>
                        <a:pt x="290" y="22"/>
                      </a:lnTo>
                      <a:lnTo>
                        <a:pt x="290" y="29"/>
                      </a:lnTo>
                      <a:lnTo>
                        <a:pt x="304" y="36"/>
                      </a:lnTo>
                      <a:lnTo>
                        <a:pt x="311" y="36"/>
                      </a:lnTo>
                      <a:lnTo>
                        <a:pt x="304" y="43"/>
                      </a:lnTo>
                      <a:lnTo>
                        <a:pt x="311" y="43"/>
                      </a:lnTo>
                      <a:lnTo>
                        <a:pt x="311" y="50"/>
                      </a:lnTo>
                      <a:lnTo>
                        <a:pt x="319" y="50"/>
                      </a:lnTo>
                      <a:lnTo>
                        <a:pt x="311" y="57"/>
                      </a:lnTo>
                      <a:lnTo>
                        <a:pt x="304" y="57"/>
                      </a:lnTo>
                      <a:lnTo>
                        <a:pt x="297" y="64"/>
                      </a:lnTo>
                      <a:lnTo>
                        <a:pt x="304" y="64"/>
                      </a:lnTo>
                      <a:lnTo>
                        <a:pt x="311" y="57"/>
                      </a:lnTo>
                      <a:lnTo>
                        <a:pt x="311" y="64"/>
                      </a:lnTo>
                      <a:lnTo>
                        <a:pt x="304" y="64"/>
                      </a:lnTo>
                      <a:lnTo>
                        <a:pt x="304" y="71"/>
                      </a:lnTo>
                      <a:lnTo>
                        <a:pt x="297" y="71"/>
                      </a:lnTo>
                      <a:lnTo>
                        <a:pt x="297" y="78"/>
                      </a:lnTo>
                      <a:lnTo>
                        <a:pt x="304" y="78"/>
                      </a:lnTo>
                      <a:lnTo>
                        <a:pt x="311" y="78"/>
                      </a:lnTo>
                      <a:lnTo>
                        <a:pt x="304" y="78"/>
                      </a:lnTo>
                      <a:lnTo>
                        <a:pt x="297" y="78"/>
                      </a:lnTo>
                      <a:lnTo>
                        <a:pt x="290" y="78"/>
                      </a:lnTo>
                      <a:lnTo>
                        <a:pt x="297" y="78"/>
                      </a:lnTo>
                      <a:lnTo>
                        <a:pt x="304" y="78"/>
                      </a:lnTo>
                      <a:lnTo>
                        <a:pt x="304" y="85"/>
                      </a:lnTo>
                      <a:lnTo>
                        <a:pt x="297" y="85"/>
                      </a:lnTo>
                      <a:lnTo>
                        <a:pt x="304" y="85"/>
                      </a:lnTo>
                      <a:lnTo>
                        <a:pt x="297" y="85"/>
                      </a:lnTo>
                      <a:lnTo>
                        <a:pt x="304" y="85"/>
                      </a:lnTo>
                      <a:lnTo>
                        <a:pt x="311" y="85"/>
                      </a:lnTo>
                      <a:lnTo>
                        <a:pt x="311" y="78"/>
                      </a:lnTo>
                      <a:lnTo>
                        <a:pt x="319" y="78"/>
                      </a:lnTo>
                      <a:lnTo>
                        <a:pt x="311" y="78"/>
                      </a:lnTo>
                      <a:lnTo>
                        <a:pt x="311" y="71"/>
                      </a:lnTo>
                      <a:lnTo>
                        <a:pt x="319" y="71"/>
                      </a:lnTo>
                      <a:lnTo>
                        <a:pt x="326" y="71"/>
                      </a:lnTo>
                      <a:lnTo>
                        <a:pt x="319" y="71"/>
                      </a:lnTo>
                      <a:lnTo>
                        <a:pt x="326" y="64"/>
                      </a:lnTo>
                      <a:lnTo>
                        <a:pt x="333" y="64"/>
                      </a:lnTo>
                      <a:lnTo>
                        <a:pt x="340" y="64"/>
                      </a:lnTo>
                      <a:lnTo>
                        <a:pt x="333" y="64"/>
                      </a:lnTo>
                      <a:lnTo>
                        <a:pt x="340" y="64"/>
                      </a:lnTo>
                      <a:lnTo>
                        <a:pt x="347" y="64"/>
                      </a:lnTo>
                      <a:lnTo>
                        <a:pt x="340" y="64"/>
                      </a:lnTo>
                      <a:lnTo>
                        <a:pt x="340" y="71"/>
                      </a:lnTo>
                      <a:lnTo>
                        <a:pt x="347" y="71"/>
                      </a:lnTo>
                      <a:lnTo>
                        <a:pt x="340" y="71"/>
                      </a:lnTo>
                      <a:lnTo>
                        <a:pt x="347" y="71"/>
                      </a:lnTo>
                      <a:lnTo>
                        <a:pt x="347" y="64"/>
                      </a:lnTo>
                      <a:lnTo>
                        <a:pt x="354" y="71"/>
                      </a:lnTo>
                      <a:lnTo>
                        <a:pt x="361" y="71"/>
                      </a:lnTo>
                      <a:lnTo>
                        <a:pt x="361" y="78"/>
                      </a:lnTo>
                      <a:lnTo>
                        <a:pt x="354" y="78"/>
                      </a:lnTo>
                      <a:lnTo>
                        <a:pt x="354" y="85"/>
                      </a:lnTo>
                      <a:lnTo>
                        <a:pt x="368" y="85"/>
                      </a:lnTo>
                      <a:lnTo>
                        <a:pt x="375" y="85"/>
                      </a:lnTo>
                      <a:lnTo>
                        <a:pt x="368" y="85"/>
                      </a:lnTo>
                      <a:lnTo>
                        <a:pt x="361" y="85"/>
                      </a:lnTo>
                      <a:lnTo>
                        <a:pt x="361" y="78"/>
                      </a:lnTo>
                      <a:lnTo>
                        <a:pt x="361" y="71"/>
                      </a:lnTo>
                      <a:lnTo>
                        <a:pt x="368" y="78"/>
                      </a:lnTo>
                      <a:lnTo>
                        <a:pt x="375" y="78"/>
                      </a:lnTo>
                      <a:lnTo>
                        <a:pt x="375" y="85"/>
                      </a:lnTo>
                      <a:lnTo>
                        <a:pt x="382" y="85"/>
                      </a:lnTo>
                      <a:lnTo>
                        <a:pt x="375" y="85"/>
                      </a:lnTo>
                      <a:lnTo>
                        <a:pt x="382" y="85"/>
                      </a:lnTo>
                      <a:lnTo>
                        <a:pt x="382" y="93"/>
                      </a:lnTo>
                      <a:lnTo>
                        <a:pt x="389" y="93"/>
                      </a:lnTo>
                      <a:lnTo>
                        <a:pt x="397" y="93"/>
                      </a:lnTo>
                      <a:lnTo>
                        <a:pt x="389" y="93"/>
                      </a:lnTo>
                      <a:lnTo>
                        <a:pt x="389" y="85"/>
                      </a:lnTo>
                      <a:lnTo>
                        <a:pt x="382" y="85"/>
                      </a:lnTo>
                      <a:lnTo>
                        <a:pt x="389" y="85"/>
                      </a:lnTo>
                      <a:lnTo>
                        <a:pt x="397" y="93"/>
                      </a:lnTo>
                      <a:lnTo>
                        <a:pt x="404" y="93"/>
                      </a:lnTo>
                      <a:lnTo>
                        <a:pt x="397" y="93"/>
                      </a:lnTo>
                      <a:lnTo>
                        <a:pt x="397" y="85"/>
                      </a:lnTo>
                      <a:lnTo>
                        <a:pt x="389" y="85"/>
                      </a:lnTo>
                      <a:lnTo>
                        <a:pt x="382" y="85"/>
                      </a:lnTo>
                      <a:lnTo>
                        <a:pt x="382" y="78"/>
                      </a:lnTo>
                      <a:lnTo>
                        <a:pt x="375" y="78"/>
                      </a:lnTo>
                      <a:lnTo>
                        <a:pt x="382" y="78"/>
                      </a:lnTo>
                      <a:lnTo>
                        <a:pt x="375" y="78"/>
                      </a:lnTo>
                      <a:lnTo>
                        <a:pt x="368" y="78"/>
                      </a:lnTo>
                      <a:lnTo>
                        <a:pt x="368" y="71"/>
                      </a:lnTo>
                      <a:lnTo>
                        <a:pt x="361" y="71"/>
                      </a:lnTo>
                      <a:lnTo>
                        <a:pt x="368" y="71"/>
                      </a:lnTo>
                      <a:lnTo>
                        <a:pt x="361" y="71"/>
                      </a:lnTo>
                      <a:lnTo>
                        <a:pt x="368" y="71"/>
                      </a:lnTo>
                      <a:lnTo>
                        <a:pt x="368" y="64"/>
                      </a:lnTo>
                      <a:lnTo>
                        <a:pt x="375" y="64"/>
                      </a:lnTo>
                      <a:lnTo>
                        <a:pt x="375" y="71"/>
                      </a:lnTo>
                      <a:lnTo>
                        <a:pt x="382" y="71"/>
                      </a:lnTo>
                      <a:lnTo>
                        <a:pt x="389" y="71"/>
                      </a:lnTo>
                      <a:lnTo>
                        <a:pt x="397" y="71"/>
                      </a:lnTo>
                      <a:lnTo>
                        <a:pt x="404" y="71"/>
                      </a:lnTo>
                      <a:lnTo>
                        <a:pt x="397" y="71"/>
                      </a:lnTo>
                      <a:lnTo>
                        <a:pt x="389" y="71"/>
                      </a:lnTo>
                      <a:lnTo>
                        <a:pt x="382" y="64"/>
                      </a:lnTo>
                      <a:lnTo>
                        <a:pt x="375" y="64"/>
                      </a:lnTo>
                      <a:lnTo>
                        <a:pt x="375" y="57"/>
                      </a:lnTo>
                      <a:lnTo>
                        <a:pt x="382" y="57"/>
                      </a:lnTo>
                      <a:lnTo>
                        <a:pt x="389" y="57"/>
                      </a:lnTo>
                      <a:lnTo>
                        <a:pt x="389" y="50"/>
                      </a:lnTo>
                      <a:lnTo>
                        <a:pt x="397" y="50"/>
                      </a:lnTo>
                      <a:lnTo>
                        <a:pt x="404" y="50"/>
                      </a:lnTo>
                      <a:lnTo>
                        <a:pt x="411" y="50"/>
                      </a:lnTo>
                      <a:lnTo>
                        <a:pt x="418" y="50"/>
                      </a:lnTo>
                      <a:lnTo>
                        <a:pt x="425" y="50"/>
                      </a:lnTo>
                      <a:lnTo>
                        <a:pt x="432" y="50"/>
                      </a:lnTo>
                      <a:lnTo>
                        <a:pt x="432" y="57"/>
                      </a:lnTo>
                      <a:lnTo>
                        <a:pt x="439" y="57"/>
                      </a:lnTo>
                      <a:lnTo>
                        <a:pt x="446" y="57"/>
                      </a:lnTo>
                      <a:lnTo>
                        <a:pt x="453" y="57"/>
                      </a:lnTo>
                      <a:lnTo>
                        <a:pt x="460" y="57"/>
                      </a:lnTo>
                      <a:lnTo>
                        <a:pt x="467" y="57"/>
                      </a:lnTo>
                      <a:lnTo>
                        <a:pt x="474" y="57"/>
                      </a:lnTo>
                      <a:lnTo>
                        <a:pt x="482" y="64"/>
                      </a:lnTo>
                      <a:lnTo>
                        <a:pt x="474" y="64"/>
                      </a:lnTo>
                      <a:lnTo>
                        <a:pt x="482" y="64"/>
                      </a:lnTo>
                      <a:lnTo>
                        <a:pt x="489" y="71"/>
                      </a:lnTo>
                      <a:lnTo>
                        <a:pt x="482" y="78"/>
                      </a:lnTo>
                      <a:lnTo>
                        <a:pt x="474" y="78"/>
                      </a:lnTo>
                      <a:lnTo>
                        <a:pt x="482" y="78"/>
                      </a:lnTo>
                      <a:lnTo>
                        <a:pt x="474" y="78"/>
                      </a:lnTo>
                      <a:lnTo>
                        <a:pt x="467" y="78"/>
                      </a:lnTo>
                      <a:lnTo>
                        <a:pt x="467" y="85"/>
                      </a:lnTo>
                      <a:lnTo>
                        <a:pt x="467" y="93"/>
                      </a:lnTo>
                      <a:lnTo>
                        <a:pt x="460" y="93"/>
                      </a:lnTo>
                      <a:lnTo>
                        <a:pt x="453" y="93"/>
                      </a:lnTo>
                      <a:lnTo>
                        <a:pt x="460" y="93"/>
                      </a:lnTo>
                      <a:lnTo>
                        <a:pt x="467" y="93"/>
                      </a:lnTo>
                      <a:lnTo>
                        <a:pt x="467" y="85"/>
                      </a:lnTo>
                      <a:lnTo>
                        <a:pt x="474" y="85"/>
                      </a:lnTo>
                      <a:lnTo>
                        <a:pt x="482" y="78"/>
                      </a:lnTo>
                      <a:lnTo>
                        <a:pt x="489" y="78"/>
                      </a:lnTo>
                      <a:lnTo>
                        <a:pt x="496" y="78"/>
                      </a:lnTo>
                      <a:lnTo>
                        <a:pt x="503" y="78"/>
                      </a:lnTo>
                      <a:lnTo>
                        <a:pt x="510" y="78"/>
                      </a:lnTo>
                      <a:lnTo>
                        <a:pt x="517" y="85"/>
                      </a:lnTo>
                      <a:lnTo>
                        <a:pt x="510" y="85"/>
                      </a:lnTo>
                      <a:lnTo>
                        <a:pt x="517" y="85"/>
                      </a:lnTo>
                      <a:lnTo>
                        <a:pt x="510" y="85"/>
                      </a:lnTo>
                      <a:lnTo>
                        <a:pt x="510" y="93"/>
                      </a:lnTo>
                      <a:lnTo>
                        <a:pt x="503" y="93"/>
                      </a:lnTo>
                      <a:lnTo>
                        <a:pt x="496" y="93"/>
                      </a:lnTo>
                      <a:lnTo>
                        <a:pt x="489" y="93"/>
                      </a:lnTo>
                      <a:lnTo>
                        <a:pt x="482" y="93"/>
                      </a:lnTo>
                      <a:lnTo>
                        <a:pt x="474" y="93"/>
                      </a:lnTo>
                      <a:lnTo>
                        <a:pt x="474" y="100"/>
                      </a:lnTo>
                      <a:lnTo>
                        <a:pt x="474" y="93"/>
                      </a:lnTo>
                      <a:lnTo>
                        <a:pt x="482" y="93"/>
                      </a:lnTo>
                      <a:lnTo>
                        <a:pt x="489" y="93"/>
                      </a:lnTo>
                      <a:lnTo>
                        <a:pt x="489" y="100"/>
                      </a:lnTo>
                      <a:lnTo>
                        <a:pt x="482" y="100"/>
                      </a:lnTo>
                      <a:lnTo>
                        <a:pt x="474" y="100"/>
                      </a:lnTo>
                      <a:lnTo>
                        <a:pt x="482" y="100"/>
                      </a:lnTo>
                      <a:lnTo>
                        <a:pt x="489" y="100"/>
                      </a:lnTo>
                      <a:lnTo>
                        <a:pt x="496" y="100"/>
                      </a:lnTo>
                      <a:lnTo>
                        <a:pt x="489" y="100"/>
                      </a:lnTo>
                      <a:lnTo>
                        <a:pt x="496" y="100"/>
                      </a:lnTo>
                      <a:lnTo>
                        <a:pt x="496" y="93"/>
                      </a:lnTo>
                      <a:lnTo>
                        <a:pt x="503" y="100"/>
                      </a:lnTo>
                      <a:lnTo>
                        <a:pt x="496" y="100"/>
                      </a:lnTo>
                      <a:lnTo>
                        <a:pt x="489" y="100"/>
                      </a:lnTo>
                      <a:lnTo>
                        <a:pt x="482" y="100"/>
                      </a:lnTo>
                      <a:lnTo>
                        <a:pt x="482" y="107"/>
                      </a:lnTo>
                      <a:lnTo>
                        <a:pt x="489" y="107"/>
                      </a:lnTo>
                      <a:lnTo>
                        <a:pt x="489" y="100"/>
                      </a:lnTo>
                      <a:lnTo>
                        <a:pt x="496" y="100"/>
                      </a:lnTo>
                      <a:lnTo>
                        <a:pt x="496" y="107"/>
                      </a:lnTo>
                      <a:lnTo>
                        <a:pt x="489" y="107"/>
                      </a:lnTo>
                      <a:lnTo>
                        <a:pt x="496" y="107"/>
                      </a:lnTo>
                      <a:lnTo>
                        <a:pt x="496" y="114"/>
                      </a:lnTo>
                      <a:lnTo>
                        <a:pt x="489" y="114"/>
                      </a:lnTo>
                      <a:lnTo>
                        <a:pt x="482" y="114"/>
                      </a:lnTo>
                      <a:lnTo>
                        <a:pt x="489" y="114"/>
                      </a:lnTo>
                      <a:lnTo>
                        <a:pt x="496" y="114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503" y="107"/>
                      </a:lnTo>
                      <a:lnTo>
                        <a:pt x="496" y="107"/>
                      </a:lnTo>
                      <a:lnTo>
                        <a:pt x="496" y="100"/>
                      </a:lnTo>
                      <a:lnTo>
                        <a:pt x="503" y="100"/>
                      </a:lnTo>
                      <a:lnTo>
                        <a:pt x="510" y="93"/>
                      </a:lnTo>
                      <a:lnTo>
                        <a:pt x="517" y="93"/>
                      </a:lnTo>
                      <a:lnTo>
                        <a:pt x="517" y="100"/>
                      </a:lnTo>
                      <a:lnTo>
                        <a:pt x="510" y="100"/>
                      </a:lnTo>
                      <a:lnTo>
                        <a:pt x="517" y="100"/>
                      </a:lnTo>
                      <a:lnTo>
                        <a:pt x="510" y="100"/>
                      </a:lnTo>
                      <a:lnTo>
                        <a:pt x="517" y="100"/>
                      </a:lnTo>
                      <a:lnTo>
                        <a:pt x="517" y="93"/>
                      </a:lnTo>
                      <a:lnTo>
                        <a:pt x="524" y="93"/>
                      </a:lnTo>
                      <a:lnTo>
                        <a:pt x="531" y="93"/>
                      </a:lnTo>
                      <a:lnTo>
                        <a:pt x="524" y="100"/>
                      </a:lnTo>
                      <a:lnTo>
                        <a:pt x="517" y="100"/>
                      </a:lnTo>
                      <a:lnTo>
                        <a:pt x="524" y="100"/>
                      </a:lnTo>
                      <a:lnTo>
                        <a:pt x="517" y="100"/>
                      </a:lnTo>
                      <a:lnTo>
                        <a:pt x="517" y="107"/>
                      </a:lnTo>
                      <a:lnTo>
                        <a:pt x="524" y="107"/>
                      </a:lnTo>
                      <a:lnTo>
                        <a:pt x="517" y="107"/>
                      </a:lnTo>
                      <a:lnTo>
                        <a:pt x="510" y="107"/>
                      </a:lnTo>
                      <a:lnTo>
                        <a:pt x="517" y="107"/>
                      </a:lnTo>
                      <a:lnTo>
                        <a:pt x="517" y="114"/>
                      </a:lnTo>
                      <a:lnTo>
                        <a:pt x="510" y="114"/>
                      </a:lnTo>
                      <a:lnTo>
                        <a:pt x="517" y="114"/>
                      </a:lnTo>
                      <a:lnTo>
                        <a:pt x="517" y="107"/>
                      </a:lnTo>
                      <a:lnTo>
                        <a:pt x="524" y="107"/>
                      </a:lnTo>
                      <a:lnTo>
                        <a:pt x="524" y="100"/>
                      </a:lnTo>
                      <a:lnTo>
                        <a:pt x="531" y="100"/>
                      </a:lnTo>
                      <a:lnTo>
                        <a:pt x="531" y="107"/>
                      </a:lnTo>
                      <a:lnTo>
                        <a:pt x="538" y="107"/>
                      </a:lnTo>
                      <a:lnTo>
                        <a:pt x="538" y="114"/>
                      </a:lnTo>
                      <a:lnTo>
                        <a:pt x="531" y="114"/>
                      </a:lnTo>
                      <a:lnTo>
                        <a:pt x="531" y="121"/>
                      </a:lnTo>
                      <a:lnTo>
                        <a:pt x="524" y="121"/>
                      </a:lnTo>
                      <a:lnTo>
                        <a:pt x="531" y="121"/>
                      </a:lnTo>
                      <a:lnTo>
                        <a:pt x="531" y="114"/>
                      </a:lnTo>
                      <a:lnTo>
                        <a:pt x="538" y="114"/>
                      </a:lnTo>
                      <a:lnTo>
                        <a:pt x="538" y="107"/>
                      </a:lnTo>
                      <a:lnTo>
                        <a:pt x="545" y="107"/>
                      </a:lnTo>
                      <a:lnTo>
                        <a:pt x="545" y="114"/>
                      </a:lnTo>
                      <a:lnTo>
                        <a:pt x="552" y="114"/>
                      </a:lnTo>
                      <a:lnTo>
                        <a:pt x="545" y="114"/>
                      </a:lnTo>
                      <a:lnTo>
                        <a:pt x="545" y="121"/>
                      </a:lnTo>
                      <a:lnTo>
                        <a:pt x="538" y="121"/>
                      </a:lnTo>
                      <a:lnTo>
                        <a:pt x="538" y="128"/>
                      </a:lnTo>
                      <a:lnTo>
                        <a:pt x="538" y="121"/>
                      </a:lnTo>
                      <a:lnTo>
                        <a:pt x="545" y="121"/>
                      </a:lnTo>
                      <a:lnTo>
                        <a:pt x="545" y="114"/>
                      </a:lnTo>
                      <a:lnTo>
                        <a:pt x="552" y="114"/>
                      </a:lnTo>
                      <a:lnTo>
                        <a:pt x="552" y="107"/>
                      </a:lnTo>
                      <a:lnTo>
                        <a:pt x="560" y="107"/>
                      </a:lnTo>
                      <a:lnTo>
                        <a:pt x="560" y="100"/>
                      </a:lnTo>
                      <a:lnTo>
                        <a:pt x="567" y="100"/>
                      </a:lnTo>
                      <a:lnTo>
                        <a:pt x="574" y="100"/>
                      </a:lnTo>
                      <a:lnTo>
                        <a:pt x="581" y="100"/>
                      </a:lnTo>
                      <a:lnTo>
                        <a:pt x="588" y="100"/>
                      </a:lnTo>
                      <a:lnTo>
                        <a:pt x="595" y="107"/>
                      </a:lnTo>
                      <a:lnTo>
                        <a:pt x="602" y="107"/>
                      </a:lnTo>
                      <a:lnTo>
                        <a:pt x="609" y="107"/>
                      </a:lnTo>
                      <a:lnTo>
                        <a:pt x="609" y="114"/>
                      </a:lnTo>
                      <a:lnTo>
                        <a:pt x="602" y="114"/>
                      </a:lnTo>
                      <a:lnTo>
                        <a:pt x="602" y="121"/>
                      </a:lnTo>
                      <a:lnTo>
                        <a:pt x="595" y="121"/>
                      </a:lnTo>
                      <a:lnTo>
                        <a:pt x="588" y="121"/>
                      </a:lnTo>
                      <a:lnTo>
                        <a:pt x="581" y="121"/>
                      </a:lnTo>
                      <a:lnTo>
                        <a:pt x="581" y="128"/>
                      </a:lnTo>
                      <a:lnTo>
                        <a:pt x="574" y="128"/>
                      </a:lnTo>
                      <a:lnTo>
                        <a:pt x="567" y="128"/>
                      </a:lnTo>
                      <a:lnTo>
                        <a:pt x="560" y="135"/>
                      </a:lnTo>
                      <a:lnTo>
                        <a:pt x="567" y="135"/>
                      </a:lnTo>
                      <a:lnTo>
                        <a:pt x="567" y="128"/>
                      </a:lnTo>
                      <a:lnTo>
                        <a:pt x="574" y="128"/>
                      </a:lnTo>
                      <a:lnTo>
                        <a:pt x="581" y="128"/>
                      </a:lnTo>
                      <a:lnTo>
                        <a:pt x="581" y="135"/>
                      </a:lnTo>
                      <a:lnTo>
                        <a:pt x="574" y="135"/>
                      </a:lnTo>
                      <a:lnTo>
                        <a:pt x="567" y="142"/>
                      </a:lnTo>
                      <a:lnTo>
                        <a:pt x="574" y="142"/>
                      </a:lnTo>
                      <a:lnTo>
                        <a:pt x="574" y="135"/>
                      </a:lnTo>
                      <a:lnTo>
                        <a:pt x="581" y="135"/>
                      </a:lnTo>
                      <a:lnTo>
                        <a:pt x="588" y="135"/>
                      </a:lnTo>
                      <a:lnTo>
                        <a:pt x="595" y="128"/>
                      </a:lnTo>
                      <a:lnTo>
                        <a:pt x="602" y="128"/>
                      </a:lnTo>
                      <a:lnTo>
                        <a:pt x="609" y="128"/>
                      </a:lnTo>
                      <a:lnTo>
                        <a:pt x="609" y="121"/>
                      </a:lnTo>
                      <a:lnTo>
                        <a:pt x="616" y="121"/>
                      </a:lnTo>
                      <a:lnTo>
                        <a:pt x="623" y="121"/>
                      </a:lnTo>
                      <a:lnTo>
                        <a:pt x="630" y="121"/>
                      </a:lnTo>
                      <a:lnTo>
                        <a:pt x="630" y="128"/>
                      </a:lnTo>
                      <a:lnTo>
                        <a:pt x="623" y="128"/>
                      </a:lnTo>
                      <a:lnTo>
                        <a:pt x="623" y="135"/>
                      </a:lnTo>
                      <a:lnTo>
                        <a:pt x="616" y="135"/>
                      </a:lnTo>
                      <a:lnTo>
                        <a:pt x="609" y="142"/>
                      </a:lnTo>
                      <a:lnTo>
                        <a:pt x="602" y="142"/>
                      </a:lnTo>
                      <a:lnTo>
                        <a:pt x="595" y="142"/>
                      </a:lnTo>
                      <a:lnTo>
                        <a:pt x="595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81" y="149"/>
                      </a:lnTo>
                      <a:lnTo>
                        <a:pt x="588" y="149"/>
                      </a:lnTo>
                      <a:lnTo>
                        <a:pt x="595" y="149"/>
                      </a:lnTo>
                      <a:lnTo>
                        <a:pt x="588" y="149"/>
                      </a:lnTo>
                      <a:lnTo>
                        <a:pt x="595" y="149"/>
                      </a:lnTo>
                      <a:lnTo>
                        <a:pt x="588" y="149"/>
                      </a:lnTo>
                      <a:lnTo>
                        <a:pt x="588" y="156"/>
                      </a:lnTo>
                      <a:lnTo>
                        <a:pt x="595" y="156"/>
                      </a:lnTo>
                      <a:lnTo>
                        <a:pt x="595" y="149"/>
                      </a:lnTo>
                      <a:lnTo>
                        <a:pt x="595" y="142"/>
                      </a:lnTo>
                      <a:lnTo>
                        <a:pt x="602" y="142"/>
                      </a:lnTo>
                      <a:lnTo>
                        <a:pt x="609" y="142"/>
                      </a:lnTo>
                      <a:lnTo>
                        <a:pt x="609" y="149"/>
                      </a:lnTo>
                      <a:lnTo>
                        <a:pt x="609" y="156"/>
                      </a:lnTo>
                      <a:lnTo>
                        <a:pt x="602" y="156"/>
                      </a:lnTo>
                      <a:lnTo>
                        <a:pt x="609" y="156"/>
                      </a:lnTo>
                      <a:lnTo>
                        <a:pt x="602" y="156"/>
                      </a:lnTo>
                      <a:lnTo>
                        <a:pt x="609" y="156"/>
                      </a:lnTo>
                      <a:lnTo>
                        <a:pt x="602" y="156"/>
                      </a:lnTo>
                      <a:lnTo>
                        <a:pt x="602" y="163"/>
                      </a:lnTo>
                      <a:lnTo>
                        <a:pt x="595" y="163"/>
                      </a:lnTo>
                      <a:lnTo>
                        <a:pt x="602" y="163"/>
                      </a:lnTo>
                      <a:lnTo>
                        <a:pt x="595" y="163"/>
                      </a:lnTo>
                      <a:lnTo>
                        <a:pt x="602" y="163"/>
                      </a:lnTo>
                      <a:lnTo>
                        <a:pt x="602" y="156"/>
                      </a:lnTo>
                      <a:lnTo>
                        <a:pt x="609" y="156"/>
                      </a:lnTo>
                      <a:lnTo>
                        <a:pt x="609" y="149"/>
                      </a:lnTo>
                      <a:lnTo>
                        <a:pt x="616" y="142"/>
                      </a:lnTo>
                      <a:lnTo>
                        <a:pt x="623" y="142"/>
                      </a:lnTo>
                      <a:lnTo>
                        <a:pt x="623" y="135"/>
                      </a:lnTo>
                      <a:lnTo>
                        <a:pt x="630" y="135"/>
                      </a:lnTo>
                      <a:lnTo>
                        <a:pt x="637" y="135"/>
                      </a:lnTo>
                      <a:lnTo>
                        <a:pt x="645" y="135"/>
                      </a:lnTo>
                      <a:lnTo>
                        <a:pt x="645" y="128"/>
                      </a:lnTo>
                      <a:lnTo>
                        <a:pt x="652" y="128"/>
                      </a:lnTo>
                      <a:lnTo>
                        <a:pt x="659" y="128"/>
                      </a:lnTo>
                      <a:lnTo>
                        <a:pt x="652" y="135"/>
                      </a:lnTo>
                      <a:lnTo>
                        <a:pt x="645" y="135"/>
                      </a:lnTo>
                      <a:lnTo>
                        <a:pt x="645" y="142"/>
                      </a:lnTo>
                      <a:lnTo>
                        <a:pt x="637" y="142"/>
                      </a:lnTo>
                      <a:lnTo>
                        <a:pt x="630" y="142"/>
                      </a:lnTo>
                      <a:lnTo>
                        <a:pt x="637" y="142"/>
                      </a:lnTo>
                      <a:lnTo>
                        <a:pt x="630" y="149"/>
                      </a:lnTo>
                      <a:lnTo>
                        <a:pt x="637" y="149"/>
                      </a:lnTo>
                      <a:lnTo>
                        <a:pt x="637" y="142"/>
                      </a:lnTo>
                      <a:lnTo>
                        <a:pt x="645" y="142"/>
                      </a:lnTo>
                      <a:lnTo>
                        <a:pt x="652" y="142"/>
                      </a:lnTo>
                      <a:lnTo>
                        <a:pt x="652" y="135"/>
                      </a:lnTo>
                      <a:lnTo>
                        <a:pt x="659" y="135"/>
                      </a:lnTo>
                      <a:lnTo>
                        <a:pt x="666" y="135"/>
                      </a:lnTo>
                      <a:lnTo>
                        <a:pt x="673" y="135"/>
                      </a:lnTo>
                      <a:lnTo>
                        <a:pt x="680" y="135"/>
                      </a:lnTo>
                      <a:lnTo>
                        <a:pt x="687" y="142"/>
                      </a:lnTo>
                      <a:lnTo>
                        <a:pt x="701" y="142"/>
                      </a:lnTo>
                      <a:lnTo>
                        <a:pt x="701" y="149"/>
                      </a:lnTo>
                      <a:lnTo>
                        <a:pt x="694" y="149"/>
                      </a:lnTo>
                      <a:lnTo>
                        <a:pt x="701" y="149"/>
                      </a:lnTo>
                      <a:lnTo>
                        <a:pt x="694" y="149"/>
                      </a:lnTo>
                      <a:lnTo>
                        <a:pt x="687" y="149"/>
                      </a:lnTo>
                      <a:lnTo>
                        <a:pt x="694" y="149"/>
                      </a:lnTo>
                      <a:lnTo>
                        <a:pt x="687" y="156"/>
                      </a:lnTo>
                      <a:lnTo>
                        <a:pt x="680" y="156"/>
                      </a:lnTo>
                      <a:lnTo>
                        <a:pt x="673" y="156"/>
                      </a:lnTo>
                      <a:lnTo>
                        <a:pt x="666" y="156"/>
                      </a:lnTo>
                      <a:lnTo>
                        <a:pt x="659" y="156"/>
                      </a:lnTo>
                      <a:lnTo>
                        <a:pt x="652" y="163"/>
                      </a:lnTo>
                      <a:lnTo>
                        <a:pt x="645" y="163"/>
                      </a:lnTo>
                      <a:lnTo>
                        <a:pt x="652" y="163"/>
                      </a:lnTo>
                      <a:lnTo>
                        <a:pt x="652" y="171"/>
                      </a:lnTo>
                      <a:lnTo>
                        <a:pt x="645" y="171"/>
                      </a:lnTo>
                      <a:lnTo>
                        <a:pt x="637" y="171"/>
                      </a:lnTo>
                      <a:lnTo>
                        <a:pt x="645" y="171"/>
                      </a:lnTo>
                      <a:lnTo>
                        <a:pt x="637" y="171"/>
                      </a:lnTo>
                      <a:lnTo>
                        <a:pt x="630" y="171"/>
                      </a:lnTo>
                      <a:lnTo>
                        <a:pt x="637" y="171"/>
                      </a:lnTo>
                      <a:lnTo>
                        <a:pt x="637" y="178"/>
                      </a:lnTo>
                      <a:lnTo>
                        <a:pt x="637" y="171"/>
                      </a:lnTo>
                      <a:lnTo>
                        <a:pt x="645" y="171"/>
                      </a:lnTo>
                      <a:lnTo>
                        <a:pt x="652" y="171"/>
                      </a:lnTo>
                      <a:lnTo>
                        <a:pt x="659" y="171"/>
                      </a:lnTo>
                      <a:lnTo>
                        <a:pt x="659" y="163"/>
                      </a:lnTo>
                      <a:lnTo>
                        <a:pt x="652" y="163"/>
                      </a:lnTo>
                      <a:lnTo>
                        <a:pt x="659" y="163"/>
                      </a:lnTo>
                      <a:lnTo>
                        <a:pt x="666" y="163"/>
                      </a:lnTo>
                      <a:lnTo>
                        <a:pt x="666" y="156"/>
                      </a:lnTo>
                      <a:lnTo>
                        <a:pt x="673" y="156"/>
                      </a:lnTo>
                      <a:lnTo>
                        <a:pt x="680" y="163"/>
                      </a:lnTo>
                      <a:lnTo>
                        <a:pt x="680" y="156"/>
                      </a:lnTo>
                      <a:lnTo>
                        <a:pt x="673" y="156"/>
                      </a:lnTo>
                      <a:lnTo>
                        <a:pt x="680" y="156"/>
                      </a:lnTo>
                      <a:lnTo>
                        <a:pt x="687" y="156"/>
                      </a:lnTo>
                      <a:lnTo>
                        <a:pt x="694" y="163"/>
                      </a:lnTo>
                      <a:lnTo>
                        <a:pt x="687" y="163"/>
                      </a:lnTo>
                      <a:lnTo>
                        <a:pt x="680" y="163"/>
                      </a:lnTo>
                      <a:lnTo>
                        <a:pt x="673" y="171"/>
                      </a:lnTo>
                      <a:lnTo>
                        <a:pt x="666" y="171"/>
                      </a:lnTo>
                      <a:lnTo>
                        <a:pt x="666" y="178"/>
                      </a:lnTo>
                      <a:lnTo>
                        <a:pt x="659" y="178"/>
                      </a:lnTo>
                      <a:lnTo>
                        <a:pt x="652" y="178"/>
                      </a:lnTo>
                      <a:lnTo>
                        <a:pt x="652" y="185"/>
                      </a:lnTo>
                      <a:lnTo>
                        <a:pt x="645" y="185"/>
                      </a:lnTo>
                      <a:lnTo>
                        <a:pt x="652" y="185"/>
                      </a:lnTo>
                      <a:lnTo>
                        <a:pt x="645" y="185"/>
                      </a:lnTo>
                      <a:lnTo>
                        <a:pt x="652" y="185"/>
                      </a:lnTo>
                      <a:lnTo>
                        <a:pt x="652" y="178"/>
                      </a:lnTo>
                      <a:lnTo>
                        <a:pt x="659" y="178"/>
                      </a:lnTo>
                      <a:lnTo>
                        <a:pt x="666" y="178"/>
                      </a:lnTo>
                      <a:lnTo>
                        <a:pt x="673" y="178"/>
                      </a:lnTo>
                      <a:lnTo>
                        <a:pt x="673" y="171"/>
                      </a:lnTo>
                      <a:lnTo>
                        <a:pt x="680" y="171"/>
                      </a:lnTo>
                      <a:lnTo>
                        <a:pt x="687" y="171"/>
                      </a:lnTo>
                      <a:lnTo>
                        <a:pt x="694" y="171"/>
                      </a:lnTo>
                      <a:lnTo>
                        <a:pt x="687" y="171"/>
                      </a:lnTo>
                      <a:lnTo>
                        <a:pt x="694" y="171"/>
                      </a:lnTo>
                      <a:lnTo>
                        <a:pt x="687" y="171"/>
                      </a:lnTo>
                      <a:lnTo>
                        <a:pt x="694" y="171"/>
                      </a:lnTo>
                      <a:lnTo>
                        <a:pt x="694" y="163"/>
                      </a:lnTo>
                      <a:lnTo>
                        <a:pt x="701" y="163"/>
                      </a:lnTo>
                      <a:lnTo>
                        <a:pt x="708" y="163"/>
                      </a:lnTo>
                      <a:lnTo>
                        <a:pt x="701" y="163"/>
                      </a:lnTo>
                      <a:lnTo>
                        <a:pt x="708" y="163"/>
                      </a:lnTo>
                      <a:lnTo>
                        <a:pt x="701" y="163"/>
                      </a:lnTo>
                      <a:lnTo>
                        <a:pt x="701" y="156"/>
                      </a:lnTo>
                      <a:lnTo>
                        <a:pt x="708" y="156"/>
                      </a:lnTo>
                      <a:lnTo>
                        <a:pt x="715" y="156"/>
                      </a:lnTo>
                      <a:lnTo>
                        <a:pt x="723" y="156"/>
                      </a:lnTo>
                      <a:lnTo>
                        <a:pt x="730" y="163"/>
                      </a:lnTo>
                      <a:lnTo>
                        <a:pt x="730" y="171"/>
                      </a:lnTo>
                      <a:lnTo>
                        <a:pt x="737" y="171"/>
                      </a:lnTo>
                      <a:lnTo>
                        <a:pt x="737" y="178"/>
                      </a:lnTo>
                      <a:lnTo>
                        <a:pt x="730" y="178"/>
                      </a:lnTo>
                      <a:lnTo>
                        <a:pt x="723" y="178"/>
                      </a:lnTo>
                      <a:lnTo>
                        <a:pt x="715" y="178"/>
                      </a:lnTo>
                      <a:lnTo>
                        <a:pt x="708" y="178"/>
                      </a:lnTo>
                      <a:lnTo>
                        <a:pt x="701" y="178"/>
                      </a:lnTo>
                      <a:lnTo>
                        <a:pt x="701" y="185"/>
                      </a:lnTo>
                      <a:lnTo>
                        <a:pt x="694" y="185"/>
                      </a:lnTo>
                      <a:lnTo>
                        <a:pt x="687" y="185"/>
                      </a:lnTo>
                      <a:lnTo>
                        <a:pt x="680" y="185"/>
                      </a:lnTo>
                      <a:lnTo>
                        <a:pt x="673" y="185"/>
                      </a:lnTo>
                      <a:lnTo>
                        <a:pt x="666" y="18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1" name="Freeform 2668"/>
                <p:cNvSpPr>
                  <a:spLocks/>
                </p:cNvSpPr>
                <p:nvPr/>
              </p:nvSpPr>
              <p:spPr bwMode="auto">
                <a:xfrm>
                  <a:off x="2866" y="1255"/>
                  <a:ext cx="631" cy="177"/>
                </a:xfrm>
                <a:custGeom>
                  <a:avLst/>
                  <a:gdLst>
                    <a:gd name="T0" fmla="*/ 42 w 631"/>
                    <a:gd name="T1" fmla="*/ 92 h 177"/>
                    <a:gd name="T2" fmla="*/ 42 w 631"/>
                    <a:gd name="T3" fmla="*/ 106 h 177"/>
                    <a:gd name="T4" fmla="*/ 21 w 631"/>
                    <a:gd name="T5" fmla="*/ 113 h 177"/>
                    <a:gd name="T6" fmla="*/ 42 w 631"/>
                    <a:gd name="T7" fmla="*/ 113 h 177"/>
                    <a:gd name="T8" fmla="*/ 64 w 631"/>
                    <a:gd name="T9" fmla="*/ 106 h 177"/>
                    <a:gd name="T10" fmla="*/ 64 w 631"/>
                    <a:gd name="T11" fmla="*/ 106 h 177"/>
                    <a:gd name="T12" fmla="*/ 71 w 631"/>
                    <a:gd name="T13" fmla="*/ 92 h 177"/>
                    <a:gd name="T14" fmla="*/ 42 w 631"/>
                    <a:gd name="T15" fmla="*/ 85 h 177"/>
                    <a:gd name="T16" fmla="*/ 42 w 631"/>
                    <a:gd name="T17" fmla="*/ 70 h 177"/>
                    <a:gd name="T18" fmla="*/ 78 w 631"/>
                    <a:gd name="T19" fmla="*/ 70 h 177"/>
                    <a:gd name="T20" fmla="*/ 64 w 631"/>
                    <a:gd name="T21" fmla="*/ 56 h 177"/>
                    <a:gd name="T22" fmla="*/ 42 w 631"/>
                    <a:gd name="T23" fmla="*/ 35 h 177"/>
                    <a:gd name="T24" fmla="*/ 57 w 631"/>
                    <a:gd name="T25" fmla="*/ 35 h 177"/>
                    <a:gd name="T26" fmla="*/ 85 w 631"/>
                    <a:gd name="T27" fmla="*/ 28 h 177"/>
                    <a:gd name="T28" fmla="*/ 85 w 631"/>
                    <a:gd name="T29" fmla="*/ 21 h 177"/>
                    <a:gd name="T30" fmla="*/ 99 w 631"/>
                    <a:gd name="T31" fmla="*/ 7 h 177"/>
                    <a:gd name="T32" fmla="*/ 163 w 631"/>
                    <a:gd name="T33" fmla="*/ 0 h 177"/>
                    <a:gd name="T34" fmla="*/ 205 w 631"/>
                    <a:gd name="T35" fmla="*/ 35 h 177"/>
                    <a:gd name="T36" fmla="*/ 198 w 631"/>
                    <a:gd name="T37" fmla="*/ 63 h 177"/>
                    <a:gd name="T38" fmla="*/ 198 w 631"/>
                    <a:gd name="T39" fmla="*/ 77 h 177"/>
                    <a:gd name="T40" fmla="*/ 213 w 631"/>
                    <a:gd name="T41" fmla="*/ 63 h 177"/>
                    <a:gd name="T42" fmla="*/ 234 w 631"/>
                    <a:gd name="T43" fmla="*/ 63 h 177"/>
                    <a:gd name="T44" fmla="*/ 262 w 631"/>
                    <a:gd name="T45" fmla="*/ 77 h 177"/>
                    <a:gd name="T46" fmla="*/ 269 w 631"/>
                    <a:gd name="T47" fmla="*/ 77 h 177"/>
                    <a:gd name="T48" fmla="*/ 298 w 631"/>
                    <a:gd name="T49" fmla="*/ 85 h 177"/>
                    <a:gd name="T50" fmla="*/ 262 w 631"/>
                    <a:gd name="T51" fmla="*/ 63 h 177"/>
                    <a:gd name="T52" fmla="*/ 291 w 631"/>
                    <a:gd name="T53" fmla="*/ 63 h 177"/>
                    <a:gd name="T54" fmla="*/ 291 w 631"/>
                    <a:gd name="T55" fmla="*/ 42 h 177"/>
                    <a:gd name="T56" fmla="*/ 354 w 631"/>
                    <a:gd name="T57" fmla="*/ 49 h 177"/>
                    <a:gd name="T58" fmla="*/ 368 w 631"/>
                    <a:gd name="T59" fmla="*/ 70 h 177"/>
                    <a:gd name="T60" fmla="*/ 376 w 631"/>
                    <a:gd name="T61" fmla="*/ 70 h 177"/>
                    <a:gd name="T62" fmla="*/ 397 w 631"/>
                    <a:gd name="T63" fmla="*/ 85 h 177"/>
                    <a:gd name="T64" fmla="*/ 376 w 631"/>
                    <a:gd name="T65" fmla="*/ 92 h 177"/>
                    <a:gd name="T66" fmla="*/ 383 w 631"/>
                    <a:gd name="T67" fmla="*/ 92 h 177"/>
                    <a:gd name="T68" fmla="*/ 383 w 631"/>
                    <a:gd name="T69" fmla="*/ 106 h 177"/>
                    <a:gd name="T70" fmla="*/ 390 w 631"/>
                    <a:gd name="T71" fmla="*/ 99 h 177"/>
                    <a:gd name="T72" fmla="*/ 411 w 631"/>
                    <a:gd name="T73" fmla="*/ 85 h 177"/>
                    <a:gd name="T74" fmla="*/ 404 w 631"/>
                    <a:gd name="T75" fmla="*/ 99 h 177"/>
                    <a:gd name="T76" fmla="*/ 432 w 631"/>
                    <a:gd name="T77" fmla="*/ 99 h 177"/>
                    <a:gd name="T78" fmla="*/ 439 w 631"/>
                    <a:gd name="T79" fmla="*/ 106 h 177"/>
                    <a:gd name="T80" fmla="*/ 446 w 631"/>
                    <a:gd name="T81" fmla="*/ 99 h 177"/>
                    <a:gd name="T82" fmla="*/ 503 w 631"/>
                    <a:gd name="T83" fmla="*/ 106 h 177"/>
                    <a:gd name="T84" fmla="*/ 461 w 631"/>
                    <a:gd name="T85" fmla="*/ 127 h 177"/>
                    <a:gd name="T86" fmla="*/ 482 w 631"/>
                    <a:gd name="T87" fmla="*/ 127 h 177"/>
                    <a:gd name="T88" fmla="*/ 517 w 631"/>
                    <a:gd name="T89" fmla="*/ 127 h 177"/>
                    <a:gd name="T90" fmla="*/ 482 w 631"/>
                    <a:gd name="T91" fmla="*/ 141 h 177"/>
                    <a:gd name="T92" fmla="*/ 503 w 631"/>
                    <a:gd name="T93" fmla="*/ 134 h 177"/>
                    <a:gd name="T94" fmla="*/ 496 w 631"/>
                    <a:gd name="T95" fmla="*/ 155 h 177"/>
                    <a:gd name="T96" fmla="*/ 531 w 631"/>
                    <a:gd name="T97" fmla="*/ 127 h 177"/>
                    <a:gd name="T98" fmla="*/ 531 w 631"/>
                    <a:gd name="T99" fmla="*/ 134 h 177"/>
                    <a:gd name="T100" fmla="*/ 574 w 631"/>
                    <a:gd name="T101" fmla="*/ 127 h 177"/>
                    <a:gd name="T102" fmla="*/ 574 w 631"/>
                    <a:gd name="T103" fmla="*/ 148 h 177"/>
                    <a:gd name="T104" fmla="*/ 539 w 631"/>
                    <a:gd name="T105" fmla="*/ 163 h 177"/>
                    <a:gd name="T106" fmla="*/ 546 w 631"/>
                    <a:gd name="T107" fmla="*/ 155 h 177"/>
                    <a:gd name="T108" fmla="*/ 588 w 631"/>
                    <a:gd name="T109" fmla="*/ 155 h 177"/>
                    <a:gd name="T110" fmla="*/ 546 w 631"/>
                    <a:gd name="T111" fmla="*/ 177 h 177"/>
                    <a:gd name="T112" fmla="*/ 588 w 631"/>
                    <a:gd name="T113" fmla="*/ 163 h 177"/>
                    <a:gd name="T114" fmla="*/ 595 w 631"/>
                    <a:gd name="T115" fmla="*/ 155 h 177"/>
                    <a:gd name="T116" fmla="*/ 617 w 631"/>
                    <a:gd name="T117" fmla="*/ 170 h 17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631"/>
                    <a:gd name="T178" fmla="*/ 0 h 177"/>
                    <a:gd name="T179" fmla="*/ 631 w 631"/>
                    <a:gd name="T180" fmla="*/ 177 h 17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631" h="177">
                      <a:moveTo>
                        <a:pt x="14" y="70"/>
                      </a:moveTo>
                      <a:lnTo>
                        <a:pt x="14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21" y="77"/>
                      </a:lnTo>
                      <a:lnTo>
                        <a:pt x="21" y="85"/>
                      </a:lnTo>
                      <a:lnTo>
                        <a:pt x="28" y="85"/>
                      </a:lnTo>
                      <a:lnTo>
                        <a:pt x="35" y="85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50" y="92"/>
                      </a:lnTo>
                      <a:lnTo>
                        <a:pt x="50" y="99"/>
                      </a:lnTo>
                      <a:lnTo>
                        <a:pt x="57" y="99"/>
                      </a:lnTo>
                      <a:lnTo>
                        <a:pt x="64" y="99"/>
                      </a:lnTo>
                      <a:lnTo>
                        <a:pt x="64" y="106"/>
                      </a:lnTo>
                      <a:lnTo>
                        <a:pt x="57" y="106"/>
                      </a:lnTo>
                      <a:lnTo>
                        <a:pt x="50" y="106"/>
                      </a:lnTo>
                      <a:lnTo>
                        <a:pt x="57" y="106"/>
                      </a:lnTo>
                      <a:lnTo>
                        <a:pt x="50" y="106"/>
                      </a:lnTo>
                      <a:lnTo>
                        <a:pt x="42" y="106"/>
                      </a:lnTo>
                      <a:lnTo>
                        <a:pt x="50" y="106"/>
                      </a:lnTo>
                      <a:lnTo>
                        <a:pt x="42" y="106"/>
                      </a:lnTo>
                      <a:lnTo>
                        <a:pt x="50" y="106"/>
                      </a:lnTo>
                      <a:lnTo>
                        <a:pt x="42" y="106"/>
                      </a:lnTo>
                      <a:lnTo>
                        <a:pt x="50" y="106"/>
                      </a:lnTo>
                      <a:lnTo>
                        <a:pt x="42" y="106"/>
                      </a:lnTo>
                      <a:lnTo>
                        <a:pt x="35" y="106"/>
                      </a:lnTo>
                      <a:lnTo>
                        <a:pt x="28" y="106"/>
                      </a:lnTo>
                      <a:lnTo>
                        <a:pt x="28" y="113"/>
                      </a:lnTo>
                      <a:lnTo>
                        <a:pt x="21" y="113"/>
                      </a:lnTo>
                      <a:lnTo>
                        <a:pt x="14" y="113"/>
                      </a:lnTo>
                      <a:lnTo>
                        <a:pt x="7" y="113"/>
                      </a:lnTo>
                      <a:lnTo>
                        <a:pt x="0" y="120"/>
                      </a:lnTo>
                      <a:lnTo>
                        <a:pt x="7" y="120"/>
                      </a:lnTo>
                      <a:lnTo>
                        <a:pt x="14" y="120"/>
                      </a:lnTo>
                      <a:lnTo>
                        <a:pt x="14" y="113"/>
                      </a:lnTo>
                      <a:lnTo>
                        <a:pt x="21" y="113"/>
                      </a:lnTo>
                      <a:lnTo>
                        <a:pt x="28" y="113"/>
                      </a:lnTo>
                      <a:lnTo>
                        <a:pt x="35" y="113"/>
                      </a:lnTo>
                      <a:lnTo>
                        <a:pt x="42" y="113"/>
                      </a:lnTo>
                      <a:lnTo>
                        <a:pt x="42" y="106"/>
                      </a:lnTo>
                      <a:lnTo>
                        <a:pt x="50" y="106"/>
                      </a:lnTo>
                      <a:lnTo>
                        <a:pt x="50" y="113"/>
                      </a:lnTo>
                      <a:lnTo>
                        <a:pt x="50" y="106"/>
                      </a:lnTo>
                      <a:lnTo>
                        <a:pt x="50" y="113"/>
                      </a:lnTo>
                      <a:lnTo>
                        <a:pt x="57" y="113"/>
                      </a:lnTo>
                      <a:lnTo>
                        <a:pt x="57" y="106"/>
                      </a:lnTo>
                      <a:lnTo>
                        <a:pt x="64" y="106"/>
                      </a:lnTo>
                      <a:lnTo>
                        <a:pt x="64" y="113"/>
                      </a:lnTo>
                      <a:lnTo>
                        <a:pt x="64" y="106"/>
                      </a:lnTo>
                      <a:lnTo>
                        <a:pt x="57" y="106"/>
                      </a:lnTo>
                      <a:lnTo>
                        <a:pt x="64" y="106"/>
                      </a:lnTo>
                      <a:lnTo>
                        <a:pt x="64" y="113"/>
                      </a:lnTo>
                      <a:lnTo>
                        <a:pt x="57" y="113"/>
                      </a:lnTo>
                      <a:lnTo>
                        <a:pt x="64" y="113"/>
                      </a:lnTo>
                      <a:lnTo>
                        <a:pt x="64" y="120"/>
                      </a:lnTo>
                      <a:lnTo>
                        <a:pt x="71" y="120"/>
                      </a:lnTo>
                      <a:lnTo>
                        <a:pt x="71" y="113"/>
                      </a:lnTo>
                      <a:lnTo>
                        <a:pt x="64" y="113"/>
                      </a:lnTo>
                      <a:lnTo>
                        <a:pt x="64" y="106"/>
                      </a:lnTo>
                      <a:lnTo>
                        <a:pt x="71" y="106"/>
                      </a:lnTo>
                      <a:lnTo>
                        <a:pt x="64" y="106"/>
                      </a:lnTo>
                      <a:lnTo>
                        <a:pt x="71" y="106"/>
                      </a:lnTo>
                      <a:lnTo>
                        <a:pt x="64" y="106"/>
                      </a:lnTo>
                      <a:lnTo>
                        <a:pt x="71" y="99"/>
                      </a:lnTo>
                      <a:lnTo>
                        <a:pt x="64" y="99"/>
                      </a:lnTo>
                      <a:lnTo>
                        <a:pt x="71" y="99"/>
                      </a:lnTo>
                      <a:lnTo>
                        <a:pt x="78" y="99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78" y="92"/>
                      </a:lnTo>
                      <a:lnTo>
                        <a:pt x="71" y="92"/>
                      </a:lnTo>
                      <a:lnTo>
                        <a:pt x="71" y="85"/>
                      </a:lnTo>
                      <a:lnTo>
                        <a:pt x="64" y="85"/>
                      </a:lnTo>
                      <a:lnTo>
                        <a:pt x="64" y="92"/>
                      </a:lnTo>
                      <a:lnTo>
                        <a:pt x="57" y="92"/>
                      </a:lnTo>
                      <a:lnTo>
                        <a:pt x="50" y="85"/>
                      </a:lnTo>
                      <a:lnTo>
                        <a:pt x="42" y="85"/>
                      </a:lnTo>
                      <a:lnTo>
                        <a:pt x="50" y="85"/>
                      </a:lnTo>
                      <a:lnTo>
                        <a:pt x="42" y="85"/>
                      </a:lnTo>
                      <a:lnTo>
                        <a:pt x="42" y="77"/>
                      </a:lnTo>
                      <a:lnTo>
                        <a:pt x="35" y="77"/>
                      </a:lnTo>
                      <a:lnTo>
                        <a:pt x="28" y="77"/>
                      </a:lnTo>
                      <a:lnTo>
                        <a:pt x="28" y="70"/>
                      </a:lnTo>
                      <a:lnTo>
                        <a:pt x="28" y="77"/>
                      </a:lnTo>
                      <a:lnTo>
                        <a:pt x="28" y="70"/>
                      </a:lnTo>
                      <a:lnTo>
                        <a:pt x="35" y="70"/>
                      </a:lnTo>
                      <a:lnTo>
                        <a:pt x="42" y="70"/>
                      </a:lnTo>
                      <a:lnTo>
                        <a:pt x="50" y="70"/>
                      </a:lnTo>
                      <a:lnTo>
                        <a:pt x="42" y="70"/>
                      </a:lnTo>
                      <a:lnTo>
                        <a:pt x="42" y="63"/>
                      </a:lnTo>
                      <a:lnTo>
                        <a:pt x="42" y="70"/>
                      </a:lnTo>
                      <a:lnTo>
                        <a:pt x="42" y="63"/>
                      </a:lnTo>
                      <a:lnTo>
                        <a:pt x="50" y="63"/>
                      </a:lnTo>
                      <a:lnTo>
                        <a:pt x="57" y="63"/>
                      </a:lnTo>
                      <a:lnTo>
                        <a:pt x="64" y="63"/>
                      </a:lnTo>
                      <a:lnTo>
                        <a:pt x="64" y="70"/>
                      </a:lnTo>
                      <a:lnTo>
                        <a:pt x="71" y="63"/>
                      </a:lnTo>
                      <a:lnTo>
                        <a:pt x="71" y="70"/>
                      </a:lnTo>
                      <a:lnTo>
                        <a:pt x="78" y="70"/>
                      </a:lnTo>
                      <a:lnTo>
                        <a:pt x="71" y="70"/>
                      </a:lnTo>
                      <a:lnTo>
                        <a:pt x="71" y="63"/>
                      </a:lnTo>
                      <a:lnTo>
                        <a:pt x="64" y="63"/>
                      </a:lnTo>
                      <a:lnTo>
                        <a:pt x="64" y="56"/>
                      </a:lnTo>
                      <a:lnTo>
                        <a:pt x="64" y="63"/>
                      </a:lnTo>
                      <a:lnTo>
                        <a:pt x="57" y="63"/>
                      </a:lnTo>
                      <a:lnTo>
                        <a:pt x="57" y="56"/>
                      </a:lnTo>
                      <a:lnTo>
                        <a:pt x="64" y="56"/>
                      </a:lnTo>
                      <a:lnTo>
                        <a:pt x="57" y="56"/>
                      </a:lnTo>
                      <a:lnTo>
                        <a:pt x="64" y="56"/>
                      </a:lnTo>
                      <a:lnTo>
                        <a:pt x="57" y="56"/>
                      </a:lnTo>
                      <a:lnTo>
                        <a:pt x="50" y="56"/>
                      </a:lnTo>
                      <a:lnTo>
                        <a:pt x="42" y="56"/>
                      </a:lnTo>
                      <a:lnTo>
                        <a:pt x="42" y="49"/>
                      </a:lnTo>
                      <a:lnTo>
                        <a:pt x="35" y="49"/>
                      </a:lnTo>
                      <a:lnTo>
                        <a:pt x="35" y="42"/>
                      </a:lnTo>
                      <a:lnTo>
                        <a:pt x="42" y="42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64" y="35"/>
                      </a:lnTo>
                      <a:lnTo>
                        <a:pt x="71" y="35"/>
                      </a:lnTo>
                      <a:lnTo>
                        <a:pt x="78" y="35"/>
                      </a:lnTo>
                      <a:lnTo>
                        <a:pt x="71" y="35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7" y="28"/>
                      </a:lnTo>
                      <a:lnTo>
                        <a:pt x="57" y="35"/>
                      </a:lnTo>
                      <a:lnTo>
                        <a:pt x="57" y="28"/>
                      </a:lnTo>
                      <a:lnTo>
                        <a:pt x="50" y="28"/>
                      </a:lnTo>
                      <a:lnTo>
                        <a:pt x="42" y="28"/>
                      </a:lnTo>
                      <a:lnTo>
                        <a:pt x="50" y="28"/>
                      </a:lnTo>
                      <a:lnTo>
                        <a:pt x="57" y="28"/>
                      </a:lnTo>
                      <a:lnTo>
                        <a:pt x="64" y="28"/>
                      </a:lnTo>
                      <a:lnTo>
                        <a:pt x="71" y="28"/>
                      </a:lnTo>
                      <a:lnTo>
                        <a:pt x="85" y="28"/>
                      </a:lnTo>
                      <a:lnTo>
                        <a:pt x="92" y="28"/>
                      </a:lnTo>
                      <a:lnTo>
                        <a:pt x="85" y="28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64" y="14"/>
                      </a:lnTo>
                      <a:lnTo>
                        <a:pt x="71" y="14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1" y="14"/>
                      </a:lnTo>
                      <a:lnTo>
                        <a:pt x="85" y="14"/>
                      </a:lnTo>
                      <a:lnTo>
                        <a:pt x="99" y="14"/>
                      </a:lnTo>
                      <a:lnTo>
                        <a:pt x="106" y="14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13" y="7"/>
                      </a:lnTo>
                      <a:lnTo>
                        <a:pt x="120" y="7"/>
                      </a:lnTo>
                      <a:lnTo>
                        <a:pt x="127" y="7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2" y="0"/>
                      </a:lnTo>
                      <a:lnTo>
                        <a:pt x="149" y="0"/>
                      </a:lnTo>
                      <a:lnTo>
                        <a:pt x="156" y="0"/>
                      </a:lnTo>
                      <a:lnTo>
                        <a:pt x="163" y="0"/>
                      </a:lnTo>
                      <a:lnTo>
                        <a:pt x="170" y="0"/>
                      </a:lnTo>
                      <a:lnTo>
                        <a:pt x="177" y="0"/>
                      </a:lnTo>
                      <a:lnTo>
                        <a:pt x="177" y="7"/>
                      </a:lnTo>
                      <a:lnTo>
                        <a:pt x="184" y="7"/>
                      </a:lnTo>
                      <a:lnTo>
                        <a:pt x="184" y="14"/>
                      </a:lnTo>
                      <a:lnTo>
                        <a:pt x="184" y="21"/>
                      </a:lnTo>
                      <a:lnTo>
                        <a:pt x="198" y="28"/>
                      </a:lnTo>
                      <a:lnTo>
                        <a:pt x="205" y="28"/>
                      </a:lnTo>
                      <a:lnTo>
                        <a:pt x="198" y="35"/>
                      </a:lnTo>
                      <a:lnTo>
                        <a:pt x="205" y="35"/>
                      </a:lnTo>
                      <a:lnTo>
                        <a:pt x="205" y="42"/>
                      </a:lnTo>
                      <a:lnTo>
                        <a:pt x="213" y="42"/>
                      </a:lnTo>
                      <a:lnTo>
                        <a:pt x="205" y="49"/>
                      </a:lnTo>
                      <a:lnTo>
                        <a:pt x="198" y="49"/>
                      </a:lnTo>
                      <a:lnTo>
                        <a:pt x="191" y="56"/>
                      </a:lnTo>
                      <a:lnTo>
                        <a:pt x="198" y="56"/>
                      </a:lnTo>
                      <a:lnTo>
                        <a:pt x="205" y="49"/>
                      </a:lnTo>
                      <a:lnTo>
                        <a:pt x="205" y="56"/>
                      </a:lnTo>
                      <a:lnTo>
                        <a:pt x="198" y="56"/>
                      </a:lnTo>
                      <a:lnTo>
                        <a:pt x="198" y="63"/>
                      </a:lnTo>
                      <a:lnTo>
                        <a:pt x="191" y="63"/>
                      </a:lnTo>
                      <a:lnTo>
                        <a:pt x="191" y="70"/>
                      </a:lnTo>
                      <a:lnTo>
                        <a:pt x="198" y="70"/>
                      </a:lnTo>
                      <a:lnTo>
                        <a:pt x="205" y="70"/>
                      </a:lnTo>
                      <a:lnTo>
                        <a:pt x="198" y="70"/>
                      </a:lnTo>
                      <a:lnTo>
                        <a:pt x="191" y="70"/>
                      </a:lnTo>
                      <a:lnTo>
                        <a:pt x="184" y="70"/>
                      </a:lnTo>
                      <a:lnTo>
                        <a:pt x="191" y="70"/>
                      </a:lnTo>
                      <a:lnTo>
                        <a:pt x="198" y="70"/>
                      </a:lnTo>
                      <a:lnTo>
                        <a:pt x="198" y="77"/>
                      </a:lnTo>
                      <a:lnTo>
                        <a:pt x="191" y="77"/>
                      </a:lnTo>
                      <a:lnTo>
                        <a:pt x="198" y="77"/>
                      </a:lnTo>
                      <a:lnTo>
                        <a:pt x="191" y="77"/>
                      </a:lnTo>
                      <a:lnTo>
                        <a:pt x="198" y="77"/>
                      </a:lnTo>
                      <a:lnTo>
                        <a:pt x="205" y="77"/>
                      </a:lnTo>
                      <a:lnTo>
                        <a:pt x="205" y="70"/>
                      </a:lnTo>
                      <a:lnTo>
                        <a:pt x="213" y="70"/>
                      </a:lnTo>
                      <a:lnTo>
                        <a:pt x="205" y="70"/>
                      </a:lnTo>
                      <a:lnTo>
                        <a:pt x="205" y="63"/>
                      </a:lnTo>
                      <a:lnTo>
                        <a:pt x="213" y="63"/>
                      </a:lnTo>
                      <a:lnTo>
                        <a:pt x="220" y="63"/>
                      </a:lnTo>
                      <a:lnTo>
                        <a:pt x="213" y="63"/>
                      </a:lnTo>
                      <a:lnTo>
                        <a:pt x="220" y="56"/>
                      </a:lnTo>
                      <a:lnTo>
                        <a:pt x="227" y="56"/>
                      </a:lnTo>
                      <a:lnTo>
                        <a:pt x="234" y="56"/>
                      </a:lnTo>
                      <a:lnTo>
                        <a:pt x="227" y="56"/>
                      </a:lnTo>
                      <a:lnTo>
                        <a:pt x="234" y="56"/>
                      </a:lnTo>
                      <a:lnTo>
                        <a:pt x="241" y="56"/>
                      </a:lnTo>
                      <a:lnTo>
                        <a:pt x="234" y="56"/>
                      </a:lnTo>
                      <a:lnTo>
                        <a:pt x="234" y="63"/>
                      </a:lnTo>
                      <a:lnTo>
                        <a:pt x="241" y="63"/>
                      </a:lnTo>
                      <a:lnTo>
                        <a:pt x="234" y="63"/>
                      </a:lnTo>
                      <a:lnTo>
                        <a:pt x="241" y="63"/>
                      </a:lnTo>
                      <a:lnTo>
                        <a:pt x="241" y="56"/>
                      </a:lnTo>
                      <a:lnTo>
                        <a:pt x="248" y="63"/>
                      </a:lnTo>
                      <a:lnTo>
                        <a:pt x="255" y="63"/>
                      </a:lnTo>
                      <a:lnTo>
                        <a:pt x="255" y="70"/>
                      </a:lnTo>
                      <a:lnTo>
                        <a:pt x="248" y="70"/>
                      </a:lnTo>
                      <a:lnTo>
                        <a:pt x="248" y="77"/>
                      </a:lnTo>
                      <a:lnTo>
                        <a:pt x="262" y="77"/>
                      </a:lnTo>
                      <a:lnTo>
                        <a:pt x="269" y="77"/>
                      </a:lnTo>
                      <a:lnTo>
                        <a:pt x="262" y="77"/>
                      </a:lnTo>
                      <a:lnTo>
                        <a:pt x="255" y="77"/>
                      </a:lnTo>
                      <a:lnTo>
                        <a:pt x="255" y="70"/>
                      </a:lnTo>
                      <a:lnTo>
                        <a:pt x="255" y="63"/>
                      </a:lnTo>
                      <a:lnTo>
                        <a:pt x="262" y="70"/>
                      </a:lnTo>
                      <a:lnTo>
                        <a:pt x="269" y="70"/>
                      </a:lnTo>
                      <a:lnTo>
                        <a:pt x="269" y="77"/>
                      </a:lnTo>
                      <a:lnTo>
                        <a:pt x="276" y="77"/>
                      </a:lnTo>
                      <a:lnTo>
                        <a:pt x="269" y="77"/>
                      </a:lnTo>
                      <a:lnTo>
                        <a:pt x="276" y="77"/>
                      </a:lnTo>
                      <a:lnTo>
                        <a:pt x="276" y="85"/>
                      </a:lnTo>
                      <a:lnTo>
                        <a:pt x="283" y="85"/>
                      </a:lnTo>
                      <a:lnTo>
                        <a:pt x="291" y="85"/>
                      </a:lnTo>
                      <a:lnTo>
                        <a:pt x="283" y="85"/>
                      </a:lnTo>
                      <a:lnTo>
                        <a:pt x="283" y="77"/>
                      </a:lnTo>
                      <a:lnTo>
                        <a:pt x="276" y="77"/>
                      </a:lnTo>
                      <a:lnTo>
                        <a:pt x="283" y="77"/>
                      </a:lnTo>
                      <a:lnTo>
                        <a:pt x="291" y="85"/>
                      </a:lnTo>
                      <a:lnTo>
                        <a:pt x="298" y="85"/>
                      </a:lnTo>
                      <a:lnTo>
                        <a:pt x="291" y="85"/>
                      </a:lnTo>
                      <a:lnTo>
                        <a:pt x="291" y="77"/>
                      </a:lnTo>
                      <a:lnTo>
                        <a:pt x="283" y="77"/>
                      </a:lnTo>
                      <a:lnTo>
                        <a:pt x="276" y="77"/>
                      </a:lnTo>
                      <a:lnTo>
                        <a:pt x="276" y="70"/>
                      </a:lnTo>
                      <a:lnTo>
                        <a:pt x="269" y="70"/>
                      </a:lnTo>
                      <a:lnTo>
                        <a:pt x="276" y="70"/>
                      </a:lnTo>
                      <a:lnTo>
                        <a:pt x="269" y="70"/>
                      </a:lnTo>
                      <a:lnTo>
                        <a:pt x="262" y="70"/>
                      </a:lnTo>
                      <a:lnTo>
                        <a:pt x="262" y="63"/>
                      </a:lnTo>
                      <a:lnTo>
                        <a:pt x="255" y="63"/>
                      </a:lnTo>
                      <a:lnTo>
                        <a:pt x="262" y="63"/>
                      </a:lnTo>
                      <a:lnTo>
                        <a:pt x="255" y="63"/>
                      </a:lnTo>
                      <a:lnTo>
                        <a:pt x="262" y="63"/>
                      </a:lnTo>
                      <a:lnTo>
                        <a:pt x="262" y="56"/>
                      </a:lnTo>
                      <a:lnTo>
                        <a:pt x="269" y="56"/>
                      </a:lnTo>
                      <a:lnTo>
                        <a:pt x="269" y="63"/>
                      </a:lnTo>
                      <a:lnTo>
                        <a:pt x="276" y="63"/>
                      </a:lnTo>
                      <a:lnTo>
                        <a:pt x="283" y="63"/>
                      </a:lnTo>
                      <a:lnTo>
                        <a:pt x="291" y="63"/>
                      </a:lnTo>
                      <a:lnTo>
                        <a:pt x="298" y="63"/>
                      </a:lnTo>
                      <a:lnTo>
                        <a:pt x="291" y="63"/>
                      </a:lnTo>
                      <a:lnTo>
                        <a:pt x="283" y="63"/>
                      </a:lnTo>
                      <a:lnTo>
                        <a:pt x="276" y="56"/>
                      </a:lnTo>
                      <a:lnTo>
                        <a:pt x="269" y="56"/>
                      </a:lnTo>
                      <a:lnTo>
                        <a:pt x="269" y="49"/>
                      </a:lnTo>
                      <a:lnTo>
                        <a:pt x="276" y="49"/>
                      </a:lnTo>
                      <a:lnTo>
                        <a:pt x="283" y="49"/>
                      </a:lnTo>
                      <a:lnTo>
                        <a:pt x="283" y="42"/>
                      </a:lnTo>
                      <a:lnTo>
                        <a:pt x="291" y="42"/>
                      </a:lnTo>
                      <a:lnTo>
                        <a:pt x="298" y="42"/>
                      </a:lnTo>
                      <a:lnTo>
                        <a:pt x="305" y="42"/>
                      </a:lnTo>
                      <a:lnTo>
                        <a:pt x="312" y="42"/>
                      </a:lnTo>
                      <a:lnTo>
                        <a:pt x="319" y="42"/>
                      </a:lnTo>
                      <a:lnTo>
                        <a:pt x="326" y="42"/>
                      </a:lnTo>
                      <a:lnTo>
                        <a:pt x="326" y="49"/>
                      </a:lnTo>
                      <a:lnTo>
                        <a:pt x="333" y="49"/>
                      </a:lnTo>
                      <a:lnTo>
                        <a:pt x="340" y="49"/>
                      </a:lnTo>
                      <a:lnTo>
                        <a:pt x="347" y="49"/>
                      </a:lnTo>
                      <a:lnTo>
                        <a:pt x="354" y="49"/>
                      </a:lnTo>
                      <a:lnTo>
                        <a:pt x="361" y="49"/>
                      </a:lnTo>
                      <a:lnTo>
                        <a:pt x="368" y="49"/>
                      </a:lnTo>
                      <a:lnTo>
                        <a:pt x="376" y="56"/>
                      </a:lnTo>
                      <a:lnTo>
                        <a:pt x="368" y="56"/>
                      </a:lnTo>
                      <a:lnTo>
                        <a:pt x="376" y="56"/>
                      </a:lnTo>
                      <a:lnTo>
                        <a:pt x="383" y="63"/>
                      </a:lnTo>
                      <a:lnTo>
                        <a:pt x="376" y="70"/>
                      </a:lnTo>
                      <a:lnTo>
                        <a:pt x="368" y="70"/>
                      </a:lnTo>
                      <a:lnTo>
                        <a:pt x="376" y="70"/>
                      </a:lnTo>
                      <a:lnTo>
                        <a:pt x="368" y="70"/>
                      </a:lnTo>
                      <a:lnTo>
                        <a:pt x="361" y="70"/>
                      </a:lnTo>
                      <a:lnTo>
                        <a:pt x="361" y="77"/>
                      </a:lnTo>
                      <a:lnTo>
                        <a:pt x="361" y="85"/>
                      </a:lnTo>
                      <a:lnTo>
                        <a:pt x="354" y="85"/>
                      </a:lnTo>
                      <a:lnTo>
                        <a:pt x="347" y="85"/>
                      </a:lnTo>
                      <a:lnTo>
                        <a:pt x="354" y="85"/>
                      </a:lnTo>
                      <a:lnTo>
                        <a:pt x="361" y="85"/>
                      </a:lnTo>
                      <a:lnTo>
                        <a:pt x="361" y="77"/>
                      </a:lnTo>
                      <a:lnTo>
                        <a:pt x="368" y="77"/>
                      </a:lnTo>
                      <a:lnTo>
                        <a:pt x="376" y="70"/>
                      </a:lnTo>
                      <a:lnTo>
                        <a:pt x="383" y="70"/>
                      </a:lnTo>
                      <a:lnTo>
                        <a:pt x="390" y="70"/>
                      </a:lnTo>
                      <a:lnTo>
                        <a:pt x="397" y="70"/>
                      </a:lnTo>
                      <a:lnTo>
                        <a:pt x="404" y="70"/>
                      </a:lnTo>
                      <a:lnTo>
                        <a:pt x="411" y="77"/>
                      </a:lnTo>
                      <a:lnTo>
                        <a:pt x="404" y="77"/>
                      </a:lnTo>
                      <a:lnTo>
                        <a:pt x="411" y="77"/>
                      </a:lnTo>
                      <a:lnTo>
                        <a:pt x="404" y="77"/>
                      </a:lnTo>
                      <a:lnTo>
                        <a:pt x="404" y="85"/>
                      </a:lnTo>
                      <a:lnTo>
                        <a:pt x="397" y="85"/>
                      </a:lnTo>
                      <a:lnTo>
                        <a:pt x="390" y="85"/>
                      </a:lnTo>
                      <a:lnTo>
                        <a:pt x="383" y="85"/>
                      </a:lnTo>
                      <a:lnTo>
                        <a:pt x="376" y="85"/>
                      </a:lnTo>
                      <a:lnTo>
                        <a:pt x="368" y="85"/>
                      </a:lnTo>
                      <a:lnTo>
                        <a:pt x="368" y="92"/>
                      </a:lnTo>
                      <a:lnTo>
                        <a:pt x="368" y="85"/>
                      </a:lnTo>
                      <a:lnTo>
                        <a:pt x="376" y="85"/>
                      </a:lnTo>
                      <a:lnTo>
                        <a:pt x="383" y="85"/>
                      </a:lnTo>
                      <a:lnTo>
                        <a:pt x="383" y="92"/>
                      </a:lnTo>
                      <a:lnTo>
                        <a:pt x="376" y="92"/>
                      </a:lnTo>
                      <a:lnTo>
                        <a:pt x="368" y="92"/>
                      </a:lnTo>
                      <a:lnTo>
                        <a:pt x="376" y="92"/>
                      </a:lnTo>
                      <a:lnTo>
                        <a:pt x="383" y="92"/>
                      </a:lnTo>
                      <a:lnTo>
                        <a:pt x="390" y="92"/>
                      </a:lnTo>
                      <a:lnTo>
                        <a:pt x="383" y="92"/>
                      </a:lnTo>
                      <a:lnTo>
                        <a:pt x="390" y="92"/>
                      </a:lnTo>
                      <a:lnTo>
                        <a:pt x="390" y="85"/>
                      </a:lnTo>
                      <a:lnTo>
                        <a:pt x="397" y="92"/>
                      </a:lnTo>
                      <a:lnTo>
                        <a:pt x="390" y="92"/>
                      </a:lnTo>
                      <a:lnTo>
                        <a:pt x="383" y="92"/>
                      </a:lnTo>
                      <a:lnTo>
                        <a:pt x="376" y="92"/>
                      </a:lnTo>
                      <a:lnTo>
                        <a:pt x="376" y="99"/>
                      </a:lnTo>
                      <a:lnTo>
                        <a:pt x="383" y="99"/>
                      </a:lnTo>
                      <a:lnTo>
                        <a:pt x="383" y="92"/>
                      </a:lnTo>
                      <a:lnTo>
                        <a:pt x="390" y="92"/>
                      </a:lnTo>
                      <a:lnTo>
                        <a:pt x="390" y="99"/>
                      </a:lnTo>
                      <a:lnTo>
                        <a:pt x="383" y="99"/>
                      </a:lnTo>
                      <a:lnTo>
                        <a:pt x="390" y="99"/>
                      </a:lnTo>
                      <a:lnTo>
                        <a:pt x="390" y="106"/>
                      </a:lnTo>
                      <a:lnTo>
                        <a:pt x="383" y="106"/>
                      </a:lnTo>
                      <a:lnTo>
                        <a:pt x="376" y="106"/>
                      </a:lnTo>
                      <a:lnTo>
                        <a:pt x="383" y="106"/>
                      </a:lnTo>
                      <a:lnTo>
                        <a:pt x="390" y="106"/>
                      </a:lnTo>
                      <a:lnTo>
                        <a:pt x="390" y="99"/>
                      </a:lnTo>
                      <a:lnTo>
                        <a:pt x="397" y="99"/>
                      </a:lnTo>
                      <a:lnTo>
                        <a:pt x="390" y="99"/>
                      </a:lnTo>
                      <a:lnTo>
                        <a:pt x="397" y="99"/>
                      </a:lnTo>
                      <a:lnTo>
                        <a:pt x="390" y="99"/>
                      </a:lnTo>
                      <a:lnTo>
                        <a:pt x="397" y="99"/>
                      </a:lnTo>
                      <a:lnTo>
                        <a:pt x="390" y="99"/>
                      </a:lnTo>
                      <a:lnTo>
                        <a:pt x="390" y="92"/>
                      </a:lnTo>
                      <a:lnTo>
                        <a:pt x="397" y="92"/>
                      </a:lnTo>
                      <a:lnTo>
                        <a:pt x="404" y="85"/>
                      </a:lnTo>
                      <a:lnTo>
                        <a:pt x="411" y="85"/>
                      </a:lnTo>
                      <a:lnTo>
                        <a:pt x="411" y="92"/>
                      </a:lnTo>
                      <a:lnTo>
                        <a:pt x="404" y="92"/>
                      </a:lnTo>
                      <a:lnTo>
                        <a:pt x="411" y="92"/>
                      </a:lnTo>
                      <a:lnTo>
                        <a:pt x="404" y="92"/>
                      </a:lnTo>
                      <a:lnTo>
                        <a:pt x="411" y="92"/>
                      </a:lnTo>
                      <a:lnTo>
                        <a:pt x="411" y="85"/>
                      </a:lnTo>
                      <a:lnTo>
                        <a:pt x="418" y="85"/>
                      </a:lnTo>
                      <a:lnTo>
                        <a:pt x="425" y="85"/>
                      </a:lnTo>
                      <a:lnTo>
                        <a:pt x="418" y="92"/>
                      </a:lnTo>
                      <a:lnTo>
                        <a:pt x="411" y="92"/>
                      </a:lnTo>
                      <a:lnTo>
                        <a:pt x="418" y="92"/>
                      </a:lnTo>
                      <a:lnTo>
                        <a:pt x="411" y="92"/>
                      </a:lnTo>
                      <a:lnTo>
                        <a:pt x="411" y="99"/>
                      </a:lnTo>
                      <a:lnTo>
                        <a:pt x="418" y="99"/>
                      </a:lnTo>
                      <a:lnTo>
                        <a:pt x="411" y="99"/>
                      </a:lnTo>
                      <a:lnTo>
                        <a:pt x="404" y="99"/>
                      </a:lnTo>
                      <a:lnTo>
                        <a:pt x="411" y="99"/>
                      </a:lnTo>
                      <a:lnTo>
                        <a:pt x="411" y="106"/>
                      </a:lnTo>
                      <a:lnTo>
                        <a:pt x="404" y="106"/>
                      </a:lnTo>
                      <a:lnTo>
                        <a:pt x="411" y="106"/>
                      </a:lnTo>
                      <a:lnTo>
                        <a:pt x="411" y="99"/>
                      </a:lnTo>
                      <a:lnTo>
                        <a:pt x="418" y="99"/>
                      </a:lnTo>
                      <a:lnTo>
                        <a:pt x="418" y="92"/>
                      </a:lnTo>
                      <a:lnTo>
                        <a:pt x="425" y="92"/>
                      </a:lnTo>
                      <a:lnTo>
                        <a:pt x="425" y="99"/>
                      </a:lnTo>
                      <a:lnTo>
                        <a:pt x="432" y="99"/>
                      </a:lnTo>
                      <a:lnTo>
                        <a:pt x="432" y="106"/>
                      </a:lnTo>
                      <a:lnTo>
                        <a:pt x="425" y="106"/>
                      </a:lnTo>
                      <a:lnTo>
                        <a:pt x="425" y="113"/>
                      </a:lnTo>
                      <a:lnTo>
                        <a:pt x="418" y="113"/>
                      </a:lnTo>
                      <a:lnTo>
                        <a:pt x="425" y="113"/>
                      </a:lnTo>
                      <a:lnTo>
                        <a:pt x="425" y="106"/>
                      </a:lnTo>
                      <a:lnTo>
                        <a:pt x="432" y="106"/>
                      </a:lnTo>
                      <a:lnTo>
                        <a:pt x="432" y="99"/>
                      </a:lnTo>
                      <a:lnTo>
                        <a:pt x="439" y="99"/>
                      </a:lnTo>
                      <a:lnTo>
                        <a:pt x="439" y="106"/>
                      </a:lnTo>
                      <a:lnTo>
                        <a:pt x="446" y="106"/>
                      </a:lnTo>
                      <a:lnTo>
                        <a:pt x="439" y="106"/>
                      </a:lnTo>
                      <a:lnTo>
                        <a:pt x="439" y="113"/>
                      </a:lnTo>
                      <a:lnTo>
                        <a:pt x="432" y="113"/>
                      </a:lnTo>
                      <a:lnTo>
                        <a:pt x="432" y="120"/>
                      </a:lnTo>
                      <a:lnTo>
                        <a:pt x="432" y="113"/>
                      </a:lnTo>
                      <a:lnTo>
                        <a:pt x="439" y="113"/>
                      </a:lnTo>
                      <a:lnTo>
                        <a:pt x="439" y="106"/>
                      </a:lnTo>
                      <a:lnTo>
                        <a:pt x="446" y="106"/>
                      </a:lnTo>
                      <a:lnTo>
                        <a:pt x="446" y="99"/>
                      </a:lnTo>
                      <a:lnTo>
                        <a:pt x="454" y="99"/>
                      </a:lnTo>
                      <a:lnTo>
                        <a:pt x="454" y="92"/>
                      </a:lnTo>
                      <a:lnTo>
                        <a:pt x="461" y="92"/>
                      </a:lnTo>
                      <a:lnTo>
                        <a:pt x="468" y="92"/>
                      </a:lnTo>
                      <a:lnTo>
                        <a:pt x="475" y="92"/>
                      </a:lnTo>
                      <a:lnTo>
                        <a:pt x="482" y="92"/>
                      </a:lnTo>
                      <a:lnTo>
                        <a:pt x="489" y="99"/>
                      </a:lnTo>
                      <a:lnTo>
                        <a:pt x="496" y="99"/>
                      </a:lnTo>
                      <a:lnTo>
                        <a:pt x="503" y="99"/>
                      </a:lnTo>
                      <a:lnTo>
                        <a:pt x="503" y="106"/>
                      </a:lnTo>
                      <a:lnTo>
                        <a:pt x="496" y="106"/>
                      </a:lnTo>
                      <a:lnTo>
                        <a:pt x="496" y="113"/>
                      </a:lnTo>
                      <a:lnTo>
                        <a:pt x="489" y="113"/>
                      </a:lnTo>
                      <a:lnTo>
                        <a:pt x="482" y="113"/>
                      </a:lnTo>
                      <a:lnTo>
                        <a:pt x="475" y="113"/>
                      </a:lnTo>
                      <a:lnTo>
                        <a:pt x="475" y="120"/>
                      </a:lnTo>
                      <a:lnTo>
                        <a:pt x="468" y="120"/>
                      </a:lnTo>
                      <a:lnTo>
                        <a:pt x="461" y="120"/>
                      </a:lnTo>
                      <a:lnTo>
                        <a:pt x="454" y="127"/>
                      </a:lnTo>
                      <a:lnTo>
                        <a:pt x="461" y="127"/>
                      </a:lnTo>
                      <a:lnTo>
                        <a:pt x="461" y="120"/>
                      </a:lnTo>
                      <a:lnTo>
                        <a:pt x="468" y="120"/>
                      </a:lnTo>
                      <a:lnTo>
                        <a:pt x="475" y="120"/>
                      </a:lnTo>
                      <a:lnTo>
                        <a:pt x="475" y="127"/>
                      </a:lnTo>
                      <a:lnTo>
                        <a:pt x="468" y="127"/>
                      </a:lnTo>
                      <a:lnTo>
                        <a:pt x="461" y="134"/>
                      </a:lnTo>
                      <a:lnTo>
                        <a:pt x="468" y="134"/>
                      </a:lnTo>
                      <a:lnTo>
                        <a:pt x="468" y="127"/>
                      </a:lnTo>
                      <a:lnTo>
                        <a:pt x="475" y="127"/>
                      </a:lnTo>
                      <a:lnTo>
                        <a:pt x="482" y="127"/>
                      </a:lnTo>
                      <a:lnTo>
                        <a:pt x="489" y="120"/>
                      </a:lnTo>
                      <a:lnTo>
                        <a:pt x="496" y="120"/>
                      </a:lnTo>
                      <a:lnTo>
                        <a:pt x="503" y="120"/>
                      </a:lnTo>
                      <a:lnTo>
                        <a:pt x="503" y="113"/>
                      </a:lnTo>
                      <a:lnTo>
                        <a:pt x="510" y="113"/>
                      </a:lnTo>
                      <a:lnTo>
                        <a:pt x="517" y="113"/>
                      </a:lnTo>
                      <a:lnTo>
                        <a:pt x="524" y="113"/>
                      </a:lnTo>
                      <a:lnTo>
                        <a:pt x="524" y="120"/>
                      </a:lnTo>
                      <a:lnTo>
                        <a:pt x="517" y="120"/>
                      </a:lnTo>
                      <a:lnTo>
                        <a:pt x="517" y="127"/>
                      </a:lnTo>
                      <a:lnTo>
                        <a:pt x="510" y="127"/>
                      </a:lnTo>
                      <a:lnTo>
                        <a:pt x="503" y="134"/>
                      </a:lnTo>
                      <a:lnTo>
                        <a:pt x="496" y="134"/>
                      </a:lnTo>
                      <a:lnTo>
                        <a:pt x="489" y="134"/>
                      </a:lnTo>
                      <a:lnTo>
                        <a:pt x="489" y="141"/>
                      </a:lnTo>
                      <a:lnTo>
                        <a:pt x="482" y="141"/>
                      </a:lnTo>
                      <a:lnTo>
                        <a:pt x="475" y="141"/>
                      </a:lnTo>
                      <a:lnTo>
                        <a:pt x="482" y="141"/>
                      </a:lnTo>
                      <a:lnTo>
                        <a:pt x="475" y="141"/>
                      </a:lnTo>
                      <a:lnTo>
                        <a:pt x="482" y="141"/>
                      </a:lnTo>
                      <a:lnTo>
                        <a:pt x="489" y="141"/>
                      </a:lnTo>
                      <a:lnTo>
                        <a:pt x="482" y="141"/>
                      </a:lnTo>
                      <a:lnTo>
                        <a:pt x="489" y="141"/>
                      </a:lnTo>
                      <a:lnTo>
                        <a:pt x="482" y="141"/>
                      </a:lnTo>
                      <a:lnTo>
                        <a:pt x="482" y="148"/>
                      </a:lnTo>
                      <a:lnTo>
                        <a:pt x="489" y="148"/>
                      </a:lnTo>
                      <a:lnTo>
                        <a:pt x="489" y="141"/>
                      </a:lnTo>
                      <a:lnTo>
                        <a:pt x="489" y="134"/>
                      </a:lnTo>
                      <a:lnTo>
                        <a:pt x="496" y="134"/>
                      </a:lnTo>
                      <a:lnTo>
                        <a:pt x="503" y="134"/>
                      </a:lnTo>
                      <a:lnTo>
                        <a:pt x="503" y="141"/>
                      </a:lnTo>
                      <a:lnTo>
                        <a:pt x="503" y="148"/>
                      </a:lnTo>
                      <a:lnTo>
                        <a:pt x="496" y="148"/>
                      </a:lnTo>
                      <a:lnTo>
                        <a:pt x="503" y="148"/>
                      </a:lnTo>
                      <a:lnTo>
                        <a:pt x="496" y="148"/>
                      </a:lnTo>
                      <a:lnTo>
                        <a:pt x="503" y="148"/>
                      </a:lnTo>
                      <a:lnTo>
                        <a:pt x="496" y="148"/>
                      </a:lnTo>
                      <a:lnTo>
                        <a:pt x="496" y="155"/>
                      </a:lnTo>
                      <a:lnTo>
                        <a:pt x="489" y="155"/>
                      </a:lnTo>
                      <a:lnTo>
                        <a:pt x="496" y="155"/>
                      </a:lnTo>
                      <a:lnTo>
                        <a:pt x="489" y="155"/>
                      </a:lnTo>
                      <a:lnTo>
                        <a:pt x="496" y="155"/>
                      </a:lnTo>
                      <a:lnTo>
                        <a:pt x="496" y="148"/>
                      </a:lnTo>
                      <a:lnTo>
                        <a:pt x="503" y="148"/>
                      </a:lnTo>
                      <a:lnTo>
                        <a:pt x="503" y="141"/>
                      </a:lnTo>
                      <a:lnTo>
                        <a:pt x="510" y="134"/>
                      </a:lnTo>
                      <a:lnTo>
                        <a:pt x="517" y="134"/>
                      </a:lnTo>
                      <a:lnTo>
                        <a:pt x="517" y="127"/>
                      </a:lnTo>
                      <a:lnTo>
                        <a:pt x="524" y="127"/>
                      </a:lnTo>
                      <a:lnTo>
                        <a:pt x="531" y="127"/>
                      </a:lnTo>
                      <a:lnTo>
                        <a:pt x="539" y="127"/>
                      </a:lnTo>
                      <a:lnTo>
                        <a:pt x="539" y="120"/>
                      </a:lnTo>
                      <a:lnTo>
                        <a:pt x="546" y="120"/>
                      </a:lnTo>
                      <a:lnTo>
                        <a:pt x="553" y="120"/>
                      </a:lnTo>
                      <a:lnTo>
                        <a:pt x="546" y="127"/>
                      </a:lnTo>
                      <a:lnTo>
                        <a:pt x="539" y="127"/>
                      </a:lnTo>
                      <a:lnTo>
                        <a:pt x="539" y="134"/>
                      </a:lnTo>
                      <a:lnTo>
                        <a:pt x="531" y="134"/>
                      </a:lnTo>
                      <a:lnTo>
                        <a:pt x="524" y="134"/>
                      </a:lnTo>
                      <a:lnTo>
                        <a:pt x="531" y="134"/>
                      </a:lnTo>
                      <a:lnTo>
                        <a:pt x="524" y="141"/>
                      </a:lnTo>
                      <a:lnTo>
                        <a:pt x="531" y="141"/>
                      </a:lnTo>
                      <a:lnTo>
                        <a:pt x="531" y="134"/>
                      </a:lnTo>
                      <a:lnTo>
                        <a:pt x="539" y="134"/>
                      </a:lnTo>
                      <a:lnTo>
                        <a:pt x="546" y="134"/>
                      </a:lnTo>
                      <a:lnTo>
                        <a:pt x="546" y="127"/>
                      </a:lnTo>
                      <a:lnTo>
                        <a:pt x="553" y="127"/>
                      </a:lnTo>
                      <a:lnTo>
                        <a:pt x="560" y="127"/>
                      </a:lnTo>
                      <a:lnTo>
                        <a:pt x="567" y="127"/>
                      </a:lnTo>
                      <a:lnTo>
                        <a:pt x="574" y="127"/>
                      </a:lnTo>
                      <a:lnTo>
                        <a:pt x="581" y="134"/>
                      </a:lnTo>
                      <a:lnTo>
                        <a:pt x="595" y="134"/>
                      </a:lnTo>
                      <a:lnTo>
                        <a:pt x="595" y="141"/>
                      </a:lnTo>
                      <a:lnTo>
                        <a:pt x="588" y="141"/>
                      </a:lnTo>
                      <a:lnTo>
                        <a:pt x="595" y="141"/>
                      </a:lnTo>
                      <a:lnTo>
                        <a:pt x="588" y="141"/>
                      </a:lnTo>
                      <a:lnTo>
                        <a:pt x="581" y="141"/>
                      </a:lnTo>
                      <a:lnTo>
                        <a:pt x="588" y="141"/>
                      </a:lnTo>
                      <a:lnTo>
                        <a:pt x="581" y="148"/>
                      </a:lnTo>
                      <a:lnTo>
                        <a:pt x="574" y="148"/>
                      </a:lnTo>
                      <a:lnTo>
                        <a:pt x="567" y="148"/>
                      </a:lnTo>
                      <a:lnTo>
                        <a:pt x="560" y="148"/>
                      </a:lnTo>
                      <a:lnTo>
                        <a:pt x="553" y="148"/>
                      </a:lnTo>
                      <a:lnTo>
                        <a:pt x="546" y="155"/>
                      </a:lnTo>
                      <a:lnTo>
                        <a:pt x="539" y="155"/>
                      </a:lnTo>
                      <a:lnTo>
                        <a:pt x="546" y="155"/>
                      </a:lnTo>
                      <a:lnTo>
                        <a:pt x="546" y="163"/>
                      </a:lnTo>
                      <a:lnTo>
                        <a:pt x="539" y="163"/>
                      </a:lnTo>
                      <a:lnTo>
                        <a:pt x="531" y="163"/>
                      </a:lnTo>
                      <a:lnTo>
                        <a:pt x="539" y="163"/>
                      </a:lnTo>
                      <a:lnTo>
                        <a:pt x="531" y="163"/>
                      </a:lnTo>
                      <a:lnTo>
                        <a:pt x="524" y="163"/>
                      </a:lnTo>
                      <a:lnTo>
                        <a:pt x="531" y="163"/>
                      </a:lnTo>
                      <a:lnTo>
                        <a:pt x="531" y="170"/>
                      </a:lnTo>
                      <a:lnTo>
                        <a:pt x="531" y="163"/>
                      </a:lnTo>
                      <a:lnTo>
                        <a:pt x="539" y="163"/>
                      </a:lnTo>
                      <a:lnTo>
                        <a:pt x="546" y="163"/>
                      </a:lnTo>
                      <a:lnTo>
                        <a:pt x="553" y="163"/>
                      </a:lnTo>
                      <a:lnTo>
                        <a:pt x="553" y="155"/>
                      </a:lnTo>
                      <a:lnTo>
                        <a:pt x="546" y="155"/>
                      </a:lnTo>
                      <a:lnTo>
                        <a:pt x="553" y="155"/>
                      </a:lnTo>
                      <a:lnTo>
                        <a:pt x="560" y="155"/>
                      </a:lnTo>
                      <a:lnTo>
                        <a:pt x="560" y="148"/>
                      </a:lnTo>
                      <a:lnTo>
                        <a:pt x="567" y="148"/>
                      </a:lnTo>
                      <a:lnTo>
                        <a:pt x="574" y="155"/>
                      </a:lnTo>
                      <a:lnTo>
                        <a:pt x="574" y="148"/>
                      </a:lnTo>
                      <a:lnTo>
                        <a:pt x="567" y="148"/>
                      </a:lnTo>
                      <a:lnTo>
                        <a:pt x="574" y="148"/>
                      </a:lnTo>
                      <a:lnTo>
                        <a:pt x="581" y="148"/>
                      </a:lnTo>
                      <a:lnTo>
                        <a:pt x="588" y="155"/>
                      </a:lnTo>
                      <a:lnTo>
                        <a:pt x="581" y="155"/>
                      </a:lnTo>
                      <a:lnTo>
                        <a:pt x="574" y="155"/>
                      </a:lnTo>
                      <a:lnTo>
                        <a:pt x="567" y="163"/>
                      </a:lnTo>
                      <a:lnTo>
                        <a:pt x="560" y="163"/>
                      </a:lnTo>
                      <a:lnTo>
                        <a:pt x="560" y="170"/>
                      </a:lnTo>
                      <a:lnTo>
                        <a:pt x="553" y="170"/>
                      </a:lnTo>
                      <a:lnTo>
                        <a:pt x="546" y="170"/>
                      </a:lnTo>
                      <a:lnTo>
                        <a:pt x="546" y="177"/>
                      </a:lnTo>
                      <a:lnTo>
                        <a:pt x="539" y="177"/>
                      </a:lnTo>
                      <a:lnTo>
                        <a:pt x="546" y="177"/>
                      </a:lnTo>
                      <a:lnTo>
                        <a:pt x="539" y="177"/>
                      </a:lnTo>
                      <a:lnTo>
                        <a:pt x="546" y="177"/>
                      </a:lnTo>
                      <a:lnTo>
                        <a:pt x="546" y="170"/>
                      </a:lnTo>
                      <a:lnTo>
                        <a:pt x="553" y="170"/>
                      </a:lnTo>
                      <a:lnTo>
                        <a:pt x="560" y="170"/>
                      </a:lnTo>
                      <a:lnTo>
                        <a:pt x="567" y="170"/>
                      </a:lnTo>
                      <a:lnTo>
                        <a:pt x="567" y="163"/>
                      </a:lnTo>
                      <a:lnTo>
                        <a:pt x="574" y="163"/>
                      </a:lnTo>
                      <a:lnTo>
                        <a:pt x="581" y="163"/>
                      </a:lnTo>
                      <a:lnTo>
                        <a:pt x="588" y="163"/>
                      </a:lnTo>
                      <a:lnTo>
                        <a:pt x="581" y="163"/>
                      </a:lnTo>
                      <a:lnTo>
                        <a:pt x="588" y="163"/>
                      </a:lnTo>
                      <a:lnTo>
                        <a:pt x="581" y="163"/>
                      </a:lnTo>
                      <a:lnTo>
                        <a:pt x="588" y="163"/>
                      </a:lnTo>
                      <a:lnTo>
                        <a:pt x="588" y="155"/>
                      </a:lnTo>
                      <a:lnTo>
                        <a:pt x="595" y="155"/>
                      </a:lnTo>
                      <a:lnTo>
                        <a:pt x="602" y="155"/>
                      </a:lnTo>
                      <a:lnTo>
                        <a:pt x="595" y="155"/>
                      </a:lnTo>
                      <a:lnTo>
                        <a:pt x="602" y="155"/>
                      </a:lnTo>
                      <a:lnTo>
                        <a:pt x="595" y="155"/>
                      </a:lnTo>
                      <a:lnTo>
                        <a:pt x="595" y="148"/>
                      </a:lnTo>
                      <a:lnTo>
                        <a:pt x="602" y="148"/>
                      </a:lnTo>
                      <a:lnTo>
                        <a:pt x="609" y="148"/>
                      </a:lnTo>
                      <a:lnTo>
                        <a:pt x="617" y="148"/>
                      </a:lnTo>
                      <a:lnTo>
                        <a:pt x="624" y="155"/>
                      </a:lnTo>
                      <a:lnTo>
                        <a:pt x="624" y="163"/>
                      </a:lnTo>
                      <a:lnTo>
                        <a:pt x="631" y="163"/>
                      </a:lnTo>
                      <a:lnTo>
                        <a:pt x="631" y="170"/>
                      </a:lnTo>
                      <a:lnTo>
                        <a:pt x="624" y="170"/>
                      </a:lnTo>
                      <a:lnTo>
                        <a:pt x="617" y="170"/>
                      </a:lnTo>
                      <a:lnTo>
                        <a:pt x="609" y="170"/>
                      </a:lnTo>
                      <a:lnTo>
                        <a:pt x="602" y="170"/>
                      </a:lnTo>
                      <a:lnTo>
                        <a:pt x="595" y="170"/>
                      </a:lnTo>
                      <a:lnTo>
                        <a:pt x="595" y="177"/>
                      </a:lnTo>
                      <a:lnTo>
                        <a:pt x="588" y="177"/>
                      </a:lnTo>
                      <a:lnTo>
                        <a:pt x="581" y="177"/>
                      </a:lnTo>
                      <a:lnTo>
                        <a:pt x="574" y="177"/>
                      </a:lnTo>
                      <a:lnTo>
                        <a:pt x="567" y="177"/>
                      </a:lnTo>
                      <a:lnTo>
                        <a:pt x="560" y="17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2" name="Freeform 2669"/>
                <p:cNvSpPr>
                  <a:spLocks/>
                </p:cNvSpPr>
                <p:nvPr/>
              </p:nvSpPr>
              <p:spPr bwMode="auto">
                <a:xfrm>
                  <a:off x="2760" y="1247"/>
                  <a:ext cx="581" cy="412"/>
                </a:xfrm>
                <a:custGeom>
                  <a:avLst/>
                  <a:gdLst>
                    <a:gd name="T0" fmla="*/ 446 w 581"/>
                    <a:gd name="T1" fmla="*/ 412 h 412"/>
                    <a:gd name="T2" fmla="*/ 411 w 581"/>
                    <a:gd name="T3" fmla="*/ 404 h 412"/>
                    <a:gd name="T4" fmla="*/ 397 w 581"/>
                    <a:gd name="T5" fmla="*/ 404 h 412"/>
                    <a:gd name="T6" fmla="*/ 382 w 581"/>
                    <a:gd name="T7" fmla="*/ 390 h 412"/>
                    <a:gd name="T8" fmla="*/ 404 w 581"/>
                    <a:gd name="T9" fmla="*/ 369 h 412"/>
                    <a:gd name="T10" fmla="*/ 446 w 581"/>
                    <a:gd name="T11" fmla="*/ 369 h 412"/>
                    <a:gd name="T12" fmla="*/ 474 w 581"/>
                    <a:gd name="T13" fmla="*/ 369 h 412"/>
                    <a:gd name="T14" fmla="*/ 503 w 581"/>
                    <a:gd name="T15" fmla="*/ 369 h 412"/>
                    <a:gd name="T16" fmla="*/ 524 w 581"/>
                    <a:gd name="T17" fmla="*/ 362 h 412"/>
                    <a:gd name="T18" fmla="*/ 524 w 581"/>
                    <a:gd name="T19" fmla="*/ 348 h 412"/>
                    <a:gd name="T20" fmla="*/ 531 w 581"/>
                    <a:gd name="T21" fmla="*/ 319 h 412"/>
                    <a:gd name="T22" fmla="*/ 574 w 581"/>
                    <a:gd name="T23" fmla="*/ 284 h 412"/>
                    <a:gd name="T24" fmla="*/ 560 w 581"/>
                    <a:gd name="T25" fmla="*/ 263 h 412"/>
                    <a:gd name="T26" fmla="*/ 538 w 581"/>
                    <a:gd name="T27" fmla="*/ 241 h 412"/>
                    <a:gd name="T28" fmla="*/ 538 w 581"/>
                    <a:gd name="T29" fmla="*/ 234 h 412"/>
                    <a:gd name="T30" fmla="*/ 531 w 581"/>
                    <a:gd name="T31" fmla="*/ 227 h 412"/>
                    <a:gd name="T32" fmla="*/ 524 w 581"/>
                    <a:gd name="T33" fmla="*/ 220 h 412"/>
                    <a:gd name="T34" fmla="*/ 517 w 581"/>
                    <a:gd name="T35" fmla="*/ 227 h 412"/>
                    <a:gd name="T36" fmla="*/ 503 w 581"/>
                    <a:gd name="T37" fmla="*/ 220 h 412"/>
                    <a:gd name="T38" fmla="*/ 503 w 581"/>
                    <a:gd name="T39" fmla="*/ 220 h 412"/>
                    <a:gd name="T40" fmla="*/ 467 w 581"/>
                    <a:gd name="T41" fmla="*/ 206 h 412"/>
                    <a:gd name="T42" fmla="*/ 439 w 581"/>
                    <a:gd name="T43" fmla="*/ 220 h 412"/>
                    <a:gd name="T44" fmla="*/ 467 w 581"/>
                    <a:gd name="T45" fmla="*/ 206 h 412"/>
                    <a:gd name="T46" fmla="*/ 446 w 581"/>
                    <a:gd name="T47" fmla="*/ 178 h 412"/>
                    <a:gd name="T48" fmla="*/ 432 w 581"/>
                    <a:gd name="T49" fmla="*/ 185 h 412"/>
                    <a:gd name="T50" fmla="*/ 432 w 581"/>
                    <a:gd name="T51" fmla="*/ 171 h 412"/>
                    <a:gd name="T52" fmla="*/ 418 w 581"/>
                    <a:gd name="T53" fmla="*/ 171 h 412"/>
                    <a:gd name="T54" fmla="*/ 397 w 581"/>
                    <a:gd name="T55" fmla="*/ 156 h 412"/>
                    <a:gd name="T56" fmla="*/ 375 w 581"/>
                    <a:gd name="T57" fmla="*/ 156 h 412"/>
                    <a:gd name="T58" fmla="*/ 361 w 581"/>
                    <a:gd name="T59" fmla="*/ 142 h 412"/>
                    <a:gd name="T60" fmla="*/ 361 w 581"/>
                    <a:gd name="T61" fmla="*/ 142 h 412"/>
                    <a:gd name="T62" fmla="*/ 340 w 581"/>
                    <a:gd name="T63" fmla="*/ 142 h 412"/>
                    <a:gd name="T64" fmla="*/ 354 w 581"/>
                    <a:gd name="T65" fmla="*/ 149 h 412"/>
                    <a:gd name="T66" fmla="*/ 333 w 581"/>
                    <a:gd name="T67" fmla="*/ 171 h 412"/>
                    <a:gd name="T68" fmla="*/ 297 w 581"/>
                    <a:gd name="T69" fmla="*/ 163 h 412"/>
                    <a:gd name="T70" fmla="*/ 297 w 581"/>
                    <a:gd name="T71" fmla="*/ 171 h 412"/>
                    <a:gd name="T72" fmla="*/ 262 w 581"/>
                    <a:gd name="T73" fmla="*/ 163 h 412"/>
                    <a:gd name="T74" fmla="*/ 233 w 581"/>
                    <a:gd name="T75" fmla="*/ 156 h 412"/>
                    <a:gd name="T76" fmla="*/ 255 w 581"/>
                    <a:gd name="T77" fmla="*/ 171 h 412"/>
                    <a:gd name="T78" fmla="*/ 233 w 581"/>
                    <a:gd name="T79" fmla="*/ 163 h 412"/>
                    <a:gd name="T80" fmla="*/ 184 w 581"/>
                    <a:gd name="T81" fmla="*/ 163 h 412"/>
                    <a:gd name="T82" fmla="*/ 156 w 581"/>
                    <a:gd name="T83" fmla="*/ 163 h 412"/>
                    <a:gd name="T84" fmla="*/ 127 w 581"/>
                    <a:gd name="T85" fmla="*/ 163 h 412"/>
                    <a:gd name="T86" fmla="*/ 127 w 581"/>
                    <a:gd name="T87" fmla="*/ 149 h 412"/>
                    <a:gd name="T88" fmla="*/ 106 w 581"/>
                    <a:gd name="T89" fmla="*/ 149 h 412"/>
                    <a:gd name="T90" fmla="*/ 78 w 581"/>
                    <a:gd name="T91" fmla="*/ 156 h 412"/>
                    <a:gd name="T92" fmla="*/ 78 w 581"/>
                    <a:gd name="T93" fmla="*/ 156 h 412"/>
                    <a:gd name="T94" fmla="*/ 28 w 581"/>
                    <a:gd name="T95" fmla="*/ 135 h 412"/>
                    <a:gd name="T96" fmla="*/ 28 w 581"/>
                    <a:gd name="T97" fmla="*/ 121 h 412"/>
                    <a:gd name="T98" fmla="*/ 78 w 581"/>
                    <a:gd name="T99" fmla="*/ 128 h 412"/>
                    <a:gd name="T100" fmla="*/ 78 w 581"/>
                    <a:gd name="T101" fmla="*/ 121 h 412"/>
                    <a:gd name="T102" fmla="*/ 14 w 581"/>
                    <a:gd name="T103" fmla="*/ 114 h 412"/>
                    <a:gd name="T104" fmla="*/ 7 w 581"/>
                    <a:gd name="T105" fmla="*/ 93 h 412"/>
                    <a:gd name="T106" fmla="*/ 14 w 581"/>
                    <a:gd name="T107" fmla="*/ 71 h 412"/>
                    <a:gd name="T108" fmla="*/ 21 w 581"/>
                    <a:gd name="T109" fmla="*/ 50 h 412"/>
                    <a:gd name="T110" fmla="*/ 56 w 581"/>
                    <a:gd name="T111" fmla="*/ 15 h 412"/>
                    <a:gd name="T112" fmla="*/ 127 w 581"/>
                    <a:gd name="T113" fmla="*/ 0 h 412"/>
                    <a:gd name="T114" fmla="*/ 163 w 581"/>
                    <a:gd name="T115" fmla="*/ 15 h 412"/>
                    <a:gd name="T116" fmla="*/ 120 w 581"/>
                    <a:gd name="T117" fmla="*/ 43 h 41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581"/>
                    <a:gd name="T178" fmla="*/ 0 h 412"/>
                    <a:gd name="T179" fmla="*/ 581 w 581"/>
                    <a:gd name="T180" fmla="*/ 412 h 41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581" h="412">
                      <a:moveTo>
                        <a:pt x="460" y="404"/>
                      </a:moveTo>
                      <a:lnTo>
                        <a:pt x="453" y="404"/>
                      </a:lnTo>
                      <a:lnTo>
                        <a:pt x="446" y="404"/>
                      </a:lnTo>
                      <a:lnTo>
                        <a:pt x="453" y="404"/>
                      </a:lnTo>
                      <a:lnTo>
                        <a:pt x="446" y="404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46" y="412"/>
                      </a:lnTo>
                      <a:lnTo>
                        <a:pt x="439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32" y="412"/>
                      </a:lnTo>
                      <a:lnTo>
                        <a:pt x="425" y="412"/>
                      </a:lnTo>
                      <a:lnTo>
                        <a:pt x="418" y="412"/>
                      </a:lnTo>
                      <a:lnTo>
                        <a:pt x="411" y="412"/>
                      </a:lnTo>
                      <a:lnTo>
                        <a:pt x="411" y="404"/>
                      </a:lnTo>
                      <a:lnTo>
                        <a:pt x="411" y="412"/>
                      </a:lnTo>
                      <a:lnTo>
                        <a:pt x="404" y="412"/>
                      </a:lnTo>
                      <a:lnTo>
                        <a:pt x="411" y="412"/>
                      </a:lnTo>
                      <a:lnTo>
                        <a:pt x="404" y="412"/>
                      </a:lnTo>
                      <a:lnTo>
                        <a:pt x="404" y="404"/>
                      </a:lnTo>
                      <a:lnTo>
                        <a:pt x="411" y="404"/>
                      </a:lnTo>
                      <a:lnTo>
                        <a:pt x="404" y="404"/>
                      </a:lnTo>
                      <a:lnTo>
                        <a:pt x="404" y="412"/>
                      </a:lnTo>
                      <a:lnTo>
                        <a:pt x="404" y="404"/>
                      </a:lnTo>
                      <a:lnTo>
                        <a:pt x="397" y="404"/>
                      </a:lnTo>
                      <a:lnTo>
                        <a:pt x="397" y="412"/>
                      </a:lnTo>
                      <a:lnTo>
                        <a:pt x="397" y="404"/>
                      </a:lnTo>
                      <a:lnTo>
                        <a:pt x="389" y="404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9" y="397"/>
                      </a:lnTo>
                      <a:lnTo>
                        <a:pt x="382" y="397"/>
                      </a:lnTo>
                      <a:lnTo>
                        <a:pt x="382" y="390"/>
                      </a:lnTo>
                      <a:lnTo>
                        <a:pt x="382" y="397"/>
                      </a:lnTo>
                      <a:lnTo>
                        <a:pt x="382" y="390"/>
                      </a:lnTo>
                      <a:lnTo>
                        <a:pt x="389" y="390"/>
                      </a:lnTo>
                      <a:lnTo>
                        <a:pt x="389" y="383"/>
                      </a:lnTo>
                      <a:lnTo>
                        <a:pt x="389" y="376"/>
                      </a:lnTo>
                      <a:lnTo>
                        <a:pt x="397" y="376"/>
                      </a:lnTo>
                      <a:lnTo>
                        <a:pt x="404" y="376"/>
                      </a:lnTo>
                      <a:lnTo>
                        <a:pt x="411" y="376"/>
                      </a:lnTo>
                      <a:lnTo>
                        <a:pt x="411" y="369"/>
                      </a:lnTo>
                      <a:lnTo>
                        <a:pt x="404" y="369"/>
                      </a:lnTo>
                      <a:lnTo>
                        <a:pt x="404" y="362"/>
                      </a:lnTo>
                      <a:lnTo>
                        <a:pt x="411" y="362"/>
                      </a:lnTo>
                      <a:lnTo>
                        <a:pt x="418" y="362"/>
                      </a:lnTo>
                      <a:lnTo>
                        <a:pt x="411" y="362"/>
                      </a:lnTo>
                      <a:lnTo>
                        <a:pt x="418" y="362"/>
                      </a:lnTo>
                      <a:lnTo>
                        <a:pt x="425" y="362"/>
                      </a:lnTo>
                      <a:lnTo>
                        <a:pt x="432" y="362"/>
                      </a:lnTo>
                      <a:lnTo>
                        <a:pt x="439" y="362"/>
                      </a:lnTo>
                      <a:lnTo>
                        <a:pt x="446" y="362"/>
                      </a:lnTo>
                      <a:lnTo>
                        <a:pt x="446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53" y="369"/>
                      </a:lnTo>
                      <a:lnTo>
                        <a:pt x="460" y="369"/>
                      </a:lnTo>
                      <a:lnTo>
                        <a:pt x="467" y="369"/>
                      </a:lnTo>
                      <a:lnTo>
                        <a:pt x="467" y="362"/>
                      </a:lnTo>
                      <a:lnTo>
                        <a:pt x="467" y="369"/>
                      </a:lnTo>
                      <a:lnTo>
                        <a:pt x="474" y="369"/>
                      </a:lnTo>
                      <a:lnTo>
                        <a:pt x="467" y="369"/>
                      </a:lnTo>
                      <a:lnTo>
                        <a:pt x="474" y="369"/>
                      </a:lnTo>
                      <a:lnTo>
                        <a:pt x="482" y="369"/>
                      </a:lnTo>
                      <a:lnTo>
                        <a:pt x="482" y="362"/>
                      </a:lnTo>
                      <a:lnTo>
                        <a:pt x="489" y="362"/>
                      </a:lnTo>
                      <a:lnTo>
                        <a:pt x="496" y="362"/>
                      </a:lnTo>
                      <a:lnTo>
                        <a:pt x="496" y="369"/>
                      </a:lnTo>
                      <a:lnTo>
                        <a:pt x="496" y="362"/>
                      </a:lnTo>
                      <a:lnTo>
                        <a:pt x="503" y="362"/>
                      </a:lnTo>
                      <a:lnTo>
                        <a:pt x="503" y="369"/>
                      </a:lnTo>
                      <a:lnTo>
                        <a:pt x="503" y="362"/>
                      </a:lnTo>
                      <a:lnTo>
                        <a:pt x="510" y="362"/>
                      </a:lnTo>
                      <a:lnTo>
                        <a:pt x="517" y="362"/>
                      </a:lnTo>
                      <a:lnTo>
                        <a:pt x="510" y="362"/>
                      </a:lnTo>
                      <a:lnTo>
                        <a:pt x="510" y="355"/>
                      </a:lnTo>
                      <a:lnTo>
                        <a:pt x="517" y="355"/>
                      </a:lnTo>
                      <a:lnTo>
                        <a:pt x="517" y="362"/>
                      </a:lnTo>
                      <a:lnTo>
                        <a:pt x="517" y="355"/>
                      </a:lnTo>
                      <a:lnTo>
                        <a:pt x="524" y="355"/>
                      </a:lnTo>
                      <a:lnTo>
                        <a:pt x="524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8" y="362"/>
                      </a:lnTo>
                      <a:lnTo>
                        <a:pt x="531" y="362"/>
                      </a:lnTo>
                      <a:lnTo>
                        <a:pt x="531" y="355"/>
                      </a:lnTo>
                      <a:lnTo>
                        <a:pt x="531" y="348"/>
                      </a:lnTo>
                      <a:lnTo>
                        <a:pt x="524" y="348"/>
                      </a:lnTo>
                      <a:lnTo>
                        <a:pt x="517" y="348"/>
                      </a:lnTo>
                      <a:lnTo>
                        <a:pt x="517" y="341"/>
                      </a:lnTo>
                      <a:lnTo>
                        <a:pt x="510" y="341"/>
                      </a:lnTo>
                      <a:lnTo>
                        <a:pt x="510" y="334"/>
                      </a:lnTo>
                      <a:lnTo>
                        <a:pt x="503" y="334"/>
                      </a:lnTo>
                      <a:lnTo>
                        <a:pt x="503" y="326"/>
                      </a:lnTo>
                      <a:lnTo>
                        <a:pt x="510" y="326"/>
                      </a:lnTo>
                      <a:lnTo>
                        <a:pt x="517" y="326"/>
                      </a:lnTo>
                      <a:lnTo>
                        <a:pt x="524" y="319"/>
                      </a:lnTo>
                      <a:lnTo>
                        <a:pt x="531" y="319"/>
                      </a:lnTo>
                      <a:lnTo>
                        <a:pt x="531" y="312"/>
                      </a:lnTo>
                      <a:lnTo>
                        <a:pt x="538" y="312"/>
                      </a:lnTo>
                      <a:lnTo>
                        <a:pt x="545" y="305"/>
                      </a:lnTo>
                      <a:lnTo>
                        <a:pt x="552" y="305"/>
                      </a:lnTo>
                      <a:lnTo>
                        <a:pt x="552" y="298"/>
                      </a:lnTo>
                      <a:lnTo>
                        <a:pt x="560" y="298"/>
                      </a:lnTo>
                      <a:lnTo>
                        <a:pt x="560" y="291"/>
                      </a:lnTo>
                      <a:lnTo>
                        <a:pt x="567" y="291"/>
                      </a:lnTo>
                      <a:lnTo>
                        <a:pt x="574" y="291"/>
                      </a:lnTo>
                      <a:lnTo>
                        <a:pt x="574" y="284"/>
                      </a:lnTo>
                      <a:lnTo>
                        <a:pt x="581" y="284"/>
                      </a:lnTo>
                      <a:lnTo>
                        <a:pt x="574" y="284"/>
                      </a:lnTo>
                      <a:lnTo>
                        <a:pt x="574" y="277"/>
                      </a:lnTo>
                      <a:lnTo>
                        <a:pt x="567" y="277"/>
                      </a:lnTo>
                      <a:lnTo>
                        <a:pt x="567" y="270"/>
                      </a:lnTo>
                      <a:lnTo>
                        <a:pt x="574" y="270"/>
                      </a:lnTo>
                      <a:lnTo>
                        <a:pt x="567" y="270"/>
                      </a:lnTo>
                      <a:lnTo>
                        <a:pt x="574" y="270"/>
                      </a:lnTo>
                      <a:lnTo>
                        <a:pt x="567" y="270"/>
                      </a:lnTo>
                      <a:lnTo>
                        <a:pt x="560" y="263"/>
                      </a:lnTo>
                      <a:lnTo>
                        <a:pt x="567" y="263"/>
                      </a:lnTo>
                      <a:lnTo>
                        <a:pt x="560" y="263"/>
                      </a:lnTo>
                      <a:lnTo>
                        <a:pt x="560" y="256"/>
                      </a:lnTo>
                      <a:lnTo>
                        <a:pt x="552" y="256"/>
                      </a:lnTo>
                      <a:lnTo>
                        <a:pt x="560" y="256"/>
                      </a:lnTo>
                      <a:lnTo>
                        <a:pt x="552" y="256"/>
                      </a:lnTo>
                      <a:lnTo>
                        <a:pt x="552" y="249"/>
                      </a:lnTo>
                      <a:lnTo>
                        <a:pt x="552" y="241"/>
                      </a:lnTo>
                      <a:lnTo>
                        <a:pt x="545" y="241"/>
                      </a:lnTo>
                      <a:lnTo>
                        <a:pt x="538" y="241"/>
                      </a:lnTo>
                      <a:lnTo>
                        <a:pt x="545" y="241"/>
                      </a:lnTo>
                      <a:lnTo>
                        <a:pt x="538" y="241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45" y="234"/>
                      </a:lnTo>
                      <a:lnTo>
                        <a:pt x="538" y="234"/>
                      </a:lnTo>
                      <a:lnTo>
                        <a:pt x="538" y="241"/>
                      </a:lnTo>
                      <a:lnTo>
                        <a:pt x="538" y="234"/>
                      </a:lnTo>
                      <a:lnTo>
                        <a:pt x="538" y="241"/>
                      </a:lnTo>
                      <a:lnTo>
                        <a:pt x="531" y="241"/>
                      </a:lnTo>
                      <a:lnTo>
                        <a:pt x="524" y="241"/>
                      </a:lnTo>
                      <a:lnTo>
                        <a:pt x="524" y="234"/>
                      </a:lnTo>
                      <a:lnTo>
                        <a:pt x="524" y="241"/>
                      </a:lnTo>
                      <a:lnTo>
                        <a:pt x="524" y="234"/>
                      </a:lnTo>
                      <a:lnTo>
                        <a:pt x="517" y="234"/>
                      </a:lnTo>
                      <a:lnTo>
                        <a:pt x="524" y="234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31" y="227"/>
                      </a:lnTo>
                      <a:lnTo>
                        <a:pt x="524" y="227"/>
                      </a:lnTo>
                      <a:lnTo>
                        <a:pt x="524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0" y="220"/>
                      </a:lnTo>
                      <a:lnTo>
                        <a:pt x="517" y="220"/>
                      </a:lnTo>
                      <a:lnTo>
                        <a:pt x="517" y="227"/>
                      </a:lnTo>
                      <a:lnTo>
                        <a:pt x="524" y="227"/>
                      </a:lnTo>
                      <a:lnTo>
                        <a:pt x="517" y="227"/>
                      </a:lnTo>
                      <a:lnTo>
                        <a:pt x="524" y="227"/>
                      </a:lnTo>
                      <a:lnTo>
                        <a:pt x="517" y="234"/>
                      </a:lnTo>
                      <a:lnTo>
                        <a:pt x="517" y="227"/>
                      </a:lnTo>
                      <a:lnTo>
                        <a:pt x="510" y="227"/>
                      </a:lnTo>
                      <a:lnTo>
                        <a:pt x="503" y="227"/>
                      </a:lnTo>
                      <a:lnTo>
                        <a:pt x="510" y="227"/>
                      </a:lnTo>
                      <a:lnTo>
                        <a:pt x="503" y="227"/>
                      </a:lnTo>
                      <a:lnTo>
                        <a:pt x="503" y="220"/>
                      </a:lnTo>
                      <a:lnTo>
                        <a:pt x="496" y="220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503" y="220"/>
                      </a:lnTo>
                      <a:lnTo>
                        <a:pt x="503" y="213"/>
                      </a:lnTo>
                      <a:lnTo>
                        <a:pt x="496" y="213"/>
                      </a:lnTo>
                      <a:lnTo>
                        <a:pt x="503" y="213"/>
                      </a:lnTo>
                      <a:lnTo>
                        <a:pt x="496" y="213"/>
                      </a:lnTo>
                      <a:lnTo>
                        <a:pt x="496" y="220"/>
                      </a:lnTo>
                      <a:lnTo>
                        <a:pt x="503" y="220"/>
                      </a:lnTo>
                      <a:lnTo>
                        <a:pt x="496" y="220"/>
                      </a:lnTo>
                      <a:lnTo>
                        <a:pt x="489" y="220"/>
                      </a:lnTo>
                      <a:lnTo>
                        <a:pt x="496" y="213"/>
                      </a:lnTo>
                      <a:lnTo>
                        <a:pt x="489" y="213"/>
                      </a:lnTo>
                      <a:lnTo>
                        <a:pt x="496" y="213"/>
                      </a:lnTo>
                      <a:lnTo>
                        <a:pt x="489" y="213"/>
                      </a:lnTo>
                      <a:lnTo>
                        <a:pt x="482" y="213"/>
                      </a:lnTo>
                      <a:lnTo>
                        <a:pt x="474" y="213"/>
                      </a:lnTo>
                      <a:lnTo>
                        <a:pt x="474" y="206"/>
                      </a:lnTo>
                      <a:lnTo>
                        <a:pt x="467" y="206"/>
                      </a:lnTo>
                      <a:lnTo>
                        <a:pt x="467" y="213"/>
                      </a:lnTo>
                      <a:lnTo>
                        <a:pt x="474" y="213"/>
                      </a:lnTo>
                      <a:lnTo>
                        <a:pt x="467" y="213"/>
                      </a:lnTo>
                      <a:lnTo>
                        <a:pt x="460" y="213"/>
                      </a:lnTo>
                      <a:lnTo>
                        <a:pt x="460" y="220"/>
                      </a:lnTo>
                      <a:lnTo>
                        <a:pt x="453" y="220"/>
                      </a:lnTo>
                      <a:lnTo>
                        <a:pt x="446" y="220"/>
                      </a:lnTo>
                      <a:lnTo>
                        <a:pt x="439" y="220"/>
                      </a:lnTo>
                      <a:lnTo>
                        <a:pt x="432" y="220"/>
                      </a:lnTo>
                      <a:lnTo>
                        <a:pt x="439" y="220"/>
                      </a:lnTo>
                      <a:lnTo>
                        <a:pt x="439" y="213"/>
                      </a:lnTo>
                      <a:lnTo>
                        <a:pt x="432" y="213"/>
                      </a:lnTo>
                      <a:lnTo>
                        <a:pt x="432" y="206"/>
                      </a:lnTo>
                      <a:lnTo>
                        <a:pt x="439" y="206"/>
                      </a:lnTo>
                      <a:lnTo>
                        <a:pt x="446" y="206"/>
                      </a:lnTo>
                      <a:lnTo>
                        <a:pt x="453" y="206"/>
                      </a:lnTo>
                      <a:lnTo>
                        <a:pt x="453" y="213"/>
                      </a:lnTo>
                      <a:lnTo>
                        <a:pt x="453" y="206"/>
                      </a:lnTo>
                      <a:lnTo>
                        <a:pt x="460" y="206"/>
                      </a:lnTo>
                      <a:lnTo>
                        <a:pt x="467" y="206"/>
                      </a:lnTo>
                      <a:lnTo>
                        <a:pt x="467" y="199"/>
                      </a:lnTo>
                      <a:lnTo>
                        <a:pt x="460" y="199"/>
                      </a:lnTo>
                      <a:lnTo>
                        <a:pt x="460" y="192"/>
                      </a:lnTo>
                      <a:lnTo>
                        <a:pt x="453" y="192"/>
                      </a:lnTo>
                      <a:lnTo>
                        <a:pt x="446" y="192"/>
                      </a:lnTo>
                      <a:lnTo>
                        <a:pt x="439" y="192"/>
                      </a:lnTo>
                      <a:lnTo>
                        <a:pt x="432" y="185"/>
                      </a:lnTo>
                      <a:lnTo>
                        <a:pt x="439" y="185"/>
                      </a:lnTo>
                      <a:lnTo>
                        <a:pt x="446" y="185"/>
                      </a:lnTo>
                      <a:lnTo>
                        <a:pt x="446" y="178"/>
                      </a:lnTo>
                      <a:lnTo>
                        <a:pt x="446" y="185"/>
                      </a:lnTo>
                      <a:lnTo>
                        <a:pt x="439" y="185"/>
                      </a:lnTo>
                      <a:lnTo>
                        <a:pt x="439" y="178"/>
                      </a:lnTo>
                      <a:lnTo>
                        <a:pt x="432" y="178"/>
                      </a:lnTo>
                      <a:lnTo>
                        <a:pt x="432" y="185"/>
                      </a:lnTo>
                      <a:lnTo>
                        <a:pt x="439" y="178"/>
                      </a:lnTo>
                      <a:lnTo>
                        <a:pt x="439" y="185"/>
                      </a:lnTo>
                      <a:lnTo>
                        <a:pt x="432" y="185"/>
                      </a:lnTo>
                      <a:lnTo>
                        <a:pt x="425" y="185"/>
                      </a:lnTo>
                      <a:lnTo>
                        <a:pt x="432" y="185"/>
                      </a:lnTo>
                      <a:lnTo>
                        <a:pt x="425" y="185"/>
                      </a:lnTo>
                      <a:lnTo>
                        <a:pt x="418" y="185"/>
                      </a:lnTo>
                      <a:lnTo>
                        <a:pt x="418" y="178"/>
                      </a:lnTo>
                      <a:lnTo>
                        <a:pt x="425" y="178"/>
                      </a:lnTo>
                      <a:lnTo>
                        <a:pt x="432" y="178"/>
                      </a:lnTo>
                      <a:lnTo>
                        <a:pt x="425" y="178"/>
                      </a:lnTo>
                      <a:lnTo>
                        <a:pt x="432" y="178"/>
                      </a:lnTo>
                      <a:lnTo>
                        <a:pt x="432" y="171"/>
                      </a:lnTo>
                      <a:lnTo>
                        <a:pt x="432" y="178"/>
                      </a:lnTo>
                      <a:lnTo>
                        <a:pt x="432" y="171"/>
                      </a:lnTo>
                      <a:lnTo>
                        <a:pt x="432" y="178"/>
                      </a:lnTo>
                      <a:lnTo>
                        <a:pt x="425" y="178"/>
                      </a:lnTo>
                      <a:lnTo>
                        <a:pt x="418" y="178"/>
                      </a:lnTo>
                      <a:lnTo>
                        <a:pt x="425" y="171"/>
                      </a:lnTo>
                      <a:lnTo>
                        <a:pt x="418" y="171"/>
                      </a:lnTo>
                      <a:lnTo>
                        <a:pt x="418" y="178"/>
                      </a:lnTo>
                      <a:lnTo>
                        <a:pt x="418" y="171"/>
                      </a:lnTo>
                      <a:lnTo>
                        <a:pt x="411" y="178"/>
                      </a:lnTo>
                      <a:lnTo>
                        <a:pt x="411" y="171"/>
                      </a:lnTo>
                      <a:lnTo>
                        <a:pt x="418" y="171"/>
                      </a:lnTo>
                      <a:lnTo>
                        <a:pt x="425" y="171"/>
                      </a:lnTo>
                      <a:lnTo>
                        <a:pt x="418" y="171"/>
                      </a:lnTo>
                      <a:lnTo>
                        <a:pt x="411" y="171"/>
                      </a:lnTo>
                      <a:lnTo>
                        <a:pt x="404" y="178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04" y="171"/>
                      </a:lnTo>
                      <a:lnTo>
                        <a:pt x="404" y="163"/>
                      </a:lnTo>
                      <a:lnTo>
                        <a:pt x="404" y="156"/>
                      </a:lnTo>
                      <a:lnTo>
                        <a:pt x="397" y="156"/>
                      </a:lnTo>
                      <a:lnTo>
                        <a:pt x="389" y="156"/>
                      </a:lnTo>
                      <a:lnTo>
                        <a:pt x="382" y="156"/>
                      </a:lnTo>
                      <a:lnTo>
                        <a:pt x="389" y="156"/>
                      </a:lnTo>
                      <a:lnTo>
                        <a:pt x="382" y="156"/>
                      </a:lnTo>
                      <a:lnTo>
                        <a:pt x="375" y="156"/>
                      </a:lnTo>
                      <a:lnTo>
                        <a:pt x="375" y="149"/>
                      </a:lnTo>
                      <a:lnTo>
                        <a:pt x="368" y="149"/>
                      </a:lnTo>
                      <a:lnTo>
                        <a:pt x="375" y="149"/>
                      </a:lnTo>
                      <a:lnTo>
                        <a:pt x="368" y="149"/>
                      </a:lnTo>
                      <a:lnTo>
                        <a:pt x="375" y="156"/>
                      </a:lnTo>
                      <a:lnTo>
                        <a:pt x="368" y="156"/>
                      </a:lnTo>
                      <a:lnTo>
                        <a:pt x="368" y="149"/>
                      </a:lnTo>
                      <a:lnTo>
                        <a:pt x="361" y="149"/>
                      </a:lnTo>
                      <a:lnTo>
                        <a:pt x="354" y="149"/>
                      </a:lnTo>
                      <a:lnTo>
                        <a:pt x="361" y="149"/>
                      </a:lnTo>
                      <a:lnTo>
                        <a:pt x="354" y="149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68" y="142"/>
                      </a:lnTo>
                      <a:lnTo>
                        <a:pt x="361" y="142"/>
                      </a:lnTo>
                      <a:lnTo>
                        <a:pt x="368" y="142"/>
                      </a:lnTo>
                      <a:lnTo>
                        <a:pt x="361" y="142"/>
                      </a:lnTo>
                      <a:lnTo>
                        <a:pt x="361" y="135"/>
                      </a:lnTo>
                      <a:lnTo>
                        <a:pt x="361" y="142"/>
                      </a:lnTo>
                      <a:lnTo>
                        <a:pt x="361" y="135"/>
                      </a:lnTo>
                      <a:lnTo>
                        <a:pt x="354" y="135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54" y="142"/>
                      </a:lnTo>
                      <a:lnTo>
                        <a:pt x="354" y="149"/>
                      </a:lnTo>
                      <a:lnTo>
                        <a:pt x="347" y="149"/>
                      </a:lnTo>
                      <a:lnTo>
                        <a:pt x="354" y="142"/>
                      </a:lnTo>
                      <a:lnTo>
                        <a:pt x="347" y="142"/>
                      </a:lnTo>
                      <a:lnTo>
                        <a:pt x="347" y="149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7" y="142"/>
                      </a:lnTo>
                      <a:lnTo>
                        <a:pt x="340" y="142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40" y="149"/>
                      </a:lnTo>
                      <a:lnTo>
                        <a:pt x="347" y="149"/>
                      </a:lnTo>
                      <a:lnTo>
                        <a:pt x="354" y="156"/>
                      </a:lnTo>
                      <a:lnTo>
                        <a:pt x="354" y="149"/>
                      </a:lnTo>
                      <a:lnTo>
                        <a:pt x="361" y="149"/>
                      </a:lnTo>
                      <a:lnTo>
                        <a:pt x="361" y="156"/>
                      </a:lnTo>
                      <a:lnTo>
                        <a:pt x="368" y="156"/>
                      </a:lnTo>
                      <a:lnTo>
                        <a:pt x="368" y="163"/>
                      </a:lnTo>
                      <a:lnTo>
                        <a:pt x="368" y="171"/>
                      </a:lnTo>
                      <a:lnTo>
                        <a:pt x="361" y="171"/>
                      </a:lnTo>
                      <a:lnTo>
                        <a:pt x="354" y="171"/>
                      </a:lnTo>
                      <a:lnTo>
                        <a:pt x="347" y="171"/>
                      </a:lnTo>
                      <a:lnTo>
                        <a:pt x="340" y="171"/>
                      </a:lnTo>
                      <a:lnTo>
                        <a:pt x="333" y="171"/>
                      </a:lnTo>
                      <a:lnTo>
                        <a:pt x="340" y="171"/>
                      </a:lnTo>
                      <a:lnTo>
                        <a:pt x="333" y="171"/>
                      </a:lnTo>
                      <a:lnTo>
                        <a:pt x="326" y="171"/>
                      </a:lnTo>
                      <a:lnTo>
                        <a:pt x="333" y="163"/>
                      </a:lnTo>
                      <a:lnTo>
                        <a:pt x="326" y="163"/>
                      </a:lnTo>
                      <a:lnTo>
                        <a:pt x="319" y="163"/>
                      </a:lnTo>
                      <a:lnTo>
                        <a:pt x="319" y="171"/>
                      </a:lnTo>
                      <a:lnTo>
                        <a:pt x="311" y="163"/>
                      </a:lnTo>
                      <a:lnTo>
                        <a:pt x="304" y="163"/>
                      </a:lnTo>
                      <a:lnTo>
                        <a:pt x="297" y="163"/>
                      </a:lnTo>
                      <a:lnTo>
                        <a:pt x="290" y="163"/>
                      </a:lnTo>
                      <a:lnTo>
                        <a:pt x="283" y="163"/>
                      </a:lnTo>
                      <a:lnTo>
                        <a:pt x="276" y="163"/>
                      </a:lnTo>
                      <a:lnTo>
                        <a:pt x="269" y="163"/>
                      </a:lnTo>
                      <a:lnTo>
                        <a:pt x="276" y="163"/>
                      </a:lnTo>
                      <a:lnTo>
                        <a:pt x="283" y="163"/>
                      </a:lnTo>
                      <a:lnTo>
                        <a:pt x="283" y="171"/>
                      </a:lnTo>
                      <a:lnTo>
                        <a:pt x="283" y="163"/>
                      </a:lnTo>
                      <a:lnTo>
                        <a:pt x="290" y="171"/>
                      </a:lnTo>
                      <a:lnTo>
                        <a:pt x="297" y="171"/>
                      </a:lnTo>
                      <a:lnTo>
                        <a:pt x="297" y="178"/>
                      </a:lnTo>
                      <a:lnTo>
                        <a:pt x="304" y="178"/>
                      </a:lnTo>
                      <a:lnTo>
                        <a:pt x="297" y="178"/>
                      </a:lnTo>
                      <a:lnTo>
                        <a:pt x="290" y="178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1"/>
                      </a:lnTo>
                      <a:lnTo>
                        <a:pt x="269" y="171"/>
                      </a:lnTo>
                      <a:lnTo>
                        <a:pt x="269" y="163"/>
                      </a:lnTo>
                      <a:lnTo>
                        <a:pt x="262" y="163"/>
                      </a:lnTo>
                      <a:lnTo>
                        <a:pt x="255" y="163"/>
                      </a:lnTo>
                      <a:lnTo>
                        <a:pt x="255" y="156"/>
                      </a:lnTo>
                      <a:lnTo>
                        <a:pt x="262" y="156"/>
                      </a:lnTo>
                      <a:lnTo>
                        <a:pt x="255" y="156"/>
                      </a:lnTo>
                      <a:lnTo>
                        <a:pt x="255" y="163"/>
                      </a:lnTo>
                      <a:lnTo>
                        <a:pt x="248" y="156"/>
                      </a:lnTo>
                      <a:lnTo>
                        <a:pt x="241" y="156"/>
                      </a:lnTo>
                      <a:lnTo>
                        <a:pt x="233" y="156"/>
                      </a:lnTo>
                      <a:lnTo>
                        <a:pt x="226" y="156"/>
                      </a:lnTo>
                      <a:lnTo>
                        <a:pt x="233" y="156"/>
                      </a:lnTo>
                      <a:lnTo>
                        <a:pt x="241" y="156"/>
                      </a:lnTo>
                      <a:lnTo>
                        <a:pt x="248" y="156"/>
                      </a:lnTo>
                      <a:lnTo>
                        <a:pt x="248" y="163"/>
                      </a:lnTo>
                      <a:lnTo>
                        <a:pt x="255" y="163"/>
                      </a:lnTo>
                      <a:lnTo>
                        <a:pt x="262" y="163"/>
                      </a:lnTo>
                      <a:lnTo>
                        <a:pt x="262" y="171"/>
                      </a:lnTo>
                      <a:lnTo>
                        <a:pt x="269" y="171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55" y="171"/>
                      </a:lnTo>
                      <a:lnTo>
                        <a:pt x="262" y="178"/>
                      </a:lnTo>
                      <a:lnTo>
                        <a:pt x="255" y="178"/>
                      </a:lnTo>
                      <a:lnTo>
                        <a:pt x="255" y="171"/>
                      </a:lnTo>
                      <a:lnTo>
                        <a:pt x="255" y="178"/>
                      </a:lnTo>
                      <a:lnTo>
                        <a:pt x="255" y="171"/>
                      </a:lnTo>
                      <a:lnTo>
                        <a:pt x="248" y="171"/>
                      </a:lnTo>
                      <a:lnTo>
                        <a:pt x="241" y="171"/>
                      </a:lnTo>
                      <a:lnTo>
                        <a:pt x="233" y="171"/>
                      </a:lnTo>
                      <a:lnTo>
                        <a:pt x="226" y="171"/>
                      </a:lnTo>
                      <a:lnTo>
                        <a:pt x="233" y="163"/>
                      </a:lnTo>
                      <a:lnTo>
                        <a:pt x="233" y="171"/>
                      </a:lnTo>
                      <a:lnTo>
                        <a:pt x="226" y="163"/>
                      </a:lnTo>
                      <a:lnTo>
                        <a:pt x="219" y="163"/>
                      </a:lnTo>
                      <a:lnTo>
                        <a:pt x="219" y="171"/>
                      </a:lnTo>
                      <a:lnTo>
                        <a:pt x="212" y="171"/>
                      </a:lnTo>
                      <a:lnTo>
                        <a:pt x="205" y="171"/>
                      </a:lnTo>
                      <a:lnTo>
                        <a:pt x="198" y="171"/>
                      </a:lnTo>
                      <a:lnTo>
                        <a:pt x="191" y="171"/>
                      </a:lnTo>
                      <a:lnTo>
                        <a:pt x="184" y="171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70" y="163"/>
                      </a:lnTo>
                      <a:lnTo>
                        <a:pt x="177" y="163"/>
                      </a:lnTo>
                      <a:lnTo>
                        <a:pt x="170" y="163"/>
                      </a:lnTo>
                      <a:lnTo>
                        <a:pt x="163" y="163"/>
                      </a:lnTo>
                      <a:lnTo>
                        <a:pt x="156" y="163"/>
                      </a:lnTo>
                      <a:lnTo>
                        <a:pt x="148" y="163"/>
                      </a:lnTo>
                      <a:lnTo>
                        <a:pt x="141" y="163"/>
                      </a:lnTo>
                      <a:lnTo>
                        <a:pt x="148" y="163"/>
                      </a:lnTo>
                      <a:lnTo>
                        <a:pt x="156" y="163"/>
                      </a:lnTo>
                      <a:lnTo>
                        <a:pt x="163" y="171"/>
                      </a:lnTo>
                      <a:lnTo>
                        <a:pt x="156" y="171"/>
                      </a:lnTo>
                      <a:lnTo>
                        <a:pt x="156" y="163"/>
                      </a:lnTo>
                      <a:lnTo>
                        <a:pt x="156" y="171"/>
                      </a:lnTo>
                      <a:lnTo>
                        <a:pt x="148" y="163"/>
                      </a:lnTo>
                      <a:lnTo>
                        <a:pt x="141" y="163"/>
                      </a:lnTo>
                      <a:lnTo>
                        <a:pt x="141" y="171"/>
                      </a:lnTo>
                      <a:lnTo>
                        <a:pt x="141" y="163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20" y="149"/>
                      </a:lnTo>
                      <a:lnTo>
                        <a:pt x="113" y="149"/>
                      </a:lnTo>
                      <a:lnTo>
                        <a:pt x="120" y="149"/>
                      </a:lnTo>
                      <a:lnTo>
                        <a:pt x="127" y="149"/>
                      </a:lnTo>
                      <a:lnTo>
                        <a:pt x="127" y="142"/>
                      </a:lnTo>
                      <a:lnTo>
                        <a:pt x="120" y="142"/>
                      </a:lnTo>
                      <a:lnTo>
                        <a:pt x="127" y="149"/>
                      </a:lnTo>
                      <a:lnTo>
                        <a:pt x="120" y="149"/>
                      </a:lnTo>
                      <a:lnTo>
                        <a:pt x="113" y="149"/>
                      </a:lnTo>
                      <a:lnTo>
                        <a:pt x="113" y="156"/>
                      </a:lnTo>
                      <a:lnTo>
                        <a:pt x="113" y="149"/>
                      </a:lnTo>
                      <a:lnTo>
                        <a:pt x="113" y="156"/>
                      </a:lnTo>
                      <a:lnTo>
                        <a:pt x="106" y="156"/>
                      </a:lnTo>
                      <a:lnTo>
                        <a:pt x="106" y="149"/>
                      </a:lnTo>
                      <a:lnTo>
                        <a:pt x="113" y="149"/>
                      </a:lnTo>
                      <a:lnTo>
                        <a:pt x="106" y="149"/>
                      </a:lnTo>
                      <a:lnTo>
                        <a:pt x="99" y="149"/>
                      </a:lnTo>
                      <a:lnTo>
                        <a:pt x="92" y="149"/>
                      </a:lnTo>
                      <a:lnTo>
                        <a:pt x="99" y="149"/>
                      </a:lnTo>
                      <a:lnTo>
                        <a:pt x="106" y="149"/>
                      </a:lnTo>
                      <a:lnTo>
                        <a:pt x="106" y="156"/>
                      </a:lnTo>
                      <a:lnTo>
                        <a:pt x="92" y="156"/>
                      </a:lnTo>
                      <a:lnTo>
                        <a:pt x="85" y="156"/>
                      </a:lnTo>
                      <a:lnTo>
                        <a:pt x="78" y="156"/>
                      </a:lnTo>
                      <a:lnTo>
                        <a:pt x="78" y="149"/>
                      </a:lnTo>
                      <a:lnTo>
                        <a:pt x="78" y="156"/>
                      </a:lnTo>
                      <a:lnTo>
                        <a:pt x="85" y="156"/>
                      </a:lnTo>
                      <a:lnTo>
                        <a:pt x="78" y="156"/>
                      </a:lnTo>
                      <a:lnTo>
                        <a:pt x="70" y="156"/>
                      </a:lnTo>
                      <a:lnTo>
                        <a:pt x="63" y="156"/>
                      </a:lnTo>
                      <a:lnTo>
                        <a:pt x="63" y="149"/>
                      </a:lnTo>
                      <a:lnTo>
                        <a:pt x="70" y="149"/>
                      </a:lnTo>
                      <a:lnTo>
                        <a:pt x="70" y="156"/>
                      </a:lnTo>
                      <a:lnTo>
                        <a:pt x="78" y="156"/>
                      </a:lnTo>
                      <a:lnTo>
                        <a:pt x="70" y="156"/>
                      </a:lnTo>
                      <a:lnTo>
                        <a:pt x="70" y="149"/>
                      </a:lnTo>
                      <a:lnTo>
                        <a:pt x="63" y="149"/>
                      </a:lnTo>
                      <a:lnTo>
                        <a:pt x="56" y="149"/>
                      </a:lnTo>
                      <a:lnTo>
                        <a:pt x="49" y="149"/>
                      </a:lnTo>
                      <a:lnTo>
                        <a:pt x="42" y="149"/>
                      </a:lnTo>
                      <a:lnTo>
                        <a:pt x="42" y="142"/>
                      </a:lnTo>
                      <a:lnTo>
                        <a:pt x="35" y="142"/>
                      </a:lnTo>
                      <a:lnTo>
                        <a:pt x="35" y="135"/>
                      </a:lnTo>
                      <a:lnTo>
                        <a:pt x="28" y="135"/>
                      </a:lnTo>
                      <a:lnTo>
                        <a:pt x="28" y="128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28" y="121"/>
                      </a:lnTo>
                      <a:lnTo>
                        <a:pt x="21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28" y="121"/>
                      </a:lnTo>
                      <a:lnTo>
                        <a:pt x="35" y="121"/>
                      </a:lnTo>
                      <a:lnTo>
                        <a:pt x="42" y="121"/>
                      </a:lnTo>
                      <a:lnTo>
                        <a:pt x="49" y="121"/>
                      </a:lnTo>
                      <a:lnTo>
                        <a:pt x="56" y="121"/>
                      </a:lnTo>
                      <a:lnTo>
                        <a:pt x="56" y="128"/>
                      </a:lnTo>
                      <a:lnTo>
                        <a:pt x="63" y="128"/>
                      </a:lnTo>
                      <a:lnTo>
                        <a:pt x="70" y="128"/>
                      </a:lnTo>
                      <a:lnTo>
                        <a:pt x="78" y="128"/>
                      </a:lnTo>
                      <a:lnTo>
                        <a:pt x="85" y="128"/>
                      </a:lnTo>
                      <a:lnTo>
                        <a:pt x="92" y="128"/>
                      </a:lnTo>
                      <a:lnTo>
                        <a:pt x="92" y="121"/>
                      </a:lnTo>
                      <a:lnTo>
                        <a:pt x="99" y="121"/>
                      </a:lnTo>
                      <a:lnTo>
                        <a:pt x="99" y="128"/>
                      </a:lnTo>
                      <a:lnTo>
                        <a:pt x="106" y="128"/>
                      </a:lnTo>
                      <a:lnTo>
                        <a:pt x="99" y="121"/>
                      </a:lnTo>
                      <a:lnTo>
                        <a:pt x="92" y="121"/>
                      </a:lnTo>
                      <a:lnTo>
                        <a:pt x="85" y="121"/>
                      </a:lnTo>
                      <a:lnTo>
                        <a:pt x="78" y="121"/>
                      </a:lnTo>
                      <a:lnTo>
                        <a:pt x="78" y="114"/>
                      </a:lnTo>
                      <a:lnTo>
                        <a:pt x="70" y="114"/>
                      </a:lnTo>
                      <a:lnTo>
                        <a:pt x="63" y="114"/>
                      </a:lnTo>
                      <a:lnTo>
                        <a:pt x="56" y="114"/>
                      </a:lnTo>
                      <a:lnTo>
                        <a:pt x="49" y="114"/>
                      </a:lnTo>
                      <a:lnTo>
                        <a:pt x="42" y="114"/>
                      </a:lnTo>
                      <a:lnTo>
                        <a:pt x="35" y="114"/>
                      </a:lnTo>
                      <a:lnTo>
                        <a:pt x="28" y="114"/>
                      </a:lnTo>
                      <a:lnTo>
                        <a:pt x="21" y="114"/>
                      </a:lnTo>
                      <a:lnTo>
                        <a:pt x="14" y="114"/>
                      </a:lnTo>
                      <a:lnTo>
                        <a:pt x="14" y="107"/>
                      </a:lnTo>
                      <a:lnTo>
                        <a:pt x="14" y="114"/>
                      </a:lnTo>
                      <a:lnTo>
                        <a:pt x="14" y="107"/>
                      </a:lnTo>
                      <a:lnTo>
                        <a:pt x="7" y="107"/>
                      </a:lnTo>
                      <a:lnTo>
                        <a:pt x="7" y="100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14" y="93"/>
                      </a:lnTo>
                      <a:lnTo>
                        <a:pt x="7" y="93"/>
                      </a:lnTo>
                      <a:lnTo>
                        <a:pt x="7" y="85"/>
                      </a:lnTo>
                      <a:lnTo>
                        <a:pt x="0" y="85"/>
                      </a:lnTo>
                      <a:lnTo>
                        <a:pt x="7" y="85"/>
                      </a:lnTo>
                      <a:lnTo>
                        <a:pt x="7" y="78"/>
                      </a:lnTo>
                      <a:lnTo>
                        <a:pt x="14" y="78"/>
                      </a:lnTo>
                      <a:lnTo>
                        <a:pt x="21" y="78"/>
                      </a:lnTo>
                      <a:lnTo>
                        <a:pt x="21" y="71"/>
                      </a:lnTo>
                      <a:lnTo>
                        <a:pt x="14" y="71"/>
                      </a:lnTo>
                      <a:lnTo>
                        <a:pt x="14" y="78"/>
                      </a:lnTo>
                      <a:lnTo>
                        <a:pt x="14" y="71"/>
                      </a:lnTo>
                      <a:lnTo>
                        <a:pt x="7" y="71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7" y="64"/>
                      </a:lnTo>
                      <a:lnTo>
                        <a:pt x="14" y="64"/>
                      </a:lnTo>
                      <a:lnTo>
                        <a:pt x="14" y="57"/>
                      </a:lnTo>
                      <a:lnTo>
                        <a:pt x="21" y="57"/>
                      </a:lnTo>
                      <a:lnTo>
                        <a:pt x="21" y="50"/>
                      </a:lnTo>
                      <a:lnTo>
                        <a:pt x="28" y="50"/>
                      </a:lnTo>
                      <a:lnTo>
                        <a:pt x="28" y="43"/>
                      </a:lnTo>
                      <a:lnTo>
                        <a:pt x="28" y="36"/>
                      </a:lnTo>
                      <a:lnTo>
                        <a:pt x="35" y="36"/>
                      </a:lnTo>
                      <a:lnTo>
                        <a:pt x="35" y="29"/>
                      </a:lnTo>
                      <a:lnTo>
                        <a:pt x="42" y="29"/>
                      </a:lnTo>
                      <a:lnTo>
                        <a:pt x="42" y="22"/>
                      </a:lnTo>
                      <a:lnTo>
                        <a:pt x="49" y="22"/>
                      </a:lnTo>
                      <a:lnTo>
                        <a:pt x="56" y="22"/>
                      </a:lnTo>
                      <a:lnTo>
                        <a:pt x="56" y="15"/>
                      </a:lnTo>
                      <a:lnTo>
                        <a:pt x="63" y="15"/>
                      </a:lnTo>
                      <a:lnTo>
                        <a:pt x="70" y="15"/>
                      </a:lnTo>
                      <a:lnTo>
                        <a:pt x="85" y="8"/>
                      </a:lnTo>
                      <a:lnTo>
                        <a:pt x="92" y="8"/>
                      </a:lnTo>
                      <a:lnTo>
                        <a:pt x="99" y="8"/>
                      </a:lnTo>
                      <a:lnTo>
                        <a:pt x="106" y="8"/>
                      </a:lnTo>
                      <a:lnTo>
                        <a:pt x="113" y="8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7" y="0"/>
                      </a:lnTo>
                      <a:lnTo>
                        <a:pt x="134" y="0"/>
                      </a:lnTo>
                      <a:lnTo>
                        <a:pt x="134" y="8"/>
                      </a:lnTo>
                      <a:lnTo>
                        <a:pt x="134" y="0"/>
                      </a:lnTo>
                      <a:lnTo>
                        <a:pt x="141" y="8"/>
                      </a:lnTo>
                      <a:lnTo>
                        <a:pt x="148" y="8"/>
                      </a:lnTo>
                      <a:lnTo>
                        <a:pt x="156" y="8"/>
                      </a:lnTo>
                      <a:lnTo>
                        <a:pt x="163" y="8"/>
                      </a:lnTo>
                      <a:lnTo>
                        <a:pt x="170" y="8"/>
                      </a:lnTo>
                      <a:lnTo>
                        <a:pt x="170" y="15"/>
                      </a:lnTo>
                      <a:lnTo>
                        <a:pt x="163" y="15"/>
                      </a:lnTo>
                      <a:lnTo>
                        <a:pt x="156" y="15"/>
                      </a:lnTo>
                      <a:lnTo>
                        <a:pt x="148" y="15"/>
                      </a:lnTo>
                      <a:lnTo>
                        <a:pt x="148" y="22"/>
                      </a:lnTo>
                      <a:lnTo>
                        <a:pt x="141" y="22"/>
                      </a:lnTo>
                      <a:lnTo>
                        <a:pt x="134" y="22"/>
                      </a:lnTo>
                      <a:lnTo>
                        <a:pt x="134" y="29"/>
                      </a:lnTo>
                      <a:lnTo>
                        <a:pt x="127" y="29"/>
                      </a:lnTo>
                      <a:lnTo>
                        <a:pt x="127" y="36"/>
                      </a:lnTo>
                      <a:lnTo>
                        <a:pt x="120" y="36"/>
                      </a:lnTo>
                      <a:lnTo>
                        <a:pt x="120" y="43"/>
                      </a:lnTo>
                      <a:lnTo>
                        <a:pt x="113" y="43"/>
                      </a:lnTo>
                      <a:lnTo>
                        <a:pt x="113" y="50"/>
                      </a:lnTo>
                      <a:lnTo>
                        <a:pt x="113" y="57"/>
                      </a:lnTo>
                      <a:lnTo>
                        <a:pt x="120" y="57"/>
                      </a:lnTo>
                      <a:lnTo>
                        <a:pt x="120" y="64"/>
                      </a:lnTo>
                      <a:lnTo>
                        <a:pt x="127" y="64"/>
                      </a:lnTo>
                      <a:lnTo>
                        <a:pt x="120" y="64"/>
                      </a:lnTo>
                      <a:lnTo>
                        <a:pt x="120" y="71"/>
                      </a:lnTo>
                      <a:lnTo>
                        <a:pt x="120" y="7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3" name="Freeform 2670"/>
                <p:cNvSpPr>
                  <a:spLocks/>
                </p:cNvSpPr>
                <p:nvPr/>
              </p:nvSpPr>
              <p:spPr bwMode="auto">
                <a:xfrm>
                  <a:off x="3220" y="1630"/>
                  <a:ext cx="362" cy="128"/>
                </a:xfrm>
                <a:custGeom>
                  <a:avLst/>
                  <a:gdLst>
                    <a:gd name="T0" fmla="*/ 326 w 362"/>
                    <a:gd name="T1" fmla="*/ 7 h 128"/>
                    <a:gd name="T2" fmla="*/ 333 w 362"/>
                    <a:gd name="T3" fmla="*/ 14 h 128"/>
                    <a:gd name="T4" fmla="*/ 348 w 362"/>
                    <a:gd name="T5" fmla="*/ 21 h 128"/>
                    <a:gd name="T6" fmla="*/ 340 w 362"/>
                    <a:gd name="T7" fmla="*/ 29 h 128"/>
                    <a:gd name="T8" fmla="*/ 348 w 362"/>
                    <a:gd name="T9" fmla="*/ 36 h 128"/>
                    <a:gd name="T10" fmla="*/ 355 w 362"/>
                    <a:gd name="T11" fmla="*/ 43 h 128"/>
                    <a:gd name="T12" fmla="*/ 348 w 362"/>
                    <a:gd name="T13" fmla="*/ 50 h 128"/>
                    <a:gd name="T14" fmla="*/ 355 w 362"/>
                    <a:gd name="T15" fmla="*/ 71 h 128"/>
                    <a:gd name="T16" fmla="*/ 348 w 362"/>
                    <a:gd name="T17" fmla="*/ 64 h 128"/>
                    <a:gd name="T18" fmla="*/ 355 w 362"/>
                    <a:gd name="T19" fmla="*/ 71 h 128"/>
                    <a:gd name="T20" fmla="*/ 355 w 362"/>
                    <a:gd name="T21" fmla="*/ 85 h 128"/>
                    <a:gd name="T22" fmla="*/ 348 w 362"/>
                    <a:gd name="T23" fmla="*/ 85 h 128"/>
                    <a:gd name="T24" fmla="*/ 340 w 362"/>
                    <a:gd name="T25" fmla="*/ 92 h 128"/>
                    <a:gd name="T26" fmla="*/ 333 w 362"/>
                    <a:gd name="T27" fmla="*/ 85 h 128"/>
                    <a:gd name="T28" fmla="*/ 319 w 362"/>
                    <a:gd name="T29" fmla="*/ 85 h 128"/>
                    <a:gd name="T30" fmla="*/ 305 w 362"/>
                    <a:gd name="T31" fmla="*/ 85 h 128"/>
                    <a:gd name="T32" fmla="*/ 291 w 362"/>
                    <a:gd name="T33" fmla="*/ 78 h 128"/>
                    <a:gd name="T34" fmla="*/ 277 w 362"/>
                    <a:gd name="T35" fmla="*/ 64 h 128"/>
                    <a:gd name="T36" fmla="*/ 263 w 362"/>
                    <a:gd name="T37" fmla="*/ 50 h 128"/>
                    <a:gd name="T38" fmla="*/ 255 w 362"/>
                    <a:gd name="T39" fmla="*/ 57 h 128"/>
                    <a:gd name="T40" fmla="*/ 241 w 362"/>
                    <a:gd name="T41" fmla="*/ 50 h 128"/>
                    <a:gd name="T42" fmla="*/ 227 w 362"/>
                    <a:gd name="T43" fmla="*/ 50 h 128"/>
                    <a:gd name="T44" fmla="*/ 234 w 362"/>
                    <a:gd name="T45" fmla="*/ 64 h 128"/>
                    <a:gd name="T46" fmla="*/ 255 w 362"/>
                    <a:gd name="T47" fmla="*/ 78 h 128"/>
                    <a:gd name="T48" fmla="*/ 277 w 362"/>
                    <a:gd name="T49" fmla="*/ 85 h 128"/>
                    <a:gd name="T50" fmla="*/ 284 w 362"/>
                    <a:gd name="T51" fmla="*/ 92 h 128"/>
                    <a:gd name="T52" fmla="*/ 298 w 362"/>
                    <a:gd name="T53" fmla="*/ 99 h 128"/>
                    <a:gd name="T54" fmla="*/ 305 w 362"/>
                    <a:gd name="T55" fmla="*/ 114 h 128"/>
                    <a:gd name="T56" fmla="*/ 312 w 362"/>
                    <a:gd name="T57" fmla="*/ 128 h 128"/>
                    <a:gd name="T58" fmla="*/ 298 w 362"/>
                    <a:gd name="T59" fmla="*/ 128 h 128"/>
                    <a:gd name="T60" fmla="*/ 263 w 362"/>
                    <a:gd name="T61" fmla="*/ 114 h 128"/>
                    <a:gd name="T62" fmla="*/ 263 w 362"/>
                    <a:gd name="T63" fmla="*/ 114 h 128"/>
                    <a:gd name="T64" fmla="*/ 227 w 362"/>
                    <a:gd name="T65" fmla="*/ 107 h 128"/>
                    <a:gd name="T66" fmla="*/ 206 w 362"/>
                    <a:gd name="T67" fmla="*/ 99 h 128"/>
                    <a:gd name="T68" fmla="*/ 199 w 362"/>
                    <a:gd name="T69" fmla="*/ 92 h 128"/>
                    <a:gd name="T70" fmla="*/ 199 w 362"/>
                    <a:gd name="T71" fmla="*/ 92 h 128"/>
                    <a:gd name="T72" fmla="*/ 177 w 362"/>
                    <a:gd name="T73" fmla="*/ 92 h 128"/>
                    <a:gd name="T74" fmla="*/ 156 w 362"/>
                    <a:gd name="T75" fmla="*/ 78 h 128"/>
                    <a:gd name="T76" fmla="*/ 156 w 362"/>
                    <a:gd name="T77" fmla="*/ 71 h 128"/>
                    <a:gd name="T78" fmla="*/ 128 w 362"/>
                    <a:gd name="T79" fmla="*/ 71 h 128"/>
                    <a:gd name="T80" fmla="*/ 135 w 362"/>
                    <a:gd name="T81" fmla="*/ 64 h 128"/>
                    <a:gd name="T82" fmla="*/ 142 w 362"/>
                    <a:gd name="T83" fmla="*/ 57 h 128"/>
                    <a:gd name="T84" fmla="*/ 135 w 362"/>
                    <a:gd name="T85" fmla="*/ 50 h 128"/>
                    <a:gd name="T86" fmla="*/ 128 w 362"/>
                    <a:gd name="T87" fmla="*/ 57 h 128"/>
                    <a:gd name="T88" fmla="*/ 114 w 362"/>
                    <a:gd name="T89" fmla="*/ 57 h 128"/>
                    <a:gd name="T90" fmla="*/ 100 w 362"/>
                    <a:gd name="T91" fmla="*/ 43 h 128"/>
                    <a:gd name="T92" fmla="*/ 92 w 362"/>
                    <a:gd name="T93" fmla="*/ 36 h 128"/>
                    <a:gd name="T94" fmla="*/ 92 w 362"/>
                    <a:gd name="T95" fmla="*/ 29 h 128"/>
                    <a:gd name="T96" fmla="*/ 78 w 362"/>
                    <a:gd name="T97" fmla="*/ 29 h 128"/>
                    <a:gd name="T98" fmla="*/ 78 w 362"/>
                    <a:gd name="T99" fmla="*/ 14 h 128"/>
                    <a:gd name="T100" fmla="*/ 71 w 362"/>
                    <a:gd name="T101" fmla="*/ 29 h 128"/>
                    <a:gd name="T102" fmla="*/ 64 w 362"/>
                    <a:gd name="T103" fmla="*/ 21 h 128"/>
                    <a:gd name="T104" fmla="*/ 57 w 362"/>
                    <a:gd name="T105" fmla="*/ 29 h 128"/>
                    <a:gd name="T106" fmla="*/ 57 w 362"/>
                    <a:gd name="T107" fmla="*/ 14 h 128"/>
                    <a:gd name="T108" fmla="*/ 43 w 362"/>
                    <a:gd name="T109" fmla="*/ 7 h 128"/>
                    <a:gd name="T110" fmla="*/ 36 w 362"/>
                    <a:gd name="T111" fmla="*/ 0 h 128"/>
                    <a:gd name="T112" fmla="*/ 43 w 362"/>
                    <a:gd name="T113" fmla="*/ 21 h 128"/>
                    <a:gd name="T114" fmla="*/ 14 w 362"/>
                    <a:gd name="T115" fmla="*/ 21 h 128"/>
                    <a:gd name="T116" fmla="*/ 7 w 362"/>
                    <a:gd name="T117" fmla="*/ 21 h 12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62"/>
                    <a:gd name="T178" fmla="*/ 0 h 128"/>
                    <a:gd name="T179" fmla="*/ 362 w 362"/>
                    <a:gd name="T180" fmla="*/ 128 h 12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62" h="128">
                      <a:moveTo>
                        <a:pt x="319" y="7"/>
                      </a:moveTo>
                      <a:lnTo>
                        <a:pt x="319" y="14"/>
                      </a:lnTo>
                      <a:lnTo>
                        <a:pt x="319" y="7"/>
                      </a:lnTo>
                      <a:lnTo>
                        <a:pt x="319" y="14"/>
                      </a:lnTo>
                      <a:lnTo>
                        <a:pt x="319" y="7"/>
                      </a:lnTo>
                      <a:lnTo>
                        <a:pt x="319" y="0"/>
                      </a:lnTo>
                      <a:lnTo>
                        <a:pt x="326" y="0"/>
                      </a:lnTo>
                      <a:lnTo>
                        <a:pt x="326" y="7"/>
                      </a:lnTo>
                      <a:lnTo>
                        <a:pt x="326" y="0"/>
                      </a:lnTo>
                      <a:lnTo>
                        <a:pt x="326" y="7"/>
                      </a:lnTo>
                      <a:lnTo>
                        <a:pt x="333" y="7"/>
                      </a:lnTo>
                      <a:lnTo>
                        <a:pt x="326" y="7"/>
                      </a:lnTo>
                      <a:lnTo>
                        <a:pt x="333" y="7"/>
                      </a:lnTo>
                      <a:lnTo>
                        <a:pt x="326" y="14"/>
                      </a:lnTo>
                      <a:lnTo>
                        <a:pt x="333" y="14"/>
                      </a:lnTo>
                      <a:lnTo>
                        <a:pt x="326" y="14"/>
                      </a:lnTo>
                      <a:lnTo>
                        <a:pt x="326" y="21"/>
                      </a:lnTo>
                      <a:lnTo>
                        <a:pt x="326" y="14"/>
                      </a:lnTo>
                      <a:lnTo>
                        <a:pt x="326" y="21"/>
                      </a:lnTo>
                      <a:lnTo>
                        <a:pt x="333" y="14"/>
                      </a:lnTo>
                      <a:lnTo>
                        <a:pt x="333" y="21"/>
                      </a:lnTo>
                      <a:lnTo>
                        <a:pt x="333" y="14"/>
                      </a:lnTo>
                      <a:lnTo>
                        <a:pt x="340" y="14"/>
                      </a:lnTo>
                      <a:lnTo>
                        <a:pt x="340" y="21"/>
                      </a:lnTo>
                      <a:lnTo>
                        <a:pt x="333" y="21"/>
                      </a:lnTo>
                      <a:lnTo>
                        <a:pt x="340" y="21"/>
                      </a:lnTo>
                      <a:lnTo>
                        <a:pt x="340" y="14"/>
                      </a:lnTo>
                      <a:lnTo>
                        <a:pt x="340" y="21"/>
                      </a:lnTo>
                      <a:lnTo>
                        <a:pt x="340" y="14"/>
                      </a:lnTo>
                      <a:lnTo>
                        <a:pt x="348" y="21"/>
                      </a:lnTo>
                      <a:lnTo>
                        <a:pt x="340" y="21"/>
                      </a:lnTo>
                      <a:lnTo>
                        <a:pt x="348" y="21"/>
                      </a:lnTo>
                      <a:lnTo>
                        <a:pt x="340" y="21"/>
                      </a:lnTo>
                      <a:lnTo>
                        <a:pt x="340" y="29"/>
                      </a:lnTo>
                      <a:lnTo>
                        <a:pt x="333" y="29"/>
                      </a:lnTo>
                      <a:lnTo>
                        <a:pt x="326" y="29"/>
                      </a:lnTo>
                      <a:lnTo>
                        <a:pt x="333" y="29"/>
                      </a:lnTo>
                      <a:lnTo>
                        <a:pt x="326" y="29"/>
                      </a:lnTo>
                      <a:lnTo>
                        <a:pt x="333" y="29"/>
                      </a:lnTo>
                      <a:lnTo>
                        <a:pt x="340" y="29"/>
                      </a:lnTo>
                      <a:lnTo>
                        <a:pt x="333" y="29"/>
                      </a:lnTo>
                      <a:lnTo>
                        <a:pt x="340" y="29"/>
                      </a:lnTo>
                      <a:lnTo>
                        <a:pt x="340" y="36"/>
                      </a:lnTo>
                      <a:lnTo>
                        <a:pt x="333" y="36"/>
                      </a:lnTo>
                      <a:lnTo>
                        <a:pt x="340" y="36"/>
                      </a:lnTo>
                      <a:lnTo>
                        <a:pt x="340" y="29"/>
                      </a:lnTo>
                      <a:lnTo>
                        <a:pt x="340" y="36"/>
                      </a:lnTo>
                      <a:lnTo>
                        <a:pt x="348" y="36"/>
                      </a:lnTo>
                      <a:lnTo>
                        <a:pt x="340" y="36"/>
                      </a:lnTo>
                      <a:lnTo>
                        <a:pt x="348" y="36"/>
                      </a:lnTo>
                      <a:lnTo>
                        <a:pt x="340" y="36"/>
                      </a:lnTo>
                      <a:lnTo>
                        <a:pt x="348" y="36"/>
                      </a:lnTo>
                      <a:lnTo>
                        <a:pt x="348" y="43"/>
                      </a:lnTo>
                      <a:lnTo>
                        <a:pt x="348" y="36"/>
                      </a:lnTo>
                      <a:lnTo>
                        <a:pt x="355" y="36"/>
                      </a:lnTo>
                      <a:lnTo>
                        <a:pt x="355" y="43"/>
                      </a:lnTo>
                      <a:lnTo>
                        <a:pt x="348" y="43"/>
                      </a:lnTo>
                      <a:lnTo>
                        <a:pt x="355" y="43"/>
                      </a:lnTo>
                      <a:lnTo>
                        <a:pt x="355" y="36"/>
                      </a:lnTo>
                      <a:lnTo>
                        <a:pt x="355" y="43"/>
                      </a:lnTo>
                      <a:lnTo>
                        <a:pt x="355" y="36"/>
                      </a:lnTo>
                      <a:lnTo>
                        <a:pt x="362" y="36"/>
                      </a:lnTo>
                      <a:lnTo>
                        <a:pt x="362" y="43"/>
                      </a:lnTo>
                      <a:lnTo>
                        <a:pt x="355" y="43"/>
                      </a:lnTo>
                      <a:lnTo>
                        <a:pt x="362" y="43"/>
                      </a:lnTo>
                      <a:lnTo>
                        <a:pt x="355" y="43"/>
                      </a:lnTo>
                      <a:lnTo>
                        <a:pt x="362" y="43"/>
                      </a:lnTo>
                      <a:lnTo>
                        <a:pt x="355" y="43"/>
                      </a:lnTo>
                      <a:lnTo>
                        <a:pt x="348" y="43"/>
                      </a:lnTo>
                      <a:lnTo>
                        <a:pt x="348" y="50"/>
                      </a:lnTo>
                      <a:lnTo>
                        <a:pt x="355" y="50"/>
                      </a:lnTo>
                      <a:lnTo>
                        <a:pt x="362" y="50"/>
                      </a:lnTo>
                      <a:lnTo>
                        <a:pt x="362" y="57"/>
                      </a:lnTo>
                      <a:lnTo>
                        <a:pt x="362" y="50"/>
                      </a:lnTo>
                      <a:lnTo>
                        <a:pt x="362" y="57"/>
                      </a:lnTo>
                      <a:lnTo>
                        <a:pt x="362" y="64"/>
                      </a:lnTo>
                      <a:lnTo>
                        <a:pt x="355" y="64"/>
                      </a:lnTo>
                      <a:lnTo>
                        <a:pt x="362" y="64"/>
                      </a:lnTo>
                      <a:lnTo>
                        <a:pt x="362" y="71"/>
                      </a:lnTo>
                      <a:lnTo>
                        <a:pt x="355" y="71"/>
                      </a:lnTo>
                      <a:lnTo>
                        <a:pt x="362" y="71"/>
                      </a:lnTo>
                      <a:lnTo>
                        <a:pt x="355" y="71"/>
                      </a:lnTo>
                      <a:lnTo>
                        <a:pt x="355" y="64"/>
                      </a:lnTo>
                      <a:lnTo>
                        <a:pt x="355" y="57"/>
                      </a:lnTo>
                      <a:lnTo>
                        <a:pt x="348" y="57"/>
                      </a:lnTo>
                      <a:lnTo>
                        <a:pt x="348" y="50"/>
                      </a:lnTo>
                      <a:lnTo>
                        <a:pt x="340" y="50"/>
                      </a:lnTo>
                      <a:lnTo>
                        <a:pt x="348" y="50"/>
                      </a:lnTo>
                      <a:lnTo>
                        <a:pt x="348" y="57"/>
                      </a:lnTo>
                      <a:lnTo>
                        <a:pt x="348" y="64"/>
                      </a:lnTo>
                      <a:lnTo>
                        <a:pt x="340" y="64"/>
                      </a:lnTo>
                      <a:lnTo>
                        <a:pt x="348" y="64"/>
                      </a:lnTo>
                      <a:lnTo>
                        <a:pt x="340" y="64"/>
                      </a:lnTo>
                      <a:lnTo>
                        <a:pt x="348" y="64"/>
                      </a:lnTo>
                      <a:lnTo>
                        <a:pt x="348" y="71"/>
                      </a:lnTo>
                      <a:lnTo>
                        <a:pt x="355" y="71"/>
                      </a:lnTo>
                      <a:lnTo>
                        <a:pt x="348" y="71"/>
                      </a:lnTo>
                      <a:lnTo>
                        <a:pt x="355" y="71"/>
                      </a:lnTo>
                      <a:lnTo>
                        <a:pt x="348" y="71"/>
                      </a:lnTo>
                      <a:lnTo>
                        <a:pt x="355" y="71"/>
                      </a:lnTo>
                      <a:lnTo>
                        <a:pt x="348" y="71"/>
                      </a:lnTo>
                      <a:lnTo>
                        <a:pt x="348" y="78"/>
                      </a:lnTo>
                      <a:lnTo>
                        <a:pt x="348" y="71"/>
                      </a:lnTo>
                      <a:lnTo>
                        <a:pt x="355" y="71"/>
                      </a:lnTo>
                      <a:lnTo>
                        <a:pt x="355" y="78"/>
                      </a:lnTo>
                      <a:lnTo>
                        <a:pt x="348" y="78"/>
                      </a:lnTo>
                      <a:lnTo>
                        <a:pt x="355" y="78"/>
                      </a:lnTo>
                      <a:lnTo>
                        <a:pt x="348" y="78"/>
                      </a:lnTo>
                      <a:lnTo>
                        <a:pt x="355" y="78"/>
                      </a:lnTo>
                      <a:lnTo>
                        <a:pt x="355" y="85"/>
                      </a:lnTo>
                      <a:lnTo>
                        <a:pt x="362" y="85"/>
                      </a:lnTo>
                      <a:lnTo>
                        <a:pt x="355" y="85"/>
                      </a:lnTo>
                      <a:lnTo>
                        <a:pt x="348" y="85"/>
                      </a:lnTo>
                      <a:lnTo>
                        <a:pt x="348" y="78"/>
                      </a:lnTo>
                      <a:lnTo>
                        <a:pt x="340" y="78"/>
                      </a:lnTo>
                      <a:lnTo>
                        <a:pt x="348" y="85"/>
                      </a:lnTo>
                      <a:lnTo>
                        <a:pt x="340" y="85"/>
                      </a:lnTo>
                      <a:lnTo>
                        <a:pt x="348" y="85"/>
                      </a:lnTo>
                      <a:lnTo>
                        <a:pt x="340" y="85"/>
                      </a:lnTo>
                      <a:lnTo>
                        <a:pt x="348" y="85"/>
                      </a:lnTo>
                      <a:lnTo>
                        <a:pt x="340" y="85"/>
                      </a:lnTo>
                      <a:lnTo>
                        <a:pt x="340" y="78"/>
                      </a:lnTo>
                      <a:lnTo>
                        <a:pt x="340" y="85"/>
                      </a:lnTo>
                      <a:lnTo>
                        <a:pt x="348" y="85"/>
                      </a:lnTo>
                      <a:lnTo>
                        <a:pt x="348" y="92"/>
                      </a:lnTo>
                      <a:lnTo>
                        <a:pt x="348" y="99"/>
                      </a:lnTo>
                      <a:lnTo>
                        <a:pt x="340" y="99"/>
                      </a:lnTo>
                      <a:lnTo>
                        <a:pt x="340" y="92"/>
                      </a:lnTo>
                      <a:lnTo>
                        <a:pt x="333" y="92"/>
                      </a:lnTo>
                      <a:lnTo>
                        <a:pt x="340" y="92"/>
                      </a:lnTo>
                      <a:lnTo>
                        <a:pt x="333" y="92"/>
                      </a:lnTo>
                      <a:lnTo>
                        <a:pt x="340" y="92"/>
                      </a:lnTo>
                      <a:lnTo>
                        <a:pt x="340" y="85"/>
                      </a:lnTo>
                      <a:lnTo>
                        <a:pt x="333" y="85"/>
                      </a:lnTo>
                      <a:lnTo>
                        <a:pt x="340" y="85"/>
                      </a:lnTo>
                      <a:lnTo>
                        <a:pt x="333" y="85"/>
                      </a:lnTo>
                      <a:lnTo>
                        <a:pt x="333" y="92"/>
                      </a:lnTo>
                      <a:lnTo>
                        <a:pt x="333" y="85"/>
                      </a:lnTo>
                      <a:lnTo>
                        <a:pt x="333" y="92"/>
                      </a:lnTo>
                      <a:lnTo>
                        <a:pt x="333" y="85"/>
                      </a:lnTo>
                      <a:lnTo>
                        <a:pt x="333" y="92"/>
                      </a:lnTo>
                      <a:lnTo>
                        <a:pt x="333" y="85"/>
                      </a:lnTo>
                      <a:lnTo>
                        <a:pt x="333" y="92"/>
                      </a:lnTo>
                      <a:lnTo>
                        <a:pt x="326" y="92"/>
                      </a:lnTo>
                      <a:lnTo>
                        <a:pt x="326" y="85"/>
                      </a:lnTo>
                      <a:lnTo>
                        <a:pt x="326" y="78"/>
                      </a:lnTo>
                      <a:lnTo>
                        <a:pt x="326" y="85"/>
                      </a:lnTo>
                      <a:lnTo>
                        <a:pt x="319" y="85"/>
                      </a:lnTo>
                      <a:lnTo>
                        <a:pt x="319" y="78"/>
                      </a:lnTo>
                      <a:lnTo>
                        <a:pt x="319" y="85"/>
                      </a:lnTo>
                      <a:lnTo>
                        <a:pt x="312" y="78"/>
                      </a:lnTo>
                      <a:lnTo>
                        <a:pt x="305" y="78"/>
                      </a:lnTo>
                      <a:lnTo>
                        <a:pt x="305" y="71"/>
                      </a:lnTo>
                      <a:lnTo>
                        <a:pt x="305" y="78"/>
                      </a:lnTo>
                      <a:lnTo>
                        <a:pt x="312" y="78"/>
                      </a:lnTo>
                      <a:lnTo>
                        <a:pt x="312" y="85"/>
                      </a:lnTo>
                      <a:lnTo>
                        <a:pt x="305" y="85"/>
                      </a:lnTo>
                      <a:lnTo>
                        <a:pt x="312" y="85"/>
                      </a:lnTo>
                      <a:lnTo>
                        <a:pt x="305" y="78"/>
                      </a:lnTo>
                      <a:lnTo>
                        <a:pt x="305" y="85"/>
                      </a:lnTo>
                      <a:lnTo>
                        <a:pt x="305" y="78"/>
                      </a:lnTo>
                      <a:lnTo>
                        <a:pt x="298" y="78"/>
                      </a:lnTo>
                      <a:lnTo>
                        <a:pt x="298" y="71"/>
                      </a:lnTo>
                      <a:lnTo>
                        <a:pt x="291" y="71"/>
                      </a:lnTo>
                      <a:lnTo>
                        <a:pt x="298" y="71"/>
                      </a:lnTo>
                      <a:lnTo>
                        <a:pt x="298" y="64"/>
                      </a:lnTo>
                      <a:lnTo>
                        <a:pt x="291" y="71"/>
                      </a:lnTo>
                      <a:lnTo>
                        <a:pt x="298" y="71"/>
                      </a:lnTo>
                      <a:lnTo>
                        <a:pt x="298" y="78"/>
                      </a:lnTo>
                      <a:lnTo>
                        <a:pt x="291" y="78"/>
                      </a:lnTo>
                      <a:lnTo>
                        <a:pt x="291" y="71"/>
                      </a:lnTo>
                      <a:lnTo>
                        <a:pt x="291" y="78"/>
                      </a:lnTo>
                      <a:lnTo>
                        <a:pt x="291" y="71"/>
                      </a:lnTo>
                      <a:lnTo>
                        <a:pt x="284" y="71"/>
                      </a:lnTo>
                      <a:lnTo>
                        <a:pt x="284" y="64"/>
                      </a:lnTo>
                      <a:lnTo>
                        <a:pt x="284" y="71"/>
                      </a:lnTo>
                      <a:lnTo>
                        <a:pt x="277" y="71"/>
                      </a:lnTo>
                      <a:lnTo>
                        <a:pt x="284" y="71"/>
                      </a:lnTo>
                      <a:lnTo>
                        <a:pt x="277" y="71"/>
                      </a:lnTo>
                      <a:lnTo>
                        <a:pt x="277" y="64"/>
                      </a:lnTo>
                      <a:lnTo>
                        <a:pt x="277" y="71"/>
                      </a:lnTo>
                      <a:lnTo>
                        <a:pt x="277" y="64"/>
                      </a:lnTo>
                      <a:lnTo>
                        <a:pt x="270" y="64"/>
                      </a:lnTo>
                      <a:lnTo>
                        <a:pt x="270" y="57"/>
                      </a:lnTo>
                      <a:lnTo>
                        <a:pt x="270" y="64"/>
                      </a:lnTo>
                      <a:lnTo>
                        <a:pt x="270" y="57"/>
                      </a:lnTo>
                      <a:lnTo>
                        <a:pt x="263" y="57"/>
                      </a:lnTo>
                      <a:lnTo>
                        <a:pt x="263" y="50"/>
                      </a:lnTo>
                      <a:lnTo>
                        <a:pt x="263" y="57"/>
                      </a:lnTo>
                      <a:lnTo>
                        <a:pt x="263" y="50"/>
                      </a:lnTo>
                      <a:lnTo>
                        <a:pt x="263" y="57"/>
                      </a:lnTo>
                      <a:lnTo>
                        <a:pt x="263" y="50"/>
                      </a:lnTo>
                      <a:lnTo>
                        <a:pt x="255" y="50"/>
                      </a:lnTo>
                      <a:lnTo>
                        <a:pt x="263" y="50"/>
                      </a:lnTo>
                      <a:lnTo>
                        <a:pt x="255" y="50"/>
                      </a:lnTo>
                      <a:lnTo>
                        <a:pt x="263" y="50"/>
                      </a:lnTo>
                      <a:lnTo>
                        <a:pt x="255" y="50"/>
                      </a:lnTo>
                      <a:lnTo>
                        <a:pt x="255" y="57"/>
                      </a:lnTo>
                      <a:lnTo>
                        <a:pt x="263" y="57"/>
                      </a:lnTo>
                      <a:lnTo>
                        <a:pt x="255" y="57"/>
                      </a:lnTo>
                      <a:lnTo>
                        <a:pt x="263" y="57"/>
                      </a:lnTo>
                      <a:lnTo>
                        <a:pt x="263" y="64"/>
                      </a:lnTo>
                      <a:lnTo>
                        <a:pt x="255" y="64"/>
                      </a:lnTo>
                      <a:lnTo>
                        <a:pt x="255" y="57"/>
                      </a:lnTo>
                      <a:lnTo>
                        <a:pt x="248" y="57"/>
                      </a:lnTo>
                      <a:lnTo>
                        <a:pt x="241" y="57"/>
                      </a:lnTo>
                      <a:lnTo>
                        <a:pt x="248" y="57"/>
                      </a:lnTo>
                      <a:lnTo>
                        <a:pt x="241" y="57"/>
                      </a:lnTo>
                      <a:lnTo>
                        <a:pt x="248" y="57"/>
                      </a:lnTo>
                      <a:lnTo>
                        <a:pt x="241" y="50"/>
                      </a:lnTo>
                      <a:lnTo>
                        <a:pt x="248" y="50"/>
                      </a:lnTo>
                      <a:lnTo>
                        <a:pt x="241" y="50"/>
                      </a:lnTo>
                      <a:lnTo>
                        <a:pt x="241" y="57"/>
                      </a:lnTo>
                      <a:lnTo>
                        <a:pt x="241" y="50"/>
                      </a:lnTo>
                      <a:lnTo>
                        <a:pt x="241" y="57"/>
                      </a:lnTo>
                      <a:lnTo>
                        <a:pt x="241" y="50"/>
                      </a:lnTo>
                      <a:lnTo>
                        <a:pt x="241" y="57"/>
                      </a:lnTo>
                      <a:lnTo>
                        <a:pt x="241" y="50"/>
                      </a:lnTo>
                      <a:lnTo>
                        <a:pt x="234" y="50"/>
                      </a:lnTo>
                      <a:lnTo>
                        <a:pt x="227" y="50"/>
                      </a:lnTo>
                      <a:lnTo>
                        <a:pt x="220" y="50"/>
                      </a:lnTo>
                      <a:lnTo>
                        <a:pt x="227" y="57"/>
                      </a:lnTo>
                      <a:lnTo>
                        <a:pt x="234" y="57"/>
                      </a:lnTo>
                      <a:lnTo>
                        <a:pt x="234" y="64"/>
                      </a:lnTo>
                      <a:lnTo>
                        <a:pt x="241" y="64"/>
                      </a:lnTo>
                      <a:lnTo>
                        <a:pt x="234" y="64"/>
                      </a:lnTo>
                      <a:lnTo>
                        <a:pt x="241" y="64"/>
                      </a:lnTo>
                      <a:lnTo>
                        <a:pt x="234" y="64"/>
                      </a:lnTo>
                      <a:lnTo>
                        <a:pt x="241" y="64"/>
                      </a:lnTo>
                      <a:lnTo>
                        <a:pt x="234" y="64"/>
                      </a:lnTo>
                      <a:lnTo>
                        <a:pt x="241" y="64"/>
                      </a:lnTo>
                      <a:lnTo>
                        <a:pt x="241" y="71"/>
                      </a:lnTo>
                      <a:lnTo>
                        <a:pt x="248" y="71"/>
                      </a:lnTo>
                      <a:lnTo>
                        <a:pt x="241" y="71"/>
                      </a:lnTo>
                      <a:lnTo>
                        <a:pt x="248" y="71"/>
                      </a:lnTo>
                      <a:lnTo>
                        <a:pt x="248" y="78"/>
                      </a:lnTo>
                      <a:lnTo>
                        <a:pt x="248" y="71"/>
                      </a:lnTo>
                      <a:lnTo>
                        <a:pt x="255" y="78"/>
                      </a:lnTo>
                      <a:lnTo>
                        <a:pt x="263" y="78"/>
                      </a:lnTo>
                      <a:lnTo>
                        <a:pt x="255" y="78"/>
                      </a:lnTo>
                      <a:lnTo>
                        <a:pt x="263" y="78"/>
                      </a:lnTo>
                      <a:lnTo>
                        <a:pt x="263" y="85"/>
                      </a:lnTo>
                      <a:lnTo>
                        <a:pt x="263" y="78"/>
                      </a:lnTo>
                      <a:lnTo>
                        <a:pt x="270" y="78"/>
                      </a:lnTo>
                      <a:lnTo>
                        <a:pt x="270" y="85"/>
                      </a:lnTo>
                      <a:lnTo>
                        <a:pt x="263" y="85"/>
                      </a:lnTo>
                      <a:lnTo>
                        <a:pt x="270" y="85"/>
                      </a:lnTo>
                      <a:lnTo>
                        <a:pt x="277" y="85"/>
                      </a:lnTo>
                      <a:lnTo>
                        <a:pt x="270" y="85"/>
                      </a:lnTo>
                      <a:lnTo>
                        <a:pt x="277" y="85"/>
                      </a:lnTo>
                      <a:lnTo>
                        <a:pt x="270" y="85"/>
                      </a:lnTo>
                      <a:lnTo>
                        <a:pt x="277" y="85"/>
                      </a:lnTo>
                      <a:lnTo>
                        <a:pt x="270" y="85"/>
                      </a:lnTo>
                      <a:lnTo>
                        <a:pt x="277" y="85"/>
                      </a:lnTo>
                      <a:lnTo>
                        <a:pt x="277" y="92"/>
                      </a:lnTo>
                      <a:lnTo>
                        <a:pt x="284" y="92"/>
                      </a:lnTo>
                      <a:lnTo>
                        <a:pt x="277" y="92"/>
                      </a:lnTo>
                      <a:lnTo>
                        <a:pt x="284" y="92"/>
                      </a:lnTo>
                      <a:lnTo>
                        <a:pt x="291" y="92"/>
                      </a:lnTo>
                      <a:lnTo>
                        <a:pt x="284" y="92"/>
                      </a:lnTo>
                      <a:lnTo>
                        <a:pt x="284" y="99"/>
                      </a:lnTo>
                      <a:lnTo>
                        <a:pt x="291" y="92"/>
                      </a:lnTo>
                      <a:lnTo>
                        <a:pt x="291" y="99"/>
                      </a:lnTo>
                      <a:lnTo>
                        <a:pt x="291" y="92"/>
                      </a:lnTo>
                      <a:lnTo>
                        <a:pt x="291" y="99"/>
                      </a:lnTo>
                      <a:lnTo>
                        <a:pt x="291" y="92"/>
                      </a:lnTo>
                      <a:lnTo>
                        <a:pt x="291" y="99"/>
                      </a:lnTo>
                      <a:lnTo>
                        <a:pt x="298" y="99"/>
                      </a:lnTo>
                      <a:lnTo>
                        <a:pt x="291" y="99"/>
                      </a:lnTo>
                      <a:lnTo>
                        <a:pt x="298" y="99"/>
                      </a:lnTo>
                      <a:lnTo>
                        <a:pt x="305" y="107"/>
                      </a:lnTo>
                      <a:lnTo>
                        <a:pt x="298" y="107"/>
                      </a:lnTo>
                      <a:lnTo>
                        <a:pt x="305" y="107"/>
                      </a:lnTo>
                      <a:lnTo>
                        <a:pt x="298" y="107"/>
                      </a:lnTo>
                      <a:lnTo>
                        <a:pt x="305" y="107"/>
                      </a:lnTo>
                      <a:lnTo>
                        <a:pt x="305" y="114"/>
                      </a:lnTo>
                      <a:lnTo>
                        <a:pt x="305" y="107"/>
                      </a:lnTo>
                      <a:lnTo>
                        <a:pt x="305" y="114"/>
                      </a:lnTo>
                      <a:lnTo>
                        <a:pt x="305" y="107"/>
                      </a:lnTo>
                      <a:lnTo>
                        <a:pt x="305" y="114"/>
                      </a:lnTo>
                      <a:lnTo>
                        <a:pt x="305" y="107"/>
                      </a:lnTo>
                      <a:lnTo>
                        <a:pt x="312" y="107"/>
                      </a:lnTo>
                      <a:lnTo>
                        <a:pt x="312" y="114"/>
                      </a:lnTo>
                      <a:lnTo>
                        <a:pt x="305" y="114"/>
                      </a:lnTo>
                      <a:lnTo>
                        <a:pt x="312" y="114"/>
                      </a:lnTo>
                      <a:lnTo>
                        <a:pt x="319" y="114"/>
                      </a:lnTo>
                      <a:lnTo>
                        <a:pt x="312" y="121"/>
                      </a:lnTo>
                      <a:lnTo>
                        <a:pt x="305" y="121"/>
                      </a:lnTo>
                      <a:lnTo>
                        <a:pt x="312" y="121"/>
                      </a:lnTo>
                      <a:lnTo>
                        <a:pt x="312" y="128"/>
                      </a:lnTo>
                      <a:lnTo>
                        <a:pt x="312" y="121"/>
                      </a:lnTo>
                      <a:lnTo>
                        <a:pt x="312" y="128"/>
                      </a:lnTo>
                      <a:lnTo>
                        <a:pt x="312" y="121"/>
                      </a:lnTo>
                      <a:lnTo>
                        <a:pt x="312" y="128"/>
                      </a:lnTo>
                      <a:lnTo>
                        <a:pt x="319" y="128"/>
                      </a:lnTo>
                      <a:lnTo>
                        <a:pt x="312" y="128"/>
                      </a:lnTo>
                      <a:lnTo>
                        <a:pt x="305" y="128"/>
                      </a:lnTo>
                      <a:lnTo>
                        <a:pt x="298" y="128"/>
                      </a:lnTo>
                      <a:lnTo>
                        <a:pt x="291" y="128"/>
                      </a:lnTo>
                      <a:lnTo>
                        <a:pt x="298" y="128"/>
                      </a:lnTo>
                      <a:lnTo>
                        <a:pt x="291" y="128"/>
                      </a:lnTo>
                      <a:lnTo>
                        <a:pt x="298" y="128"/>
                      </a:lnTo>
                      <a:lnTo>
                        <a:pt x="291" y="121"/>
                      </a:lnTo>
                      <a:lnTo>
                        <a:pt x="291" y="128"/>
                      </a:lnTo>
                      <a:lnTo>
                        <a:pt x="291" y="121"/>
                      </a:lnTo>
                      <a:lnTo>
                        <a:pt x="284" y="121"/>
                      </a:lnTo>
                      <a:lnTo>
                        <a:pt x="277" y="121"/>
                      </a:lnTo>
                      <a:lnTo>
                        <a:pt x="270" y="121"/>
                      </a:lnTo>
                      <a:lnTo>
                        <a:pt x="270" y="114"/>
                      </a:lnTo>
                      <a:lnTo>
                        <a:pt x="263" y="114"/>
                      </a:lnTo>
                      <a:lnTo>
                        <a:pt x="263" y="121"/>
                      </a:lnTo>
                      <a:lnTo>
                        <a:pt x="263" y="114"/>
                      </a:lnTo>
                      <a:lnTo>
                        <a:pt x="263" y="121"/>
                      </a:lnTo>
                      <a:lnTo>
                        <a:pt x="263" y="114"/>
                      </a:lnTo>
                      <a:lnTo>
                        <a:pt x="263" y="121"/>
                      </a:lnTo>
                      <a:lnTo>
                        <a:pt x="263" y="114"/>
                      </a:lnTo>
                      <a:lnTo>
                        <a:pt x="263" y="121"/>
                      </a:lnTo>
                      <a:lnTo>
                        <a:pt x="263" y="114"/>
                      </a:lnTo>
                      <a:lnTo>
                        <a:pt x="255" y="114"/>
                      </a:lnTo>
                      <a:lnTo>
                        <a:pt x="263" y="114"/>
                      </a:lnTo>
                      <a:lnTo>
                        <a:pt x="255" y="114"/>
                      </a:lnTo>
                      <a:lnTo>
                        <a:pt x="248" y="114"/>
                      </a:lnTo>
                      <a:lnTo>
                        <a:pt x="241" y="114"/>
                      </a:lnTo>
                      <a:lnTo>
                        <a:pt x="248" y="114"/>
                      </a:lnTo>
                      <a:lnTo>
                        <a:pt x="241" y="114"/>
                      </a:lnTo>
                      <a:lnTo>
                        <a:pt x="234" y="114"/>
                      </a:lnTo>
                      <a:lnTo>
                        <a:pt x="227" y="114"/>
                      </a:lnTo>
                      <a:lnTo>
                        <a:pt x="227" y="107"/>
                      </a:lnTo>
                      <a:lnTo>
                        <a:pt x="227" y="114"/>
                      </a:lnTo>
                      <a:lnTo>
                        <a:pt x="227" y="107"/>
                      </a:lnTo>
                      <a:lnTo>
                        <a:pt x="227" y="99"/>
                      </a:lnTo>
                      <a:lnTo>
                        <a:pt x="227" y="107"/>
                      </a:lnTo>
                      <a:lnTo>
                        <a:pt x="220" y="107"/>
                      </a:lnTo>
                      <a:lnTo>
                        <a:pt x="213" y="107"/>
                      </a:lnTo>
                      <a:lnTo>
                        <a:pt x="213" y="99"/>
                      </a:lnTo>
                      <a:lnTo>
                        <a:pt x="206" y="99"/>
                      </a:lnTo>
                      <a:lnTo>
                        <a:pt x="213" y="99"/>
                      </a:lnTo>
                      <a:lnTo>
                        <a:pt x="206" y="99"/>
                      </a:lnTo>
                      <a:lnTo>
                        <a:pt x="213" y="99"/>
                      </a:lnTo>
                      <a:lnTo>
                        <a:pt x="206" y="99"/>
                      </a:lnTo>
                      <a:lnTo>
                        <a:pt x="213" y="99"/>
                      </a:lnTo>
                      <a:lnTo>
                        <a:pt x="206" y="99"/>
                      </a:lnTo>
                      <a:lnTo>
                        <a:pt x="199" y="99"/>
                      </a:lnTo>
                      <a:lnTo>
                        <a:pt x="199" y="92"/>
                      </a:lnTo>
                      <a:lnTo>
                        <a:pt x="206" y="92"/>
                      </a:lnTo>
                      <a:lnTo>
                        <a:pt x="199" y="92"/>
                      </a:lnTo>
                      <a:lnTo>
                        <a:pt x="206" y="92"/>
                      </a:lnTo>
                      <a:lnTo>
                        <a:pt x="199" y="92"/>
                      </a:lnTo>
                      <a:lnTo>
                        <a:pt x="206" y="92"/>
                      </a:lnTo>
                      <a:lnTo>
                        <a:pt x="199" y="92"/>
                      </a:lnTo>
                      <a:lnTo>
                        <a:pt x="206" y="92"/>
                      </a:lnTo>
                      <a:lnTo>
                        <a:pt x="199" y="92"/>
                      </a:lnTo>
                      <a:lnTo>
                        <a:pt x="192" y="92"/>
                      </a:lnTo>
                      <a:lnTo>
                        <a:pt x="192" y="85"/>
                      </a:lnTo>
                      <a:lnTo>
                        <a:pt x="192" y="92"/>
                      </a:lnTo>
                      <a:lnTo>
                        <a:pt x="192" y="85"/>
                      </a:lnTo>
                      <a:lnTo>
                        <a:pt x="192" y="92"/>
                      </a:lnTo>
                      <a:lnTo>
                        <a:pt x="192" y="85"/>
                      </a:lnTo>
                      <a:lnTo>
                        <a:pt x="192" y="92"/>
                      </a:lnTo>
                      <a:lnTo>
                        <a:pt x="199" y="92"/>
                      </a:lnTo>
                      <a:lnTo>
                        <a:pt x="192" y="92"/>
                      </a:lnTo>
                      <a:lnTo>
                        <a:pt x="192" y="85"/>
                      </a:lnTo>
                      <a:lnTo>
                        <a:pt x="185" y="92"/>
                      </a:lnTo>
                      <a:lnTo>
                        <a:pt x="192" y="92"/>
                      </a:lnTo>
                      <a:lnTo>
                        <a:pt x="185" y="92"/>
                      </a:lnTo>
                      <a:lnTo>
                        <a:pt x="192" y="92"/>
                      </a:lnTo>
                      <a:lnTo>
                        <a:pt x="185" y="92"/>
                      </a:lnTo>
                      <a:lnTo>
                        <a:pt x="177" y="92"/>
                      </a:lnTo>
                      <a:lnTo>
                        <a:pt x="177" y="85"/>
                      </a:lnTo>
                      <a:lnTo>
                        <a:pt x="177" y="92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70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56" y="78"/>
                      </a:lnTo>
                      <a:lnTo>
                        <a:pt x="163" y="78"/>
                      </a:lnTo>
                      <a:lnTo>
                        <a:pt x="156" y="78"/>
                      </a:lnTo>
                      <a:lnTo>
                        <a:pt x="156" y="85"/>
                      </a:lnTo>
                      <a:lnTo>
                        <a:pt x="149" y="85"/>
                      </a:lnTo>
                      <a:lnTo>
                        <a:pt x="149" y="78"/>
                      </a:lnTo>
                      <a:lnTo>
                        <a:pt x="156" y="78"/>
                      </a:lnTo>
                      <a:lnTo>
                        <a:pt x="163" y="78"/>
                      </a:lnTo>
                      <a:lnTo>
                        <a:pt x="156" y="78"/>
                      </a:lnTo>
                      <a:lnTo>
                        <a:pt x="163" y="78"/>
                      </a:lnTo>
                      <a:lnTo>
                        <a:pt x="156" y="71"/>
                      </a:lnTo>
                      <a:lnTo>
                        <a:pt x="156" y="78"/>
                      </a:lnTo>
                      <a:lnTo>
                        <a:pt x="149" y="78"/>
                      </a:lnTo>
                      <a:lnTo>
                        <a:pt x="142" y="78"/>
                      </a:lnTo>
                      <a:lnTo>
                        <a:pt x="135" y="78"/>
                      </a:lnTo>
                      <a:lnTo>
                        <a:pt x="135" y="71"/>
                      </a:lnTo>
                      <a:lnTo>
                        <a:pt x="128" y="71"/>
                      </a:lnTo>
                      <a:lnTo>
                        <a:pt x="135" y="71"/>
                      </a:lnTo>
                      <a:lnTo>
                        <a:pt x="128" y="71"/>
                      </a:lnTo>
                      <a:lnTo>
                        <a:pt x="135" y="71"/>
                      </a:lnTo>
                      <a:lnTo>
                        <a:pt x="128" y="71"/>
                      </a:lnTo>
                      <a:lnTo>
                        <a:pt x="135" y="71"/>
                      </a:lnTo>
                      <a:lnTo>
                        <a:pt x="128" y="71"/>
                      </a:lnTo>
                      <a:lnTo>
                        <a:pt x="135" y="71"/>
                      </a:lnTo>
                      <a:lnTo>
                        <a:pt x="128" y="71"/>
                      </a:lnTo>
                      <a:lnTo>
                        <a:pt x="128" y="64"/>
                      </a:lnTo>
                      <a:lnTo>
                        <a:pt x="135" y="64"/>
                      </a:lnTo>
                      <a:lnTo>
                        <a:pt x="128" y="64"/>
                      </a:lnTo>
                      <a:lnTo>
                        <a:pt x="135" y="64"/>
                      </a:lnTo>
                      <a:lnTo>
                        <a:pt x="128" y="64"/>
                      </a:lnTo>
                      <a:lnTo>
                        <a:pt x="135" y="64"/>
                      </a:lnTo>
                      <a:lnTo>
                        <a:pt x="128" y="64"/>
                      </a:lnTo>
                      <a:lnTo>
                        <a:pt x="121" y="64"/>
                      </a:lnTo>
                      <a:lnTo>
                        <a:pt x="128" y="64"/>
                      </a:lnTo>
                      <a:lnTo>
                        <a:pt x="135" y="64"/>
                      </a:lnTo>
                      <a:lnTo>
                        <a:pt x="142" y="64"/>
                      </a:lnTo>
                      <a:lnTo>
                        <a:pt x="135" y="64"/>
                      </a:lnTo>
                      <a:lnTo>
                        <a:pt x="142" y="64"/>
                      </a:lnTo>
                      <a:lnTo>
                        <a:pt x="142" y="57"/>
                      </a:lnTo>
                      <a:lnTo>
                        <a:pt x="142" y="64"/>
                      </a:lnTo>
                      <a:lnTo>
                        <a:pt x="142" y="57"/>
                      </a:lnTo>
                      <a:lnTo>
                        <a:pt x="149" y="57"/>
                      </a:lnTo>
                      <a:lnTo>
                        <a:pt x="142" y="57"/>
                      </a:lnTo>
                      <a:lnTo>
                        <a:pt x="149" y="57"/>
                      </a:lnTo>
                      <a:lnTo>
                        <a:pt x="142" y="57"/>
                      </a:lnTo>
                      <a:lnTo>
                        <a:pt x="135" y="57"/>
                      </a:lnTo>
                      <a:lnTo>
                        <a:pt x="142" y="57"/>
                      </a:lnTo>
                      <a:lnTo>
                        <a:pt x="135" y="57"/>
                      </a:lnTo>
                      <a:lnTo>
                        <a:pt x="142" y="57"/>
                      </a:lnTo>
                      <a:lnTo>
                        <a:pt x="135" y="57"/>
                      </a:lnTo>
                      <a:lnTo>
                        <a:pt x="135" y="50"/>
                      </a:lnTo>
                      <a:lnTo>
                        <a:pt x="142" y="50"/>
                      </a:lnTo>
                      <a:lnTo>
                        <a:pt x="135" y="50"/>
                      </a:lnTo>
                      <a:lnTo>
                        <a:pt x="135" y="57"/>
                      </a:lnTo>
                      <a:lnTo>
                        <a:pt x="135" y="50"/>
                      </a:lnTo>
                      <a:lnTo>
                        <a:pt x="128" y="50"/>
                      </a:lnTo>
                      <a:lnTo>
                        <a:pt x="135" y="50"/>
                      </a:lnTo>
                      <a:lnTo>
                        <a:pt x="128" y="50"/>
                      </a:lnTo>
                      <a:lnTo>
                        <a:pt x="128" y="43"/>
                      </a:lnTo>
                      <a:lnTo>
                        <a:pt x="128" y="50"/>
                      </a:lnTo>
                      <a:lnTo>
                        <a:pt x="128" y="57"/>
                      </a:lnTo>
                      <a:lnTo>
                        <a:pt x="128" y="50"/>
                      </a:lnTo>
                      <a:lnTo>
                        <a:pt x="128" y="57"/>
                      </a:lnTo>
                      <a:lnTo>
                        <a:pt x="128" y="50"/>
                      </a:lnTo>
                      <a:lnTo>
                        <a:pt x="121" y="50"/>
                      </a:lnTo>
                      <a:lnTo>
                        <a:pt x="128" y="50"/>
                      </a:lnTo>
                      <a:lnTo>
                        <a:pt x="121" y="50"/>
                      </a:lnTo>
                      <a:lnTo>
                        <a:pt x="114" y="50"/>
                      </a:lnTo>
                      <a:lnTo>
                        <a:pt x="121" y="50"/>
                      </a:lnTo>
                      <a:lnTo>
                        <a:pt x="114" y="50"/>
                      </a:lnTo>
                      <a:lnTo>
                        <a:pt x="114" y="57"/>
                      </a:lnTo>
                      <a:lnTo>
                        <a:pt x="114" y="50"/>
                      </a:lnTo>
                      <a:lnTo>
                        <a:pt x="114" y="43"/>
                      </a:lnTo>
                      <a:lnTo>
                        <a:pt x="121" y="43"/>
                      </a:lnTo>
                      <a:lnTo>
                        <a:pt x="114" y="43"/>
                      </a:lnTo>
                      <a:lnTo>
                        <a:pt x="114" y="36"/>
                      </a:lnTo>
                      <a:lnTo>
                        <a:pt x="114" y="43"/>
                      </a:lnTo>
                      <a:lnTo>
                        <a:pt x="114" y="50"/>
                      </a:lnTo>
                      <a:lnTo>
                        <a:pt x="107" y="50"/>
                      </a:lnTo>
                      <a:lnTo>
                        <a:pt x="107" y="43"/>
                      </a:lnTo>
                      <a:lnTo>
                        <a:pt x="100" y="43"/>
                      </a:lnTo>
                      <a:lnTo>
                        <a:pt x="107" y="43"/>
                      </a:lnTo>
                      <a:lnTo>
                        <a:pt x="100" y="43"/>
                      </a:lnTo>
                      <a:lnTo>
                        <a:pt x="107" y="43"/>
                      </a:lnTo>
                      <a:lnTo>
                        <a:pt x="107" y="36"/>
                      </a:lnTo>
                      <a:lnTo>
                        <a:pt x="100" y="36"/>
                      </a:lnTo>
                      <a:lnTo>
                        <a:pt x="100" y="43"/>
                      </a:lnTo>
                      <a:lnTo>
                        <a:pt x="107" y="43"/>
                      </a:lnTo>
                      <a:lnTo>
                        <a:pt x="100" y="43"/>
                      </a:lnTo>
                      <a:lnTo>
                        <a:pt x="100" y="36"/>
                      </a:lnTo>
                      <a:lnTo>
                        <a:pt x="92" y="36"/>
                      </a:lnTo>
                      <a:lnTo>
                        <a:pt x="100" y="36"/>
                      </a:lnTo>
                      <a:lnTo>
                        <a:pt x="92" y="36"/>
                      </a:lnTo>
                      <a:lnTo>
                        <a:pt x="100" y="36"/>
                      </a:lnTo>
                      <a:lnTo>
                        <a:pt x="92" y="36"/>
                      </a:lnTo>
                      <a:lnTo>
                        <a:pt x="100" y="36"/>
                      </a:lnTo>
                      <a:lnTo>
                        <a:pt x="92" y="36"/>
                      </a:lnTo>
                      <a:lnTo>
                        <a:pt x="100" y="36"/>
                      </a:lnTo>
                      <a:lnTo>
                        <a:pt x="92" y="29"/>
                      </a:lnTo>
                      <a:lnTo>
                        <a:pt x="85" y="29"/>
                      </a:lnTo>
                      <a:lnTo>
                        <a:pt x="92" y="29"/>
                      </a:lnTo>
                      <a:lnTo>
                        <a:pt x="85" y="29"/>
                      </a:lnTo>
                      <a:lnTo>
                        <a:pt x="92" y="29"/>
                      </a:lnTo>
                      <a:lnTo>
                        <a:pt x="85" y="29"/>
                      </a:lnTo>
                      <a:lnTo>
                        <a:pt x="85" y="21"/>
                      </a:lnTo>
                      <a:lnTo>
                        <a:pt x="85" y="29"/>
                      </a:lnTo>
                      <a:lnTo>
                        <a:pt x="85" y="21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85" y="14"/>
                      </a:lnTo>
                      <a:lnTo>
                        <a:pt x="78" y="14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1" y="21"/>
                      </a:lnTo>
                      <a:lnTo>
                        <a:pt x="71" y="29"/>
                      </a:lnTo>
                      <a:lnTo>
                        <a:pt x="71" y="21"/>
                      </a:lnTo>
                      <a:lnTo>
                        <a:pt x="71" y="14"/>
                      </a:lnTo>
                      <a:lnTo>
                        <a:pt x="71" y="21"/>
                      </a:lnTo>
                      <a:lnTo>
                        <a:pt x="71" y="14"/>
                      </a:lnTo>
                      <a:lnTo>
                        <a:pt x="78" y="14"/>
                      </a:lnTo>
                      <a:lnTo>
                        <a:pt x="71" y="14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57" y="29"/>
                      </a:lnTo>
                      <a:lnTo>
                        <a:pt x="57" y="21"/>
                      </a:lnTo>
                      <a:lnTo>
                        <a:pt x="57" y="29"/>
                      </a:lnTo>
                      <a:lnTo>
                        <a:pt x="57" y="21"/>
                      </a:lnTo>
                      <a:lnTo>
                        <a:pt x="57" y="29"/>
                      </a:lnTo>
                      <a:lnTo>
                        <a:pt x="57" y="21"/>
                      </a:lnTo>
                      <a:lnTo>
                        <a:pt x="50" y="21"/>
                      </a:lnTo>
                      <a:lnTo>
                        <a:pt x="57" y="21"/>
                      </a:lnTo>
                      <a:lnTo>
                        <a:pt x="57" y="14"/>
                      </a:lnTo>
                      <a:lnTo>
                        <a:pt x="57" y="21"/>
                      </a:lnTo>
                      <a:lnTo>
                        <a:pt x="57" y="14"/>
                      </a:lnTo>
                      <a:lnTo>
                        <a:pt x="64" y="14"/>
                      </a:lnTo>
                      <a:lnTo>
                        <a:pt x="57" y="14"/>
                      </a:lnTo>
                      <a:lnTo>
                        <a:pt x="64" y="14"/>
                      </a:lnTo>
                      <a:lnTo>
                        <a:pt x="57" y="14"/>
                      </a:lnTo>
                      <a:lnTo>
                        <a:pt x="57" y="7"/>
                      </a:lnTo>
                      <a:lnTo>
                        <a:pt x="57" y="14"/>
                      </a:lnTo>
                      <a:lnTo>
                        <a:pt x="50" y="14"/>
                      </a:lnTo>
                      <a:lnTo>
                        <a:pt x="50" y="7"/>
                      </a:lnTo>
                      <a:lnTo>
                        <a:pt x="50" y="14"/>
                      </a:lnTo>
                      <a:lnTo>
                        <a:pt x="50" y="7"/>
                      </a:lnTo>
                      <a:lnTo>
                        <a:pt x="50" y="14"/>
                      </a:lnTo>
                      <a:lnTo>
                        <a:pt x="43" y="7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43" y="7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43" y="0"/>
                      </a:lnTo>
                      <a:lnTo>
                        <a:pt x="36" y="0"/>
                      </a:lnTo>
                      <a:lnTo>
                        <a:pt x="36" y="7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36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43" y="14"/>
                      </a:lnTo>
                      <a:lnTo>
                        <a:pt x="36" y="14"/>
                      </a:lnTo>
                      <a:lnTo>
                        <a:pt x="36" y="21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29" y="21"/>
                      </a:lnTo>
                      <a:lnTo>
                        <a:pt x="36" y="21"/>
                      </a:lnTo>
                      <a:lnTo>
                        <a:pt x="29" y="21"/>
                      </a:lnTo>
                      <a:lnTo>
                        <a:pt x="36" y="21"/>
                      </a:lnTo>
                      <a:lnTo>
                        <a:pt x="29" y="21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4" name="Freeform 2671"/>
                <p:cNvSpPr>
                  <a:spLocks/>
                </p:cNvSpPr>
                <p:nvPr/>
              </p:nvSpPr>
              <p:spPr bwMode="auto">
                <a:xfrm>
                  <a:off x="3461" y="1496"/>
                  <a:ext cx="227" cy="148"/>
                </a:xfrm>
                <a:custGeom>
                  <a:avLst/>
                  <a:gdLst>
                    <a:gd name="T0" fmla="*/ 64 w 227"/>
                    <a:gd name="T1" fmla="*/ 0 h 148"/>
                    <a:gd name="T2" fmla="*/ 64 w 227"/>
                    <a:gd name="T3" fmla="*/ 14 h 148"/>
                    <a:gd name="T4" fmla="*/ 71 w 227"/>
                    <a:gd name="T5" fmla="*/ 21 h 148"/>
                    <a:gd name="T6" fmla="*/ 92 w 227"/>
                    <a:gd name="T7" fmla="*/ 14 h 148"/>
                    <a:gd name="T8" fmla="*/ 99 w 227"/>
                    <a:gd name="T9" fmla="*/ 7 h 148"/>
                    <a:gd name="T10" fmla="*/ 99 w 227"/>
                    <a:gd name="T11" fmla="*/ 14 h 148"/>
                    <a:gd name="T12" fmla="*/ 121 w 227"/>
                    <a:gd name="T13" fmla="*/ 21 h 148"/>
                    <a:gd name="T14" fmla="*/ 128 w 227"/>
                    <a:gd name="T15" fmla="*/ 28 h 148"/>
                    <a:gd name="T16" fmla="*/ 121 w 227"/>
                    <a:gd name="T17" fmla="*/ 35 h 148"/>
                    <a:gd name="T18" fmla="*/ 135 w 227"/>
                    <a:gd name="T19" fmla="*/ 35 h 148"/>
                    <a:gd name="T20" fmla="*/ 156 w 227"/>
                    <a:gd name="T21" fmla="*/ 42 h 148"/>
                    <a:gd name="T22" fmla="*/ 163 w 227"/>
                    <a:gd name="T23" fmla="*/ 35 h 148"/>
                    <a:gd name="T24" fmla="*/ 156 w 227"/>
                    <a:gd name="T25" fmla="*/ 49 h 148"/>
                    <a:gd name="T26" fmla="*/ 177 w 227"/>
                    <a:gd name="T27" fmla="*/ 56 h 148"/>
                    <a:gd name="T28" fmla="*/ 199 w 227"/>
                    <a:gd name="T29" fmla="*/ 49 h 148"/>
                    <a:gd name="T30" fmla="*/ 213 w 227"/>
                    <a:gd name="T31" fmla="*/ 63 h 148"/>
                    <a:gd name="T32" fmla="*/ 213 w 227"/>
                    <a:gd name="T33" fmla="*/ 70 h 148"/>
                    <a:gd name="T34" fmla="*/ 192 w 227"/>
                    <a:gd name="T35" fmla="*/ 70 h 148"/>
                    <a:gd name="T36" fmla="*/ 177 w 227"/>
                    <a:gd name="T37" fmla="*/ 70 h 148"/>
                    <a:gd name="T38" fmla="*/ 206 w 227"/>
                    <a:gd name="T39" fmla="*/ 85 h 148"/>
                    <a:gd name="T40" fmla="*/ 192 w 227"/>
                    <a:gd name="T41" fmla="*/ 92 h 148"/>
                    <a:gd name="T42" fmla="*/ 185 w 227"/>
                    <a:gd name="T43" fmla="*/ 99 h 148"/>
                    <a:gd name="T44" fmla="*/ 177 w 227"/>
                    <a:gd name="T45" fmla="*/ 106 h 148"/>
                    <a:gd name="T46" fmla="*/ 149 w 227"/>
                    <a:gd name="T47" fmla="*/ 106 h 148"/>
                    <a:gd name="T48" fmla="*/ 156 w 227"/>
                    <a:gd name="T49" fmla="*/ 113 h 148"/>
                    <a:gd name="T50" fmla="*/ 163 w 227"/>
                    <a:gd name="T51" fmla="*/ 120 h 148"/>
                    <a:gd name="T52" fmla="*/ 156 w 227"/>
                    <a:gd name="T53" fmla="*/ 127 h 148"/>
                    <a:gd name="T54" fmla="*/ 149 w 227"/>
                    <a:gd name="T55" fmla="*/ 134 h 148"/>
                    <a:gd name="T56" fmla="*/ 142 w 227"/>
                    <a:gd name="T57" fmla="*/ 120 h 148"/>
                    <a:gd name="T58" fmla="*/ 128 w 227"/>
                    <a:gd name="T59" fmla="*/ 120 h 148"/>
                    <a:gd name="T60" fmla="*/ 128 w 227"/>
                    <a:gd name="T61" fmla="*/ 120 h 148"/>
                    <a:gd name="T62" fmla="*/ 107 w 227"/>
                    <a:gd name="T63" fmla="*/ 120 h 148"/>
                    <a:gd name="T64" fmla="*/ 128 w 227"/>
                    <a:gd name="T65" fmla="*/ 113 h 148"/>
                    <a:gd name="T66" fmla="*/ 107 w 227"/>
                    <a:gd name="T67" fmla="*/ 106 h 148"/>
                    <a:gd name="T68" fmla="*/ 92 w 227"/>
                    <a:gd name="T69" fmla="*/ 99 h 148"/>
                    <a:gd name="T70" fmla="*/ 121 w 227"/>
                    <a:gd name="T71" fmla="*/ 77 h 148"/>
                    <a:gd name="T72" fmla="*/ 99 w 227"/>
                    <a:gd name="T73" fmla="*/ 92 h 148"/>
                    <a:gd name="T74" fmla="*/ 85 w 227"/>
                    <a:gd name="T75" fmla="*/ 77 h 148"/>
                    <a:gd name="T76" fmla="*/ 71 w 227"/>
                    <a:gd name="T77" fmla="*/ 77 h 148"/>
                    <a:gd name="T78" fmla="*/ 50 w 227"/>
                    <a:gd name="T79" fmla="*/ 70 h 148"/>
                    <a:gd name="T80" fmla="*/ 43 w 227"/>
                    <a:gd name="T81" fmla="*/ 63 h 148"/>
                    <a:gd name="T82" fmla="*/ 29 w 227"/>
                    <a:gd name="T83" fmla="*/ 63 h 148"/>
                    <a:gd name="T84" fmla="*/ 43 w 227"/>
                    <a:gd name="T85" fmla="*/ 77 h 148"/>
                    <a:gd name="T86" fmla="*/ 14 w 227"/>
                    <a:gd name="T87" fmla="*/ 63 h 148"/>
                    <a:gd name="T88" fmla="*/ 14 w 227"/>
                    <a:gd name="T89" fmla="*/ 63 h 148"/>
                    <a:gd name="T90" fmla="*/ 36 w 227"/>
                    <a:gd name="T91" fmla="*/ 85 h 148"/>
                    <a:gd name="T92" fmla="*/ 29 w 227"/>
                    <a:gd name="T93" fmla="*/ 92 h 148"/>
                    <a:gd name="T94" fmla="*/ 14 w 227"/>
                    <a:gd name="T95" fmla="*/ 92 h 148"/>
                    <a:gd name="T96" fmla="*/ 0 w 227"/>
                    <a:gd name="T97" fmla="*/ 92 h 148"/>
                    <a:gd name="T98" fmla="*/ 14 w 227"/>
                    <a:gd name="T99" fmla="*/ 106 h 148"/>
                    <a:gd name="T100" fmla="*/ 29 w 227"/>
                    <a:gd name="T101" fmla="*/ 106 h 148"/>
                    <a:gd name="T102" fmla="*/ 29 w 227"/>
                    <a:gd name="T103" fmla="*/ 106 h 148"/>
                    <a:gd name="T104" fmla="*/ 36 w 227"/>
                    <a:gd name="T105" fmla="*/ 113 h 148"/>
                    <a:gd name="T106" fmla="*/ 36 w 227"/>
                    <a:gd name="T107" fmla="*/ 113 h 148"/>
                    <a:gd name="T108" fmla="*/ 43 w 227"/>
                    <a:gd name="T109" fmla="*/ 120 h 148"/>
                    <a:gd name="T110" fmla="*/ 50 w 227"/>
                    <a:gd name="T111" fmla="*/ 127 h 148"/>
                    <a:gd name="T112" fmla="*/ 50 w 227"/>
                    <a:gd name="T113" fmla="*/ 141 h 148"/>
                    <a:gd name="T114" fmla="*/ 57 w 227"/>
                    <a:gd name="T115" fmla="*/ 134 h 148"/>
                    <a:gd name="T116" fmla="*/ 71 w 227"/>
                    <a:gd name="T117" fmla="*/ 134 h 14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27"/>
                    <a:gd name="T178" fmla="*/ 0 h 148"/>
                    <a:gd name="T179" fmla="*/ 227 w 227"/>
                    <a:gd name="T180" fmla="*/ 148 h 14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27" h="148">
                      <a:moveTo>
                        <a:pt x="50" y="0"/>
                      </a:move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57" y="0"/>
                      </a:lnTo>
                      <a:lnTo>
                        <a:pt x="50" y="0"/>
                      </a:lnTo>
                      <a:lnTo>
                        <a:pt x="50" y="7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64" y="0"/>
                      </a:lnTo>
                      <a:lnTo>
                        <a:pt x="71" y="0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57" y="7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57" y="14"/>
                      </a:lnTo>
                      <a:lnTo>
                        <a:pt x="64" y="14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78" y="7"/>
                      </a:lnTo>
                      <a:lnTo>
                        <a:pt x="71" y="7"/>
                      </a:lnTo>
                      <a:lnTo>
                        <a:pt x="78" y="7"/>
                      </a:lnTo>
                      <a:lnTo>
                        <a:pt x="78" y="14"/>
                      </a:lnTo>
                      <a:lnTo>
                        <a:pt x="71" y="14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8" y="14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92" y="21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7" y="7"/>
                      </a:lnTo>
                      <a:lnTo>
                        <a:pt x="99" y="7"/>
                      </a:lnTo>
                      <a:lnTo>
                        <a:pt x="99" y="0"/>
                      </a:lnTo>
                      <a:lnTo>
                        <a:pt x="107" y="0"/>
                      </a:lnTo>
                      <a:lnTo>
                        <a:pt x="114" y="0"/>
                      </a:lnTo>
                      <a:lnTo>
                        <a:pt x="114" y="7"/>
                      </a:lnTo>
                      <a:lnTo>
                        <a:pt x="107" y="7"/>
                      </a:lnTo>
                      <a:lnTo>
                        <a:pt x="99" y="14"/>
                      </a:lnTo>
                      <a:lnTo>
                        <a:pt x="107" y="14"/>
                      </a:lnTo>
                      <a:lnTo>
                        <a:pt x="99" y="14"/>
                      </a:lnTo>
                      <a:lnTo>
                        <a:pt x="107" y="14"/>
                      </a:lnTo>
                      <a:lnTo>
                        <a:pt x="99" y="14"/>
                      </a:lnTo>
                      <a:lnTo>
                        <a:pt x="99" y="21"/>
                      </a:lnTo>
                      <a:lnTo>
                        <a:pt x="99" y="14"/>
                      </a:lnTo>
                      <a:lnTo>
                        <a:pt x="107" y="14"/>
                      </a:lnTo>
                      <a:lnTo>
                        <a:pt x="114" y="14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21" y="14"/>
                      </a:lnTo>
                      <a:lnTo>
                        <a:pt x="121" y="21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35" y="14"/>
                      </a:lnTo>
                      <a:lnTo>
                        <a:pt x="135" y="21"/>
                      </a:lnTo>
                      <a:lnTo>
                        <a:pt x="128" y="21"/>
                      </a:lnTo>
                      <a:lnTo>
                        <a:pt x="135" y="21"/>
                      </a:lnTo>
                      <a:lnTo>
                        <a:pt x="135" y="28"/>
                      </a:lnTo>
                      <a:lnTo>
                        <a:pt x="128" y="28"/>
                      </a:lnTo>
                      <a:lnTo>
                        <a:pt x="121" y="28"/>
                      </a:lnTo>
                      <a:lnTo>
                        <a:pt x="128" y="28"/>
                      </a:lnTo>
                      <a:lnTo>
                        <a:pt x="135" y="28"/>
                      </a:lnTo>
                      <a:lnTo>
                        <a:pt x="142" y="28"/>
                      </a:lnTo>
                      <a:lnTo>
                        <a:pt x="142" y="35"/>
                      </a:lnTo>
                      <a:lnTo>
                        <a:pt x="135" y="35"/>
                      </a:lnTo>
                      <a:lnTo>
                        <a:pt x="128" y="35"/>
                      </a:lnTo>
                      <a:lnTo>
                        <a:pt x="121" y="28"/>
                      </a:lnTo>
                      <a:lnTo>
                        <a:pt x="121" y="35"/>
                      </a:lnTo>
                      <a:lnTo>
                        <a:pt x="121" y="28"/>
                      </a:lnTo>
                      <a:lnTo>
                        <a:pt x="114" y="28"/>
                      </a:lnTo>
                      <a:lnTo>
                        <a:pt x="121" y="35"/>
                      </a:lnTo>
                      <a:lnTo>
                        <a:pt x="128" y="35"/>
                      </a:lnTo>
                      <a:lnTo>
                        <a:pt x="135" y="35"/>
                      </a:lnTo>
                      <a:lnTo>
                        <a:pt x="128" y="35"/>
                      </a:lnTo>
                      <a:lnTo>
                        <a:pt x="121" y="35"/>
                      </a:lnTo>
                      <a:lnTo>
                        <a:pt x="114" y="35"/>
                      </a:lnTo>
                      <a:lnTo>
                        <a:pt x="121" y="35"/>
                      </a:lnTo>
                      <a:lnTo>
                        <a:pt x="128" y="35"/>
                      </a:lnTo>
                      <a:lnTo>
                        <a:pt x="135" y="35"/>
                      </a:lnTo>
                      <a:lnTo>
                        <a:pt x="142" y="35"/>
                      </a:lnTo>
                      <a:lnTo>
                        <a:pt x="135" y="35"/>
                      </a:lnTo>
                      <a:lnTo>
                        <a:pt x="128" y="35"/>
                      </a:lnTo>
                      <a:lnTo>
                        <a:pt x="121" y="42"/>
                      </a:lnTo>
                      <a:lnTo>
                        <a:pt x="114" y="42"/>
                      </a:lnTo>
                      <a:lnTo>
                        <a:pt x="121" y="42"/>
                      </a:lnTo>
                      <a:lnTo>
                        <a:pt x="128" y="42"/>
                      </a:lnTo>
                      <a:lnTo>
                        <a:pt x="135" y="35"/>
                      </a:lnTo>
                      <a:lnTo>
                        <a:pt x="142" y="35"/>
                      </a:lnTo>
                      <a:lnTo>
                        <a:pt x="149" y="35"/>
                      </a:lnTo>
                      <a:lnTo>
                        <a:pt x="156" y="35"/>
                      </a:lnTo>
                      <a:lnTo>
                        <a:pt x="156" y="42"/>
                      </a:lnTo>
                      <a:lnTo>
                        <a:pt x="149" y="42"/>
                      </a:lnTo>
                      <a:lnTo>
                        <a:pt x="142" y="42"/>
                      </a:lnTo>
                      <a:lnTo>
                        <a:pt x="142" y="49"/>
                      </a:lnTo>
                      <a:lnTo>
                        <a:pt x="149" y="49"/>
                      </a:lnTo>
                      <a:lnTo>
                        <a:pt x="142" y="49"/>
                      </a:lnTo>
                      <a:lnTo>
                        <a:pt x="149" y="49"/>
                      </a:lnTo>
                      <a:lnTo>
                        <a:pt x="149" y="42"/>
                      </a:lnTo>
                      <a:lnTo>
                        <a:pt x="156" y="42"/>
                      </a:lnTo>
                      <a:lnTo>
                        <a:pt x="156" y="35"/>
                      </a:lnTo>
                      <a:lnTo>
                        <a:pt x="163" y="35"/>
                      </a:lnTo>
                      <a:lnTo>
                        <a:pt x="170" y="35"/>
                      </a:lnTo>
                      <a:lnTo>
                        <a:pt x="170" y="42"/>
                      </a:lnTo>
                      <a:lnTo>
                        <a:pt x="163" y="42"/>
                      </a:lnTo>
                      <a:lnTo>
                        <a:pt x="163" y="49"/>
                      </a:lnTo>
                      <a:lnTo>
                        <a:pt x="156" y="49"/>
                      </a:lnTo>
                      <a:lnTo>
                        <a:pt x="149" y="56"/>
                      </a:lnTo>
                      <a:lnTo>
                        <a:pt x="142" y="56"/>
                      </a:lnTo>
                      <a:lnTo>
                        <a:pt x="149" y="56"/>
                      </a:lnTo>
                      <a:lnTo>
                        <a:pt x="156" y="56"/>
                      </a:lnTo>
                      <a:lnTo>
                        <a:pt x="156" y="49"/>
                      </a:lnTo>
                      <a:lnTo>
                        <a:pt x="156" y="56"/>
                      </a:lnTo>
                      <a:lnTo>
                        <a:pt x="163" y="56"/>
                      </a:lnTo>
                      <a:lnTo>
                        <a:pt x="163" y="49"/>
                      </a:lnTo>
                      <a:lnTo>
                        <a:pt x="170" y="49"/>
                      </a:lnTo>
                      <a:lnTo>
                        <a:pt x="177" y="49"/>
                      </a:lnTo>
                      <a:lnTo>
                        <a:pt x="177" y="56"/>
                      </a:lnTo>
                      <a:lnTo>
                        <a:pt x="177" y="63"/>
                      </a:lnTo>
                      <a:lnTo>
                        <a:pt x="170" y="63"/>
                      </a:lnTo>
                      <a:lnTo>
                        <a:pt x="177" y="63"/>
                      </a:lnTo>
                      <a:lnTo>
                        <a:pt x="177" y="56"/>
                      </a:lnTo>
                      <a:lnTo>
                        <a:pt x="177" y="49"/>
                      </a:lnTo>
                      <a:lnTo>
                        <a:pt x="185" y="49"/>
                      </a:lnTo>
                      <a:lnTo>
                        <a:pt x="192" y="56"/>
                      </a:lnTo>
                      <a:lnTo>
                        <a:pt x="192" y="49"/>
                      </a:lnTo>
                      <a:lnTo>
                        <a:pt x="199" y="49"/>
                      </a:lnTo>
                      <a:lnTo>
                        <a:pt x="192" y="49"/>
                      </a:lnTo>
                      <a:lnTo>
                        <a:pt x="192" y="42"/>
                      </a:lnTo>
                      <a:lnTo>
                        <a:pt x="199" y="42"/>
                      </a:lnTo>
                      <a:lnTo>
                        <a:pt x="206" y="42"/>
                      </a:lnTo>
                      <a:lnTo>
                        <a:pt x="199" y="49"/>
                      </a:lnTo>
                      <a:lnTo>
                        <a:pt x="206" y="49"/>
                      </a:lnTo>
                      <a:lnTo>
                        <a:pt x="213" y="49"/>
                      </a:lnTo>
                      <a:lnTo>
                        <a:pt x="206" y="49"/>
                      </a:lnTo>
                      <a:lnTo>
                        <a:pt x="213" y="49"/>
                      </a:lnTo>
                      <a:lnTo>
                        <a:pt x="213" y="56"/>
                      </a:lnTo>
                      <a:lnTo>
                        <a:pt x="220" y="56"/>
                      </a:lnTo>
                      <a:lnTo>
                        <a:pt x="227" y="56"/>
                      </a:lnTo>
                      <a:lnTo>
                        <a:pt x="227" y="63"/>
                      </a:lnTo>
                      <a:lnTo>
                        <a:pt x="220" y="63"/>
                      </a:lnTo>
                      <a:lnTo>
                        <a:pt x="213" y="63"/>
                      </a:lnTo>
                      <a:lnTo>
                        <a:pt x="206" y="63"/>
                      </a:lnTo>
                      <a:lnTo>
                        <a:pt x="206" y="56"/>
                      </a:lnTo>
                      <a:lnTo>
                        <a:pt x="206" y="63"/>
                      </a:lnTo>
                      <a:lnTo>
                        <a:pt x="199" y="63"/>
                      </a:lnTo>
                      <a:lnTo>
                        <a:pt x="206" y="63"/>
                      </a:lnTo>
                      <a:lnTo>
                        <a:pt x="213" y="63"/>
                      </a:lnTo>
                      <a:lnTo>
                        <a:pt x="220" y="70"/>
                      </a:lnTo>
                      <a:lnTo>
                        <a:pt x="213" y="70"/>
                      </a:lnTo>
                      <a:lnTo>
                        <a:pt x="206" y="70"/>
                      </a:lnTo>
                      <a:lnTo>
                        <a:pt x="213" y="70"/>
                      </a:lnTo>
                      <a:lnTo>
                        <a:pt x="220" y="70"/>
                      </a:lnTo>
                      <a:lnTo>
                        <a:pt x="220" y="77"/>
                      </a:lnTo>
                      <a:lnTo>
                        <a:pt x="213" y="70"/>
                      </a:lnTo>
                      <a:lnTo>
                        <a:pt x="213" y="77"/>
                      </a:lnTo>
                      <a:lnTo>
                        <a:pt x="206" y="77"/>
                      </a:lnTo>
                      <a:lnTo>
                        <a:pt x="199" y="77"/>
                      </a:lnTo>
                      <a:lnTo>
                        <a:pt x="206" y="77"/>
                      </a:lnTo>
                      <a:lnTo>
                        <a:pt x="199" y="77"/>
                      </a:lnTo>
                      <a:lnTo>
                        <a:pt x="199" y="70"/>
                      </a:lnTo>
                      <a:lnTo>
                        <a:pt x="192" y="70"/>
                      </a:lnTo>
                      <a:lnTo>
                        <a:pt x="185" y="70"/>
                      </a:lnTo>
                      <a:lnTo>
                        <a:pt x="177" y="70"/>
                      </a:lnTo>
                      <a:lnTo>
                        <a:pt x="185" y="70"/>
                      </a:lnTo>
                      <a:lnTo>
                        <a:pt x="192" y="70"/>
                      </a:lnTo>
                      <a:lnTo>
                        <a:pt x="185" y="70"/>
                      </a:lnTo>
                      <a:lnTo>
                        <a:pt x="192" y="70"/>
                      </a:lnTo>
                      <a:lnTo>
                        <a:pt x="192" y="77"/>
                      </a:lnTo>
                      <a:lnTo>
                        <a:pt x="185" y="77"/>
                      </a:lnTo>
                      <a:lnTo>
                        <a:pt x="177" y="77"/>
                      </a:lnTo>
                      <a:lnTo>
                        <a:pt x="177" y="70"/>
                      </a:lnTo>
                      <a:lnTo>
                        <a:pt x="177" y="77"/>
                      </a:lnTo>
                      <a:lnTo>
                        <a:pt x="185" y="77"/>
                      </a:lnTo>
                      <a:lnTo>
                        <a:pt x="192" y="77"/>
                      </a:lnTo>
                      <a:lnTo>
                        <a:pt x="192" y="85"/>
                      </a:lnTo>
                      <a:lnTo>
                        <a:pt x="199" y="85"/>
                      </a:lnTo>
                      <a:lnTo>
                        <a:pt x="206" y="85"/>
                      </a:lnTo>
                      <a:lnTo>
                        <a:pt x="199" y="85"/>
                      </a:lnTo>
                      <a:lnTo>
                        <a:pt x="206" y="85"/>
                      </a:lnTo>
                      <a:lnTo>
                        <a:pt x="206" y="92"/>
                      </a:lnTo>
                      <a:lnTo>
                        <a:pt x="206" y="85"/>
                      </a:lnTo>
                      <a:lnTo>
                        <a:pt x="199" y="85"/>
                      </a:lnTo>
                      <a:lnTo>
                        <a:pt x="199" y="92"/>
                      </a:lnTo>
                      <a:lnTo>
                        <a:pt x="192" y="92"/>
                      </a:lnTo>
                      <a:lnTo>
                        <a:pt x="185" y="85"/>
                      </a:lnTo>
                      <a:lnTo>
                        <a:pt x="177" y="85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85" y="85"/>
                      </a:lnTo>
                      <a:lnTo>
                        <a:pt x="185" y="92"/>
                      </a:lnTo>
                      <a:lnTo>
                        <a:pt x="192" y="92"/>
                      </a:lnTo>
                      <a:lnTo>
                        <a:pt x="185" y="92"/>
                      </a:lnTo>
                      <a:lnTo>
                        <a:pt x="192" y="92"/>
                      </a:lnTo>
                      <a:lnTo>
                        <a:pt x="192" y="99"/>
                      </a:lnTo>
                      <a:lnTo>
                        <a:pt x="185" y="99"/>
                      </a:lnTo>
                      <a:lnTo>
                        <a:pt x="177" y="99"/>
                      </a:lnTo>
                      <a:lnTo>
                        <a:pt x="177" y="92"/>
                      </a:lnTo>
                      <a:lnTo>
                        <a:pt x="177" y="99"/>
                      </a:lnTo>
                      <a:lnTo>
                        <a:pt x="177" y="92"/>
                      </a:lnTo>
                      <a:lnTo>
                        <a:pt x="177" y="99"/>
                      </a:lnTo>
                      <a:lnTo>
                        <a:pt x="185" y="99"/>
                      </a:lnTo>
                      <a:lnTo>
                        <a:pt x="177" y="99"/>
                      </a:lnTo>
                      <a:lnTo>
                        <a:pt x="185" y="99"/>
                      </a:lnTo>
                      <a:lnTo>
                        <a:pt x="185" y="106"/>
                      </a:lnTo>
                      <a:lnTo>
                        <a:pt x="177" y="106"/>
                      </a:lnTo>
                      <a:lnTo>
                        <a:pt x="177" y="99"/>
                      </a:lnTo>
                      <a:lnTo>
                        <a:pt x="170" y="99"/>
                      </a:lnTo>
                      <a:lnTo>
                        <a:pt x="177" y="99"/>
                      </a:lnTo>
                      <a:lnTo>
                        <a:pt x="170" y="99"/>
                      </a:lnTo>
                      <a:lnTo>
                        <a:pt x="170" y="106"/>
                      </a:lnTo>
                      <a:lnTo>
                        <a:pt x="177" y="106"/>
                      </a:lnTo>
                      <a:lnTo>
                        <a:pt x="170" y="106"/>
                      </a:lnTo>
                      <a:lnTo>
                        <a:pt x="163" y="106"/>
                      </a:lnTo>
                      <a:lnTo>
                        <a:pt x="163" y="99"/>
                      </a:lnTo>
                      <a:lnTo>
                        <a:pt x="156" y="99"/>
                      </a:lnTo>
                      <a:lnTo>
                        <a:pt x="156" y="92"/>
                      </a:lnTo>
                      <a:lnTo>
                        <a:pt x="156" y="99"/>
                      </a:lnTo>
                      <a:lnTo>
                        <a:pt x="163" y="99"/>
                      </a:lnTo>
                      <a:lnTo>
                        <a:pt x="163" y="106"/>
                      </a:lnTo>
                      <a:lnTo>
                        <a:pt x="156" y="99"/>
                      </a:lnTo>
                      <a:lnTo>
                        <a:pt x="149" y="106"/>
                      </a:lnTo>
                      <a:lnTo>
                        <a:pt x="149" y="99"/>
                      </a:lnTo>
                      <a:lnTo>
                        <a:pt x="149" y="106"/>
                      </a:lnTo>
                      <a:lnTo>
                        <a:pt x="156" y="106"/>
                      </a:lnTo>
                      <a:lnTo>
                        <a:pt x="163" y="106"/>
                      </a:lnTo>
                      <a:lnTo>
                        <a:pt x="156" y="106"/>
                      </a:lnTo>
                      <a:lnTo>
                        <a:pt x="149" y="106"/>
                      </a:lnTo>
                      <a:lnTo>
                        <a:pt x="156" y="106"/>
                      </a:lnTo>
                      <a:lnTo>
                        <a:pt x="149" y="106"/>
                      </a:lnTo>
                      <a:lnTo>
                        <a:pt x="156" y="106"/>
                      </a:lnTo>
                      <a:lnTo>
                        <a:pt x="156" y="113"/>
                      </a:lnTo>
                      <a:lnTo>
                        <a:pt x="163" y="113"/>
                      </a:lnTo>
                      <a:lnTo>
                        <a:pt x="156" y="113"/>
                      </a:lnTo>
                      <a:lnTo>
                        <a:pt x="149" y="113"/>
                      </a:lnTo>
                      <a:lnTo>
                        <a:pt x="156" y="113"/>
                      </a:lnTo>
                      <a:lnTo>
                        <a:pt x="149" y="113"/>
                      </a:lnTo>
                      <a:lnTo>
                        <a:pt x="156" y="113"/>
                      </a:lnTo>
                      <a:lnTo>
                        <a:pt x="156" y="120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63" y="120"/>
                      </a:lnTo>
                      <a:lnTo>
                        <a:pt x="156" y="120"/>
                      </a:lnTo>
                      <a:lnTo>
                        <a:pt x="156" y="127"/>
                      </a:lnTo>
                      <a:lnTo>
                        <a:pt x="163" y="127"/>
                      </a:lnTo>
                      <a:lnTo>
                        <a:pt x="156" y="127"/>
                      </a:lnTo>
                      <a:lnTo>
                        <a:pt x="163" y="127"/>
                      </a:lnTo>
                      <a:lnTo>
                        <a:pt x="156" y="127"/>
                      </a:lnTo>
                      <a:lnTo>
                        <a:pt x="156" y="134"/>
                      </a:lnTo>
                      <a:lnTo>
                        <a:pt x="156" y="127"/>
                      </a:lnTo>
                      <a:lnTo>
                        <a:pt x="149" y="127"/>
                      </a:lnTo>
                      <a:lnTo>
                        <a:pt x="156" y="127"/>
                      </a:lnTo>
                      <a:lnTo>
                        <a:pt x="149" y="127"/>
                      </a:lnTo>
                      <a:lnTo>
                        <a:pt x="156" y="127"/>
                      </a:lnTo>
                      <a:lnTo>
                        <a:pt x="156" y="134"/>
                      </a:lnTo>
                      <a:lnTo>
                        <a:pt x="149" y="134"/>
                      </a:lnTo>
                      <a:lnTo>
                        <a:pt x="149" y="127"/>
                      </a:lnTo>
                      <a:lnTo>
                        <a:pt x="149" y="134"/>
                      </a:lnTo>
                      <a:lnTo>
                        <a:pt x="149" y="127"/>
                      </a:lnTo>
                      <a:lnTo>
                        <a:pt x="149" y="134"/>
                      </a:lnTo>
                      <a:lnTo>
                        <a:pt x="142" y="134"/>
                      </a:lnTo>
                      <a:lnTo>
                        <a:pt x="142" y="127"/>
                      </a:lnTo>
                      <a:lnTo>
                        <a:pt x="149" y="127"/>
                      </a:lnTo>
                      <a:lnTo>
                        <a:pt x="142" y="127"/>
                      </a:lnTo>
                      <a:lnTo>
                        <a:pt x="149" y="127"/>
                      </a:lnTo>
                      <a:lnTo>
                        <a:pt x="142" y="127"/>
                      </a:lnTo>
                      <a:lnTo>
                        <a:pt x="149" y="120"/>
                      </a:lnTo>
                      <a:lnTo>
                        <a:pt x="142" y="120"/>
                      </a:lnTo>
                      <a:lnTo>
                        <a:pt x="142" y="127"/>
                      </a:lnTo>
                      <a:lnTo>
                        <a:pt x="135" y="127"/>
                      </a:lnTo>
                      <a:lnTo>
                        <a:pt x="128" y="127"/>
                      </a:lnTo>
                      <a:lnTo>
                        <a:pt x="135" y="127"/>
                      </a:lnTo>
                      <a:lnTo>
                        <a:pt x="128" y="127"/>
                      </a:lnTo>
                      <a:lnTo>
                        <a:pt x="135" y="127"/>
                      </a:lnTo>
                      <a:lnTo>
                        <a:pt x="135" y="120"/>
                      </a:lnTo>
                      <a:lnTo>
                        <a:pt x="128" y="120"/>
                      </a:lnTo>
                      <a:lnTo>
                        <a:pt x="128" y="127"/>
                      </a:lnTo>
                      <a:lnTo>
                        <a:pt x="128" y="120"/>
                      </a:lnTo>
                      <a:lnTo>
                        <a:pt x="128" y="113"/>
                      </a:lnTo>
                      <a:lnTo>
                        <a:pt x="135" y="113"/>
                      </a:lnTo>
                      <a:lnTo>
                        <a:pt x="128" y="113"/>
                      </a:lnTo>
                      <a:lnTo>
                        <a:pt x="128" y="120"/>
                      </a:lnTo>
                      <a:lnTo>
                        <a:pt x="121" y="120"/>
                      </a:lnTo>
                      <a:lnTo>
                        <a:pt x="128" y="120"/>
                      </a:lnTo>
                      <a:lnTo>
                        <a:pt x="121" y="120"/>
                      </a:lnTo>
                      <a:lnTo>
                        <a:pt x="128" y="120"/>
                      </a:lnTo>
                      <a:lnTo>
                        <a:pt x="121" y="120"/>
                      </a:lnTo>
                      <a:lnTo>
                        <a:pt x="128" y="120"/>
                      </a:lnTo>
                      <a:lnTo>
                        <a:pt x="121" y="127"/>
                      </a:lnTo>
                      <a:lnTo>
                        <a:pt x="121" y="120"/>
                      </a:lnTo>
                      <a:lnTo>
                        <a:pt x="121" y="127"/>
                      </a:lnTo>
                      <a:lnTo>
                        <a:pt x="114" y="127"/>
                      </a:lnTo>
                      <a:lnTo>
                        <a:pt x="114" y="120"/>
                      </a:lnTo>
                      <a:lnTo>
                        <a:pt x="121" y="120"/>
                      </a:lnTo>
                      <a:lnTo>
                        <a:pt x="114" y="120"/>
                      </a:lnTo>
                      <a:lnTo>
                        <a:pt x="121" y="120"/>
                      </a:lnTo>
                      <a:lnTo>
                        <a:pt x="114" y="120"/>
                      </a:lnTo>
                      <a:lnTo>
                        <a:pt x="107" y="120"/>
                      </a:lnTo>
                      <a:lnTo>
                        <a:pt x="114" y="120"/>
                      </a:lnTo>
                      <a:lnTo>
                        <a:pt x="107" y="120"/>
                      </a:lnTo>
                      <a:lnTo>
                        <a:pt x="114" y="120"/>
                      </a:lnTo>
                      <a:lnTo>
                        <a:pt x="114" y="113"/>
                      </a:lnTo>
                      <a:lnTo>
                        <a:pt x="114" y="120"/>
                      </a:lnTo>
                      <a:lnTo>
                        <a:pt x="114" y="113"/>
                      </a:lnTo>
                      <a:lnTo>
                        <a:pt x="107" y="113"/>
                      </a:lnTo>
                      <a:lnTo>
                        <a:pt x="114" y="113"/>
                      </a:lnTo>
                      <a:lnTo>
                        <a:pt x="121" y="113"/>
                      </a:lnTo>
                      <a:lnTo>
                        <a:pt x="128" y="113"/>
                      </a:lnTo>
                      <a:lnTo>
                        <a:pt x="121" y="113"/>
                      </a:lnTo>
                      <a:lnTo>
                        <a:pt x="114" y="113"/>
                      </a:lnTo>
                      <a:lnTo>
                        <a:pt x="107" y="113"/>
                      </a:lnTo>
                      <a:lnTo>
                        <a:pt x="99" y="113"/>
                      </a:lnTo>
                      <a:lnTo>
                        <a:pt x="107" y="113"/>
                      </a:lnTo>
                      <a:lnTo>
                        <a:pt x="99" y="113"/>
                      </a:lnTo>
                      <a:lnTo>
                        <a:pt x="107" y="113"/>
                      </a:lnTo>
                      <a:lnTo>
                        <a:pt x="107" y="106"/>
                      </a:lnTo>
                      <a:lnTo>
                        <a:pt x="114" y="106"/>
                      </a:lnTo>
                      <a:lnTo>
                        <a:pt x="107" y="106"/>
                      </a:lnTo>
                      <a:lnTo>
                        <a:pt x="99" y="106"/>
                      </a:lnTo>
                      <a:lnTo>
                        <a:pt x="107" y="106"/>
                      </a:lnTo>
                      <a:lnTo>
                        <a:pt x="107" y="99"/>
                      </a:lnTo>
                      <a:lnTo>
                        <a:pt x="114" y="99"/>
                      </a:lnTo>
                      <a:lnTo>
                        <a:pt x="107" y="99"/>
                      </a:lnTo>
                      <a:lnTo>
                        <a:pt x="99" y="99"/>
                      </a:lnTo>
                      <a:lnTo>
                        <a:pt x="107" y="99"/>
                      </a:lnTo>
                      <a:lnTo>
                        <a:pt x="99" y="106"/>
                      </a:lnTo>
                      <a:lnTo>
                        <a:pt x="92" y="106"/>
                      </a:lnTo>
                      <a:lnTo>
                        <a:pt x="92" y="99"/>
                      </a:lnTo>
                      <a:lnTo>
                        <a:pt x="92" y="92"/>
                      </a:lnTo>
                      <a:lnTo>
                        <a:pt x="99" y="92"/>
                      </a:lnTo>
                      <a:lnTo>
                        <a:pt x="107" y="92"/>
                      </a:lnTo>
                      <a:lnTo>
                        <a:pt x="107" y="85"/>
                      </a:lnTo>
                      <a:lnTo>
                        <a:pt x="114" y="92"/>
                      </a:lnTo>
                      <a:lnTo>
                        <a:pt x="121" y="92"/>
                      </a:lnTo>
                      <a:lnTo>
                        <a:pt x="114" y="92"/>
                      </a:lnTo>
                      <a:lnTo>
                        <a:pt x="114" y="85"/>
                      </a:lnTo>
                      <a:lnTo>
                        <a:pt x="114" y="77"/>
                      </a:lnTo>
                      <a:lnTo>
                        <a:pt x="121" y="77"/>
                      </a:lnTo>
                      <a:lnTo>
                        <a:pt x="128" y="77"/>
                      </a:lnTo>
                      <a:lnTo>
                        <a:pt x="128" y="70"/>
                      </a:lnTo>
                      <a:lnTo>
                        <a:pt x="128" y="77"/>
                      </a:lnTo>
                      <a:lnTo>
                        <a:pt x="128" y="70"/>
                      </a:lnTo>
                      <a:lnTo>
                        <a:pt x="121" y="77"/>
                      </a:lnTo>
                      <a:lnTo>
                        <a:pt x="114" y="77"/>
                      </a:lnTo>
                      <a:lnTo>
                        <a:pt x="114" y="85"/>
                      </a:lnTo>
                      <a:lnTo>
                        <a:pt x="107" y="85"/>
                      </a:lnTo>
                      <a:lnTo>
                        <a:pt x="99" y="85"/>
                      </a:lnTo>
                      <a:lnTo>
                        <a:pt x="99" y="92"/>
                      </a:lnTo>
                      <a:lnTo>
                        <a:pt x="92" y="92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8" y="85"/>
                      </a:lnTo>
                      <a:lnTo>
                        <a:pt x="85" y="85"/>
                      </a:lnTo>
                      <a:lnTo>
                        <a:pt x="85" y="77"/>
                      </a:lnTo>
                      <a:lnTo>
                        <a:pt x="92" y="77"/>
                      </a:lnTo>
                      <a:lnTo>
                        <a:pt x="92" y="70"/>
                      </a:lnTo>
                      <a:lnTo>
                        <a:pt x="92" y="77"/>
                      </a:lnTo>
                      <a:lnTo>
                        <a:pt x="85" y="77"/>
                      </a:lnTo>
                      <a:lnTo>
                        <a:pt x="92" y="77"/>
                      </a:lnTo>
                      <a:lnTo>
                        <a:pt x="85" y="77"/>
                      </a:lnTo>
                      <a:lnTo>
                        <a:pt x="92" y="77"/>
                      </a:lnTo>
                      <a:lnTo>
                        <a:pt x="85" y="77"/>
                      </a:lnTo>
                      <a:lnTo>
                        <a:pt x="85" y="85"/>
                      </a:lnTo>
                      <a:lnTo>
                        <a:pt x="78" y="85"/>
                      </a:lnTo>
                      <a:lnTo>
                        <a:pt x="71" y="85"/>
                      </a:lnTo>
                      <a:lnTo>
                        <a:pt x="71" y="77"/>
                      </a:lnTo>
                      <a:lnTo>
                        <a:pt x="64" y="77"/>
                      </a:lnTo>
                      <a:lnTo>
                        <a:pt x="71" y="77"/>
                      </a:lnTo>
                      <a:lnTo>
                        <a:pt x="64" y="77"/>
                      </a:lnTo>
                      <a:lnTo>
                        <a:pt x="71" y="77"/>
                      </a:lnTo>
                      <a:lnTo>
                        <a:pt x="64" y="77"/>
                      </a:lnTo>
                      <a:lnTo>
                        <a:pt x="57" y="77"/>
                      </a:lnTo>
                      <a:lnTo>
                        <a:pt x="57" y="70"/>
                      </a:lnTo>
                      <a:lnTo>
                        <a:pt x="64" y="70"/>
                      </a:lnTo>
                      <a:lnTo>
                        <a:pt x="57" y="70"/>
                      </a:lnTo>
                      <a:lnTo>
                        <a:pt x="50" y="70"/>
                      </a:lnTo>
                      <a:lnTo>
                        <a:pt x="57" y="70"/>
                      </a:lnTo>
                      <a:lnTo>
                        <a:pt x="50" y="70"/>
                      </a:lnTo>
                      <a:lnTo>
                        <a:pt x="50" y="63"/>
                      </a:lnTo>
                      <a:lnTo>
                        <a:pt x="43" y="63"/>
                      </a:lnTo>
                      <a:lnTo>
                        <a:pt x="36" y="63"/>
                      </a:lnTo>
                      <a:lnTo>
                        <a:pt x="36" y="56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50" y="63"/>
                      </a:lnTo>
                      <a:lnTo>
                        <a:pt x="43" y="63"/>
                      </a:lnTo>
                      <a:lnTo>
                        <a:pt x="36" y="63"/>
                      </a:lnTo>
                      <a:lnTo>
                        <a:pt x="43" y="63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36" y="63"/>
                      </a:lnTo>
                      <a:lnTo>
                        <a:pt x="29" y="63"/>
                      </a:lnTo>
                      <a:lnTo>
                        <a:pt x="22" y="63"/>
                      </a:lnTo>
                      <a:lnTo>
                        <a:pt x="29" y="63"/>
                      </a:lnTo>
                      <a:lnTo>
                        <a:pt x="22" y="63"/>
                      </a:lnTo>
                      <a:lnTo>
                        <a:pt x="14" y="63"/>
                      </a:lnTo>
                      <a:lnTo>
                        <a:pt x="22" y="63"/>
                      </a:lnTo>
                      <a:lnTo>
                        <a:pt x="29" y="63"/>
                      </a:lnTo>
                      <a:lnTo>
                        <a:pt x="36" y="63"/>
                      </a:lnTo>
                      <a:lnTo>
                        <a:pt x="36" y="70"/>
                      </a:lnTo>
                      <a:lnTo>
                        <a:pt x="43" y="70"/>
                      </a:lnTo>
                      <a:lnTo>
                        <a:pt x="36" y="70"/>
                      </a:lnTo>
                      <a:lnTo>
                        <a:pt x="29" y="70"/>
                      </a:lnTo>
                      <a:lnTo>
                        <a:pt x="36" y="70"/>
                      </a:lnTo>
                      <a:lnTo>
                        <a:pt x="29" y="70"/>
                      </a:lnTo>
                      <a:lnTo>
                        <a:pt x="36" y="70"/>
                      </a:lnTo>
                      <a:lnTo>
                        <a:pt x="36" y="77"/>
                      </a:lnTo>
                      <a:lnTo>
                        <a:pt x="43" y="77"/>
                      </a:lnTo>
                      <a:lnTo>
                        <a:pt x="36" y="77"/>
                      </a:lnTo>
                      <a:lnTo>
                        <a:pt x="43" y="77"/>
                      </a:lnTo>
                      <a:lnTo>
                        <a:pt x="36" y="77"/>
                      </a:lnTo>
                      <a:lnTo>
                        <a:pt x="29" y="77"/>
                      </a:lnTo>
                      <a:lnTo>
                        <a:pt x="36" y="77"/>
                      </a:lnTo>
                      <a:lnTo>
                        <a:pt x="29" y="77"/>
                      </a:lnTo>
                      <a:lnTo>
                        <a:pt x="29" y="70"/>
                      </a:lnTo>
                      <a:lnTo>
                        <a:pt x="22" y="70"/>
                      </a:lnTo>
                      <a:lnTo>
                        <a:pt x="22" y="63"/>
                      </a:lnTo>
                      <a:lnTo>
                        <a:pt x="14" y="63"/>
                      </a:lnTo>
                      <a:lnTo>
                        <a:pt x="14" y="70"/>
                      </a:lnTo>
                      <a:lnTo>
                        <a:pt x="22" y="70"/>
                      </a:lnTo>
                      <a:lnTo>
                        <a:pt x="14" y="70"/>
                      </a:lnTo>
                      <a:lnTo>
                        <a:pt x="22" y="70"/>
                      </a:lnTo>
                      <a:lnTo>
                        <a:pt x="14" y="70"/>
                      </a:lnTo>
                      <a:lnTo>
                        <a:pt x="22" y="70"/>
                      </a:lnTo>
                      <a:lnTo>
                        <a:pt x="14" y="70"/>
                      </a:lnTo>
                      <a:lnTo>
                        <a:pt x="14" y="63"/>
                      </a:lnTo>
                      <a:lnTo>
                        <a:pt x="14" y="70"/>
                      </a:lnTo>
                      <a:lnTo>
                        <a:pt x="14" y="63"/>
                      </a:lnTo>
                      <a:lnTo>
                        <a:pt x="14" y="70"/>
                      </a:lnTo>
                      <a:lnTo>
                        <a:pt x="22" y="70"/>
                      </a:lnTo>
                      <a:lnTo>
                        <a:pt x="22" y="77"/>
                      </a:lnTo>
                      <a:lnTo>
                        <a:pt x="14" y="77"/>
                      </a:lnTo>
                      <a:lnTo>
                        <a:pt x="22" y="77"/>
                      </a:lnTo>
                      <a:lnTo>
                        <a:pt x="14" y="77"/>
                      </a:lnTo>
                      <a:lnTo>
                        <a:pt x="22" y="77"/>
                      </a:lnTo>
                      <a:lnTo>
                        <a:pt x="29" y="77"/>
                      </a:lnTo>
                      <a:lnTo>
                        <a:pt x="29" y="85"/>
                      </a:lnTo>
                      <a:lnTo>
                        <a:pt x="36" y="85"/>
                      </a:lnTo>
                      <a:lnTo>
                        <a:pt x="36" y="92"/>
                      </a:lnTo>
                      <a:lnTo>
                        <a:pt x="36" y="85"/>
                      </a:lnTo>
                      <a:lnTo>
                        <a:pt x="36" y="92"/>
                      </a:lnTo>
                      <a:lnTo>
                        <a:pt x="36" y="85"/>
                      </a:lnTo>
                      <a:lnTo>
                        <a:pt x="36" y="92"/>
                      </a:lnTo>
                      <a:lnTo>
                        <a:pt x="29" y="92"/>
                      </a:lnTo>
                      <a:lnTo>
                        <a:pt x="36" y="92"/>
                      </a:lnTo>
                      <a:lnTo>
                        <a:pt x="29" y="92"/>
                      </a:lnTo>
                      <a:lnTo>
                        <a:pt x="22" y="92"/>
                      </a:lnTo>
                      <a:lnTo>
                        <a:pt x="29" y="92"/>
                      </a:lnTo>
                      <a:lnTo>
                        <a:pt x="22" y="92"/>
                      </a:lnTo>
                      <a:lnTo>
                        <a:pt x="22" y="85"/>
                      </a:lnTo>
                      <a:lnTo>
                        <a:pt x="22" y="92"/>
                      </a:lnTo>
                      <a:lnTo>
                        <a:pt x="14" y="92"/>
                      </a:lnTo>
                      <a:lnTo>
                        <a:pt x="22" y="92"/>
                      </a:lnTo>
                      <a:lnTo>
                        <a:pt x="14" y="92"/>
                      </a:lnTo>
                      <a:lnTo>
                        <a:pt x="22" y="92"/>
                      </a:lnTo>
                      <a:lnTo>
                        <a:pt x="14" y="92"/>
                      </a:lnTo>
                      <a:lnTo>
                        <a:pt x="22" y="92"/>
                      </a:lnTo>
                      <a:lnTo>
                        <a:pt x="14" y="92"/>
                      </a:lnTo>
                      <a:lnTo>
                        <a:pt x="7" y="92"/>
                      </a:lnTo>
                      <a:lnTo>
                        <a:pt x="14" y="85"/>
                      </a:lnTo>
                      <a:lnTo>
                        <a:pt x="7" y="85"/>
                      </a:lnTo>
                      <a:lnTo>
                        <a:pt x="7" y="92"/>
                      </a:lnTo>
                      <a:lnTo>
                        <a:pt x="7" y="85"/>
                      </a:lnTo>
                      <a:lnTo>
                        <a:pt x="7" y="92"/>
                      </a:lnTo>
                      <a:lnTo>
                        <a:pt x="0" y="85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7" y="99"/>
                      </a:lnTo>
                      <a:lnTo>
                        <a:pt x="7" y="92"/>
                      </a:lnTo>
                      <a:lnTo>
                        <a:pt x="7" y="99"/>
                      </a:lnTo>
                      <a:lnTo>
                        <a:pt x="0" y="99"/>
                      </a:lnTo>
                      <a:lnTo>
                        <a:pt x="7" y="99"/>
                      </a:lnTo>
                      <a:lnTo>
                        <a:pt x="14" y="99"/>
                      </a:lnTo>
                      <a:lnTo>
                        <a:pt x="14" y="106"/>
                      </a:lnTo>
                      <a:lnTo>
                        <a:pt x="7" y="106"/>
                      </a:lnTo>
                      <a:lnTo>
                        <a:pt x="14" y="106"/>
                      </a:lnTo>
                      <a:lnTo>
                        <a:pt x="7" y="106"/>
                      </a:lnTo>
                      <a:lnTo>
                        <a:pt x="14" y="106"/>
                      </a:lnTo>
                      <a:lnTo>
                        <a:pt x="7" y="113"/>
                      </a:lnTo>
                      <a:lnTo>
                        <a:pt x="14" y="106"/>
                      </a:lnTo>
                      <a:lnTo>
                        <a:pt x="22" y="106"/>
                      </a:lnTo>
                      <a:lnTo>
                        <a:pt x="29" y="106"/>
                      </a:lnTo>
                      <a:lnTo>
                        <a:pt x="22" y="106"/>
                      </a:lnTo>
                      <a:lnTo>
                        <a:pt x="14" y="106"/>
                      </a:lnTo>
                      <a:lnTo>
                        <a:pt x="22" y="106"/>
                      </a:lnTo>
                      <a:lnTo>
                        <a:pt x="29" y="106"/>
                      </a:lnTo>
                      <a:lnTo>
                        <a:pt x="22" y="106"/>
                      </a:lnTo>
                      <a:lnTo>
                        <a:pt x="29" y="106"/>
                      </a:lnTo>
                      <a:lnTo>
                        <a:pt x="29" y="99"/>
                      </a:lnTo>
                      <a:lnTo>
                        <a:pt x="29" y="106"/>
                      </a:lnTo>
                      <a:lnTo>
                        <a:pt x="29" y="99"/>
                      </a:lnTo>
                      <a:lnTo>
                        <a:pt x="29" y="106"/>
                      </a:lnTo>
                      <a:lnTo>
                        <a:pt x="29" y="99"/>
                      </a:lnTo>
                      <a:lnTo>
                        <a:pt x="29" y="106"/>
                      </a:lnTo>
                      <a:lnTo>
                        <a:pt x="36" y="106"/>
                      </a:lnTo>
                      <a:lnTo>
                        <a:pt x="29" y="106"/>
                      </a:lnTo>
                      <a:lnTo>
                        <a:pt x="36" y="106"/>
                      </a:lnTo>
                      <a:lnTo>
                        <a:pt x="29" y="106"/>
                      </a:lnTo>
                      <a:lnTo>
                        <a:pt x="36" y="106"/>
                      </a:lnTo>
                      <a:lnTo>
                        <a:pt x="29" y="106"/>
                      </a:lnTo>
                      <a:lnTo>
                        <a:pt x="36" y="106"/>
                      </a:lnTo>
                      <a:lnTo>
                        <a:pt x="36" y="113"/>
                      </a:lnTo>
                      <a:lnTo>
                        <a:pt x="29" y="113"/>
                      </a:lnTo>
                      <a:lnTo>
                        <a:pt x="29" y="106"/>
                      </a:lnTo>
                      <a:lnTo>
                        <a:pt x="29" y="113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43" y="113"/>
                      </a:lnTo>
                      <a:lnTo>
                        <a:pt x="36" y="113"/>
                      </a:lnTo>
                      <a:lnTo>
                        <a:pt x="29" y="113"/>
                      </a:lnTo>
                      <a:lnTo>
                        <a:pt x="29" y="120"/>
                      </a:lnTo>
                      <a:lnTo>
                        <a:pt x="36" y="120"/>
                      </a:lnTo>
                      <a:lnTo>
                        <a:pt x="36" y="113"/>
                      </a:lnTo>
                      <a:lnTo>
                        <a:pt x="36" y="120"/>
                      </a:lnTo>
                      <a:lnTo>
                        <a:pt x="36" y="113"/>
                      </a:lnTo>
                      <a:lnTo>
                        <a:pt x="36" y="120"/>
                      </a:lnTo>
                      <a:lnTo>
                        <a:pt x="43" y="120"/>
                      </a:lnTo>
                      <a:lnTo>
                        <a:pt x="36" y="120"/>
                      </a:lnTo>
                      <a:lnTo>
                        <a:pt x="43" y="120"/>
                      </a:lnTo>
                      <a:lnTo>
                        <a:pt x="36" y="120"/>
                      </a:lnTo>
                      <a:lnTo>
                        <a:pt x="43" y="120"/>
                      </a:lnTo>
                      <a:lnTo>
                        <a:pt x="36" y="120"/>
                      </a:lnTo>
                      <a:lnTo>
                        <a:pt x="43" y="120"/>
                      </a:lnTo>
                      <a:lnTo>
                        <a:pt x="43" y="127"/>
                      </a:lnTo>
                      <a:lnTo>
                        <a:pt x="36" y="127"/>
                      </a:lnTo>
                      <a:lnTo>
                        <a:pt x="43" y="127"/>
                      </a:lnTo>
                      <a:lnTo>
                        <a:pt x="50" y="127"/>
                      </a:lnTo>
                      <a:lnTo>
                        <a:pt x="50" y="120"/>
                      </a:lnTo>
                      <a:lnTo>
                        <a:pt x="50" y="127"/>
                      </a:lnTo>
                      <a:lnTo>
                        <a:pt x="43" y="127"/>
                      </a:lnTo>
                      <a:lnTo>
                        <a:pt x="50" y="127"/>
                      </a:lnTo>
                      <a:lnTo>
                        <a:pt x="50" y="134"/>
                      </a:lnTo>
                      <a:lnTo>
                        <a:pt x="43" y="134"/>
                      </a:lnTo>
                      <a:lnTo>
                        <a:pt x="50" y="134"/>
                      </a:lnTo>
                      <a:lnTo>
                        <a:pt x="50" y="127"/>
                      </a:lnTo>
                      <a:lnTo>
                        <a:pt x="50" y="134"/>
                      </a:lnTo>
                      <a:lnTo>
                        <a:pt x="50" y="127"/>
                      </a:lnTo>
                      <a:lnTo>
                        <a:pt x="50" y="134"/>
                      </a:lnTo>
                      <a:lnTo>
                        <a:pt x="50" y="141"/>
                      </a:lnTo>
                      <a:lnTo>
                        <a:pt x="57" y="141"/>
                      </a:lnTo>
                      <a:lnTo>
                        <a:pt x="50" y="141"/>
                      </a:lnTo>
                      <a:lnTo>
                        <a:pt x="57" y="141"/>
                      </a:lnTo>
                      <a:lnTo>
                        <a:pt x="50" y="141"/>
                      </a:lnTo>
                      <a:lnTo>
                        <a:pt x="50" y="134"/>
                      </a:lnTo>
                      <a:lnTo>
                        <a:pt x="57" y="134"/>
                      </a:lnTo>
                      <a:lnTo>
                        <a:pt x="57" y="127"/>
                      </a:lnTo>
                      <a:lnTo>
                        <a:pt x="50" y="127"/>
                      </a:lnTo>
                      <a:lnTo>
                        <a:pt x="57" y="127"/>
                      </a:lnTo>
                      <a:lnTo>
                        <a:pt x="57" y="134"/>
                      </a:lnTo>
                      <a:lnTo>
                        <a:pt x="57" y="127"/>
                      </a:lnTo>
                      <a:lnTo>
                        <a:pt x="57" y="134"/>
                      </a:lnTo>
                      <a:lnTo>
                        <a:pt x="64" y="134"/>
                      </a:lnTo>
                      <a:lnTo>
                        <a:pt x="71" y="134"/>
                      </a:lnTo>
                      <a:lnTo>
                        <a:pt x="71" y="141"/>
                      </a:lnTo>
                      <a:lnTo>
                        <a:pt x="64" y="141"/>
                      </a:lnTo>
                      <a:lnTo>
                        <a:pt x="64" y="148"/>
                      </a:lnTo>
                      <a:lnTo>
                        <a:pt x="64" y="141"/>
                      </a:lnTo>
                      <a:lnTo>
                        <a:pt x="71" y="141"/>
                      </a:lnTo>
                      <a:lnTo>
                        <a:pt x="71" y="134"/>
                      </a:lnTo>
                      <a:lnTo>
                        <a:pt x="78" y="134"/>
                      </a:lnTo>
                      <a:lnTo>
                        <a:pt x="71" y="141"/>
                      </a:lnTo>
                      <a:lnTo>
                        <a:pt x="78" y="141"/>
                      </a:lnTo>
                      <a:lnTo>
                        <a:pt x="71" y="141"/>
                      </a:lnTo>
                      <a:lnTo>
                        <a:pt x="78" y="141"/>
                      </a:lnTo>
                      <a:lnTo>
                        <a:pt x="71" y="141"/>
                      </a:lnTo>
                      <a:lnTo>
                        <a:pt x="78" y="141"/>
                      </a:lnTo>
                      <a:lnTo>
                        <a:pt x="71" y="141"/>
                      </a:lnTo>
                      <a:lnTo>
                        <a:pt x="78" y="1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5" name="Freeform 2672"/>
                <p:cNvSpPr>
                  <a:spLocks/>
                </p:cNvSpPr>
                <p:nvPr/>
              </p:nvSpPr>
              <p:spPr bwMode="auto">
                <a:xfrm>
                  <a:off x="3405" y="1432"/>
                  <a:ext cx="113" cy="71"/>
                </a:xfrm>
                <a:custGeom>
                  <a:avLst/>
                  <a:gdLst>
                    <a:gd name="T0" fmla="*/ 7 w 113"/>
                    <a:gd name="T1" fmla="*/ 0 h 71"/>
                    <a:gd name="T2" fmla="*/ 14 w 113"/>
                    <a:gd name="T3" fmla="*/ 0 h 71"/>
                    <a:gd name="T4" fmla="*/ 28 w 113"/>
                    <a:gd name="T5" fmla="*/ 0 h 71"/>
                    <a:gd name="T6" fmla="*/ 49 w 113"/>
                    <a:gd name="T7" fmla="*/ 0 h 71"/>
                    <a:gd name="T8" fmla="*/ 63 w 113"/>
                    <a:gd name="T9" fmla="*/ 7 h 71"/>
                    <a:gd name="T10" fmla="*/ 85 w 113"/>
                    <a:gd name="T11" fmla="*/ 7 h 71"/>
                    <a:gd name="T12" fmla="*/ 106 w 113"/>
                    <a:gd name="T13" fmla="*/ 7 h 71"/>
                    <a:gd name="T14" fmla="*/ 106 w 113"/>
                    <a:gd name="T15" fmla="*/ 21 h 71"/>
                    <a:gd name="T16" fmla="*/ 92 w 113"/>
                    <a:gd name="T17" fmla="*/ 21 h 71"/>
                    <a:gd name="T18" fmla="*/ 92 w 113"/>
                    <a:gd name="T19" fmla="*/ 14 h 71"/>
                    <a:gd name="T20" fmla="*/ 78 w 113"/>
                    <a:gd name="T21" fmla="*/ 14 h 71"/>
                    <a:gd name="T22" fmla="*/ 56 w 113"/>
                    <a:gd name="T23" fmla="*/ 14 h 71"/>
                    <a:gd name="T24" fmla="*/ 42 w 113"/>
                    <a:gd name="T25" fmla="*/ 7 h 71"/>
                    <a:gd name="T26" fmla="*/ 28 w 113"/>
                    <a:gd name="T27" fmla="*/ 14 h 71"/>
                    <a:gd name="T28" fmla="*/ 42 w 113"/>
                    <a:gd name="T29" fmla="*/ 14 h 71"/>
                    <a:gd name="T30" fmla="*/ 56 w 113"/>
                    <a:gd name="T31" fmla="*/ 14 h 71"/>
                    <a:gd name="T32" fmla="*/ 35 w 113"/>
                    <a:gd name="T33" fmla="*/ 14 h 71"/>
                    <a:gd name="T34" fmla="*/ 49 w 113"/>
                    <a:gd name="T35" fmla="*/ 21 h 71"/>
                    <a:gd name="T36" fmla="*/ 35 w 113"/>
                    <a:gd name="T37" fmla="*/ 28 h 71"/>
                    <a:gd name="T38" fmla="*/ 35 w 113"/>
                    <a:gd name="T39" fmla="*/ 21 h 71"/>
                    <a:gd name="T40" fmla="*/ 49 w 113"/>
                    <a:gd name="T41" fmla="*/ 14 h 71"/>
                    <a:gd name="T42" fmla="*/ 63 w 113"/>
                    <a:gd name="T43" fmla="*/ 21 h 71"/>
                    <a:gd name="T44" fmla="*/ 70 w 113"/>
                    <a:gd name="T45" fmla="*/ 21 h 71"/>
                    <a:gd name="T46" fmla="*/ 56 w 113"/>
                    <a:gd name="T47" fmla="*/ 28 h 71"/>
                    <a:gd name="T48" fmla="*/ 49 w 113"/>
                    <a:gd name="T49" fmla="*/ 28 h 71"/>
                    <a:gd name="T50" fmla="*/ 70 w 113"/>
                    <a:gd name="T51" fmla="*/ 28 h 71"/>
                    <a:gd name="T52" fmla="*/ 49 w 113"/>
                    <a:gd name="T53" fmla="*/ 28 h 71"/>
                    <a:gd name="T54" fmla="*/ 63 w 113"/>
                    <a:gd name="T55" fmla="*/ 35 h 71"/>
                    <a:gd name="T56" fmla="*/ 70 w 113"/>
                    <a:gd name="T57" fmla="*/ 35 h 71"/>
                    <a:gd name="T58" fmla="*/ 56 w 113"/>
                    <a:gd name="T59" fmla="*/ 28 h 71"/>
                    <a:gd name="T60" fmla="*/ 42 w 113"/>
                    <a:gd name="T61" fmla="*/ 35 h 71"/>
                    <a:gd name="T62" fmla="*/ 28 w 113"/>
                    <a:gd name="T63" fmla="*/ 28 h 71"/>
                    <a:gd name="T64" fmla="*/ 28 w 113"/>
                    <a:gd name="T65" fmla="*/ 35 h 71"/>
                    <a:gd name="T66" fmla="*/ 35 w 113"/>
                    <a:gd name="T67" fmla="*/ 35 h 71"/>
                    <a:gd name="T68" fmla="*/ 56 w 113"/>
                    <a:gd name="T69" fmla="*/ 35 h 71"/>
                    <a:gd name="T70" fmla="*/ 63 w 113"/>
                    <a:gd name="T71" fmla="*/ 35 h 71"/>
                    <a:gd name="T72" fmla="*/ 49 w 113"/>
                    <a:gd name="T73" fmla="*/ 42 h 71"/>
                    <a:gd name="T74" fmla="*/ 42 w 113"/>
                    <a:gd name="T75" fmla="*/ 42 h 71"/>
                    <a:gd name="T76" fmla="*/ 49 w 113"/>
                    <a:gd name="T77" fmla="*/ 42 h 71"/>
                    <a:gd name="T78" fmla="*/ 70 w 113"/>
                    <a:gd name="T79" fmla="*/ 42 h 71"/>
                    <a:gd name="T80" fmla="*/ 78 w 113"/>
                    <a:gd name="T81" fmla="*/ 42 h 71"/>
                    <a:gd name="T82" fmla="*/ 78 w 113"/>
                    <a:gd name="T83" fmla="*/ 49 h 71"/>
                    <a:gd name="T84" fmla="*/ 85 w 113"/>
                    <a:gd name="T85" fmla="*/ 49 h 71"/>
                    <a:gd name="T86" fmla="*/ 92 w 113"/>
                    <a:gd name="T87" fmla="*/ 49 h 71"/>
                    <a:gd name="T88" fmla="*/ 99 w 113"/>
                    <a:gd name="T89" fmla="*/ 49 h 71"/>
                    <a:gd name="T90" fmla="*/ 106 w 113"/>
                    <a:gd name="T91" fmla="*/ 49 h 71"/>
                    <a:gd name="T92" fmla="*/ 99 w 113"/>
                    <a:gd name="T93" fmla="*/ 49 h 71"/>
                    <a:gd name="T94" fmla="*/ 78 w 113"/>
                    <a:gd name="T95" fmla="*/ 49 h 71"/>
                    <a:gd name="T96" fmla="*/ 85 w 113"/>
                    <a:gd name="T97" fmla="*/ 49 h 71"/>
                    <a:gd name="T98" fmla="*/ 85 w 113"/>
                    <a:gd name="T99" fmla="*/ 56 h 71"/>
                    <a:gd name="T100" fmla="*/ 92 w 113"/>
                    <a:gd name="T101" fmla="*/ 56 h 71"/>
                    <a:gd name="T102" fmla="*/ 92 w 113"/>
                    <a:gd name="T103" fmla="*/ 56 h 71"/>
                    <a:gd name="T104" fmla="*/ 78 w 113"/>
                    <a:gd name="T105" fmla="*/ 56 h 71"/>
                    <a:gd name="T106" fmla="*/ 92 w 113"/>
                    <a:gd name="T107" fmla="*/ 64 h 71"/>
                    <a:gd name="T108" fmla="*/ 106 w 113"/>
                    <a:gd name="T109" fmla="*/ 56 h 71"/>
                    <a:gd name="T110" fmla="*/ 106 w 113"/>
                    <a:gd name="T111" fmla="*/ 64 h 71"/>
                    <a:gd name="T112" fmla="*/ 99 w 113"/>
                    <a:gd name="T113" fmla="*/ 64 h 7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3"/>
                    <a:gd name="T172" fmla="*/ 0 h 71"/>
                    <a:gd name="T173" fmla="*/ 113 w 113"/>
                    <a:gd name="T174" fmla="*/ 71 h 7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3" h="71">
                      <a:moveTo>
                        <a:pt x="21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3" y="0"/>
                      </a:lnTo>
                      <a:lnTo>
                        <a:pt x="63" y="7"/>
                      </a:lnTo>
                      <a:lnTo>
                        <a:pt x="70" y="7"/>
                      </a:ln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06" y="21"/>
                      </a:lnTo>
                      <a:lnTo>
                        <a:pt x="99" y="14"/>
                      </a:lnTo>
                      <a:lnTo>
                        <a:pt x="92" y="14"/>
                      </a:lnTo>
                      <a:lnTo>
                        <a:pt x="92" y="21"/>
                      </a:lnTo>
                      <a:lnTo>
                        <a:pt x="92" y="14"/>
                      </a:lnTo>
                      <a:lnTo>
                        <a:pt x="92" y="21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85" y="21"/>
                      </a:lnTo>
                      <a:lnTo>
                        <a:pt x="78" y="14"/>
                      </a:lnTo>
                      <a:lnTo>
                        <a:pt x="70" y="14"/>
                      </a:lnTo>
                      <a:lnTo>
                        <a:pt x="63" y="14"/>
                      </a:lnTo>
                      <a:lnTo>
                        <a:pt x="56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42" y="14"/>
                      </a:lnTo>
                      <a:lnTo>
                        <a:pt x="56" y="14"/>
                      </a:lnTo>
                      <a:lnTo>
                        <a:pt x="63" y="14"/>
                      </a:lnTo>
                      <a:lnTo>
                        <a:pt x="56" y="14"/>
                      </a:lnTo>
                      <a:lnTo>
                        <a:pt x="49" y="14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49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49" y="21"/>
                      </a:lnTo>
                      <a:lnTo>
                        <a:pt x="49" y="14"/>
                      </a:lnTo>
                      <a:lnTo>
                        <a:pt x="56" y="14"/>
                      </a:ln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70" y="21"/>
                      </a:lnTo>
                      <a:lnTo>
                        <a:pt x="78" y="21"/>
                      </a:lnTo>
                      <a:lnTo>
                        <a:pt x="70" y="21"/>
                      </a:lnTo>
                      <a:lnTo>
                        <a:pt x="70" y="28"/>
                      </a:lnTo>
                      <a:lnTo>
                        <a:pt x="63" y="28"/>
                      </a:lnTo>
                      <a:lnTo>
                        <a:pt x="56" y="28"/>
                      </a:lnTo>
                      <a:lnTo>
                        <a:pt x="56" y="21"/>
                      </a:lnTo>
                      <a:lnTo>
                        <a:pt x="56" y="28"/>
                      </a:lnTo>
                      <a:lnTo>
                        <a:pt x="49" y="28"/>
                      </a:lnTo>
                      <a:lnTo>
                        <a:pt x="56" y="28"/>
                      </a:lnTo>
                      <a:lnTo>
                        <a:pt x="63" y="28"/>
                      </a:lnTo>
                      <a:lnTo>
                        <a:pt x="70" y="28"/>
                      </a:lnTo>
                      <a:lnTo>
                        <a:pt x="63" y="28"/>
                      </a:lnTo>
                      <a:lnTo>
                        <a:pt x="56" y="28"/>
                      </a:lnTo>
                      <a:lnTo>
                        <a:pt x="49" y="28"/>
                      </a:lnTo>
                      <a:lnTo>
                        <a:pt x="56" y="28"/>
                      </a:lnTo>
                      <a:lnTo>
                        <a:pt x="63" y="28"/>
                      </a:lnTo>
                      <a:lnTo>
                        <a:pt x="63" y="35"/>
                      </a:lnTo>
                      <a:lnTo>
                        <a:pt x="70" y="35"/>
                      </a:lnTo>
                      <a:lnTo>
                        <a:pt x="78" y="35"/>
                      </a:lnTo>
                      <a:lnTo>
                        <a:pt x="70" y="35"/>
                      </a:lnTo>
                      <a:lnTo>
                        <a:pt x="63" y="35"/>
                      </a:lnTo>
                      <a:lnTo>
                        <a:pt x="56" y="35"/>
                      </a:lnTo>
                      <a:lnTo>
                        <a:pt x="56" y="28"/>
                      </a:lnTo>
                      <a:lnTo>
                        <a:pt x="49" y="28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56" y="35"/>
                      </a:lnTo>
                      <a:lnTo>
                        <a:pt x="63" y="35"/>
                      </a:lnTo>
                      <a:lnTo>
                        <a:pt x="63" y="42"/>
                      </a:lnTo>
                      <a:lnTo>
                        <a:pt x="63" y="35"/>
                      </a:lnTo>
                      <a:lnTo>
                        <a:pt x="63" y="42"/>
                      </a:lnTo>
                      <a:lnTo>
                        <a:pt x="56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35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56" y="42"/>
                      </a:lnTo>
                      <a:lnTo>
                        <a:pt x="63" y="42"/>
                      </a:lnTo>
                      <a:lnTo>
                        <a:pt x="70" y="42"/>
                      </a:lnTo>
                      <a:lnTo>
                        <a:pt x="70" y="49"/>
                      </a:lnTo>
                      <a:lnTo>
                        <a:pt x="70" y="42"/>
                      </a:lnTo>
                      <a:lnTo>
                        <a:pt x="78" y="42"/>
                      </a:lnTo>
                      <a:lnTo>
                        <a:pt x="85" y="42"/>
                      </a:lnTo>
                      <a:lnTo>
                        <a:pt x="78" y="42"/>
                      </a:lnTo>
                      <a:lnTo>
                        <a:pt x="78" y="49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99" y="49"/>
                      </a:lnTo>
                      <a:lnTo>
                        <a:pt x="92" y="49"/>
                      </a:lnTo>
                      <a:lnTo>
                        <a:pt x="99" y="49"/>
                      </a:lnTo>
                      <a:lnTo>
                        <a:pt x="106" y="49"/>
                      </a:lnTo>
                      <a:lnTo>
                        <a:pt x="113" y="49"/>
                      </a:lnTo>
                      <a:lnTo>
                        <a:pt x="106" y="49"/>
                      </a:lnTo>
                      <a:lnTo>
                        <a:pt x="113" y="49"/>
                      </a:lnTo>
                      <a:lnTo>
                        <a:pt x="106" y="49"/>
                      </a:lnTo>
                      <a:lnTo>
                        <a:pt x="99" y="49"/>
                      </a:lnTo>
                      <a:lnTo>
                        <a:pt x="92" y="49"/>
                      </a:lnTo>
                      <a:lnTo>
                        <a:pt x="85" y="49"/>
                      </a:lnTo>
                      <a:lnTo>
                        <a:pt x="78" y="49"/>
                      </a:lnTo>
                      <a:lnTo>
                        <a:pt x="70" y="56"/>
                      </a:lnTo>
                      <a:lnTo>
                        <a:pt x="78" y="56"/>
                      </a:lnTo>
                      <a:lnTo>
                        <a:pt x="85" y="49"/>
                      </a:lnTo>
                      <a:lnTo>
                        <a:pt x="85" y="56"/>
                      </a:lnTo>
                      <a:lnTo>
                        <a:pt x="78" y="56"/>
                      </a:lnTo>
                      <a:lnTo>
                        <a:pt x="85" y="56"/>
                      </a:lnTo>
                      <a:lnTo>
                        <a:pt x="85" y="49"/>
                      </a:lnTo>
                      <a:lnTo>
                        <a:pt x="92" y="49"/>
                      </a:lnTo>
                      <a:lnTo>
                        <a:pt x="92" y="56"/>
                      </a:lnTo>
                      <a:lnTo>
                        <a:pt x="92" y="49"/>
                      </a:lnTo>
                      <a:lnTo>
                        <a:pt x="99" y="56"/>
                      </a:lnTo>
                      <a:lnTo>
                        <a:pt x="92" y="56"/>
                      </a:lnTo>
                      <a:lnTo>
                        <a:pt x="85" y="64"/>
                      </a:lnTo>
                      <a:lnTo>
                        <a:pt x="85" y="56"/>
                      </a:lnTo>
                      <a:lnTo>
                        <a:pt x="78" y="56"/>
                      </a:lnTo>
                      <a:lnTo>
                        <a:pt x="78" y="64"/>
                      </a:lnTo>
                      <a:lnTo>
                        <a:pt x="85" y="64"/>
                      </a:lnTo>
                      <a:lnTo>
                        <a:pt x="92" y="64"/>
                      </a:lnTo>
                      <a:lnTo>
                        <a:pt x="92" y="56"/>
                      </a:lnTo>
                      <a:lnTo>
                        <a:pt x="99" y="56"/>
                      </a:lnTo>
                      <a:lnTo>
                        <a:pt x="106" y="56"/>
                      </a:lnTo>
                      <a:lnTo>
                        <a:pt x="106" y="64"/>
                      </a:lnTo>
                      <a:lnTo>
                        <a:pt x="99" y="64"/>
                      </a:lnTo>
                      <a:lnTo>
                        <a:pt x="106" y="64"/>
                      </a:lnTo>
                      <a:lnTo>
                        <a:pt x="99" y="64"/>
                      </a:lnTo>
                      <a:lnTo>
                        <a:pt x="99" y="71"/>
                      </a:lnTo>
                      <a:lnTo>
                        <a:pt x="99" y="64"/>
                      </a:lnTo>
                      <a:lnTo>
                        <a:pt x="106" y="64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6" name="Freeform 2673"/>
                <p:cNvSpPr>
                  <a:spLocks/>
                </p:cNvSpPr>
                <p:nvPr/>
              </p:nvSpPr>
              <p:spPr bwMode="auto">
                <a:xfrm>
                  <a:off x="2760" y="14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7" name="Freeform 2674"/>
                <p:cNvSpPr>
                  <a:spLocks/>
                </p:cNvSpPr>
                <p:nvPr/>
              </p:nvSpPr>
              <p:spPr bwMode="auto">
                <a:xfrm>
                  <a:off x="2760" y="16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8" name="Freeform 2675"/>
                <p:cNvSpPr>
                  <a:spLocks/>
                </p:cNvSpPr>
                <p:nvPr/>
              </p:nvSpPr>
              <p:spPr bwMode="auto">
                <a:xfrm>
                  <a:off x="2767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19" name="Freeform 2676"/>
                <p:cNvSpPr>
                  <a:spLocks/>
                </p:cNvSpPr>
                <p:nvPr/>
              </p:nvSpPr>
              <p:spPr bwMode="auto">
                <a:xfrm>
                  <a:off x="2767" y="144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0" name="Freeform 2677"/>
                <p:cNvSpPr>
                  <a:spLocks/>
                </p:cNvSpPr>
                <p:nvPr/>
              </p:nvSpPr>
              <p:spPr bwMode="auto">
                <a:xfrm>
                  <a:off x="2767" y="1460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0 w 7"/>
                    <a:gd name="T3" fmla="*/ 0 h 14"/>
                    <a:gd name="T4" fmla="*/ 0 w 7"/>
                    <a:gd name="T5" fmla="*/ 7 h 14"/>
                    <a:gd name="T6" fmla="*/ 7 w 7"/>
                    <a:gd name="T7" fmla="*/ 7 h 14"/>
                    <a:gd name="T8" fmla="*/ 0 w 7"/>
                    <a:gd name="T9" fmla="*/ 7 h 14"/>
                    <a:gd name="T10" fmla="*/ 7 w 7"/>
                    <a:gd name="T11" fmla="*/ 7 h 14"/>
                    <a:gd name="T12" fmla="*/ 0 w 7"/>
                    <a:gd name="T13" fmla="*/ 7 h 14"/>
                    <a:gd name="T14" fmla="*/ 0 w 7"/>
                    <a:gd name="T15" fmla="*/ 14 h 14"/>
                    <a:gd name="T16" fmla="*/ 0 w 7"/>
                    <a:gd name="T17" fmla="*/ 7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4"/>
                    <a:gd name="T29" fmla="*/ 7 w 7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1" name="Freeform 2678"/>
                <p:cNvSpPr>
                  <a:spLocks/>
                </p:cNvSpPr>
                <p:nvPr/>
              </p:nvSpPr>
              <p:spPr bwMode="auto">
                <a:xfrm>
                  <a:off x="2767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2" name="Freeform 2679"/>
                <p:cNvSpPr>
                  <a:spLocks/>
                </p:cNvSpPr>
                <p:nvPr/>
              </p:nvSpPr>
              <p:spPr bwMode="auto">
                <a:xfrm>
                  <a:off x="2767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3" name="Freeform 2680"/>
                <p:cNvSpPr>
                  <a:spLocks/>
                </p:cNvSpPr>
                <p:nvPr/>
              </p:nvSpPr>
              <p:spPr bwMode="auto">
                <a:xfrm>
                  <a:off x="2767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4" name="Freeform 2681"/>
                <p:cNvSpPr>
                  <a:spLocks/>
                </p:cNvSpPr>
                <p:nvPr/>
              </p:nvSpPr>
              <p:spPr bwMode="auto">
                <a:xfrm>
                  <a:off x="2767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5" name="Freeform 2682"/>
                <p:cNvSpPr>
                  <a:spLocks/>
                </p:cNvSpPr>
                <p:nvPr/>
              </p:nvSpPr>
              <p:spPr bwMode="auto">
                <a:xfrm>
                  <a:off x="2767" y="16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6" name="Freeform 2683"/>
                <p:cNvSpPr>
                  <a:spLocks/>
                </p:cNvSpPr>
                <p:nvPr/>
              </p:nvSpPr>
              <p:spPr bwMode="auto">
                <a:xfrm>
                  <a:off x="2767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7" name="Freeform 2684"/>
                <p:cNvSpPr>
                  <a:spLocks/>
                </p:cNvSpPr>
                <p:nvPr/>
              </p:nvSpPr>
              <p:spPr bwMode="auto">
                <a:xfrm>
                  <a:off x="2774" y="1141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8" name="Freeform 2685"/>
                <p:cNvSpPr>
                  <a:spLocks/>
                </p:cNvSpPr>
                <p:nvPr/>
              </p:nvSpPr>
              <p:spPr bwMode="auto">
                <a:xfrm>
                  <a:off x="2781" y="129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29" name="Freeform 2686"/>
                <p:cNvSpPr>
                  <a:spLocks/>
                </p:cNvSpPr>
                <p:nvPr/>
              </p:nvSpPr>
              <p:spPr bwMode="auto">
                <a:xfrm>
                  <a:off x="2781" y="90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0" name="Freeform 2687"/>
                <p:cNvSpPr>
                  <a:spLocks/>
                </p:cNvSpPr>
                <p:nvPr/>
              </p:nvSpPr>
              <p:spPr bwMode="auto">
                <a:xfrm>
                  <a:off x="2781" y="90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1" name="Freeform 2688"/>
                <p:cNvSpPr>
                  <a:spLocks/>
                </p:cNvSpPr>
                <p:nvPr/>
              </p:nvSpPr>
              <p:spPr bwMode="auto">
                <a:xfrm>
                  <a:off x="2781" y="166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2" name="Freeform 2689"/>
                <p:cNvSpPr>
                  <a:spLocks/>
                </p:cNvSpPr>
                <p:nvPr/>
              </p:nvSpPr>
              <p:spPr bwMode="auto">
                <a:xfrm>
                  <a:off x="2788" y="166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33" name="Freeform 2690"/>
                <p:cNvSpPr>
                  <a:spLocks/>
                </p:cNvSpPr>
                <p:nvPr/>
              </p:nvSpPr>
              <p:spPr bwMode="auto">
                <a:xfrm>
                  <a:off x="2788" y="90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7" name="Group 2691"/>
              <p:cNvGrpSpPr>
                <a:grpSpLocks/>
              </p:cNvGrpSpPr>
              <p:nvPr/>
            </p:nvGrpSpPr>
            <p:grpSpPr bwMode="auto">
              <a:xfrm>
                <a:off x="2788" y="886"/>
                <a:ext cx="425" cy="1729"/>
                <a:chOff x="2788" y="886"/>
                <a:chExt cx="425" cy="1729"/>
              </a:xfrm>
            </p:grpSpPr>
            <p:sp>
              <p:nvSpPr>
                <p:cNvPr id="22434" name="Freeform 2692"/>
                <p:cNvSpPr>
                  <a:spLocks/>
                </p:cNvSpPr>
                <p:nvPr/>
              </p:nvSpPr>
              <p:spPr bwMode="auto">
                <a:xfrm>
                  <a:off x="2788" y="23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5" name="Freeform 2693"/>
                <p:cNvSpPr>
                  <a:spLocks/>
                </p:cNvSpPr>
                <p:nvPr/>
              </p:nvSpPr>
              <p:spPr bwMode="auto">
                <a:xfrm>
                  <a:off x="2795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6" name="Freeform 2694"/>
                <p:cNvSpPr>
                  <a:spLocks/>
                </p:cNvSpPr>
                <p:nvPr/>
              </p:nvSpPr>
              <p:spPr bwMode="auto">
                <a:xfrm>
                  <a:off x="2802" y="11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7" name="Freeform 2695"/>
                <p:cNvSpPr>
                  <a:spLocks/>
                </p:cNvSpPr>
                <p:nvPr/>
              </p:nvSpPr>
              <p:spPr bwMode="auto">
                <a:xfrm>
                  <a:off x="2809" y="9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8" name="Freeform 2696"/>
                <p:cNvSpPr>
                  <a:spLocks/>
                </p:cNvSpPr>
                <p:nvPr/>
              </p:nvSpPr>
              <p:spPr bwMode="auto">
                <a:xfrm>
                  <a:off x="2809" y="16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9" name="Freeform 2697"/>
                <p:cNvSpPr>
                  <a:spLocks/>
                </p:cNvSpPr>
                <p:nvPr/>
              </p:nvSpPr>
              <p:spPr bwMode="auto">
                <a:xfrm>
                  <a:off x="2809" y="121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0" name="Freeform 2698"/>
                <p:cNvSpPr>
                  <a:spLocks/>
                </p:cNvSpPr>
                <p:nvPr/>
              </p:nvSpPr>
              <p:spPr bwMode="auto">
                <a:xfrm>
                  <a:off x="2816" y="1056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7 w 14"/>
                    <a:gd name="T5" fmla="*/ 0 h 7"/>
                    <a:gd name="T6" fmla="*/ 7 w 14"/>
                    <a:gd name="T7" fmla="*/ 7 h 7"/>
                    <a:gd name="T8" fmla="*/ 0 w 14"/>
                    <a:gd name="T9" fmla="*/ 7 h 7"/>
                    <a:gd name="T10" fmla="*/ 7 w 14"/>
                    <a:gd name="T11" fmla="*/ 7 h 7"/>
                    <a:gd name="T12" fmla="*/ 7 w 14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1" name="Freeform 2699"/>
                <p:cNvSpPr>
                  <a:spLocks/>
                </p:cNvSpPr>
                <p:nvPr/>
              </p:nvSpPr>
              <p:spPr bwMode="auto">
                <a:xfrm>
                  <a:off x="2816" y="23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2" name="Freeform 2700"/>
                <p:cNvSpPr>
                  <a:spLocks/>
                </p:cNvSpPr>
                <p:nvPr/>
              </p:nvSpPr>
              <p:spPr bwMode="auto">
                <a:xfrm>
                  <a:off x="2816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3" name="Freeform 2701"/>
                <p:cNvSpPr>
                  <a:spLocks/>
                </p:cNvSpPr>
                <p:nvPr/>
              </p:nvSpPr>
              <p:spPr bwMode="auto">
                <a:xfrm>
                  <a:off x="2816" y="160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4" name="Freeform 2702"/>
                <p:cNvSpPr>
                  <a:spLocks/>
                </p:cNvSpPr>
                <p:nvPr/>
              </p:nvSpPr>
              <p:spPr bwMode="auto">
                <a:xfrm>
                  <a:off x="2823" y="23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5" name="Freeform 2703"/>
                <p:cNvSpPr>
                  <a:spLocks/>
                </p:cNvSpPr>
                <p:nvPr/>
              </p:nvSpPr>
              <p:spPr bwMode="auto">
                <a:xfrm>
                  <a:off x="2823" y="231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6" name="Freeform 2704"/>
                <p:cNvSpPr>
                  <a:spLocks/>
                </p:cNvSpPr>
                <p:nvPr/>
              </p:nvSpPr>
              <p:spPr bwMode="auto">
                <a:xfrm>
                  <a:off x="2823" y="23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7" name="Rectangle 2705"/>
                <p:cNvSpPr>
                  <a:spLocks noChangeArrowheads="1"/>
                </p:cNvSpPr>
                <p:nvPr/>
              </p:nvSpPr>
              <p:spPr bwMode="auto">
                <a:xfrm>
                  <a:off x="2830" y="2311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8" name="Freeform 2706"/>
                <p:cNvSpPr>
                  <a:spLocks/>
                </p:cNvSpPr>
                <p:nvPr/>
              </p:nvSpPr>
              <p:spPr bwMode="auto">
                <a:xfrm>
                  <a:off x="2830" y="231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49" name="Freeform 2707"/>
                <p:cNvSpPr>
                  <a:spLocks/>
                </p:cNvSpPr>
                <p:nvPr/>
              </p:nvSpPr>
              <p:spPr bwMode="auto">
                <a:xfrm>
                  <a:off x="2838" y="231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0" name="Freeform 2708"/>
                <p:cNvSpPr>
                  <a:spLocks/>
                </p:cNvSpPr>
                <p:nvPr/>
              </p:nvSpPr>
              <p:spPr bwMode="auto">
                <a:xfrm>
                  <a:off x="2838" y="11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1" name="Freeform 2709"/>
                <p:cNvSpPr>
                  <a:spLocks/>
                </p:cNvSpPr>
                <p:nvPr/>
              </p:nvSpPr>
              <p:spPr bwMode="auto">
                <a:xfrm>
                  <a:off x="2838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2" name="Freeform 2710"/>
                <p:cNvSpPr>
                  <a:spLocks/>
                </p:cNvSpPr>
                <p:nvPr/>
              </p:nvSpPr>
              <p:spPr bwMode="auto">
                <a:xfrm>
                  <a:off x="2845" y="23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3" name="Freeform 2711"/>
                <p:cNvSpPr>
                  <a:spLocks/>
                </p:cNvSpPr>
                <p:nvPr/>
              </p:nvSpPr>
              <p:spPr bwMode="auto">
                <a:xfrm>
                  <a:off x="2845" y="136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4" name="Freeform 2712"/>
                <p:cNvSpPr>
                  <a:spLocks/>
                </p:cNvSpPr>
                <p:nvPr/>
              </p:nvSpPr>
              <p:spPr bwMode="auto">
                <a:xfrm>
                  <a:off x="2845" y="231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5" name="Freeform 2713"/>
                <p:cNvSpPr>
                  <a:spLocks/>
                </p:cNvSpPr>
                <p:nvPr/>
              </p:nvSpPr>
              <p:spPr bwMode="auto">
                <a:xfrm>
                  <a:off x="2845" y="23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6" name="Freeform 2714"/>
                <p:cNvSpPr>
                  <a:spLocks/>
                </p:cNvSpPr>
                <p:nvPr/>
              </p:nvSpPr>
              <p:spPr bwMode="auto">
                <a:xfrm>
                  <a:off x="2845" y="136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7" name="Freeform 2715"/>
                <p:cNvSpPr>
                  <a:spLocks/>
                </p:cNvSpPr>
                <p:nvPr/>
              </p:nvSpPr>
              <p:spPr bwMode="auto">
                <a:xfrm>
                  <a:off x="2852" y="14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8" name="Freeform 2716"/>
                <p:cNvSpPr>
                  <a:spLocks/>
                </p:cNvSpPr>
                <p:nvPr/>
              </p:nvSpPr>
              <p:spPr bwMode="auto">
                <a:xfrm>
                  <a:off x="2852" y="1410"/>
                  <a:ext cx="28" cy="8"/>
                </a:xfrm>
                <a:custGeom>
                  <a:avLst/>
                  <a:gdLst>
                    <a:gd name="T0" fmla="*/ 14 w 28"/>
                    <a:gd name="T1" fmla="*/ 8 h 8"/>
                    <a:gd name="T2" fmla="*/ 14 w 28"/>
                    <a:gd name="T3" fmla="*/ 0 h 8"/>
                    <a:gd name="T4" fmla="*/ 7 w 28"/>
                    <a:gd name="T5" fmla="*/ 0 h 8"/>
                    <a:gd name="T6" fmla="*/ 7 w 28"/>
                    <a:gd name="T7" fmla="*/ 8 h 8"/>
                    <a:gd name="T8" fmla="*/ 7 w 28"/>
                    <a:gd name="T9" fmla="*/ 0 h 8"/>
                    <a:gd name="T10" fmla="*/ 0 w 28"/>
                    <a:gd name="T11" fmla="*/ 0 h 8"/>
                    <a:gd name="T12" fmla="*/ 7 w 28"/>
                    <a:gd name="T13" fmla="*/ 0 h 8"/>
                    <a:gd name="T14" fmla="*/ 14 w 28"/>
                    <a:gd name="T15" fmla="*/ 0 h 8"/>
                    <a:gd name="T16" fmla="*/ 21 w 28"/>
                    <a:gd name="T17" fmla="*/ 0 h 8"/>
                    <a:gd name="T18" fmla="*/ 28 w 28"/>
                    <a:gd name="T19" fmla="*/ 0 h 8"/>
                    <a:gd name="T20" fmla="*/ 28 w 28"/>
                    <a:gd name="T21" fmla="*/ 8 h 8"/>
                    <a:gd name="T22" fmla="*/ 21 w 28"/>
                    <a:gd name="T23" fmla="*/ 8 h 8"/>
                    <a:gd name="T24" fmla="*/ 14 w 28"/>
                    <a:gd name="T25" fmla="*/ 8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8"/>
                    <a:gd name="T41" fmla="*/ 28 w 28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8">
                      <a:moveTo>
                        <a:pt x="14" y="8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8"/>
                      </a:lnTo>
                      <a:lnTo>
                        <a:pt x="21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59" name="Freeform 2717"/>
                <p:cNvSpPr>
                  <a:spLocks/>
                </p:cNvSpPr>
                <p:nvPr/>
              </p:nvSpPr>
              <p:spPr bwMode="auto">
                <a:xfrm>
                  <a:off x="2852" y="15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0" name="Freeform 2718"/>
                <p:cNvSpPr>
                  <a:spLocks/>
                </p:cNvSpPr>
                <p:nvPr/>
              </p:nvSpPr>
              <p:spPr bwMode="auto">
                <a:xfrm>
                  <a:off x="2852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1" name="Freeform 2719"/>
                <p:cNvSpPr>
                  <a:spLocks/>
                </p:cNvSpPr>
                <p:nvPr/>
              </p:nvSpPr>
              <p:spPr bwMode="auto">
                <a:xfrm>
                  <a:off x="2852" y="1588"/>
                  <a:ext cx="227" cy="120"/>
                </a:xfrm>
                <a:custGeom>
                  <a:avLst/>
                  <a:gdLst>
                    <a:gd name="T0" fmla="*/ 127 w 227"/>
                    <a:gd name="T1" fmla="*/ 78 h 120"/>
                    <a:gd name="T2" fmla="*/ 120 w 227"/>
                    <a:gd name="T3" fmla="*/ 92 h 120"/>
                    <a:gd name="T4" fmla="*/ 106 w 227"/>
                    <a:gd name="T5" fmla="*/ 99 h 120"/>
                    <a:gd name="T6" fmla="*/ 92 w 227"/>
                    <a:gd name="T7" fmla="*/ 106 h 120"/>
                    <a:gd name="T8" fmla="*/ 71 w 227"/>
                    <a:gd name="T9" fmla="*/ 120 h 120"/>
                    <a:gd name="T10" fmla="*/ 64 w 227"/>
                    <a:gd name="T11" fmla="*/ 120 h 120"/>
                    <a:gd name="T12" fmla="*/ 56 w 227"/>
                    <a:gd name="T13" fmla="*/ 106 h 120"/>
                    <a:gd name="T14" fmla="*/ 49 w 227"/>
                    <a:gd name="T15" fmla="*/ 106 h 120"/>
                    <a:gd name="T16" fmla="*/ 56 w 227"/>
                    <a:gd name="T17" fmla="*/ 92 h 120"/>
                    <a:gd name="T18" fmla="*/ 35 w 227"/>
                    <a:gd name="T19" fmla="*/ 92 h 120"/>
                    <a:gd name="T20" fmla="*/ 28 w 227"/>
                    <a:gd name="T21" fmla="*/ 92 h 120"/>
                    <a:gd name="T22" fmla="*/ 7 w 227"/>
                    <a:gd name="T23" fmla="*/ 99 h 120"/>
                    <a:gd name="T24" fmla="*/ 7 w 227"/>
                    <a:gd name="T25" fmla="*/ 92 h 120"/>
                    <a:gd name="T26" fmla="*/ 0 w 227"/>
                    <a:gd name="T27" fmla="*/ 92 h 120"/>
                    <a:gd name="T28" fmla="*/ 14 w 227"/>
                    <a:gd name="T29" fmla="*/ 85 h 120"/>
                    <a:gd name="T30" fmla="*/ 28 w 227"/>
                    <a:gd name="T31" fmla="*/ 78 h 120"/>
                    <a:gd name="T32" fmla="*/ 28 w 227"/>
                    <a:gd name="T33" fmla="*/ 71 h 120"/>
                    <a:gd name="T34" fmla="*/ 35 w 227"/>
                    <a:gd name="T35" fmla="*/ 56 h 120"/>
                    <a:gd name="T36" fmla="*/ 35 w 227"/>
                    <a:gd name="T37" fmla="*/ 35 h 120"/>
                    <a:gd name="T38" fmla="*/ 35 w 227"/>
                    <a:gd name="T39" fmla="*/ 21 h 120"/>
                    <a:gd name="T40" fmla="*/ 42 w 227"/>
                    <a:gd name="T41" fmla="*/ 7 h 120"/>
                    <a:gd name="T42" fmla="*/ 56 w 227"/>
                    <a:gd name="T43" fmla="*/ 0 h 120"/>
                    <a:gd name="T44" fmla="*/ 64 w 227"/>
                    <a:gd name="T45" fmla="*/ 0 h 120"/>
                    <a:gd name="T46" fmla="*/ 71 w 227"/>
                    <a:gd name="T47" fmla="*/ 14 h 120"/>
                    <a:gd name="T48" fmla="*/ 71 w 227"/>
                    <a:gd name="T49" fmla="*/ 21 h 120"/>
                    <a:gd name="T50" fmla="*/ 85 w 227"/>
                    <a:gd name="T51" fmla="*/ 28 h 120"/>
                    <a:gd name="T52" fmla="*/ 99 w 227"/>
                    <a:gd name="T53" fmla="*/ 21 h 120"/>
                    <a:gd name="T54" fmla="*/ 99 w 227"/>
                    <a:gd name="T55" fmla="*/ 28 h 120"/>
                    <a:gd name="T56" fmla="*/ 106 w 227"/>
                    <a:gd name="T57" fmla="*/ 28 h 120"/>
                    <a:gd name="T58" fmla="*/ 113 w 227"/>
                    <a:gd name="T59" fmla="*/ 35 h 120"/>
                    <a:gd name="T60" fmla="*/ 120 w 227"/>
                    <a:gd name="T61" fmla="*/ 35 h 120"/>
                    <a:gd name="T62" fmla="*/ 134 w 227"/>
                    <a:gd name="T63" fmla="*/ 42 h 120"/>
                    <a:gd name="T64" fmla="*/ 156 w 227"/>
                    <a:gd name="T65" fmla="*/ 49 h 120"/>
                    <a:gd name="T66" fmla="*/ 170 w 227"/>
                    <a:gd name="T67" fmla="*/ 56 h 120"/>
                    <a:gd name="T68" fmla="*/ 177 w 227"/>
                    <a:gd name="T69" fmla="*/ 71 h 120"/>
                    <a:gd name="T70" fmla="*/ 177 w 227"/>
                    <a:gd name="T71" fmla="*/ 78 h 120"/>
                    <a:gd name="T72" fmla="*/ 177 w 227"/>
                    <a:gd name="T73" fmla="*/ 85 h 120"/>
                    <a:gd name="T74" fmla="*/ 198 w 227"/>
                    <a:gd name="T75" fmla="*/ 78 h 120"/>
                    <a:gd name="T76" fmla="*/ 212 w 227"/>
                    <a:gd name="T77" fmla="*/ 78 h 120"/>
                    <a:gd name="T78" fmla="*/ 212 w 227"/>
                    <a:gd name="T79" fmla="*/ 85 h 120"/>
                    <a:gd name="T80" fmla="*/ 219 w 227"/>
                    <a:gd name="T81" fmla="*/ 85 h 120"/>
                    <a:gd name="T82" fmla="*/ 219 w 227"/>
                    <a:gd name="T83" fmla="*/ 99 h 120"/>
                    <a:gd name="T84" fmla="*/ 205 w 227"/>
                    <a:gd name="T85" fmla="*/ 106 h 120"/>
                    <a:gd name="T86" fmla="*/ 191 w 227"/>
                    <a:gd name="T87" fmla="*/ 99 h 120"/>
                    <a:gd name="T88" fmla="*/ 184 w 227"/>
                    <a:gd name="T89" fmla="*/ 99 h 120"/>
                    <a:gd name="T90" fmla="*/ 170 w 227"/>
                    <a:gd name="T91" fmla="*/ 92 h 120"/>
                    <a:gd name="T92" fmla="*/ 163 w 227"/>
                    <a:gd name="T93" fmla="*/ 92 h 120"/>
                    <a:gd name="T94" fmla="*/ 156 w 227"/>
                    <a:gd name="T95" fmla="*/ 92 h 120"/>
                    <a:gd name="T96" fmla="*/ 163 w 227"/>
                    <a:gd name="T97" fmla="*/ 85 h 120"/>
                    <a:gd name="T98" fmla="*/ 156 w 227"/>
                    <a:gd name="T99" fmla="*/ 85 h 120"/>
                    <a:gd name="T100" fmla="*/ 134 w 227"/>
                    <a:gd name="T101" fmla="*/ 85 h 120"/>
                    <a:gd name="T102" fmla="*/ 141 w 227"/>
                    <a:gd name="T103" fmla="*/ 71 h 12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7"/>
                    <a:gd name="T157" fmla="*/ 0 h 120"/>
                    <a:gd name="T158" fmla="*/ 227 w 227"/>
                    <a:gd name="T159" fmla="*/ 120 h 12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7" h="120">
                      <a:moveTo>
                        <a:pt x="134" y="71"/>
                      </a:moveTo>
                      <a:lnTo>
                        <a:pt x="134" y="78"/>
                      </a:lnTo>
                      <a:lnTo>
                        <a:pt x="127" y="78"/>
                      </a:lnTo>
                      <a:lnTo>
                        <a:pt x="120" y="78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13" y="92"/>
                      </a:lnTo>
                      <a:lnTo>
                        <a:pt x="106" y="92"/>
                      </a:lnTo>
                      <a:lnTo>
                        <a:pt x="106" y="99"/>
                      </a:lnTo>
                      <a:lnTo>
                        <a:pt x="99" y="99"/>
                      </a:lnTo>
                      <a:lnTo>
                        <a:pt x="92" y="99"/>
                      </a:lnTo>
                      <a:lnTo>
                        <a:pt x="92" y="106"/>
                      </a:lnTo>
                      <a:lnTo>
                        <a:pt x="85" y="113"/>
                      </a:lnTo>
                      <a:lnTo>
                        <a:pt x="78" y="113"/>
                      </a:lnTo>
                      <a:lnTo>
                        <a:pt x="71" y="120"/>
                      </a:lnTo>
                      <a:lnTo>
                        <a:pt x="64" y="120"/>
                      </a:lnTo>
                      <a:lnTo>
                        <a:pt x="56" y="120"/>
                      </a:lnTo>
                      <a:lnTo>
                        <a:pt x="64" y="120"/>
                      </a:lnTo>
                      <a:lnTo>
                        <a:pt x="56" y="120"/>
                      </a:lnTo>
                      <a:lnTo>
                        <a:pt x="56" y="113"/>
                      </a:lnTo>
                      <a:lnTo>
                        <a:pt x="56" y="106"/>
                      </a:lnTo>
                      <a:lnTo>
                        <a:pt x="49" y="106"/>
                      </a:lnTo>
                      <a:lnTo>
                        <a:pt x="56" y="106"/>
                      </a:lnTo>
                      <a:lnTo>
                        <a:pt x="49" y="106"/>
                      </a:lnTo>
                      <a:lnTo>
                        <a:pt x="56" y="106"/>
                      </a:lnTo>
                      <a:lnTo>
                        <a:pt x="56" y="99"/>
                      </a:lnTo>
                      <a:lnTo>
                        <a:pt x="56" y="92"/>
                      </a:lnTo>
                      <a:lnTo>
                        <a:pt x="49" y="92"/>
                      </a:lnTo>
                      <a:lnTo>
                        <a:pt x="42" y="92"/>
                      </a:lnTo>
                      <a:lnTo>
                        <a:pt x="35" y="92"/>
                      </a:lnTo>
                      <a:lnTo>
                        <a:pt x="35" y="99"/>
                      </a:lnTo>
                      <a:lnTo>
                        <a:pt x="28" y="99"/>
                      </a:lnTo>
                      <a:lnTo>
                        <a:pt x="28" y="92"/>
                      </a:lnTo>
                      <a:lnTo>
                        <a:pt x="21" y="99"/>
                      </a:lnTo>
                      <a:lnTo>
                        <a:pt x="14" y="99"/>
                      </a:lnTo>
                      <a:lnTo>
                        <a:pt x="7" y="99"/>
                      </a:lnTo>
                      <a:lnTo>
                        <a:pt x="0" y="99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0" y="92"/>
                      </a:lnTo>
                      <a:lnTo>
                        <a:pt x="7" y="92"/>
                      </a:lnTo>
                      <a:lnTo>
                        <a:pt x="7" y="85"/>
                      </a:lnTo>
                      <a:lnTo>
                        <a:pt x="14" y="85"/>
                      </a:lnTo>
                      <a:lnTo>
                        <a:pt x="21" y="85"/>
                      </a:lnTo>
                      <a:lnTo>
                        <a:pt x="21" y="78"/>
                      </a:lnTo>
                      <a:lnTo>
                        <a:pt x="28" y="78"/>
                      </a:lnTo>
                      <a:lnTo>
                        <a:pt x="35" y="78"/>
                      </a:lnTo>
                      <a:lnTo>
                        <a:pt x="35" y="71"/>
                      </a:lnTo>
                      <a:lnTo>
                        <a:pt x="28" y="71"/>
                      </a:lnTo>
                      <a:lnTo>
                        <a:pt x="28" y="63"/>
                      </a:lnTo>
                      <a:lnTo>
                        <a:pt x="28" y="56"/>
                      </a:lnTo>
                      <a:lnTo>
                        <a:pt x="35" y="56"/>
                      </a:lnTo>
                      <a:lnTo>
                        <a:pt x="35" y="49"/>
                      </a:lnTo>
                      <a:lnTo>
                        <a:pt x="35" y="42"/>
                      </a:lnTo>
                      <a:lnTo>
                        <a:pt x="35" y="35"/>
                      </a:lnTo>
                      <a:lnTo>
                        <a:pt x="35" y="28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42" y="21"/>
                      </a:lnTo>
                      <a:lnTo>
                        <a:pt x="42" y="14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56" y="7"/>
                      </a:lnTo>
                      <a:lnTo>
                        <a:pt x="64" y="7"/>
                      </a:lnTo>
                      <a:lnTo>
                        <a:pt x="64" y="0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71" y="14"/>
                      </a:lnTo>
                      <a:lnTo>
                        <a:pt x="64" y="14"/>
                      </a:lnTo>
                      <a:lnTo>
                        <a:pt x="71" y="14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85" y="21"/>
                      </a:lnTo>
                      <a:lnTo>
                        <a:pt x="92" y="21"/>
                      </a:lnTo>
                      <a:lnTo>
                        <a:pt x="99" y="21"/>
                      </a:lnTo>
                      <a:lnTo>
                        <a:pt x="99" y="28"/>
                      </a:lnTo>
                      <a:lnTo>
                        <a:pt x="106" y="28"/>
                      </a:lnTo>
                      <a:lnTo>
                        <a:pt x="99" y="28"/>
                      </a:lnTo>
                      <a:lnTo>
                        <a:pt x="106" y="28"/>
                      </a:lnTo>
                      <a:lnTo>
                        <a:pt x="113" y="28"/>
                      </a:lnTo>
                      <a:lnTo>
                        <a:pt x="106" y="28"/>
                      </a:lnTo>
                      <a:lnTo>
                        <a:pt x="113" y="35"/>
                      </a:lnTo>
                      <a:lnTo>
                        <a:pt x="113" y="28"/>
                      </a:lnTo>
                      <a:lnTo>
                        <a:pt x="113" y="35"/>
                      </a:lnTo>
                      <a:lnTo>
                        <a:pt x="113" y="28"/>
                      </a:lnTo>
                      <a:lnTo>
                        <a:pt x="113" y="35"/>
                      </a:lnTo>
                      <a:lnTo>
                        <a:pt x="120" y="35"/>
                      </a:lnTo>
                      <a:lnTo>
                        <a:pt x="127" y="35"/>
                      </a:lnTo>
                      <a:lnTo>
                        <a:pt x="127" y="42"/>
                      </a:lnTo>
                      <a:lnTo>
                        <a:pt x="134" y="42"/>
                      </a:lnTo>
                      <a:lnTo>
                        <a:pt x="141" y="42"/>
                      </a:lnTo>
                      <a:lnTo>
                        <a:pt x="149" y="49"/>
                      </a:lnTo>
                      <a:lnTo>
                        <a:pt x="156" y="49"/>
                      </a:lnTo>
                      <a:lnTo>
                        <a:pt x="163" y="49"/>
                      </a:lnTo>
                      <a:lnTo>
                        <a:pt x="170" y="49"/>
                      </a:lnTo>
                      <a:lnTo>
                        <a:pt x="170" y="56"/>
                      </a:lnTo>
                      <a:lnTo>
                        <a:pt x="177" y="56"/>
                      </a:lnTo>
                      <a:lnTo>
                        <a:pt x="177" y="63"/>
                      </a:lnTo>
                      <a:lnTo>
                        <a:pt x="177" y="71"/>
                      </a:lnTo>
                      <a:lnTo>
                        <a:pt x="184" y="71"/>
                      </a:lnTo>
                      <a:lnTo>
                        <a:pt x="184" y="78"/>
                      </a:lnTo>
                      <a:lnTo>
                        <a:pt x="177" y="78"/>
                      </a:lnTo>
                      <a:lnTo>
                        <a:pt x="170" y="78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84" y="78"/>
                      </a:lnTo>
                      <a:lnTo>
                        <a:pt x="191" y="78"/>
                      </a:lnTo>
                      <a:lnTo>
                        <a:pt x="198" y="78"/>
                      </a:lnTo>
                      <a:lnTo>
                        <a:pt x="205" y="85"/>
                      </a:lnTo>
                      <a:lnTo>
                        <a:pt x="205" y="78"/>
                      </a:lnTo>
                      <a:lnTo>
                        <a:pt x="212" y="78"/>
                      </a:lnTo>
                      <a:lnTo>
                        <a:pt x="212" y="85"/>
                      </a:lnTo>
                      <a:lnTo>
                        <a:pt x="212" y="78"/>
                      </a:lnTo>
                      <a:lnTo>
                        <a:pt x="212" y="85"/>
                      </a:lnTo>
                      <a:lnTo>
                        <a:pt x="219" y="85"/>
                      </a:lnTo>
                      <a:lnTo>
                        <a:pt x="212" y="85"/>
                      </a:lnTo>
                      <a:lnTo>
                        <a:pt x="219" y="85"/>
                      </a:lnTo>
                      <a:lnTo>
                        <a:pt x="227" y="92"/>
                      </a:lnTo>
                      <a:lnTo>
                        <a:pt x="219" y="92"/>
                      </a:lnTo>
                      <a:lnTo>
                        <a:pt x="219" y="99"/>
                      </a:lnTo>
                      <a:lnTo>
                        <a:pt x="212" y="99"/>
                      </a:lnTo>
                      <a:lnTo>
                        <a:pt x="205" y="99"/>
                      </a:lnTo>
                      <a:lnTo>
                        <a:pt x="205" y="106"/>
                      </a:lnTo>
                      <a:lnTo>
                        <a:pt x="198" y="106"/>
                      </a:lnTo>
                      <a:lnTo>
                        <a:pt x="191" y="106"/>
                      </a:lnTo>
                      <a:lnTo>
                        <a:pt x="191" y="99"/>
                      </a:lnTo>
                      <a:lnTo>
                        <a:pt x="184" y="99"/>
                      </a:lnTo>
                      <a:lnTo>
                        <a:pt x="177" y="99"/>
                      </a:lnTo>
                      <a:lnTo>
                        <a:pt x="184" y="99"/>
                      </a:lnTo>
                      <a:lnTo>
                        <a:pt x="177" y="99"/>
                      </a:lnTo>
                      <a:lnTo>
                        <a:pt x="170" y="99"/>
                      </a:lnTo>
                      <a:lnTo>
                        <a:pt x="170" y="92"/>
                      </a:lnTo>
                      <a:lnTo>
                        <a:pt x="163" y="92"/>
                      </a:lnTo>
                      <a:lnTo>
                        <a:pt x="163" y="99"/>
                      </a:lnTo>
                      <a:lnTo>
                        <a:pt x="163" y="92"/>
                      </a:lnTo>
                      <a:lnTo>
                        <a:pt x="163" y="99"/>
                      </a:lnTo>
                      <a:lnTo>
                        <a:pt x="156" y="99"/>
                      </a:lnTo>
                      <a:lnTo>
                        <a:pt x="156" y="92"/>
                      </a:lnTo>
                      <a:lnTo>
                        <a:pt x="156" y="99"/>
                      </a:lnTo>
                      <a:lnTo>
                        <a:pt x="156" y="92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49" y="85"/>
                      </a:lnTo>
                      <a:lnTo>
                        <a:pt x="141" y="85"/>
                      </a:lnTo>
                      <a:lnTo>
                        <a:pt x="134" y="85"/>
                      </a:lnTo>
                      <a:lnTo>
                        <a:pt x="134" y="78"/>
                      </a:lnTo>
                      <a:lnTo>
                        <a:pt x="141" y="78"/>
                      </a:lnTo>
                      <a:lnTo>
                        <a:pt x="141" y="71"/>
                      </a:lnTo>
                      <a:lnTo>
                        <a:pt x="134" y="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2" name="Freeform 2720"/>
                <p:cNvSpPr>
                  <a:spLocks/>
                </p:cNvSpPr>
                <p:nvPr/>
              </p:nvSpPr>
              <p:spPr bwMode="auto">
                <a:xfrm>
                  <a:off x="2852" y="15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3" name="Freeform 2721"/>
                <p:cNvSpPr>
                  <a:spLocks/>
                </p:cNvSpPr>
                <p:nvPr/>
              </p:nvSpPr>
              <p:spPr bwMode="auto">
                <a:xfrm>
                  <a:off x="2852" y="136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4" name="Freeform 2722"/>
                <p:cNvSpPr>
                  <a:spLocks/>
                </p:cNvSpPr>
                <p:nvPr/>
              </p:nvSpPr>
              <p:spPr bwMode="auto">
                <a:xfrm>
                  <a:off x="2859" y="231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0 w 7"/>
                    <a:gd name="T11" fmla="*/ 7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5" name="Freeform 2723"/>
                <p:cNvSpPr>
                  <a:spLocks/>
                </p:cNvSpPr>
                <p:nvPr/>
              </p:nvSpPr>
              <p:spPr bwMode="auto">
                <a:xfrm>
                  <a:off x="2859" y="13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6" name="Freeform 2724"/>
                <p:cNvSpPr>
                  <a:spLocks/>
                </p:cNvSpPr>
                <p:nvPr/>
              </p:nvSpPr>
              <p:spPr bwMode="auto">
                <a:xfrm>
                  <a:off x="2866" y="1488"/>
                  <a:ext cx="14" cy="22"/>
                </a:xfrm>
                <a:custGeom>
                  <a:avLst/>
                  <a:gdLst>
                    <a:gd name="T0" fmla="*/ 7 w 14"/>
                    <a:gd name="T1" fmla="*/ 0 h 22"/>
                    <a:gd name="T2" fmla="*/ 14 w 14"/>
                    <a:gd name="T3" fmla="*/ 0 h 22"/>
                    <a:gd name="T4" fmla="*/ 14 w 14"/>
                    <a:gd name="T5" fmla="*/ 8 h 22"/>
                    <a:gd name="T6" fmla="*/ 14 w 14"/>
                    <a:gd name="T7" fmla="*/ 15 h 22"/>
                    <a:gd name="T8" fmla="*/ 14 w 14"/>
                    <a:gd name="T9" fmla="*/ 22 h 22"/>
                    <a:gd name="T10" fmla="*/ 7 w 14"/>
                    <a:gd name="T11" fmla="*/ 22 h 22"/>
                    <a:gd name="T12" fmla="*/ 0 w 14"/>
                    <a:gd name="T13" fmla="*/ 22 h 22"/>
                    <a:gd name="T14" fmla="*/ 0 w 14"/>
                    <a:gd name="T15" fmla="*/ 15 h 22"/>
                    <a:gd name="T16" fmla="*/ 0 w 14"/>
                    <a:gd name="T17" fmla="*/ 8 h 22"/>
                    <a:gd name="T18" fmla="*/ 0 w 14"/>
                    <a:gd name="T19" fmla="*/ 0 h 22"/>
                    <a:gd name="T20" fmla="*/ 7 w 14"/>
                    <a:gd name="T21" fmla="*/ 0 h 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22"/>
                    <a:gd name="T35" fmla="*/ 14 w 14"/>
                    <a:gd name="T36" fmla="*/ 22 h 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22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8"/>
                      </a:lnTo>
                      <a:lnTo>
                        <a:pt x="14" y="15"/>
                      </a:lnTo>
                      <a:lnTo>
                        <a:pt x="14" y="22"/>
                      </a:lnTo>
                      <a:lnTo>
                        <a:pt x="7" y="22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7" name="Freeform 2725"/>
                <p:cNvSpPr>
                  <a:spLocks/>
                </p:cNvSpPr>
                <p:nvPr/>
              </p:nvSpPr>
              <p:spPr bwMode="auto">
                <a:xfrm>
                  <a:off x="2873" y="15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8" name="Freeform 2726"/>
                <p:cNvSpPr>
                  <a:spLocks/>
                </p:cNvSpPr>
                <p:nvPr/>
              </p:nvSpPr>
              <p:spPr bwMode="auto">
                <a:xfrm>
                  <a:off x="2880" y="1028"/>
                  <a:ext cx="43" cy="7"/>
                </a:xfrm>
                <a:custGeom>
                  <a:avLst/>
                  <a:gdLst>
                    <a:gd name="T0" fmla="*/ 7 w 43"/>
                    <a:gd name="T1" fmla="*/ 7 h 7"/>
                    <a:gd name="T2" fmla="*/ 14 w 43"/>
                    <a:gd name="T3" fmla="*/ 0 h 7"/>
                    <a:gd name="T4" fmla="*/ 21 w 43"/>
                    <a:gd name="T5" fmla="*/ 0 h 7"/>
                    <a:gd name="T6" fmla="*/ 28 w 43"/>
                    <a:gd name="T7" fmla="*/ 0 h 7"/>
                    <a:gd name="T8" fmla="*/ 36 w 43"/>
                    <a:gd name="T9" fmla="*/ 0 h 7"/>
                    <a:gd name="T10" fmla="*/ 43 w 43"/>
                    <a:gd name="T11" fmla="*/ 0 h 7"/>
                    <a:gd name="T12" fmla="*/ 43 w 43"/>
                    <a:gd name="T13" fmla="*/ 7 h 7"/>
                    <a:gd name="T14" fmla="*/ 36 w 43"/>
                    <a:gd name="T15" fmla="*/ 7 h 7"/>
                    <a:gd name="T16" fmla="*/ 21 w 43"/>
                    <a:gd name="T17" fmla="*/ 7 h 7"/>
                    <a:gd name="T18" fmla="*/ 14 w 43"/>
                    <a:gd name="T19" fmla="*/ 7 h 7"/>
                    <a:gd name="T20" fmla="*/ 7 w 43"/>
                    <a:gd name="T21" fmla="*/ 7 h 7"/>
                    <a:gd name="T22" fmla="*/ 0 w 43"/>
                    <a:gd name="T23" fmla="*/ 7 h 7"/>
                    <a:gd name="T24" fmla="*/ 7 w 43"/>
                    <a:gd name="T25" fmla="*/ 7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"/>
                    <a:gd name="T40" fmla="*/ 0 h 7"/>
                    <a:gd name="T41" fmla="*/ 43 w 43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" h="7">
                      <a:moveTo>
                        <a:pt x="7" y="7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36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69" name="Rectangle 2727"/>
                <p:cNvSpPr>
                  <a:spLocks noChangeArrowheads="1"/>
                </p:cNvSpPr>
                <p:nvPr/>
              </p:nvSpPr>
              <p:spPr bwMode="auto">
                <a:xfrm>
                  <a:off x="2880" y="1496"/>
                  <a:ext cx="7" cy="7"/>
                </a:xfrm>
                <a:prstGeom prst="rect">
                  <a:avLst/>
                </a:pr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0" name="Freeform 2728"/>
                <p:cNvSpPr>
                  <a:spLocks/>
                </p:cNvSpPr>
                <p:nvPr/>
              </p:nvSpPr>
              <p:spPr bwMode="auto">
                <a:xfrm>
                  <a:off x="2887" y="1318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14 w 14"/>
                    <a:gd name="T3" fmla="*/ 0 h 1"/>
                    <a:gd name="T4" fmla="*/ 7 w 14"/>
                    <a:gd name="T5" fmla="*/ 0 h 1"/>
                    <a:gd name="T6" fmla="*/ 0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1" name="Freeform 2729"/>
                <p:cNvSpPr>
                  <a:spLocks/>
                </p:cNvSpPr>
                <p:nvPr/>
              </p:nvSpPr>
              <p:spPr bwMode="auto">
                <a:xfrm>
                  <a:off x="2894" y="2360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2" name="Freeform 2730"/>
                <p:cNvSpPr>
                  <a:spLocks/>
                </p:cNvSpPr>
                <p:nvPr/>
              </p:nvSpPr>
              <p:spPr bwMode="auto">
                <a:xfrm>
                  <a:off x="2901" y="13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3" name="Freeform 2731"/>
                <p:cNvSpPr>
                  <a:spLocks/>
                </p:cNvSpPr>
                <p:nvPr/>
              </p:nvSpPr>
              <p:spPr bwMode="auto">
                <a:xfrm>
                  <a:off x="2901" y="13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4" name="Freeform 2732"/>
                <p:cNvSpPr>
                  <a:spLocks/>
                </p:cNvSpPr>
                <p:nvPr/>
              </p:nvSpPr>
              <p:spPr bwMode="auto">
                <a:xfrm>
                  <a:off x="2908" y="1092"/>
                  <a:ext cx="22" cy="7"/>
                </a:xfrm>
                <a:custGeom>
                  <a:avLst/>
                  <a:gdLst>
                    <a:gd name="T0" fmla="*/ 15 w 22"/>
                    <a:gd name="T1" fmla="*/ 0 h 7"/>
                    <a:gd name="T2" fmla="*/ 22 w 22"/>
                    <a:gd name="T3" fmla="*/ 0 h 7"/>
                    <a:gd name="T4" fmla="*/ 22 w 22"/>
                    <a:gd name="T5" fmla="*/ 7 h 7"/>
                    <a:gd name="T6" fmla="*/ 15 w 22"/>
                    <a:gd name="T7" fmla="*/ 7 h 7"/>
                    <a:gd name="T8" fmla="*/ 15 w 22"/>
                    <a:gd name="T9" fmla="*/ 0 h 7"/>
                    <a:gd name="T10" fmla="*/ 8 w 22"/>
                    <a:gd name="T11" fmla="*/ 0 h 7"/>
                    <a:gd name="T12" fmla="*/ 0 w 22"/>
                    <a:gd name="T13" fmla="*/ 0 h 7"/>
                    <a:gd name="T14" fmla="*/ 8 w 22"/>
                    <a:gd name="T15" fmla="*/ 0 h 7"/>
                    <a:gd name="T16" fmla="*/ 15 w 22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7"/>
                    <a:gd name="T29" fmla="*/ 22 w 22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7">
                      <a:moveTo>
                        <a:pt x="15" y="0"/>
                      </a:move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5" name="Freeform 2733"/>
                <p:cNvSpPr>
                  <a:spLocks/>
                </p:cNvSpPr>
                <p:nvPr/>
              </p:nvSpPr>
              <p:spPr bwMode="auto">
                <a:xfrm>
                  <a:off x="2908" y="1425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6" name="Freeform 2734"/>
                <p:cNvSpPr>
                  <a:spLocks/>
                </p:cNvSpPr>
                <p:nvPr/>
              </p:nvSpPr>
              <p:spPr bwMode="auto">
                <a:xfrm>
                  <a:off x="2908" y="145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7" name="Freeform 2735"/>
                <p:cNvSpPr>
                  <a:spLocks/>
                </p:cNvSpPr>
                <p:nvPr/>
              </p:nvSpPr>
              <p:spPr bwMode="auto">
                <a:xfrm>
                  <a:off x="2908" y="1467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8" name="Freeform 2736"/>
                <p:cNvSpPr>
                  <a:spLocks/>
                </p:cNvSpPr>
                <p:nvPr/>
              </p:nvSpPr>
              <p:spPr bwMode="auto">
                <a:xfrm>
                  <a:off x="2916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79" name="Freeform 2737"/>
                <p:cNvSpPr>
                  <a:spLocks/>
                </p:cNvSpPr>
                <p:nvPr/>
              </p:nvSpPr>
              <p:spPr bwMode="auto">
                <a:xfrm>
                  <a:off x="2916" y="14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0" name="Freeform 2738"/>
                <p:cNvSpPr>
                  <a:spLocks/>
                </p:cNvSpPr>
                <p:nvPr/>
              </p:nvSpPr>
              <p:spPr bwMode="auto">
                <a:xfrm>
                  <a:off x="2916" y="15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1" name="Freeform 2739"/>
                <p:cNvSpPr>
                  <a:spLocks/>
                </p:cNvSpPr>
                <p:nvPr/>
              </p:nvSpPr>
              <p:spPr bwMode="auto">
                <a:xfrm>
                  <a:off x="2916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2" name="Freeform 2740"/>
                <p:cNvSpPr>
                  <a:spLocks/>
                </p:cNvSpPr>
                <p:nvPr/>
              </p:nvSpPr>
              <p:spPr bwMode="auto">
                <a:xfrm>
                  <a:off x="2916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3" name="Freeform 2741"/>
                <p:cNvSpPr>
                  <a:spLocks/>
                </p:cNvSpPr>
                <p:nvPr/>
              </p:nvSpPr>
              <p:spPr bwMode="auto">
                <a:xfrm>
                  <a:off x="2916" y="14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4" name="Freeform 2742"/>
                <p:cNvSpPr>
                  <a:spLocks/>
                </p:cNvSpPr>
                <p:nvPr/>
              </p:nvSpPr>
              <p:spPr bwMode="auto">
                <a:xfrm>
                  <a:off x="2916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5" name="Freeform 2743"/>
                <p:cNvSpPr>
                  <a:spLocks/>
                </p:cNvSpPr>
                <p:nvPr/>
              </p:nvSpPr>
              <p:spPr bwMode="auto">
                <a:xfrm>
                  <a:off x="2916" y="146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6" name="Freeform 2744"/>
                <p:cNvSpPr>
                  <a:spLocks/>
                </p:cNvSpPr>
                <p:nvPr/>
              </p:nvSpPr>
              <p:spPr bwMode="auto">
                <a:xfrm>
                  <a:off x="2923" y="1581"/>
                  <a:ext cx="21" cy="21"/>
                </a:xfrm>
                <a:custGeom>
                  <a:avLst/>
                  <a:gdLst>
                    <a:gd name="T0" fmla="*/ 0 w 21"/>
                    <a:gd name="T1" fmla="*/ 0 h 21"/>
                    <a:gd name="T2" fmla="*/ 7 w 21"/>
                    <a:gd name="T3" fmla="*/ 0 h 21"/>
                    <a:gd name="T4" fmla="*/ 0 w 21"/>
                    <a:gd name="T5" fmla="*/ 0 h 21"/>
                    <a:gd name="T6" fmla="*/ 0 w 21"/>
                    <a:gd name="T7" fmla="*/ 7 h 21"/>
                    <a:gd name="T8" fmla="*/ 7 w 21"/>
                    <a:gd name="T9" fmla="*/ 0 h 21"/>
                    <a:gd name="T10" fmla="*/ 7 w 21"/>
                    <a:gd name="T11" fmla="*/ 7 h 21"/>
                    <a:gd name="T12" fmla="*/ 14 w 21"/>
                    <a:gd name="T13" fmla="*/ 7 h 21"/>
                    <a:gd name="T14" fmla="*/ 7 w 21"/>
                    <a:gd name="T15" fmla="*/ 7 h 21"/>
                    <a:gd name="T16" fmla="*/ 14 w 21"/>
                    <a:gd name="T17" fmla="*/ 7 h 21"/>
                    <a:gd name="T18" fmla="*/ 7 w 21"/>
                    <a:gd name="T19" fmla="*/ 7 h 21"/>
                    <a:gd name="T20" fmla="*/ 14 w 21"/>
                    <a:gd name="T21" fmla="*/ 7 h 21"/>
                    <a:gd name="T22" fmla="*/ 14 w 21"/>
                    <a:gd name="T23" fmla="*/ 14 h 21"/>
                    <a:gd name="T24" fmla="*/ 21 w 21"/>
                    <a:gd name="T25" fmla="*/ 14 h 21"/>
                    <a:gd name="T26" fmla="*/ 14 w 21"/>
                    <a:gd name="T27" fmla="*/ 14 h 21"/>
                    <a:gd name="T28" fmla="*/ 14 w 21"/>
                    <a:gd name="T29" fmla="*/ 21 h 21"/>
                    <a:gd name="T30" fmla="*/ 21 w 21"/>
                    <a:gd name="T31" fmla="*/ 21 h 21"/>
                    <a:gd name="T32" fmla="*/ 14 w 21"/>
                    <a:gd name="T33" fmla="*/ 21 h 21"/>
                    <a:gd name="T34" fmla="*/ 7 w 21"/>
                    <a:gd name="T35" fmla="*/ 21 h 21"/>
                    <a:gd name="T36" fmla="*/ 7 w 21"/>
                    <a:gd name="T37" fmla="*/ 14 h 21"/>
                    <a:gd name="T38" fmla="*/ 0 w 21"/>
                    <a:gd name="T39" fmla="*/ 14 h 21"/>
                    <a:gd name="T40" fmla="*/ 0 w 21"/>
                    <a:gd name="T41" fmla="*/ 7 h 21"/>
                    <a:gd name="T42" fmla="*/ 0 w 21"/>
                    <a:gd name="T43" fmla="*/ 0 h 2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1"/>
                    <a:gd name="T67" fmla="*/ 0 h 21"/>
                    <a:gd name="T68" fmla="*/ 21 w 21"/>
                    <a:gd name="T69" fmla="*/ 21 h 2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1" h="2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7" name="Freeform 2745"/>
                <p:cNvSpPr>
                  <a:spLocks/>
                </p:cNvSpPr>
                <p:nvPr/>
              </p:nvSpPr>
              <p:spPr bwMode="auto">
                <a:xfrm>
                  <a:off x="2923" y="94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8" name="Freeform 2746"/>
                <p:cNvSpPr>
                  <a:spLocks/>
                </p:cNvSpPr>
                <p:nvPr/>
              </p:nvSpPr>
              <p:spPr bwMode="auto">
                <a:xfrm>
                  <a:off x="2923" y="15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89" name="Freeform 2747"/>
                <p:cNvSpPr>
                  <a:spLocks/>
                </p:cNvSpPr>
                <p:nvPr/>
              </p:nvSpPr>
              <p:spPr bwMode="auto">
                <a:xfrm>
                  <a:off x="2923" y="15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0" name="Freeform 2748"/>
                <p:cNvSpPr>
                  <a:spLocks/>
                </p:cNvSpPr>
                <p:nvPr/>
              </p:nvSpPr>
              <p:spPr bwMode="auto">
                <a:xfrm>
                  <a:off x="2923" y="14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1" name="Freeform 2749"/>
                <p:cNvSpPr>
                  <a:spLocks/>
                </p:cNvSpPr>
                <p:nvPr/>
              </p:nvSpPr>
              <p:spPr bwMode="auto">
                <a:xfrm>
                  <a:off x="2923" y="145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2" name="Freeform 2750"/>
                <p:cNvSpPr>
                  <a:spLocks/>
                </p:cNvSpPr>
                <p:nvPr/>
              </p:nvSpPr>
              <p:spPr bwMode="auto">
                <a:xfrm>
                  <a:off x="2930" y="23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3" name="Freeform 2751"/>
                <p:cNvSpPr>
                  <a:spLocks/>
                </p:cNvSpPr>
                <p:nvPr/>
              </p:nvSpPr>
              <p:spPr bwMode="auto">
                <a:xfrm>
                  <a:off x="2930" y="153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4" name="Freeform 2752"/>
                <p:cNvSpPr>
                  <a:spLocks/>
                </p:cNvSpPr>
                <p:nvPr/>
              </p:nvSpPr>
              <p:spPr bwMode="auto">
                <a:xfrm>
                  <a:off x="2930" y="15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5" name="Freeform 2753"/>
                <p:cNvSpPr>
                  <a:spLocks/>
                </p:cNvSpPr>
                <p:nvPr/>
              </p:nvSpPr>
              <p:spPr bwMode="auto">
                <a:xfrm>
                  <a:off x="2930" y="15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6" name="Freeform 2754"/>
                <p:cNvSpPr>
                  <a:spLocks/>
                </p:cNvSpPr>
                <p:nvPr/>
              </p:nvSpPr>
              <p:spPr bwMode="auto">
                <a:xfrm>
                  <a:off x="2930" y="15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7" name="Freeform 2755"/>
                <p:cNvSpPr>
                  <a:spLocks/>
                </p:cNvSpPr>
                <p:nvPr/>
              </p:nvSpPr>
              <p:spPr bwMode="auto">
                <a:xfrm>
                  <a:off x="2937" y="23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8" name="Freeform 2756"/>
                <p:cNvSpPr>
                  <a:spLocks/>
                </p:cNvSpPr>
                <p:nvPr/>
              </p:nvSpPr>
              <p:spPr bwMode="auto">
                <a:xfrm>
                  <a:off x="2937" y="158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99" name="Freeform 2757"/>
                <p:cNvSpPr>
                  <a:spLocks/>
                </p:cNvSpPr>
                <p:nvPr/>
              </p:nvSpPr>
              <p:spPr bwMode="auto">
                <a:xfrm>
                  <a:off x="2937" y="1573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8 h 8"/>
                    <a:gd name="T4" fmla="*/ 0 w 7"/>
                    <a:gd name="T5" fmla="*/ 8 h 8"/>
                    <a:gd name="T6" fmla="*/ 0 w 7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0"/>
                      </a:move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0" name="Freeform 2758"/>
                <p:cNvSpPr>
                  <a:spLocks/>
                </p:cNvSpPr>
                <p:nvPr/>
              </p:nvSpPr>
              <p:spPr bwMode="auto">
                <a:xfrm>
                  <a:off x="2937" y="158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1" name="Freeform 2759"/>
                <p:cNvSpPr>
                  <a:spLocks/>
                </p:cNvSpPr>
                <p:nvPr/>
              </p:nvSpPr>
              <p:spPr bwMode="auto">
                <a:xfrm>
                  <a:off x="2937" y="15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2" name="Freeform 2760"/>
                <p:cNvSpPr>
                  <a:spLocks/>
                </p:cNvSpPr>
                <p:nvPr/>
              </p:nvSpPr>
              <p:spPr bwMode="auto">
                <a:xfrm>
                  <a:off x="2937" y="156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3" name="Freeform 2761"/>
                <p:cNvSpPr>
                  <a:spLocks/>
                </p:cNvSpPr>
                <p:nvPr/>
              </p:nvSpPr>
              <p:spPr bwMode="auto">
                <a:xfrm>
                  <a:off x="2937" y="154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4" name="Freeform 2762"/>
                <p:cNvSpPr>
                  <a:spLocks/>
                </p:cNvSpPr>
                <p:nvPr/>
              </p:nvSpPr>
              <p:spPr bwMode="auto">
                <a:xfrm>
                  <a:off x="2937" y="154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5" name="Freeform 2763"/>
                <p:cNvSpPr>
                  <a:spLocks/>
                </p:cNvSpPr>
                <p:nvPr/>
              </p:nvSpPr>
              <p:spPr bwMode="auto">
                <a:xfrm>
                  <a:off x="2944" y="154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6" name="Freeform 2764"/>
                <p:cNvSpPr>
                  <a:spLocks/>
                </p:cNvSpPr>
                <p:nvPr/>
              </p:nvSpPr>
              <p:spPr bwMode="auto">
                <a:xfrm>
                  <a:off x="2944" y="1581"/>
                  <a:ext cx="42" cy="21"/>
                </a:xfrm>
                <a:custGeom>
                  <a:avLst/>
                  <a:gdLst>
                    <a:gd name="T0" fmla="*/ 14 w 42"/>
                    <a:gd name="T1" fmla="*/ 0 h 21"/>
                    <a:gd name="T2" fmla="*/ 21 w 42"/>
                    <a:gd name="T3" fmla="*/ 7 h 21"/>
                    <a:gd name="T4" fmla="*/ 28 w 42"/>
                    <a:gd name="T5" fmla="*/ 7 h 21"/>
                    <a:gd name="T6" fmla="*/ 21 w 42"/>
                    <a:gd name="T7" fmla="*/ 7 h 21"/>
                    <a:gd name="T8" fmla="*/ 21 w 42"/>
                    <a:gd name="T9" fmla="*/ 14 h 21"/>
                    <a:gd name="T10" fmla="*/ 28 w 42"/>
                    <a:gd name="T11" fmla="*/ 14 h 21"/>
                    <a:gd name="T12" fmla="*/ 35 w 42"/>
                    <a:gd name="T13" fmla="*/ 14 h 21"/>
                    <a:gd name="T14" fmla="*/ 42 w 42"/>
                    <a:gd name="T15" fmla="*/ 14 h 21"/>
                    <a:gd name="T16" fmla="*/ 35 w 42"/>
                    <a:gd name="T17" fmla="*/ 14 h 21"/>
                    <a:gd name="T18" fmla="*/ 42 w 42"/>
                    <a:gd name="T19" fmla="*/ 14 h 21"/>
                    <a:gd name="T20" fmla="*/ 42 w 42"/>
                    <a:gd name="T21" fmla="*/ 21 h 21"/>
                    <a:gd name="T22" fmla="*/ 35 w 42"/>
                    <a:gd name="T23" fmla="*/ 21 h 21"/>
                    <a:gd name="T24" fmla="*/ 28 w 42"/>
                    <a:gd name="T25" fmla="*/ 21 h 21"/>
                    <a:gd name="T26" fmla="*/ 28 w 42"/>
                    <a:gd name="T27" fmla="*/ 14 h 21"/>
                    <a:gd name="T28" fmla="*/ 28 w 42"/>
                    <a:gd name="T29" fmla="*/ 21 h 21"/>
                    <a:gd name="T30" fmla="*/ 21 w 42"/>
                    <a:gd name="T31" fmla="*/ 21 h 21"/>
                    <a:gd name="T32" fmla="*/ 21 w 42"/>
                    <a:gd name="T33" fmla="*/ 14 h 21"/>
                    <a:gd name="T34" fmla="*/ 21 w 42"/>
                    <a:gd name="T35" fmla="*/ 21 h 21"/>
                    <a:gd name="T36" fmla="*/ 21 w 42"/>
                    <a:gd name="T37" fmla="*/ 14 h 21"/>
                    <a:gd name="T38" fmla="*/ 28 w 42"/>
                    <a:gd name="T39" fmla="*/ 14 h 21"/>
                    <a:gd name="T40" fmla="*/ 21 w 42"/>
                    <a:gd name="T41" fmla="*/ 14 h 21"/>
                    <a:gd name="T42" fmla="*/ 14 w 42"/>
                    <a:gd name="T43" fmla="*/ 14 h 21"/>
                    <a:gd name="T44" fmla="*/ 7 w 42"/>
                    <a:gd name="T45" fmla="*/ 14 h 21"/>
                    <a:gd name="T46" fmla="*/ 14 w 42"/>
                    <a:gd name="T47" fmla="*/ 14 h 21"/>
                    <a:gd name="T48" fmla="*/ 14 w 42"/>
                    <a:gd name="T49" fmla="*/ 7 h 21"/>
                    <a:gd name="T50" fmla="*/ 7 w 42"/>
                    <a:gd name="T51" fmla="*/ 7 h 21"/>
                    <a:gd name="T52" fmla="*/ 7 w 42"/>
                    <a:gd name="T53" fmla="*/ 0 h 21"/>
                    <a:gd name="T54" fmla="*/ 7 w 42"/>
                    <a:gd name="T55" fmla="*/ 7 h 21"/>
                    <a:gd name="T56" fmla="*/ 0 w 42"/>
                    <a:gd name="T57" fmla="*/ 7 h 21"/>
                    <a:gd name="T58" fmla="*/ 0 w 42"/>
                    <a:gd name="T59" fmla="*/ 0 h 21"/>
                    <a:gd name="T60" fmla="*/ 7 w 42"/>
                    <a:gd name="T61" fmla="*/ 0 h 21"/>
                    <a:gd name="T62" fmla="*/ 14 w 42"/>
                    <a:gd name="T63" fmla="*/ 0 h 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2"/>
                    <a:gd name="T97" fmla="*/ 0 h 21"/>
                    <a:gd name="T98" fmla="*/ 42 w 42"/>
                    <a:gd name="T99" fmla="*/ 21 h 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2" h="21">
                      <a:moveTo>
                        <a:pt x="14" y="0"/>
                      </a:move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35" y="14"/>
                      </a:lnTo>
                      <a:lnTo>
                        <a:pt x="42" y="14"/>
                      </a:lnTo>
                      <a:lnTo>
                        <a:pt x="42" y="21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7" name="Freeform 2765"/>
                <p:cNvSpPr>
                  <a:spLocks/>
                </p:cNvSpPr>
                <p:nvPr/>
              </p:nvSpPr>
              <p:spPr bwMode="auto">
                <a:xfrm>
                  <a:off x="2944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8" name="Freeform 2766"/>
                <p:cNvSpPr>
                  <a:spLocks/>
                </p:cNvSpPr>
                <p:nvPr/>
              </p:nvSpPr>
              <p:spPr bwMode="auto">
                <a:xfrm>
                  <a:off x="2944" y="15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09" name="Freeform 2767"/>
                <p:cNvSpPr>
                  <a:spLocks/>
                </p:cNvSpPr>
                <p:nvPr/>
              </p:nvSpPr>
              <p:spPr bwMode="auto">
                <a:xfrm>
                  <a:off x="2951" y="11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0" name="Freeform 2768"/>
                <p:cNvSpPr>
                  <a:spLocks/>
                </p:cNvSpPr>
                <p:nvPr/>
              </p:nvSpPr>
              <p:spPr bwMode="auto">
                <a:xfrm>
                  <a:off x="2951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1" name="Freeform 2769"/>
                <p:cNvSpPr>
                  <a:spLocks/>
                </p:cNvSpPr>
                <p:nvPr/>
              </p:nvSpPr>
              <p:spPr bwMode="auto">
                <a:xfrm>
                  <a:off x="2951" y="158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2" name="Freeform 2770"/>
                <p:cNvSpPr>
                  <a:spLocks/>
                </p:cNvSpPr>
                <p:nvPr/>
              </p:nvSpPr>
              <p:spPr bwMode="auto">
                <a:xfrm>
                  <a:off x="2958" y="2417"/>
                  <a:ext cx="7" cy="14"/>
                </a:xfrm>
                <a:custGeom>
                  <a:avLst/>
                  <a:gdLst>
                    <a:gd name="T0" fmla="*/ 0 w 7"/>
                    <a:gd name="T1" fmla="*/ 14 h 14"/>
                    <a:gd name="T2" fmla="*/ 0 w 7"/>
                    <a:gd name="T3" fmla="*/ 7 h 14"/>
                    <a:gd name="T4" fmla="*/ 0 w 7"/>
                    <a:gd name="T5" fmla="*/ 0 h 14"/>
                    <a:gd name="T6" fmla="*/ 0 w 7"/>
                    <a:gd name="T7" fmla="*/ 7 h 14"/>
                    <a:gd name="T8" fmla="*/ 0 w 7"/>
                    <a:gd name="T9" fmla="*/ 0 h 14"/>
                    <a:gd name="T10" fmla="*/ 0 w 7"/>
                    <a:gd name="T11" fmla="*/ 7 h 14"/>
                    <a:gd name="T12" fmla="*/ 0 w 7"/>
                    <a:gd name="T13" fmla="*/ 0 h 14"/>
                    <a:gd name="T14" fmla="*/ 0 w 7"/>
                    <a:gd name="T15" fmla="*/ 7 h 14"/>
                    <a:gd name="T16" fmla="*/ 7 w 7"/>
                    <a:gd name="T17" fmla="*/ 7 h 14"/>
                    <a:gd name="T18" fmla="*/ 7 w 7"/>
                    <a:gd name="T19" fmla="*/ 14 h 14"/>
                    <a:gd name="T20" fmla="*/ 7 w 7"/>
                    <a:gd name="T21" fmla="*/ 7 h 14"/>
                    <a:gd name="T22" fmla="*/ 7 w 7"/>
                    <a:gd name="T23" fmla="*/ 14 h 14"/>
                    <a:gd name="T24" fmla="*/ 0 w 7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"/>
                    <a:gd name="T40" fmla="*/ 0 h 14"/>
                    <a:gd name="T41" fmla="*/ 7 w 7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3" name="Freeform 2771"/>
                <p:cNvSpPr>
                  <a:spLocks/>
                </p:cNvSpPr>
                <p:nvPr/>
              </p:nvSpPr>
              <p:spPr bwMode="auto">
                <a:xfrm>
                  <a:off x="2958" y="1708"/>
                  <a:ext cx="71" cy="43"/>
                </a:xfrm>
                <a:custGeom>
                  <a:avLst/>
                  <a:gdLst>
                    <a:gd name="T0" fmla="*/ 43 w 71"/>
                    <a:gd name="T1" fmla="*/ 7 h 43"/>
                    <a:gd name="T2" fmla="*/ 50 w 71"/>
                    <a:gd name="T3" fmla="*/ 7 h 43"/>
                    <a:gd name="T4" fmla="*/ 57 w 71"/>
                    <a:gd name="T5" fmla="*/ 7 h 43"/>
                    <a:gd name="T6" fmla="*/ 57 w 71"/>
                    <a:gd name="T7" fmla="*/ 0 h 43"/>
                    <a:gd name="T8" fmla="*/ 57 w 71"/>
                    <a:gd name="T9" fmla="*/ 7 h 43"/>
                    <a:gd name="T10" fmla="*/ 64 w 71"/>
                    <a:gd name="T11" fmla="*/ 7 h 43"/>
                    <a:gd name="T12" fmla="*/ 71 w 71"/>
                    <a:gd name="T13" fmla="*/ 7 h 43"/>
                    <a:gd name="T14" fmla="*/ 64 w 71"/>
                    <a:gd name="T15" fmla="*/ 7 h 43"/>
                    <a:gd name="T16" fmla="*/ 64 w 71"/>
                    <a:gd name="T17" fmla="*/ 14 h 43"/>
                    <a:gd name="T18" fmla="*/ 64 w 71"/>
                    <a:gd name="T19" fmla="*/ 21 h 43"/>
                    <a:gd name="T20" fmla="*/ 57 w 71"/>
                    <a:gd name="T21" fmla="*/ 21 h 43"/>
                    <a:gd name="T22" fmla="*/ 50 w 71"/>
                    <a:gd name="T23" fmla="*/ 21 h 43"/>
                    <a:gd name="T24" fmla="*/ 50 w 71"/>
                    <a:gd name="T25" fmla="*/ 29 h 43"/>
                    <a:gd name="T26" fmla="*/ 43 w 71"/>
                    <a:gd name="T27" fmla="*/ 29 h 43"/>
                    <a:gd name="T28" fmla="*/ 43 w 71"/>
                    <a:gd name="T29" fmla="*/ 36 h 43"/>
                    <a:gd name="T30" fmla="*/ 35 w 71"/>
                    <a:gd name="T31" fmla="*/ 36 h 43"/>
                    <a:gd name="T32" fmla="*/ 28 w 71"/>
                    <a:gd name="T33" fmla="*/ 36 h 43"/>
                    <a:gd name="T34" fmla="*/ 21 w 71"/>
                    <a:gd name="T35" fmla="*/ 36 h 43"/>
                    <a:gd name="T36" fmla="*/ 14 w 71"/>
                    <a:gd name="T37" fmla="*/ 36 h 43"/>
                    <a:gd name="T38" fmla="*/ 14 w 71"/>
                    <a:gd name="T39" fmla="*/ 43 h 43"/>
                    <a:gd name="T40" fmla="*/ 7 w 71"/>
                    <a:gd name="T41" fmla="*/ 43 h 43"/>
                    <a:gd name="T42" fmla="*/ 7 w 71"/>
                    <a:gd name="T43" fmla="*/ 36 h 43"/>
                    <a:gd name="T44" fmla="*/ 7 w 71"/>
                    <a:gd name="T45" fmla="*/ 29 h 43"/>
                    <a:gd name="T46" fmla="*/ 0 w 71"/>
                    <a:gd name="T47" fmla="*/ 29 h 43"/>
                    <a:gd name="T48" fmla="*/ 7 w 71"/>
                    <a:gd name="T49" fmla="*/ 21 h 43"/>
                    <a:gd name="T50" fmla="*/ 14 w 71"/>
                    <a:gd name="T51" fmla="*/ 21 h 43"/>
                    <a:gd name="T52" fmla="*/ 14 w 71"/>
                    <a:gd name="T53" fmla="*/ 14 h 43"/>
                    <a:gd name="T54" fmla="*/ 14 w 71"/>
                    <a:gd name="T55" fmla="*/ 7 h 43"/>
                    <a:gd name="T56" fmla="*/ 21 w 71"/>
                    <a:gd name="T57" fmla="*/ 7 h 43"/>
                    <a:gd name="T58" fmla="*/ 28 w 71"/>
                    <a:gd name="T59" fmla="*/ 7 h 43"/>
                    <a:gd name="T60" fmla="*/ 35 w 71"/>
                    <a:gd name="T61" fmla="*/ 7 h 43"/>
                    <a:gd name="T62" fmla="*/ 43 w 71"/>
                    <a:gd name="T63" fmla="*/ 7 h 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1"/>
                    <a:gd name="T97" fmla="*/ 0 h 43"/>
                    <a:gd name="T98" fmla="*/ 71 w 71"/>
                    <a:gd name="T99" fmla="*/ 43 h 4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1" h="43">
                      <a:moveTo>
                        <a:pt x="43" y="7"/>
                      </a:move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lnTo>
                        <a:pt x="64" y="7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57" y="21"/>
                      </a:lnTo>
                      <a:lnTo>
                        <a:pt x="50" y="21"/>
                      </a:lnTo>
                      <a:lnTo>
                        <a:pt x="50" y="29"/>
                      </a:lnTo>
                      <a:lnTo>
                        <a:pt x="43" y="29"/>
                      </a:lnTo>
                      <a:lnTo>
                        <a:pt x="43" y="36"/>
                      </a:lnTo>
                      <a:lnTo>
                        <a:pt x="35" y="36"/>
                      </a:lnTo>
                      <a:lnTo>
                        <a:pt x="28" y="36"/>
                      </a:lnTo>
                      <a:lnTo>
                        <a:pt x="21" y="36"/>
                      </a:lnTo>
                      <a:lnTo>
                        <a:pt x="14" y="36"/>
                      </a:lnTo>
                      <a:lnTo>
                        <a:pt x="14" y="43"/>
                      </a:lnTo>
                      <a:lnTo>
                        <a:pt x="7" y="43"/>
                      </a:lnTo>
                      <a:lnTo>
                        <a:pt x="7" y="36"/>
                      </a:lnTo>
                      <a:lnTo>
                        <a:pt x="7" y="29"/>
                      </a:lnTo>
                      <a:lnTo>
                        <a:pt x="0" y="29"/>
                      </a:lnTo>
                      <a:lnTo>
                        <a:pt x="7" y="21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3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4" name="Freeform 2772"/>
                <p:cNvSpPr>
                  <a:spLocks/>
                </p:cNvSpPr>
                <p:nvPr/>
              </p:nvSpPr>
              <p:spPr bwMode="auto">
                <a:xfrm>
                  <a:off x="2958" y="102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5" name="Freeform 2773"/>
                <p:cNvSpPr>
                  <a:spLocks/>
                </p:cNvSpPr>
                <p:nvPr/>
              </p:nvSpPr>
              <p:spPr bwMode="auto">
                <a:xfrm>
                  <a:off x="2958" y="241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6" name="Freeform 2774"/>
                <p:cNvSpPr>
                  <a:spLocks/>
                </p:cNvSpPr>
                <p:nvPr/>
              </p:nvSpPr>
              <p:spPr bwMode="auto">
                <a:xfrm>
                  <a:off x="2958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7" name="Freeform 2775"/>
                <p:cNvSpPr>
                  <a:spLocks/>
                </p:cNvSpPr>
                <p:nvPr/>
              </p:nvSpPr>
              <p:spPr bwMode="auto">
                <a:xfrm>
                  <a:off x="2958" y="241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8" name="Freeform 2776"/>
                <p:cNvSpPr>
                  <a:spLocks/>
                </p:cNvSpPr>
                <p:nvPr/>
              </p:nvSpPr>
              <p:spPr bwMode="auto">
                <a:xfrm>
                  <a:off x="2965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19" name="Freeform 2777"/>
                <p:cNvSpPr>
                  <a:spLocks/>
                </p:cNvSpPr>
                <p:nvPr/>
              </p:nvSpPr>
              <p:spPr bwMode="auto">
                <a:xfrm>
                  <a:off x="2965" y="170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0" name="Freeform 2778"/>
                <p:cNvSpPr>
                  <a:spLocks/>
                </p:cNvSpPr>
                <p:nvPr/>
              </p:nvSpPr>
              <p:spPr bwMode="auto">
                <a:xfrm>
                  <a:off x="2972" y="15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1" name="Freeform 2779"/>
                <p:cNvSpPr>
                  <a:spLocks/>
                </p:cNvSpPr>
                <p:nvPr/>
              </p:nvSpPr>
              <p:spPr bwMode="auto">
                <a:xfrm>
                  <a:off x="2972" y="158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2" name="Freeform 2780"/>
                <p:cNvSpPr>
                  <a:spLocks/>
                </p:cNvSpPr>
                <p:nvPr/>
              </p:nvSpPr>
              <p:spPr bwMode="auto">
                <a:xfrm>
                  <a:off x="2972" y="243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3" name="Freeform 2781"/>
                <p:cNvSpPr>
                  <a:spLocks/>
                </p:cNvSpPr>
                <p:nvPr/>
              </p:nvSpPr>
              <p:spPr bwMode="auto">
                <a:xfrm>
                  <a:off x="2972" y="16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4" name="Freeform 2782"/>
                <p:cNvSpPr>
                  <a:spLocks/>
                </p:cNvSpPr>
                <p:nvPr/>
              </p:nvSpPr>
              <p:spPr bwMode="auto">
                <a:xfrm>
                  <a:off x="2979" y="24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5" name="Freeform 2783"/>
                <p:cNvSpPr>
                  <a:spLocks/>
                </p:cNvSpPr>
                <p:nvPr/>
              </p:nvSpPr>
              <p:spPr bwMode="auto">
                <a:xfrm>
                  <a:off x="2979" y="1425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6" name="Freeform 2784"/>
                <p:cNvSpPr>
                  <a:spLocks/>
                </p:cNvSpPr>
                <p:nvPr/>
              </p:nvSpPr>
              <p:spPr bwMode="auto">
                <a:xfrm>
                  <a:off x="2979" y="24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7" name="Freeform 2785"/>
                <p:cNvSpPr>
                  <a:spLocks/>
                </p:cNvSpPr>
                <p:nvPr/>
              </p:nvSpPr>
              <p:spPr bwMode="auto">
                <a:xfrm>
                  <a:off x="2979" y="15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8" name="Freeform 2786"/>
                <p:cNvSpPr>
                  <a:spLocks/>
                </p:cNvSpPr>
                <p:nvPr/>
              </p:nvSpPr>
              <p:spPr bwMode="auto">
                <a:xfrm>
                  <a:off x="2979" y="1566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14 w 14"/>
                    <a:gd name="T3" fmla="*/ 7 h 7"/>
                    <a:gd name="T4" fmla="*/ 7 w 14"/>
                    <a:gd name="T5" fmla="*/ 7 h 7"/>
                    <a:gd name="T6" fmla="*/ 0 w 14"/>
                    <a:gd name="T7" fmla="*/ 7 h 7"/>
                    <a:gd name="T8" fmla="*/ 7 w 14"/>
                    <a:gd name="T9" fmla="*/ 7 h 7"/>
                    <a:gd name="T10" fmla="*/ 0 w 14"/>
                    <a:gd name="T11" fmla="*/ 7 h 7"/>
                    <a:gd name="T12" fmla="*/ 0 w 14"/>
                    <a:gd name="T13" fmla="*/ 0 h 7"/>
                    <a:gd name="T14" fmla="*/ 7 w 14"/>
                    <a:gd name="T15" fmla="*/ 0 h 7"/>
                    <a:gd name="T16" fmla="*/ 0 w 14"/>
                    <a:gd name="T17" fmla="*/ 0 h 7"/>
                    <a:gd name="T18" fmla="*/ 7 w 14"/>
                    <a:gd name="T19" fmla="*/ 0 h 7"/>
                    <a:gd name="T20" fmla="*/ 7 w 14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29" name="Freeform 2787"/>
                <p:cNvSpPr>
                  <a:spLocks/>
                </p:cNvSpPr>
                <p:nvPr/>
              </p:nvSpPr>
              <p:spPr bwMode="auto">
                <a:xfrm>
                  <a:off x="2986" y="2431"/>
                  <a:ext cx="50" cy="21"/>
                </a:xfrm>
                <a:custGeom>
                  <a:avLst/>
                  <a:gdLst>
                    <a:gd name="T0" fmla="*/ 29 w 50"/>
                    <a:gd name="T1" fmla="*/ 21 h 21"/>
                    <a:gd name="T2" fmla="*/ 29 w 50"/>
                    <a:gd name="T3" fmla="*/ 14 h 21"/>
                    <a:gd name="T4" fmla="*/ 22 w 50"/>
                    <a:gd name="T5" fmla="*/ 14 h 21"/>
                    <a:gd name="T6" fmla="*/ 15 w 50"/>
                    <a:gd name="T7" fmla="*/ 14 h 21"/>
                    <a:gd name="T8" fmla="*/ 7 w 50"/>
                    <a:gd name="T9" fmla="*/ 14 h 21"/>
                    <a:gd name="T10" fmla="*/ 7 w 50"/>
                    <a:gd name="T11" fmla="*/ 7 h 21"/>
                    <a:gd name="T12" fmla="*/ 7 w 50"/>
                    <a:gd name="T13" fmla="*/ 14 h 21"/>
                    <a:gd name="T14" fmla="*/ 7 w 50"/>
                    <a:gd name="T15" fmla="*/ 7 h 21"/>
                    <a:gd name="T16" fmla="*/ 0 w 50"/>
                    <a:gd name="T17" fmla="*/ 7 h 21"/>
                    <a:gd name="T18" fmla="*/ 7 w 50"/>
                    <a:gd name="T19" fmla="*/ 7 h 21"/>
                    <a:gd name="T20" fmla="*/ 7 w 50"/>
                    <a:gd name="T21" fmla="*/ 0 h 21"/>
                    <a:gd name="T22" fmla="*/ 7 w 50"/>
                    <a:gd name="T23" fmla="*/ 7 h 21"/>
                    <a:gd name="T24" fmla="*/ 7 w 50"/>
                    <a:gd name="T25" fmla="*/ 0 h 21"/>
                    <a:gd name="T26" fmla="*/ 7 w 50"/>
                    <a:gd name="T27" fmla="*/ 7 h 21"/>
                    <a:gd name="T28" fmla="*/ 15 w 50"/>
                    <a:gd name="T29" fmla="*/ 7 h 21"/>
                    <a:gd name="T30" fmla="*/ 22 w 50"/>
                    <a:gd name="T31" fmla="*/ 7 h 21"/>
                    <a:gd name="T32" fmla="*/ 22 w 50"/>
                    <a:gd name="T33" fmla="*/ 14 h 21"/>
                    <a:gd name="T34" fmla="*/ 22 w 50"/>
                    <a:gd name="T35" fmla="*/ 7 h 21"/>
                    <a:gd name="T36" fmla="*/ 15 w 50"/>
                    <a:gd name="T37" fmla="*/ 7 h 21"/>
                    <a:gd name="T38" fmla="*/ 22 w 50"/>
                    <a:gd name="T39" fmla="*/ 7 h 21"/>
                    <a:gd name="T40" fmla="*/ 22 w 50"/>
                    <a:gd name="T41" fmla="*/ 0 h 21"/>
                    <a:gd name="T42" fmla="*/ 29 w 50"/>
                    <a:gd name="T43" fmla="*/ 0 h 21"/>
                    <a:gd name="T44" fmla="*/ 29 w 50"/>
                    <a:gd name="T45" fmla="*/ 7 h 21"/>
                    <a:gd name="T46" fmla="*/ 36 w 50"/>
                    <a:gd name="T47" fmla="*/ 7 h 21"/>
                    <a:gd name="T48" fmla="*/ 36 w 50"/>
                    <a:gd name="T49" fmla="*/ 0 h 21"/>
                    <a:gd name="T50" fmla="*/ 43 w 50"/>
                    <a:gd name="T51" fmla="*/ 0 h 21"/>
                    <a:gd name="T52" fmla="*/ 43 w 50"/>
                    <a:gd name="T53" fmla="*/ 7 h 21"/>
                    <a:gd name="T54" fmla="*/ 36 w 50"/>
                    <a:gd name="T55" fmla="*/ 7 h 21"/>
                    <a:gd name="T56" fmla="*/ 43 w 50"/>
                    <a:gd name="T57" fmla="*/ 7 h 21"/>
                    <a:gd name="T58" fmla="*/ 43 w 50"/>
                    <a:gd name="T59" fmla="*/ 14 h 21"/>
                    <a:gd name="T60" fmla="*/ 43 w 50"/>
                    <a:gd name="T61" fmla="*/ 7 h 21"/>
                    <a:gd name="T62" fmla="*/ 50 w 50"/>
                    <a:gd name="T63" fmla="*/ 7 h 21"/>
                    <a:gd name="T64" fmla="*/ 43 w 50"/>
                    <a:gd name="T65" fmla="*/ 7 h 21"/>
                    <a:gd name="T66" fmla="*/ 43 w 50"/>
                    <a:gd name="T67" fmla="*/ 14 h 21"/>
                    <a:gd name="T68" fmla="*/ 50 w 50"/>
                    <a:gd name="T69" fmla="*/ 14 h 21"/>
                    <a:gd name="T70" fmla="*/ 50 w 50"/>
                    <a:gd name="T71" fmla="*/ 7 h 21"/>
                    <a:gd name="T72" fmla="*/ 50 w 50"/>
                    <a:gd name="T73" fmla="*/ 14 h 21"/>
                    <a:gd name="T74" fmla="*/ 43 w 50"/>
                    <a:gd name="T75" fmla="*/ 14 h 21"/>
                    <a:gd name="T76" fmla="*/ 43 w 50"/>
                    <a:gd name="T77" fmla="*/ 21 h 21"/>
                    <a:gd name="T78" fmla="*/ 36 w 50"/>
                    <a:gd name="T79" fmla="*/ 21 h 21"/>
                    <a:gd name="T80" fmla="*/ 29 w 50"/>
                    <a:gd name="T81" fmla="*/ 21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0"/>
                    <a:gd name="T124" fmla="*/ 0 h 21"/>
                    <a:gd name="T125" fmla="*/ 50 w 50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0" h="21">
                      <a:moveTo>
                        <a:pt x="29" y="21"/>
                      </a:moveTo>
                      <a:lnTo>
                        <a:pt x="29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36" y="7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43" y="7"/>
                      </a:lnTo>
                      <a:lnTo>
                        <a:pt x="36" y="7"/>
                      </a:lnTo>
                      <a:lnTo>
                        <a:pt x="43" y="7"/>
                      </a:lnTo>
                      <a:lnTo>
                        <a:pt x="43" y="14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43" y="7"/>
                      </a:lnTo>
                      <a:lnTo>
                        <a:pt x="43" y="14"/>
                      </a:lnTo>
                      <a:lnTo>
                        <a:pt x="50" y="14"/>
                      </a:lnTo>
                      <a:lnTo>
                        <a:pt x="50" y="7"/>
                      </a:lnTo>
                      <a:lnTo>
                        <a:pt x="50" y="14"/>
                      </a:lnTo>
                      <a:lnTo>
                        <a:pt x="43" y="14"/>
                      </a:lnTo>
                      <a:lnTo>
                        <a:pt x="43" y="21"/>
                      </a:lnTo>
                      <a:lnTo>
                        <a:pt x="36" y="21"/>
                      </a:lnTo>
                      <a:lnTo>
                        <a:pt x="29" y="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0" name="Freeform 2788"/>
                <p:cNvSpPr>
                  <a:spLocks/>
                </p:cNvSpPr>
                <p:nvPr/>
              </p:nvSpPr>
              <p:spPr bwMode="auto">
                <a:xfrm>
                  <a:off x="2986" y="14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1" name="Freeform 2789"/>
                <p:cNvSpPr>
                  <a:spLocks/>
                </p:cNvSpPr>
                <p:nvPr/>
              </p:nvSpPr>
              <p:spPr bwMode="auto">
                <a:xfrm>
                  <a:off x="2986" y="20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2" name="Freeform 2790"/>
                <p:cNvSpPr>
                  <a:spLocks/>
                </p:cNvSpPr>
                <p:nvPr/>
              </p:nvSpPr>
              <p:spPr bwMode="auto">
                <a:xfrm>
                  <a:off x="2993" y="24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3" name="Freeform 2791"/>
                <p:cNvSpPr>
                  <a:spLocks/>
                </p:cNvSpPr>
                <p:nvPr/>
              </p:nvSpPr>
              <p:spPr bwMode="auto">
                <a:xfrm>
                  <a:off x="2993" y="203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4" name="Freeform 2792"/>
                <p:cNvSpPr>
                  <a:spLocks/>
                </p:cNvSpPr>
                <p:nvPr/>
              </p:nvSpPr>
              <p:spPr bwMode="auto">
                <a:xfrm>
                  <a:off x="2993" y="244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5" name="Freeform 2793"/>
                <p:cNvSpPr>
                  <a:spLocks/>
                </p:cNvSpPr>
                <p:nvPr/>
              </p:nvSpPr>
              <p:spPr bwMode="auto">
                <a:xfrm>
                  <a:off x="2993" y="244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6" name="Freeform 2794"/>
                <p:cNvSpPr>
                  <a:spLocks/>
                </p:cNvSpPr>
                <p:nvPr/>
              </p:nvSpPr>
              <p:spPr bwMode="auto">
                <a:xfrm>
                  <a:off x="2993" y="1425"/>
                  <a:ext cx="15" cy="1"/>
                </a:xfrm>
                <a:custGeom>
                  <a:avLst/>
                  <a:gdLst>
                    <a:gd name="T0" fmla="*/ 15 w 15"/>
                    <a:gd name="T1" fmla="*/ 0 h 1"/>
                    <a:gd name="T2" fmla="*/ 8 w 15"/>
                    <a:gd name="T3" fmla="*/ 0 h 1"/>
                    <a:gd name="T4" fmla="*/ 15 w 15"/>
                    <a:gd name="T5" fmla="*/ 0 h 1"/>
                    <a:gd name="T6" fmla="*/ 8 w 15"/>
                    <a:gd name="T7" fmla="*/ 0 h 1"/>
                    <a:gd name="T8" fmla="*/ 0 w 15"/>
                    <a:gd name="T9" fmla="*/ 0 h 1"/>
                    <a:gd name="T10" fmla="*/ 8 w 15"/>
                    <a:gd name="T11" fmla="*/ 0 h 1"/>
                    <a:gd name="T12" fmla="*/ 15 w 15"/>
                    <a:gd name="T13" fmla="*/ 0 h 1"/>
                    <a:gd name="T14" fmla="*/ 8 w 15"/>
                    <a:gd name="T15" fmla="*/ 0 h 1"/>
                    <a:gd name="T16" fmla="*/ 15 w 15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"/>
                    <a:gd name="T29" fmla="*/ 15 w 15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">
                      <a:moveTo>
                        <a:pt x="15" y="0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7" name="Freeform 2795"/>
                <p:cNvSpPr>
                  <a:spLocks/>
                </p:cNvSpPr>
                <p:nvPr/>
              </p:nvSpPr>
              <p:spPr bwMode="auto">
                <a:xfrm>
                  <a:off x="2993" y="1425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8" name="Freeform 2796"/>
                <p:cNvSpPr>
                  <a:spLocks/>
                </p:cNvSpPr>
                <p:nvPr/>
              </p:nvSpPr>
              <p:spPr bwMode="auto">
                <a:xfrm>
                  <a:off x="3001" y="17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39" name="Freeform 2797"/>
                <p:cNvSpPr>
                  <a:spLocks/>
                </p:cNvSpPr>
                <p:nvPr/>
              </p:nvSpPr>
              <p:spPr bwMode="auto">
                <a:xfrm>
                  <a:off x="3001" y="243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0" name="Freeform 2798"/>
                <p:cNvSpPr>
                  <a:spLocks/>
                </p:cNvSpPr>
                <p:nvPr/>
              </p:nvSpPr>
              <p:spPr bwMode="auto">
                <a:xfrm>
                  <a:off x="3001" y="26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1" name="Rectangle 2799"/>
                <p:cNvSpPr>
                  <a:spLocks noChangeArrowheads="1"/>
                </p:cNvSpPr>
                <p:nvPr/>
              </p:nvSpPr>
              <p:spPr bwMode="auto">
                <a:xfrm>
                  <a:off x="3001" y="141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2" name="Freeform 2800"/>
                <p:cNvSpPr>
                  <a:spLocks/>
                </p:cNvSpPr>
                <p:nvPr/>
              </p:nvSpPr>
              <p:spPr bwMode="auto">
                <a:xfrm>
                  <a:off x="3001" y="242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7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3" name="Freeform 2801"/>
                <p:cNvSpPr>
                  <a:spLocks/>
                </p:cNvSpPr>
                <p:nvPr/>
              </p:nvSpPr>
              <p:spPr bwMode="auto">
                <a:xfrm>
                  <a:off x="3001" y="25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4" name="Freeform 2802"/>
                <p:cNvSpPr>
                  <a:spLocks/>
                </p:cNvSpPr>
                <p:nvPr/>
              </p:nvSpPr>
              <p:spPr bwMode="auto">
                <a:xfrm>
                  <a:off x="3008" y="24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5" name="Freeform 2803"/>
                <p:cNvSpPr>
                  <a:spLocks/>
                </p:cNvSpPr>
                <p:nvPr/>
              </p:nvSpPr>
              <p:spPr bwMode="auto">
                <a:xfrm>
                  <a:off x="3008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6" name="Freeform 2804"/>
                <p:cNvSpPr>
                  <a:spLocks/>
                </p:cNvSpPr>
                <p:nvPr/>
              </p:nvSpPr>
              <p:spPr bwMode="auto">
                <a:xfrm>
                  <a:off x="3008" y="143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7" name="Freeform 2805"/>
                <p:cNvSpPr>
                  <a:spLocks/>
                </p:cNvSpPr>
                <p:nvPr/>
              </p:nvSpPr>
              <p:spPr bwMode="auto">
                <a:xfrm>
                  <a:off x="3008" y="14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8" name="Freeform 2806"/>
                <p:cNvSpPr>
                  <a:spLocks/>
                </p:cNvSpPr>
                <p:nvPr/>
              </p:nvSpPr>
              <p:spPr bwMode="auto">
                <a:xfrm>
                  <a:off x="3008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49" name="Freeform 2807"/>
                <p:cNvSpPr>
                  <a:spLocks/>
                </p:cNvSpPr>
                <p:nvPr/>
              </p:nvSpPr>
              <p:spPr bwMode="auto">
                <a:xfrm>
                  <a:off x="3008" y="95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0" name="Freeform 2808"/>
                <p:cNvSpPr>
                  <a:spLocks/>
                </p:cNvSpPr>
                <p:nvPr/>
              </p:nvSpPr>
              <p:spPr bwMode="auto">
                <a:xfrm>
                  <a:off x="3008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1" name="Freeform 2809"/>
                <p:cNvSpPr>
                  <a:spLocks/>
                </p:cNvSpPr>
                <p:nvPr/>
              </p:nvSpPr>
              <p:spPr bwMode="auto">
                <a:xfrm>
                  <a:off x="3008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2" name="Freeform 2810"/>
                <p:cNvSpPr>
                  <a:spLocks/>
                </p:cNvSpPr>
                <p:nvPr/>
              </p:nvSpPr>
              <p:spPr bwMode="auto">
                <a:xfrm>
                  <a:off x="3008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3" name="Freeform 2811"/>
                <p:cNvSpPr>
                  <a:spLocks/>
                </p:cNvSpPr>
                <p:nvPr/>
              </p:nvSpPr>
              <p:spPr bwMode="auto">
                <a:xfrm>
                  <a:off x="3008" y="243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4" name="Freeform 2812"/>
                <p:cNvSpPr>
                  <a:spLocks/>
                </p:cNvSpPr>
                <p:nvPr/>
              </p:nvSpPr>
              <p:spPr bwMode="auto">
                <a:xfrm>
                  <a:off x="3008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5" name="Freeform 2813"/>
                <p:cNvSpPr>
                  <a:spLocks/>
                </p:cNvSpPr>
                <p:nvPr/>
              </p:nvSpPr>
              <p:spPr bwMode="auto">
                <a:xfrm>
                  <a:off x="3015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6" name="Freeform 2814"/>
                <p:cNvSpPr>
                  <a:spLocks/>
                </p:cNvSpPr>
                <p:nvPr/>
              </p:nvSpPr>
              <p:spPr bwMode="auto">
                <a:xfrm>
                  <a:off x="3015" y="24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7" name="Freeform 2815"/>
                <p:cNvSpPr>
                  <a:spLocks/>
                </p:cNvSpPr>
                <p:nvPr/>
              </p:nvSpPr>
              <p:spPr bwMode="auto">
                <a:xfrm>
                  <a:off x="3015" y="143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8" name="Freeform 2816"/>
                <p:cNvSpPr>
                  <a:spLocks/>
                </p:cNvSpPr>
                <p:nvPr/>
              </p:nvSpPr>
              <p:spPr bwMode="auto">
                <a:xfrm>
                  <a:off x="3015" y="243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59" name="Freeform 2817"/>
                <p:cNvSpPr>
                  <a:spLocks/>
                </p:cNvSpPr>
                <p:nvPr/>
              </p:nvSpPr>
              <p:spPr bwMode="auto">
                <a:xfrm>
                  <a:off x="3015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0" name="Freeform 2818"/>
                <p:cNvSpPr>
                  <a:spLocks/>
                </p:cNvSpPr>
                <p:nvPr/>
              </p:nvSpPr>
              <p:spPr bwMode="auto">
                <a:xfrm>
                  <a:off x="3015" y="143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1" name="Freeform 2819"/>
                <p:cNvSpPr>
                  <a:spLocks/>
                </p:cNvSpPr>
                <p:nvPr/>
              </p:nvSpPr>
              <p:spPr bwMode="auto">
                <a:xfrm>
                  <a:off x="3022" y="2126"/>
                  <a:ext cx="42" cy="22"/>
                </a:xfrm>
                <a:custGeom>
                  <a:avLst/>
                  <a:gdLst>
                    <a:gd name="T0" fmla="*/ 21 w 42"/>
                    <a:gd name="T1" fmla="*/ 0 h 22"/>
                    <a:gd name="T2" fmla="*/ 28 w 42"/>
                    <a:gd name="T3" fmla="*/ 0 h 22"/>
                    <a:gd name="T4" fmla="*/ 28 w 42"/>
                    <a:gd name="T5" fmla="*/ 7 h 22"/>
                    <a:gd name="T6" fmla="*/ 35 w 42"/>
                    <a:gd name="T7" fmla="*/ 7 h 22"/>
                    <a:gd name="T8" fmla="*/ 35 w 42"/>
                    <a:gd name="T9" fmla="*/ 15 h 22"/>
                    <a:gd name="T10" fmla="*/ 42 w 42"/>
                    <a:gd name="T11" fmla="*/ 15 h 22"/>
                    <a:gd name="T12" fmla="*/ 42 w 42"/>
                    <a:gd name="T13" fmla="*/ 22 h 22"/>
                    <a:gd name="T14" fmla="*/ 35 w 42"/>
                    <a:gd name="T15" fmla="*/ 22 h 22"/>
                    <a:gd name="T16" fmla="*/ 28 w 42"/>
                    <a:gd name="T17" fmla="*/ 22 h 22"/>
                    <a:gd name="T18" fmla="*/ 28 w 42"/>
                    <a:gd name="T19" fmla="*/ 15 h 22"/>
                    <a:gd name="T20" fmla="*/ 21 w 42"/>
                    <a:gd name="T21" fmla="*/ 15 h 22"/>
                    <a:gd name="T22" fmla="*/ 14 w 42"/>
                    <a:gd name="T23" fmla="*/ 15 h 22"/>
                    <a:gd name="T24" fmla="*/ 7 w 42"/>
                    <a:gd name="T25" fmla="*/ 15 h 22"/>
                    <a:gd name="T26" fmla="*/ 0 w 42"/>
                    <a:gd name="T27" fmla="*/ 15 h 22"/>
                    <a:gd name="T28" fmla="*/ 0 w 42"/>
                    <a:gd name="T29" fmla="*/ 7 h 22"/>
                    <a:gd name="T30" fmla="*/ 7 w 42"/>
                    <a:gd name="T31" fmla="*/ 0 h 22"/>
                    <a:gd name="T32" fmla="*/ 7 w 42"/>
                    <a:gd name="T33" fmla="*/ 7 h 22"/>
                    <a:gd name="T34" fmla="*/ 7 w 42"/>
                    <a:gd name="T35" fmla="*/ 0 h 22"/>
                    <a:gd name="T36" fmla="*/ 14 w 42"/>
                    <a:gd name="T37" fmla="*/ 0 h 22"/>
                    <a:gd name="T38" fmla="*/ 21 w 42"/>
                    <a:gd name="T39" fmla="*/ 0 h 2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42"/>
                    <a:gd name="T61" fmla="*/ 0 h 22"/>
                    <a:gd name="T62" fmla="*/ 42 w 42"/>
                    <a:gd name="T63" fmla="*/ 22 h 2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42" h="22">
                      <a:moveTo>
                        <a:pt x="21" y="0"/>
                      </a:move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42" y="15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8" y="22"/>
                      </a:lnTo>
                      <a:lnTo>
                        <a:pt x="28" y="15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2" name="Freeform 2820"/>
                <p:cNvSpPr>
                  <a:spLocks/>
                </p:cNvSpPr>
                <p:nvPr/>
              </p:nvSpPr>
              <p:spPr bwMode="auto">
                <a:xfrm>
                  <a:off x="3022" y="24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3" name="Freeform 2821"/>
                <p:cNvSpPr>
                  <a:spLocks/>
                </p:cNvSpPr>
                <p:nvPr/>
              </p:nvSpPr>
              <p:spPr bwMode="auto">
                <a:xfrm>
                  <a:off x="3022" y="88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4" name="Freeform 2822"/>
                <p:cNvSpPr>
                  <a:spLocks/>
                </p:cNvSpPr>
                <p:nvPr/>
              </p:nvSpPr>
              <p:spPr bwMode="auto">
                <a:xfrm>
                  <a:off x="3022" y="1439"/>
                  <a:ext cx="21" cy="7"/>
                </a:xfrm>
                <a:custGeom>
                  <a:avLst/>
                  <a:gdLst>
                    <a:gd name="T0" fmla="*/ 7 w 21"/>
                    <a:gd name="T1" fmla="*/ 0 h 7"/>
                    <a:gd name="T2" fmla="*/ 14 w 21"/>
                    <a:gd name="T3" fmla="*/ 0 h 7"/>
                    <a:gd name="T4" fmla="*/ 21 w 21"/>
                    <a:gd name="T5" fmla="*/ 0 h 7"/>
                    <a:gd name="T6" fmla="*/ 14 w 21"/>
                    <a:gd name="T7" fmla="*/ 0 h 7"/>
                    <a:gd name="T8" fmla="*/ 21 w 21"/>
                    <a:gd name="T9" fmla="*/ 0 h 7"/>
                    <a:gd name="T10" fmla="*/ 14 w 21"/>
                    <a:gd name="T11" fmla="*/ 7 h 7"/>
                    <a:gd name="T12" fmla="*/ 14 w 21"/>
                    <a:gd name="T13" fmla="*/ 0 h 7"/>
                    <a:gd name="T14" fmla="*/ 7 w 21"/>
                    <a:gd name="T15" fmla="*/ 0 h 7"/>
                    <a:gd name="T16" fmla="*/ 0 w 21"/>
                    <a:gd name="T17" fmla="*/ 0 h 7"/>
                    <a:gd name="T18" fmla="*/ 7 w 21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7"/>
                    <a:gd name="T32" fmla="*/ 21 w 21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5" name="Freeform 2823"/>
                <p:cNvSpPr>
                  <a:spLocks/>
                </p:cNvSpPr>
                <p:nvPr/>
              </p:nvSpPr>
              <p:spPr bwMode="auto">
                <a:xfrm>
                  <a:off x="3029" y="24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6" name="Freeform 2824"/>
                <p:cNvSpPr>
                  <a:spLocks/>
                </p:cNvSpPr>
                <p:nvPr/>
              </p:nvSpPr>
              <p:spPr bwMode="auto">
                <a:xfrm>
                  <a:off x="3029" y="245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7" name="Freeform 2825"/>
                <p:cNvSpPr>
                  <a:spLocks/>
                </p:cNvSpPr>
                <p:nvPr/>
              </p:nvSpPr>
              <p:spPr bwMode="auto">
                <a:xfrm>
                  <a:off x="3029" y="245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8" name="Freeform 2826"/>
                <p:cNvSpPr>
                  <a:spLocks/>
                </p:cNvSpPr>
                <p:nvPr/>
              </p:nvSpPr>
              <p:spPr bwMode="auto">
                <a:xfrm>
                  <a:off x="3029" y="1432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0 w 14"/>
                    <a:gd name="T5" fmla="*/ 7 h 7"/>
                    <a:gd name="T6" fmla="*/ 0 w 14"/>
                    <a:gd name="T7" fmla="*/ 0 h 7"/>
                    <a:gd name="T8" fmla="*/ 7 w 14"/>
                    <a:gd name="T9" fmla="*/ 0 h 7"/>
                    <a:gd name="T10" fmla="*/ 7 w 14"/>
                    <a:gd name="T11" fmla="*/ 7 h 7"/>
                    <a:gd name="T12" fmla="*/ 14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69" name="Freeform 2827"/>
                <p:cNvSpPr>
                  <a:spLocks/>
                </p:cNvSpPr>
                <p:nvPr/>
              </p:nvSpPr>
              <p:spPr bwMode="auto">
                <a:xfrm>
                  <a:off x="3029" y="2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0" name="Freeform 2828"/>
                <p:cNvSpPr>
                  <a:spLocks/>
                </p:cNvSpPr>
                <p:nvPr/>
              </p:nvSpPr>
              <p:spPr bwMode="auto">
                <a:xfrm>
                  <a:off x="3029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1" name="Freeform 2829"/>
                <p:cNvSpPr>
                  <a:spLocks/>
                </p:cNvSpPr>
                <p:nvPr/>
              </p:nvSpPr>
              <p:spPr bwMode="auto">
                <a:xfrm>
                  <a:off x="3029" y="24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2" name="Freeform 2830"/>
                <p:cNvSpPr>
                  <a:spLocks/>
                </p:cNvSpPr>
                <p:nvPr/>
              </p:nvSpPr>
              <p:spPr bwMode="auto">
                <a:xfrm>
                  <a:off x="3029" y="15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3" name="Freeform 2831"/>
                <p:cNvSpPr>
                  <a:spLocks/>
                </p:cNvSpPr>
                <p:nvPr/>
              </p:nvSpPr>
              <p:spPr bwMode="auto">
                <a:xfrm>
                  <a:off x="3029" y="16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4" name="Freeform 2832"/>
                <p:cNvSpPr>
                  <a:spLocks/>
                </p:cNvSpPr>
                <p:nvPr/>
              </p:nvSpPr>
              <p:spPr bwMode="auto">
                <a:xfrm>
                  <a:off x="3036" y="245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5" name="Freeform 2833"/>
                <p:cNvSpPr>
                  <a:spLocks/>
                </p:cNvSpPr>
                <p:nvPr/>
              </p:nvSpPr>
              <p:spPr bwMode="auto">
                <a:xfrm>
                  <a:off x="3036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6" name="Freeform 2834"/>
                <p:cNvSpPr>
                  <a:spLocks/>
                </p:cNvSpPr>
                <p:nvPr/>
              </p:nvSpPr>
              <p:spPr bwMode="auto">
                <a:xfrm>
                  <a:off x="3036" y="216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7" name="Freeform 2835"/>
                <p:cNvSpPr>
                  <a:spLocks/>
                </p:cNvSpPr>
                <p:nvPr/>
              </p:nvSpPr>
              <p:spPr bwMode="auto">
                <a:xfrm>
                  <a:off x="3036" y="10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8" name="Freeform 2836"/>
                <p:cNvSpPr>
                  <a:spLocks/>
                </p:cNvSpPr>
                <p:nvPr/>
              </p:nvSpPr>
              <p:spPr bwMode="auto">
                <a:xfrm>
                  <a:off x="3036" y="154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79" name="Freeform 2837"/>
                <p:cNvSpPr>
                  <a:spLocks/>
                </p:cNvSpPr>
                <p:nvPr/>
              </p:nvSpPr>
              <p:spPr bwMode="auto">
                <a:xfrm>
                  <a:off x="3036" y="14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0" name="Freeform 2838"/>
                <p:cNvSpPr>
                  <a:spLocks/>
                </p:cNvSpPr>
                <p:nvPr/>
              </p:nvSpPr>
              <p:spPr bwMode="auto">
                <a:xfrm>
                  <a:off x="3036" y="245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1" name="Freeform 2839"/>
                <p:cNvSpPr>
                  <a:spLocks/>
                </p:cNvSpPr>
                <p:nvPr/>
              </p:nvSpPr>
              <p:spPr bwMode="auto">
                <a:xfrm>
                  <a:off x="3036" y="1148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7 h 7"/>
                    <a:gd name="T6" fmla="*/ 7 w 14"/>
                    <a:gd name="T7" fmla="*/ 0 h 7"/>
                    <a:gd name="T8" fmla="*/ 14 w 14"/>
                    <a:gd name="T9" fmla="*/ 7 h 7"/>
                    <a:gd name="T10" fmla="*/ 7 w 14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2" name="Freeform 2840"/>
                <p:cNvSpPr>
                  <a:spLocks/>
                </p:cNvSpPr>
                <p:nvPr/>
              </p:nvSpPr>
              <p:spPr bwMode="auto">
                <a:xfrm>
                  <a:off x="3036" y="243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3" name="Freeform 2841"/>
                <p:cNvSpPr>
                  <a:spLocks/>
                </p:cNvSpPr>
                <p:nvPr/>
              </p:nvSpPr>
              <p:spPr bwMode="auto">
                <a:xfrm>
                  <a:off x="3057" y="141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4" name="Freeform 2842"/>
                <p:cNvSpPr>
                  <a:spLocks/>
                </p:cNvSpPr>
                <p:nvPr/>
              </p:nvSpPr>
              <p:spPr bwMode="auto">
                <a:xfrm>
                  <a:off x="3057" y="1255"/>
                  <a:ext cx="156" cy="42"/>
                </a:xfrm>
                <a:custGeom>
                  <a:avLst/>
                  <a:gdLst>
                    <a:gd name="T0" fmla="*/ 78 w 156"/>
                    <a:gd name="T1" fmla="*/ 7 h 42"/>
                    <a:gd name="T2" fmla="*/ 92 w 156"/>
                    <a:gd name="T3" fmla="*/ 7 h 42"/>
                    <a:gd name="T4" fmla="*/ 107 w 156"/>
                    <a:gd name="T5" fmla="*/ 7 h 42"/>
                    <a:gd name="T6" fmla="*/ 121 w 156"/>
                    <a:gd name="T7" fmla="*/ 14 h 42"/>
                    <a:gd name="T8" fmla="*/ 121 w 156"/>
                    <a:gd name="T9" fmla="*/ 14 h 42"/>
                    <a:gd name="T10" fmla="*/ 128 w 156"/>
                    <a:gd name="T11" fmla="*/ 21 h 42"/>
                    <a:gd name="T12" fmla="*/ 142 w 156"/>
                    <a:gd name="T13" fmla="*/ 21 h 42"/>
                    <a:gd name="T14" fmla="*/ 135 w 156"/>
                    <a:gd name="T15" fmla="*/ 28 h 42"/>
                    <a:gd name="T16" fmla="*/ 149 w 156"/>
                    <a:gd name="T17" fmla="*/ 28 h 42"/>
                    <a:gd name="T18" fmla="*/ 156 w 156"/>
                    <a:gd name="T19" fmla="*/ 35 h 42"/>
                    <a:gd name="T20" fmla="*/ 142 w 156"/>
                    <a:gd name="T21" fmla="*/ 42 h 42"/>
                    <a:gd name="T22" fmla="*/ 128 w 156"/>
                    <a:gd name="T23" fmla="*/ 42 h 42"/>
                    <a:gd name="T24" fmla="*/ 121 w 156"/>
                    <a:gd name="T25" fmla="*/ 35 h 42"/>
                    <a:gd name="T26" fmla="*/ 107 w 156"/>
                    <a:gd name="T27" fmla="*/ 35 h 42"/>
                    <a:gd name="T28" fmla="*/ 92 w 156"/>
                    <a:gd name="T29" fmla="*/ 35 h 42"/>
                    <a:gd name="T30" fmla="*/ 78 w 156"/>
                    <a:gd name="T31" fmla="*/ 35 h 42"/>
                    <a:gd name="T32" fmla="*/ 64 w 156"/>
                    <a:gd name="T33" fmla="*/ 42 h 42"/>
                    <a:gd name="T34" fmla="*/ 50 w 156"/>
                    <a:gd name="T35" fmla="*/ 42 h 42"/>
                    <a:gd name="T36" fmla="*/ 36 w 156"/>
                    <a:gd name="T37" fmla="*/ 42 h 42"/>
                    <a:gd name="T38" fmla="*/ 22 w 156"/>
                    <a:gd name="T39" fmla="*/ 28 h 42"/>
                    <a:gd name="T40" fmla="*/ 22 w 156"/>
                    <a:gd name="T41" fmla="*/ 28 h 42"/>
                    <a:gd name="T42" fmla="*/ 29 w 156"/>
                    <a:gd name="T43" fmla="*/ 21 h 42"/>
                    <a:gd name="T44" fmla="*/ 14 w 156"/>
                    <a:gd name="T45" fmla="*/ 21 h 42"/>
                    <a:gd name="T46" fmla="*/ 0 w 156"/>
                    <a:gd name="T47" fmla="*/ 21 h 42"/>
                    <a:gd name="T48" fmla="*/ 7 w 156"/>
                    <a:gd name="T49" fmla="*/ 14 h 42"/>
                    <a:gd name="T50" fmla="*/ 0 w 156"/>
                    <a:gd name="T51" fmla="*/ 7 h 42"/>
                    <a:gd name="T52" fmla="*/ 7 w 156"/>
                    <a:gd name="T53" fmla="*/ 0 h 42"/>
                    <a:gd name="T54" fmla="*/ 7 w 156"/>
                    <a:gd name="T55" fmla="*/ 0 h 42"/>
                    <a:gd name="T56" fmla="*/ 22 w 156"/>
                    <a:gd name="T57" fmla="*/ 0 h 42"/>
                    <a:gd name="T58" fmla="*/ 43 w 156"/>
                    <a:gd name="T59" fmla="*/ 7 h 42"/>
                    <a:gd name="T60" fmla="*/ 57 w 156"/>
                    <a:gd name="T61" fmla="*/ 7 h 42"/>
                    <a:gd name="T62" fmla="*/ 71 w 156"/>
                    <a:gd name="T63" fmla="*/ 7 h 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6"/>
                    <a:gd name="T97" fmla="*/ 0 h 42"/>
                    <a:gd name="T98" fmla="*/ 156 w 156"/>
                    <a:gd name="T99" fmla="*/ 42 h 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6" h="42">
                      <a:moveTo>
                        <a:pt x="71" y="7"/>
                      </a:moveTo>
                      <a:lnTo>
                        <a:pt x="78" y="7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100" y="7"/>
                      </a:lnTo>
                      <a:lnTo>
                        <a:pt x="107" y="7"/>
                      </a:lnTo>
                      <a:lnTo>
                        <a:pt x="114" y="7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21" y="14"/>
                      </a:lnTo>
                      <a:lnTo>
                        <a:pt x="128" y="14"/>
                      </a:lnTo>
                      <a:lnTo>
                        <a:pt x="128" y="21"/>
                      </a:lnTo>
                      <a:lnTo>
                        <a:pt x="135" y="21"/>
                      </a:lnTo>
                      <a:lnTo>
                        <a:pt x="142" y="21"/>
                      </a:lnTo>
                      <a:lnTo>
                        <a:pt x="135" y="21"/>
                      </a:lnTo>
                      <a:lnTo>
                        <a:pt x="135" y="28"/>
                      </a:lnTo>
                      <a:lnTo>
                        <a:pt x="142" y="28"/>
                      </a:lnTo>
                      <a:lnTo>
                        <a:pt x="149" y="28"/>
                      </a:lnTo>
                      <a:lnTo>
                        <a:pt x="149" y="35"/>
                      </a:lnTo>
                      <a:lnTo>
                        <a:pt x="156" y="35"/>
                      </a:lnTo>
                      <a:lnTo>
                        <a:pt x="149" y="42"/>
                      </a:lnTo>
                      <a:lnTo>
                        <a:pt x="142" y="42"/>
                      </a:lnTo>
                      <a:lnTo>
                        <a:pt x="135" y="42"/>
                      </a:lnTo>
                      <a:lnTo>
                        <a:pt x="128" y="42"/>
                      </a:lnTo>
                      <a:lnTo>
                        <a:pt x="128" y="35"/>
                      </a:lnTo>
                      <a:lnTo>
                        <a:pt x="121" y="35"/>
                      </a:lnTo>
                      <a:lnTo>
                        <a:pt x="114" y="35"/>
                      </a:lnTo>
                      <a:lnTo>
                        <a:pt x="107" y="35"/>
                      </a:lnTo>
                      <a:lnTo>
                        <a:pt x="100" y="35"/>
                      </a:lnTo>
                      <a:lnTo>
                        <a:pt x="92" y="35"/>
                      </a:lnTo>
                      <a:lnTo>
                        <a:pt x="85" y="35"/>
                      </a:lnTo>
                      <a:lnTo>
                        <a:pt x="78" y="35"/>
                      </a:lnTo>
                      <a:lnTo>
                        <a:pt x="71" y="42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50" y="42"/>
                      </a:lnTo>
                      <a:lnTo>
                        <a:pt x="43" y="42"/>
                      </a:lnTo>
                      <a:lnTo>
                        <a:pt x="36" y="42"/>
                      </a:lnTo>
                      <a:lnTo>
                        <a:pt x="29" y="35"/>
                      </a:lnTo>
                      <a:lnTo>
                        <a:pt x="22" y="28"/>
                      </a:lnTo>
                      <a:lnTo>
                        <a:pt x="29" y="28"/>
                      </a:lnTo>
                      <a:lnTo>
                        <a:pt x="22" y="28"/>
                      </a:lnTo>
                      <a:lnTo>
                        <a:pt x="29" y="28"/>
                      </a:lnTo>
                      <a:lnTo>
                        <a:pt x="29" y="21"/>
                      </a:lnTo>
                      <a:lnTo>
                        <a:pt x="22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43" y="7"/>
                      </a:lnTo>
                      <a:lnTo>
                        <a:pt x="50" y="7"/>
                      </a:lnTo>
                      <a:lnTo>
                        <a:pt x="57" y="7"/>
                      </a:lnTo>
                      <a:lnTo>
                        <a:pt x="64" y="7"/>
                      </a:lnTo>
                      <a:lnTo>
                        <a:pt x="71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5" name="Freeform 2843"/>
                <p:cNvSpPr>
                  <a:spLocks/>
                </p:cNvSpPr>
                <p:nvPr/>
              </p:nvSpPr>
              <p:spPr bwMode="auto">
                <a:xfrm>
                  <a:off x="3057" y="143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6" name="Freeform 2844"/>
                <p:cNvSpPr>
                  <a:spLocks/>
                </p:cNvSpPr>
                <p:nvPr/>
              </p:nvSpPr>
              <p:spPr bwMode="auto">
                <a:xfrm>
                  <a:off x="3057" y="190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7" name="Freeform 2845"/>
                <p:cNvSpPr>
                  <a:spLocks/>
                </p:cNvSpPr>
                <p:nvPr/>
              </p:nvSpPr>
              <p:spPr bwMode="auto">
                <a:xfrm>
                  <a:off x="3057" y="24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8" name="Freeform 2846"/>
                <p:cNvSpPr>
                  <a:spLocks/>
                </p:cNvSpPr>
                <p:nvPr/>
              </p:nvSpPr>
              <p:spPr bwMode="auto">
                <a:xfrm>
                  <a:off x="3064" y="1425"/>
                  <a:ext cx="43" cy="14"/>
                </a:xfrm>
                <a:custGeom>
                  <a:avLst/>
                  <a:gdLst>
                    <a:gd name="T0" fmla="*/ 22 w 43"/>
                    <a:gd name="T1" fmla="*/ 0 h 14"/>
                    <a:gd name="T2" fmla="*/ 29 w 43"/>
                    <a:gd name="T3" fmla="*/ 0 h 14"/>
                    <a:gd name="T4" fmla="*/ 36 w 43"/>
                    <a:gd name="T5" fmla="*/ 0 h 14"/>
                    <a:gd name="T6" fmla="*/ 29 w 43"/>
                    <a:gd name="T7" fmla="*/ 0 h 14"/>
                    <a:gd name="T8" fmla="*/ 36 w 43"/>
                    <a:gd name="T9" fmla="*/ 0 h 14"/>
                    <a:gd name="T10" fmla="*/ 43 w 43"/>
                    <a:gd name="T11" fmla="*/ 0 h 14"/>
                    <a:gd name="T12" fmla="*/ 36 w 43"/>
                    <a:gd name="T13" fmla="*/ 7 h 14"/>
                    <a:gd name="T14" fmla="*/ 29 w 43"/>
                    <a:gd name="T15" fmla="*/ 7 h 14"/>
                    <a:gd name="T16" fmla="*/ 22 w 43"/>
                    <a:gd name="T17" fmla="*/ 7 h 14"/>
                    <a:gd name="T18" fmla="*/ 22 w 43"/>
                    <a:gd name="T19" fmla="*/ 14 h 14"/>
                    <a:gd name="T20" fmla="*/ 22 w 43"/>
                    <a:gd name="T21" fmla="*/ 7 h 14"/>
                    <a:gd name="T22" fmla="*/ 15 w 43"/>
                    <a:gd name="T23" fmla="*/ 7 h 14"/>
                    <a:gd name="T24" fmla="*/ 7 w 43"/>
                    <a:gd name="T25" fmla="*/ 7 h 14"/>
                    <a:gd name="T26" fmla="*/ 7 w 43"/>
                    <a:gd name="T27" fmla="*/ 0 h 14"/>
                    <a:gd name="T28" fmla="*/ 0 w 43"/>
                    <a:gd name="T29" fmla="*/ 0 h 14"/>
                    <a:gd name="T30" fmla="*/ 7 w 43"/>
                    <a:gd name="T31" fmla="*/ 0 h 14"/>
                    <a:gd name="T32" fmla="*/ 15 w 43"/>
                    <a:gd name="T33" fmla="*/ 0 h 14"/>
                    <a:gd name="T34" fmla="*/ 7 w 43"/>
                    <a:gd name="T35" fmla="*/ 0 h 14"/>
                    <a:gd name="T36" fmla="*/ 15 w 43"/>
                    <a:gd name="T37" fmla="*/ 0 h 14"/>
                    <a:gd name="T38" fmla="*/ 22 w 43"/>
                    <a:gd name="T39" fmla="*/ 0 h 14"/>
                    <a:gd name="T40" fmla="*/ 15 w 43"/>
                    <a:gd name="T41" fmla="*/ 0 h 14"/>
                    <a:gd name="T42" fmla="*/ 22 w 43"/>
                    <a:gd name="T43" fmla="*/ 0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3"/>
                    <a:gd name="T67" fmla="*/ 0 h 14"/>
                    <a:gd name="T68" fmla="*/ 43 w 43"/>
                    <a:gd name="T69" fmla="*/ 14 h 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3" h="14">
                      <a:moveTo>
                        <a:pt x="22" y="0"/>
                      </a:move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29" y="0"/>
                      </a:lnTo>
                      <a:lnTo>
                        <a:pt x="36" y="0"/>
                      </a:lnTo>
                      <a:lnTo>
                        <a:pt x="43" y="0"/>
                      </a:lnTo>
                      <a:lnTo>
                        <a:pt x="36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89" name="Freeform 2847"/>
                <p:cNvSpPr>
                  <a:spLocks/>
                </p:cNvSpPr>
                <p:nvPr/>
              </p:nvSpPr>
              <p:spPr bwMode="auto">
                <a:xfrm>
                  <a:off x="3064" y="185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0" name="Freeform 2848"/>
                <p:cNvSpPr>
                  <a:spLocks/>
                </p:cNvSpPr>
                <p:nvPr/>
              </p:nvSpPr>
              <p:spPr bwMode="auto">
                <a:xfrm>
                  <a:off x="3064" y="207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1" name="Freeform 2849"/>
                <p:cNvSpPr>
                  <a:spLocks/>
                </p:cNvSpPr>
                <p:nvPr/>
              </p:nvSpPr>
              <p:spPr bwMode="auto">
                <a:xfrm>
                  <a:off x="3064" y="131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2" name="Freeform 2850"/>
                <p:cNvSpPr>
                  <a:spLocks/>
                </p:cNvSpPr>
                <p:nvPr/>
              </p:nvSpPr>
              <p:spPr bwMode="auto">
                <a:xfrm>
                  <a:off x="3064" y="187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3" name="Freeform 2851"/>
                <p:cNvSpPr>
                  <a:spLocks/>
                </p:cNvSpPr>
                <p:nvPr/>
              </p:nvSpPr>
              <p:spPr bwMode="auto">
                <a:xfrm>
                  <a:off x="3064" y="187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4" name="Freeform 2852"/>
                <p:cNvSpPr>
                  <a:spLocks/>
                </p:cNvSpPr>
                <p:nvPr/>
              </p:nvSpPr>
              <p:spPr bwMode="auto">
                <a:xfrm>
                  <a:off x="3064" y="185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5" name="Rectangle 2853"/>
                <p:cNvSpPr>
                  <a:spLocks noChangeArrowheads="1"/>
                </p:cNvSpPr>
                <p:nvPr/>
              </p:nvSpPr>
              <p:spPr bwMode="auto">
                <a:xfrm>
                  <a:off x="3064" y="186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6" name="Freeform 2854"/>
                <p:cNvSpPr>
                  <a:spLocks/>
                </p:cNvSpPr>
                <p:nvPr/>
              </p:nvSpPr>
              <p:spPr bwMode="auto">
                <a:xfrm>
                  <a:off x="3071" y="185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7" name="Freeform 2855"/>
                <p:cNvSpPr>
                  <a:spLocks/>
                </p:cNvSpPr>
                <p:nvPr/>
              </p:nvSpPr>
              <p:spPr bwMode="auto">
                <a:xfrm>
                  <a:off x="3071" y="185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8" name="Freeform 2856"/>
                <p:cNvSpPr>
                  <a:spLocks/>
                </p:cNvSpPr>
                <p:nvPr/>
              </p:nvSpPr>
              <p:spPr bwMode="auto">
                <a:xfrm>
                  <a:off x="3079" y="185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99" name="Freeform 2857"/>
                <p:cNvSpPr>
                  <a:spLocks/>
                </p:cNvSpPr>
                <p:nvPr/>
              </p:nvSpPr>
              <p:spPr bwMode="auto">
                <a:xfrm>
                  <a:off x="3079" y="245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0" name="Freeform 2858"/>
                <p:cNvSpPr>
                  <a:spLocks/>
                </p:cNvSpPr>
                <p:nvPr/>
              </p:nvSpPr>
              <p:spPr bwMode="auto">
                <a:xfrm>
                  <a:off x="3079" y="1737"/>
                  <a:ext cx="28" cy="35"/>
                </a:xfrm>
                <a:custGeom>
                  <a:avLst/>
                  <a:gdLst>
                    <a:gd name="T0" fmla="*/ 7 w 28"/>
                    <a:gd name="T1" fmla="*/ 28 h 35"/>
                    <a:gd name="T2" fmla="*/ 0 w 28"/>
                    <a:gd name="T3" fmla="*/ 28 h 35"/>
                    <a:gd name="T4" fmla="*/ 0 w 28"/>
                    <a:gd name="T5" fmla="*/ 21 h 35"/>
                    <a:gd name="T6" fmla="*/ 0 w 28"/>
                    <a:gd name="T7" fmla="*/ 14 h 35"/>
                    <a:gd name="T8" fmla="*/ 0 w 28"/>
                    <a:gd name="T9" fmla="*/ 7 h 35"/>
                    <a:gd name="T10" fmla="*/ 7 w 28"/>
                    <a:gd name="T11" fmla="*/ 7 h 35"/>
                    <a:gd name="T12" fmla="*/ 7 w 28"/>
                    <a:gd name="T13" fmla="*/ 0 h 35"/>
                    <a:gd name="T14" fmla="*/ 14 w 28"/>
                    <a:gd name="T15" fmla="*/ 0 h 35"/>
                    <a:gd name="T16" fmla="*/ 21 w 28"/>
                    <a:gd name="T17" fmla="*/ 0 h 35"/>
                    <a:gd name="T18" fmla="*/ 28 w 28"/>
                    <a:gd name="T19" fmla="*/ 0 h 35"/>
                    <a:gd name="T20" fmla="*/ 28 w 28"/>
                    <a:gd name="T21" fmla="*/ 7 h 35"/>
                    <a:gd name="T22" fmla="*/ 28 w 28"/>
                    <a:gd name="T23" fmla="*/ 14 h 35"/>
                    <a:gd name="T24" fmla="*/ 28 w 28"/>
                    <a:gd name="T25" fmla="*/ 21 h 35"/>
                    <a:gd name="T26" fmla="*/ 21 w 28"/>
                    <a:gd name="T27" fmla="*/ 21 h 35"/>
                    <a:gd name="T28" fmla="*/ 21 w 28"/>
                    <a:gd name="T29" fmla="*/ 28 h 35"/>
                    <a:gd name="T30" fmla="*/ 21 w 28"/>
                    <a:gd name="T31" fmla="*/ 35 h 35"/>
                    <a:gd name="T32" fmla="*/ 14 w 28"/>
                    <a:gd name="T33" fmla="*/ 35 h 35"/>
                    <a:gd name="T34" fmla="*/ 7 w 28"/>
                    <a:gd name="T35" fmla="*/ 35 h 35"/>
                    <a:gd name="T36" fmla="*/ 7 w 28"/>
                    <a:gd name="T37" fmla="*/ 28 h 35"/>
                    <a:gd name="T38" fmla="*/ 7 w 28"/>
                    <a:gd name="T39" fmla="*/ 35 h 35"/>
                    <a:gd name="T40" fmla="*/ 7 w 28"/>
                    <a:gd name="T41" fmla="*/ 28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8"/>
                    <a:gd name="T64" fmla="*/ 0 h 35"/>
                    <a:gd name="T65" fmla="*/ 28 w 28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8" h="35">
                      <a:moveTo>
                        <a:pt x="7" y="28"/>
                      </a:moveTo>
                      <a:lnTo>
                        <a:pt x="0" y="28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1" y="28"/>
                      </a:lnTo>
                      <a:lnTo>
                        <a:pt x="21" y="35"/>
                      </a:lnTo>
                      <a:lnTo>
                        <a:pt x="14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7" y="35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1" name="Freeform 2859"/>
                <p:cNvSpPr>
                  <a:spLocks/>
                </p:cNvSpPr>
                <p:nvPr/>
              </p:nvSpPr>
              <p:spPr bwMode="auto">
                <a:xfrm>
                  <a:off x="3079" y="2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2" name="Freeform 2860"/>
                <p:cNvSpPr>
                  <a:spLocks/>
                </p:cNvSpPr>
                <p:nvPr/>
              </p:nvSpPr>
              <p:spPr bwMode="auto">
                <a:xfrm>
                  <a:off x="3079" y="143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3" name="Freeform 2861"/>
                <p:cNvSpPr>
                  <a:spLocks/>
                </p:cNvSpPr>
                <p:nvPr/>
              </p:nvSpPr>
              <p:spPr bwMode="auto">
                <a:xfrm>
                  <a:off x="3079" y="1843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4" name="Freeform 2862"/>
                <p:cNvSpPr>
                  <a:spLocks/>
                </p:cNvSpPr>
                <p:nvPr/>
              </p:nvSpPr>
              <p:spPr bwMode="auto">
                <a:xfrm>
                  <a:off x="3079" y="201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5" name="Freeform 2863"/>
                <p:cNvSpPr>
                  <a:spLocks/>
                </p:cNvSpPr>
                <p:nvPr/>
              </p:nvSpPr>
              <p:spPr bwMode="auto">
                <a:xfrm>
                  <a:off x="3079" y="24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6" name="Freeform 2864"/>
                <p:cNvSpPr>
                  <a:spLocks/>
                </p:cNvSpPr>
                <p:nvPr/>
              </p:nvSpPr>
              <p:spPr bwMode="auto">
                <a:xfrm>
                  <a:off x="3079" y="2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7" name="Freeform 2865"/>
                <p:cNvSpPr>
                  <a:spLocks/>
                </p:cNvSpPr>
                <p:nvPr/>
              </p:nvSpPr>
              <p:spPr bwMode="auto">
                <a:xfrm>
                  <a:off x="3086" y="130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8" name="Freeform 2866"/>
                <p:cNvSpPr>
                  <a:spLocks/>
                </p:cNvSpPr>
                <p:nvPr/>
              </p:nvSpPr>
              <p:spPr bwMode="auto">
                <a:xfrm>
                  <a:off x="3086" y="1985"/>
                  <a:ext cx="14" cy="14"/>
                </a:xfrm>
                <a:custGeom>
                  <a:avLst/>
                  <a:gdLst>
                    <a:gd name="T0" fmla="*/ 0 w 14"/>
                    <a:gd name="T1" fmla="*/ 14 h 14"/>
                    <a:gd name="T2" fmla="*/ 0 w 14"/>
                    <a:gd name="T3" fmla="*/ 7 h 14"/>
                    <a:gd name="T4" fmla="*/ 0 w 14"/>
                    <a:gd name="T5" fmla="*/ 14 h 14"/>
                    <a:gd name="T6" fmla="*/ 7 w 14"/>
                    <a:gd name="T7" fmla="*/ 14 h 14"/>
                    <a:gd name="T8" fmla="*/ 0 w 14"/>
                    <a:gd name="T9" fmla="*/ 7 h 14"/>
                    <a:gd name="T10" fmla="*/ 7 w 14"/>
                    <a:gd name="T11" fmla="*/ 7 h 14"/>
                    <a:gd name="T12" fmla="*/ 7 w 14"/>
                    <a:gd name="T13" fmla="*/ 14 h 14"/>
                    <a:gd name="T14" fmla="*/ 7 w 14"/>
                    <a:gd name="T15" fmla="*/ 7 h 14"/>
                    <a:gd name="T16" fmla="*/ 14 w 14"/>
                    <a:gd name="T17" fmla="*/ 7 h 14"/>
                    <a:gd name="T18" fmla="*/ 14 w 14"/>
                    <a:gd name="T19" fmla="*/ 0 h 14"/>
                    <a:gd name="T20" fmla="*/ 14 w 14"/>
                    <a:gd name="T21" fmla="*/ 7 h 14"/>
                    <a:gd name="T22" fmla="*/ 7 w 14"/>
                    <a:gd name="T23" fmla="*/ 14 h 14"/>
                    <a:gd name="T24" fmla="*/ 0 w 14"/>
                    <a:gd name="T25" fmla="*/ 14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4"/>
                    <a:gd name="T41" fmla="*/ 14 w 14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09" name="Freeform 2867"/>
                <p:cNvSpPr>
                  <a:spLocks/>
                </p:cNvSpPr>
                <p:nvPr/>
              </p:nvSpPr>
              <p:spPr bwMode="auto">
                <a:xfrm>
                  <a:off x="3086" y="211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0" name="Freeform 2868"/>
                <p:cNvSpPr>
                  <a:spLocks/>
                </p:cNvSpPr>
                <p:nvPr/>
              </p:nvSpPr>
              <p:spPr bwMode="auto">
                <a:xfrm>
                  <a:off x="3086" y="246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1" name="Freeform 2869"/>
                <p:cNvSpPr>
                  <a:spLocks/>
                </p:cNvSpPr>
                <p:nvPr/>
              </p:nvSpPr>
              <p:spPr bwMode="auto">
                <a:xfrm>
                  <a:off x="3086" y="24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2" name="Freeform 2870"/>
                <p:cNvSpPr>
                  <a:spLocks/>
                </p:cNvSpPr>
                <p:nvPr/>
              </p:nvSpPr>
              <p:spPr bwMode="auto">
                <a:xfrm>
                  <a:off x="3086" y="1985"/>
                  <a:ext cx="35" cy="35"/>
                </a:xfrm>
                <a:custGeom>
                  <a:avLst/>
                  <a:gdLst>
                    <a:gd name="T0" fmla="*/ 21 w 35"/>
                    <a:gd name="T1" fmla="*/ 21 h 35"/>
                    <a:gd name="T2" fmla="*/ 21 w 35"/>
                    <a:gd name="T3" fmla="*/ 28 h 35"/>
                    <a:gd name="T4" fmla="*/ 14 w 35"/>
                    <a:gd name="T5" fmla="*/ 28 h 35"/>
                    <a:gd name="T6" fmla="*/ 7 w 35"/>
                    <a:gd name="T7" fmla="*/ 28 h 35"/>
                    <a:gd name="T8" fmla="*/ 7 w 35"/>
                    <a:gd name="T9" fmla="*/ 35 h 35"/>
                    <a:gd name="T10" fmla="*/ 7 w 35"/>
                    <a:gd name="T11" fmla="*/ 28 h 35"/>
                    <a:gd name="T12" fmla="*/ 14 w 35"/>
                    <a:gd name="T13" fmla="*/ 28 h 35"/>
                    <a:gd name="T14" fmla="*/ 14 w 35"/>
                    <a:gd name="T15" fmla="*/ 21 h 35"/>
                    <a:gd name="T16" fmla="*/ 21 w 35"/>
                    <a:gd name="T17" fmla="*/ 21 h 35"/>
                    <a:gd name="T18" fmla="*/ 14 w 35"/>
                    <a:gd name="T19" fmla="*/ 21 h 35"/>
                    <a:gd name="T20" fmla="*/ 7 w 35"/>
                    <a:gd name="T21" fmla="*/ 28 h 35"/>
                    <a:gd name="T22" fmla="*/ 0 w 35"/>
                    <a:gd name="T23" fmla="*/ 28 h 35"/>
                    <a:gd name="T24" fmla="*/ 7 w 35"/>
                    <a:gd name="T25" fmla="*/ 28 h 35"/>
                    <a:gd name="T26" fmla="*/ 0 w 35"/>
                    <a:gd name="T27" fmla="*/ 28 h 35"/>
                    <a:gd name="T28" fmla="*/ 7 w 35"/>
                    <a:gd name="T29" fmla="*/ 28 h 35"/>
                    <a:gd name="T30" fmla="*/ 0 w 35"/>
                    <a:gd name="T31" fmla="*/ 28 h 35"/>
                    <a:gd name="T32" fmla="*/ 7 w 35"/>
                    <a:gd name="T33" fmla="*/ 21 h 35"/>
                    <a:gd name="T34" fmla="*/ 7 w 35"/>
                    <a:gd name="T35" fmla="*/ 14 h 35"/>
                    <a:gd name="T36" fmla="*/ 14 w 35"/>
                    <a:gd name="T37" fmla="*/ 14 h 35"/>
                    <a:gd name="T38" fmla="*/ 14 w 35"/>
                    <a:gd name="T39" fmla="*/ 7 h 35"/>
                    <a:gd name="T40" fmla="*/ 21 w 35"/>
                    <a:gd name="T41" fmla="*/ 7 h 35"/>
                    <a:gd name="T42" fmla="*/ 14 w 35"/>
                    <a:gd name="T43" fmla="*/ 7 h 35"/>
                    <a:gd name="T44" fmla="*/ 21 w 35"/>
                    <a:gd name="T45" fmla="*/ 7 h 35"/>
                    <a:gd name="T46" fmla="*/ 21 w 35"/>
                    <a:gd name="T47" fmla="*/ 0 h 35"/>
                    <a:gd name="T48" fmla="*/ 14 w 35"/>
                    <a:gd name="T49" fmla="*/ 0 h 35"/>
                    <a:gd name="T50" fmla="*/ 21 w 35"/>
                    <a:gd name="T51" fmla="*/ 0 h 35"/>
                    <a:gd name="T52" fmla="*/ 21 w 35"/>
                    <a:gd name="T53" fmla="*/ 7 h 35"/>
                    <a:gd name="T54" fmla="*/ 14 w 35"/>
                    <a:gd name="T55" fmla="*/ 7 h 35"/>
                    <a:gd name="T56" fmla="*/ 14 w 35"/>
                    <a:gd name="T57" fmla="*/ 14 h 35"/>
                    <a:gd name="T58" fmla="*/ 14 w 35"/>
                    <a:gd name="T59" fmla="*/ 21 h 35"/>
                    <a:gd name="T60" fmla="*/ 14 w 35"/>
                    <a:gd name="T61" fmla="*/ 14 h 35"/>
                    <a:gd name="T62" fmla="*/ 14 w 35"/>
                    <a:gd name="T63" fmla="*/ 21 h 35"/>
                    <a:gd name="T64" fmla="*/ 14 w 35"/>
                    <a:gd name="T65" fmla="*/ 14 h 35"/>
                    <a:gd name="T66" fmla="*/ 21 w 35"/>
                    <a:gd name="T67" fmla="*/ 14 h 35"/>
                    <a:gd name="T68" fmla="*/ 21 w 35"/>
                    <a:gd name="T69" fmla="*/ 7 h 35"/>
                    <a:gd name="T70" fmla="*/ 21 w 35"/>
                    <a:gd name="T71" fmla="*/ 0 h 35"/>
                    <a:gd name="T72" fmla="*/ 28 w 35"/>
                    <a:gd name="T73" fmla="*/ 0 h 35"/>
                    <a:gd name="T74" fmla="*/ 21 w 35"/>
                    <a:gd name="T75" fmla="*/ 0 h 35"/>
                    <a:gd name="T76" fmla="*/ 28 w 35"/>
                    <a:gd name="T77" fmla="*/ 0 h 35"/>
                    <a:gd name="T78" fmla="*/ 28 w 35"/>
                    <a:gd name="T79" fmla="*/ 7 h 35"/>
                    <a:gd name="T80" fmla="*/ 35 w 35"/>
                    <a:gd name="T81" fmla="*/ 7 h 35"/>
                    <a:gd name="T82" fmla="*/ 35 w 35"/>
                    <a:gd name="T83" fmla="*/ 14 h 35"/>
                    <a:gd name="T84" fmla="*/ 35 w 35"/>
                    <a:gd name="T85" fmla="*/ 7 h 35"/>
                    <a:gd name="T86" fmla="*/ 35 w 35"/>
                    <a:gd name="T87" fmla="*/ 14 h 35"/>
                    <a:gd name="T88" fmla="*/ 35 w 35"/>
                    <a:gd name="T89" fmla="*/ 7 h 35"/>
                    <a:gd name="T90" fmla="*/ 35 w 35"/>
                    <a:gd name="T91" fmla="*/ 14 h 35"/>
                    <a:gd name="T92" fmla="*/ 28 w 35"/>
                    <a:gd name="T93" fmla="*/ 21 h 35"/>
                    <a:gd name="T94" fmla="*/ 28 w 35"/>
                    <a:gd name="T95" fmla="*/ 28 h 35"/>
                    <a:gd name="T96" fmla="*/ 28 w 35"/>
                    <a:gd name="T97" fmla="*/ 21 h 35"/>
                    <a:gd name="T98" fmla="*/ 28 w 35"/>
                    <a:gd name="T99" fmla="*/ 14 h 35"/>
                    <a:gd name="T100" fmla="*/ 35 w 35"/>
                    <a:gd name="T101" fmla="*/ 14 h 35"/>
                    <a:gd name="T102" fmla="*/ 35 w 35"/>
                    <a:gd name="T103" fmla="*/ 7 h 35"/>
                    <a:gd name="T104" fmla="*/ 28 w 35"/>
                    <a:gd name="T105" fmla="*/ 7 h 35"/>
                    <a:gd name="T106" fmla="*/ 28 w 35"/>
                    <a:gd name="T107" fmla="*/ 14 h 35"/>
                    <a:gd name="T108" fmla="*/ 28 w 35"/>
                    <a:gd name="T109" fmla="*/ 21 h 35"/>
                    <a:gd name="T110" fmla="*/ 28 w 35"/>
                    <a:gd name="T111" fmla="*/ 28 h 35"/>
                    <a:gd name="T112" fmla="*/ 21 w 35"/>
                    <a:gd name="T113" fmla="*/ 28 h 35"/>
                    <a:gd name="T114" fmla="*/ 28 w 35"/>
                    <a:gd name="T115" fmla="*/ 28 h 35"/>
                    <a:gd name="T116" fmla="*/ 28 w 35"/>
                    <a:gd name="T117" fmla="*/ 21 h 35"/>
                    <a:gd name="T118" fmla="*/ 28 w 35"/>
                    <a:gd name="T119" fmla="*/ 14 h 35"/>
                    <a:gd name="T120" fmla="*/ 21 w 35"/>
                    <a:gd name="T121" fmla="*/ 21 h 3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"/>
                    <a:gd name="T184" fmla="*/ 0 h 35"/>
                    <a:gd name="T185" fmla="*/ 35 w 35"/>
                    <a:gd name="T186" fmla="*/ 35 h 3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" h="35">
                      <a:moveTo>
                        <a:pt x="21" y="21"/>
                      </a:move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7" y="28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4" y="28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8"/>
                      </a:lnTo>
                      <a:lnTo>
                        <a:pt x="0" y="28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35" y="14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21"/>
                      </a:lnTo>
                      <a:lnTo>
                        <a:pt x="28" y="28"/>
                      </a:lnTo>
                      <a:lnTo>
                        <a:pt x="21" y="28"/>
                      </a:lnTo>
                      <a:lnTo>
                        <a:pt x="28" y="28"/>
                      </a:lnTo>
                      <a:lnTo>
                        <a:pt x="28" y="21"/>
                      </a:lnTo>
                      <a:lnTo>
                        <a:pt x="28" y="14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3" name="Rectangle 2871"/>
                <p:cNvSpPr>
                  <a:spLocks noChangeArrowheads="1"/>
                </p:cNvSpPr>
                <p:nvPr/>
              </p:nvSpPr>
              <p:spPr bwMode="auto">
                <a:xfrm>
                  <a:off x="3086" y="1970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4" name="Freeform 2872"/>
                <p:cNvSpPr>
                  <a:spLocks/>
                </p:cNvSpPr>
                <p:nvPr/>
              </p:nvSpPr>
              <p:spPr bwMode="auto">
                <a:xfrm>
                  <a:off x="3086" y="184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5" name="Freeform 2873"/>
                <p:cNvSpPr>
                  <a:spLocks/>
                </p:cNvSpPr>
                <p:nvPr/>
              </p:nvSpPr>
              <p:spPr bwMode="auto">
                <a:xfrm>
                  <a:off x="3086" y="141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6" name="Freeform 2874"/>
                <p:cNvSpPr>
                  <a:spLocks/>
                </p:cNvSpPr>
                <p:nvPr/>
              </p:nvSpPr>
              <p:spPr bwMode="auto">
                <a:xfrm>
                  <a:off x="3086" y="1970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7" name="Rectangle 2875"/>
                <p:cNvSpPr>
                  <a:spLocks noChangeArrowheads="1"/>
                </p:cNvSpPr>
                <p:nvPr/>
              </p:nvSpPr>
              <p:spPr bwMode="auto">
                <a:xfrm>
                  <a:off x="3086" y="212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8" name="Freeform 2876"/>
                <p:cNvSpPr>
                  <a:spLocks/>
                </p:cNvSpPr>
                <p:nvPr/>
              </p:nvSpPr>
              <p:spPr bwMode="auto">
                <a:xfrm>
                  <a:off x="3086" y="20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19" name="Freeform 2877"/>
                <p:cNvSpPr>
                  <a:spLocks/>
                </p:cNvSpPr>
                <p:nvPr/>
              </p:nvSpPr>
              <p:spPr bwMode="auto">
                <a:xfrm>
                  <a:off x="3086" y="130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0" name="Freeform 2878"/>
                <p:cNvSpPr>
                  <a:spLocks/>
                </p:cNvSpPr>
                <p:nvPr/>
              </p:nvSpPr>
              <p:spPr bwMode="auto">
                <a:xfrm>
                  <a:off x="3086" y="20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1" name="Freeform 2879"/>
                <p:cNvSpPr>
                  <a:spLocks/>
                </p:cNvSpPr>
                <p:nvPr/>
              </p:nvSpPr>
              <p:spPr bwMode="auto">
                <a:xfrm>
                  <a:off x="3086" y="114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2" name="Freeform 2880"/>
                <p:cNvSpPr>
                  <a:spLocks/>
                </p:cNvSpPr>
                <p:nvPr/>
              </p:nvSpPr>
              <p:spPr bwMode="auto">
                <a:xfrm>
                  <a:off x="3093" y="194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3" name="Freeform 2881"/>
                <p:cNvSpPr>
                  <a:spLocks/>
                </p:cNvSpPr>
                <p:nvPr/>
              </p:nvSpPr>
              <p:spPr bwMode="auto">
                <a:xfrm>
                  <a:off x="3093" y="19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4" name="Freeform 2882"/>
                <p:cNvSpPr>
                  <a:spLocks/>
                </p:cNvSpPr>
                <p:nvPr/>
              </p:nvSpPr>
              <p:spPr bwMode="auto">
                <a:xfrm>
                  <a:off x="3093" y="2055"/>
                  <a:ext cx="28" cy="8"/>
                </a:xfrm>
                <a:custGeom>
                  <a:avLst/>
                  <a:gdLst>
                    <a:gd name="T0" fmla="*/ 28 w 28"/>
                    <a:gd name="T1" fmla="*/ 0 h 8"/>
                    <a:gd name="T2" fmla="*/ 21 w 28"/>
                    <a:gd name="T3" fmla="*/ 0 h 8"/>
                    <a:gd name="T4" fmla="*/ 14 w 28"/>
                    <a:gd name="T5" fmla="*/ 0 h 8"/>
                    <a:gd name="T6" fmla="*/ 21 w 28"/>
                    <a:gd name="T7" fmla="*/ 0 h 8"/>
                    <a:gd name="T8" fmla="*/ 14 w 28"/>
                    <a:gd name="T9" fmla="*/ 0 h 8"/>
                    <a:gd name="T10" fmla="*/ 7 w 28"/>
                    <a:gd name="T11" fmla="*/ 0 h 8"/>
                    <a:gd name="T12" fmla="*/ 7 w 28"/>
                    <a:gd name="T13" fmla="*/ 8 h 8"/>
                    <a:gd name="T14" fmla="*/ 0 w 28"/>
                    <a:gd name="T15" fmla="*/ 8 h 8"/>
                    <a:gd name="T16" fmla="*/ 7 w 28"/>
                    <a:gd name="T17" fmla="*/ 8 h 8"/>
                    <a:gd name="T18" fmla="*/ 0 w 28"/>
                    <a:gd name="T19" fmla="*/ 8 h 8"/>
                    <a:gd name="T20" fmla="*/ 0 w 28"/>
                    <a:gd name="T21" fmla="*/ 0 h 8"/>
                    <a:gd name="T22" fmla="*/ 7 w 28"/>
                    <a:gd name="T23" fmla="*/ 0 h 8"/>
                    <a:gd name="T24" fmla="*/ 0 w 28"/>
                    <a:gd name="T25" fmla="*/ 0 h 8"/>
                    <a:gd name="T26" fmla="*/ 7 w 28"/>
                    <a:gd name="T27" fmla="*/ 0 h 8"/>
                    <a:gd name="T28" fmla="*/ 14 w 28"/>
                    <a:gd name="T29" fmla="*/ 0 h 8"/>
                    <a:gd name="T30" fmla="*/ 21 w 28"/>
                    <a:gd name="T31" fmla="*/ 0 h 8"/>
                    <a:gd name="T32" fmla="*/ 28 w 28"/>
                    <a:gd name="T33" fmla="*/ 0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8"/>
                    <a:gd name="T53" fmla="*/ 28 w 28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8">
                      <a:moveTo>
                        <a:pt x="28" y="0"/>
                      </a:move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5" name="Freeform 2883"/>
                <p:cNvSpPr>
                  <a:spLocks/>
                </p:cNvSpPr>
                <p:nvPr/>
              </p:nvSpPr>
              <p:spPr bwMode="auto">
                <a:xfrm>
                  <a:off x="3093" y="1155"/>
                  <a:ext cx="35" cy="14"/>
                </a:xfrm>
                <a:custGeom>
                  <a:avLst/>
                  <a:gdLst>
                    <a:gd name="T0" fmla="*/ 35 w 35"/>
                    <a:gd name="T1" fmla="*/ 0 h 14"/>
                    <a:gd name="T2" fmla="*/ 28 w 35"/>
                    <a:gd name="T3" fmla="*/ 0 h 14"/>
                    <a:gd name="T4" fmla="*/ 21 w 35"/>
                    <a:gd name="T5" fmla="*/ 7 h 14"/>
                    <a:gd name="T6" fmla="*/ 28 w 35"/>
                    <a:gd name="T7" fmla="*/ 7 h 14"/>
                    <a:gd name="T8" fmla="*/ 28 w 35"/>
                    <a:gd name="T9" fmla="*/ 14 h 14"/>
                    <a:gd name="T10" fmla="*/ 21 w 35"/>
                    <a:gd name="T11" fmla="*/ 14 h 14"/>
                    <a:gd name="T12" fmla="*/ 28 w 35"/>
                    <a:gd name="T13" fmla="*/ 7 h 14"/>
                    <a:gd name="T14" fmla="*/ 21 w 35"/>
                    <a:gd name="T15" fmla="*/ 7 h 14"/>
                    <a:gd name="T16" fmla="*/ 14 w 35"/>
                    <a:gd name="T17" fmla="*/ 7 h 14"/>
                    <a:gd name="T18" fmla="*/ 14 w 35"/>
                    <a:gd name="T19" fmla="*/ 14 h 14"/>
                    <a:gd name="T20" fmla="*/ 7 w 35"/>
                    <a:gd name="T21" fmla="*/ 14 h 14"/>
                    <a:gd name="T22" fmla="*/ 7 w 35"/>
                    <a:gd name="T23" fmla="*/ 7 h 14"/>
                    <a:gd name="T24" fmla="*/ 0 w 35"/>
                    <a:gd name="T25" fmla="*/ 7 h 14"/>
                    <a:gd name="T26" fmla="*/ 7 w 35"/>
                    <a:gd name="T27" fmla="*/ 7 h 14"/>
                    <a:gd name="T28" fmla="*/ 14 w 35"/>
                    <a:gd name="T29" fmla="*/ 7 h 14"/>
                    <a:gd name="T30" fmla="*/ 14 w 35"/>
                    <a:gd name="T31" fmla="*/ 0 h 14"/>
                    <a:gd name="T32" fmla="*/ 21 w 35"/>
                    <a:gd name="T33" fmla="*/ 0 h 14"/>
                    <a:gd name="T34" fmla="*/ 14 w 35"/>
                    <a:gd name="T35" fmla="*/ 0 h 14"/>
                    <a:gd name="T36" fmla="*/ 21 w 35"/>
                    <a:gd name="T37" fmla="*/ 0 h 14"/>
                    <a:gd name="T38" fmla="*/ 28 w 35"/>
                    <a:gd name="T39" fmla="*/ 0 h 14"/>
                    <a:gd name="T40" fmla="*/ 35 w 35"/>
                    <a:gd name="T41" fmla="*/ 0 h 1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5"/>
                    <a:gd name="T64" fmla="*/ 0 h 14"/>
                    <a:gd name="T65" fmla="*/ 35 w 35"/>
                    <a:gd name="T66" fmla="*/ 14 h 1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5" h="14">
                      <a:moveTo>
                        <a:pt x="35" y="0"/>
                      </a:moveTo>
                      <a:lnTo>
                        <a:pt x="28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6" name="Freeform 2884"/>
                <p:cNvSpPr>
                  <a:spLocks/>
                </p:cNvSpPr>
                <p:nvPr/>
              </p:nvSpPr>
              <p:spPr bwMode="auto">
                <a:xfrm>
                  <a:off x="3093" y="21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7" name="Freeform 2885"/>
                <p:cNvSpPr>
                  <a:spLocks/>
                </p:cNvSpPr>
                <p:nvPr/>
              </p:nvSpPr>
              <p:spPr bwMode="auto">
                <a:xfrm>
                  <a:off x="3093" y="206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8" name="Freeform 2886"/>
                <p:cNvSpPr>
                  <a:spLocks/>
                </p:cNvSpPr>
                <p:nvPr/>
              </p:nvSpPr>
              <p:spPr bwMode="auto">
                <a:xfrm>
                  <a:off x="3093" y="197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29" name="Freeform 2887"/>
                <p:cNvSpPr>
                  <a:spLocks/>
                </p:cNvSpPr>
                <p:nvPr/>
              </p:nvSpPr>
              <p:spPr bwMode="auto">
                <a:xfrm>
                  <a:off x="3093" y="196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0" name="Freeform 2888"/>
                <p:cNvSpPr>
                  <a:spLocks/>
                </p:cNvSpPr>
                <p:nvPr/>
              </p:nvSpPr>
              <p:spPr bwMode="auto">
                <a:xfrm>
                  <a:off x="3093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1" name="Freeform 2889"/>
                <p:cNvSpPr>
                  <a:spLocks/>
                </p:cNvSpPr>
                <p:nvPr/>
              </p:nvSpPr>
              <p:spPr bwMode="auto">
                <a:xfrm>
                  <a:off x="3093" y="19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2" name="Rectangle 2890"/>
                <p:cNvSpPr>
                  <a:spLocks noChangeArrowheads="1"/>
                </p:cNvSpPr>
                <p:nvPr/>
              </p:nvSpPr>
              <p:spPr bwMode="auto">
                <a:xfrm>
                  <a:off x="3100" y="217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33" name="Freeform 2891"/>
                <p:cNvSpPr>
                  <a:spLocks/>
                </p:cNvSpPr>
                <p:nvPr/>
              </p:nvSpPr>
              <p:spPr bwMode="auto">
                <a:xfrm>
                  <a:off x="3100" y="19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8" name="Group 2892"/>
              <p:cNvGrpSpPr>
                <a:grpSpLocks/>
              </p:cNvGrpSpPr>
              <p:nvPr/>
            </p:nvGrpSpPr>
            <p:grpSpPr bwMode="auto">
              <a:xfrm>
                <a:off x="3100" y="858"/>
                <a:ext cx="595" cy="1687"/>
                <a:chOff x="3100" y="858"/>
                <a:chExt cx="595" cy="1687"/>
              </a:xfrm>
            </p:grpSpPr>
            <p:sp>
              <p:nvSpPr>
                <p:cNvPr id="22234" name="Freeform 2893"/>
                <p:cNvSpPr>
                  <a:spLocks/>
                </p:cNvSpPr>
                <p:nvPr/>
              </p:nvSpPr>
              <p:spPr bwMode="auto">
                <a:xfrm>
                  <a:off x="3100" y="199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5" name="Freeform 2894"/>
                <p:cNvSpPr>
                  <a:spLocks/>
                </p:cNvSpPr>
                <p:nvPr/>
              </p:nvSpPr>
              <p:spPr bwMode="auto">
                <a:xfrm>
                  <a:off x="3100" y="19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6" name="Freeform 2895"/>
                <p:cNvSpPr>
                  <a:spLocks/>
                </p:cNvSpPr>
                <p:nvPr/>
              </p:nvSpPr>
              <p:spPr bwMode="auto">
                <a:xfrm>
                  <a:off x="3100" y="1977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w 1"/>
                    <a:gd name="T7" fmla="*/ 8 h 8"/>
                    <a:gd name="T8" fmla="*/ 0 w 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8"/>
                    <a:gd name="T17" fmla="*/ 1 w 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7" name="Freeform 2896"/>
                <p:cNvSpPr>
                  <a:spLocks/>
                </p:cNvSpPr>
                <p:nvPr/>
              </p:nvSpPr>
              <p:spPr bwMode="auto">
                <a:xfrm>
                  <a:off x="3100" y="198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8" name="Freeform 2897"/>
                <p:cNvSpPr>
                  <a:spLocks/>
                </p:cNvSpPr>
                <p:nvPr/>
              </p:nvSpPr>
              <p:spPr bwMode="auto">
                <a:xfrm>
                  <a:off x="3100" y="206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9" name="Freeform 2898"/>
                <p:cNvSpPr>
                  <a:spLocks/>
                </p:cNvSpPr>
                <p:nvPr/>
              </p:nvSpPr>
              <p:spPr bwMode="auto">
                <a:xfrm>
                  <a:off x="3100" y="2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0" name="Freeform 2899"/>
                <p:cNvSpPr>
                  <a:spLocks/>
                </p:cNvSpPr>
                <p:nvPr/>
              </p:nvSpPr>
              <p:spPr bwMode="auto">
                <a:xfrm>
                  <a:off x="3100" y="205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1" name="Freeform 2900"/>
                <p:cNvSpPr>
                  <a:spLocks/>
                </p:cNvSpPr>
                <p:nvPr/>
              </p:nvSpPr>
              <p:spPr bwMode="auto">
                <a:xfrm>
                  <a:off x="3100" y="21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2" name="Freeform 2901"/>
                <p:cNvSpPr>
                  <a:spLocks/>
                </p:cNvSpPr>
                <p:nvPr/>
              </p:nvSpPr>
              <p:spPr bwMode="auto">
                <a:xfrm>
                  <a:off x="3100" y="13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3" name="Freeform 2902"/>
                <p:cNvSpPr>
                  <a:spLocks/>
                </p:cNvSpPr>
                <p:nvPr/>
              </p:nvSpPr>
              <p:spPr bwMode="auto">
                <a:xfrm>
                  <a:off x="3100" y="208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4" name="Freeform 2903"/>
                <p:cNvSpPr>
                  <a:spLocks/>
                </p:cNvSpPr>
                <p:nvPr/>
              </p:nvSpPr>
              <p:spPr bwMode="auto">
                <a:xfrm>
                  <a:off x="3100" y="206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5" name="Freeform 2904"/>
                <p:cNvSpPr>
                  <a:spLocks/>
                </p:cNvSpPr>
                <p:nvPr/>
              </p:nvSpPr>
              <p:spPr bwMode="auto">
                <a:xfrm>
                  <a:off x="3100" y="2055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0 w 7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6" name="Rectangle 2905"/>
                <p:cNvSpPr>
                  <a:spLocks noChangeArrowheads="1"/>
                </p:cNvSpPr>
                <p:nvPr/>
              </p:nvSpPr>
              <p:spPr bwMode="auto">
                <a:xfrm>
                  <a:off x="3100" y="208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7" name="Freeform 2906"/>
                <p:cNvSpPr>
                  <a:spLocks/>
                </p:cNvSpPr>
                <p:nvPr/>
              </p:nvSpPr>
              <p:spPr bwMode="auto">
                <a:xfrm>
                  <a:off x="3100" y="206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8" name="Freeform 2907"/>
                <p:cNvSpPr>
                  <a:spLocks/>
                </p:cNvSpPr>
                <p:nvPr/>
              </p:nvSpPr>
              <p:spPr bwMode="auto">
                <a:xfrm>
                  <a:off x="3107" y="1439"/>
                  <a:ext cx="35" cy="21"/>
                </a:xfrm>
                <a:custGeom>
                  <a:avLst/>
                  <a:gdLst>
                    <a:gd name="T0" fmla="*/ 28 w 35"/>
                    <a:gd name="T1" fmla="*/ 0 h 21"/>
                    <a:gd name="T2" fmla="*/ 35 w 35"/>
                    <a:gd name="T3" fmla="*/ 0 h 21"/>
                    <a:gd name="T4" fmla="*/ 35 w 35"/>
                    <a:gd name="T5" fmla="*/ 7 h 21"/>
                    <a:gd name="T6" fmla="*/ 28 w 35"/>
                    <a:gd name="T7" fmla="*/ 7 h 21"/>
                    <a:gd name="T8" fmla="*/ 28 w 35"/>
                    <a:gd name="T9" fmla="*/ 14 h 21"/>
                    <a:gd name="T10" fmla="*/ 21 w 35"/>
                    <a:gd name="T11" fmla="*/ 14 h 21"/>
                    <a:gd name="T12" fmla="*/ 21 w 35"/>
                    <a:gd name="T13" fmla="*/ 21 h 21"/>
                    <a:gd name="T14" fmla="*/ 14 w 35"/>
                    <a:gd name="T15" fmla="*/ 21 h 21"/>
                    <a:gd name="T16" fmla="*/ 21 w 35"/>
                    <a:gd name="T17" fmla="*/ 21 h 21"/>
                    <a:gd name="T18" fmla="*/ 14 w 35"/>
                    <a:gd name="T19" fmla="*/ 21 h 21"/>
                    <a:gd name="T20" fmla="*/ 7 w 35"/>
                    <a:gd name="T21" fmla="*/ 21 h 21"/>
                    <a:gd name="T22" fmla="*/ 0 w 35"/>
                    <a:gd name="T23" fmla="*/ 21 h 21"/>
                    <a:gd name="T24" fmla="*/ 0 w 35"/>
                    <a:gd name="T25" fmla="*/ 14 h 21"/>
                    <a:gd name="T26" fmla="*/ 7 w 35"/>
                    <a:gd name="T27" fmla="*/ 14 h 21"/>
                    <a:gd name="T28" fmla="*/ 14 w 35"/>
                    <a:gd name="T29" fmla="*/ 14 h 21"/>
                    <a:gd name="T30" fmla="*/ 14 w 35"/>
                    <a:gd name="T31" fmla="*/ 7 h 21"/>
                    <a:gd name="T32" fmla="*/ 21 w 35"/>
                    <a:gd name="T33" fmla="*/ 7 h 21"/>
                    <a:gd name="T34" fmla="*/ 21 w 35"/>
                    <a:gd name="T35" fmla="*/ 0 h 21"/>
                    <a:gd name="T36" fmla="*/ 28 w 35"/>
                    <a:gd name="T37" fmla="*/ 0 h 2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21"/>
                    <a:gd name="T59" fmla="*/ 35 w 35"/>
                    <a:gd name="T60" fmla="*/ 21 h 2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21">
                      <a:moveTo>
                        <a:pt x="28" y="0"/>
                      </a:move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49" name="Freeform 2908"/>
                <p:cNvSpPr>
                  <a:spLocks/>
                </p:cNvSpPr>
                <p:nvPr/>
              </p:nvSpPr>
              <p:spPr bwMode="auto">
                <a:xfrm>
                  <a:off x="3107" y="253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0" name="Freeform 2909"/>
                <p:cNvSpPr>
                  <a:spLocks/>
                </p:cNvSpPr>
                <p:nvPr/>
              </p:nvSpPr>
              <p:spPr bwMode="auto">
                <a:xfrm>
                  <a:off x="3107" y="201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0 w 7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1" name="Freeform 2910"/>
                <p:cNvSpPr>
                  <a:spLocks/>
                </p:cNvSpPr>
                <p:nvPr/>
              </p:nvSpPr>
              <p:spPr bwMode="auto">
                <a:xfrm>
                  <a:off x="3107" y="20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2" name="Freeform 2911"/>
                <p:cNvSpPr>
                  <a:spLocks/>
                </p:cNvSpPr>
                <p:nvPr/>
              </p:nvSpPr>
              <p:spPr bwMode="auto">
                <a:xfrm>
                  <a:off x="3107" y="218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3" name="Freeform 2912"/>
                <p:cNvSpPr>
                  <a:spLocks/>
                </p:cNvSpPr>
                <p:nvPr/>
              </p:nvSpPr>
              <p:spPr bwMode="auto">
                <a:xfrm>
                  <a:off x="3107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4" name="Freeform 2913"/>
                <p:cNvSpPr>
                  <a:spLocks/>
                </p:cNvSpPr>
                <p:nvPr/>
              </p:nvSpPr>
              <p:spPr bwMode="auto">
                <a:xfrm>
                  <a:off x="3107" y="219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5" name="Freeform 2914"/>
                <p:cNvSpPr>
                  <a:spLocks/>
                </p:cNvSpPr>
                <p:nvPr/>
              </p:nvSpPr>
              <p:spPr bwMode="auto">
                <a:xfrm>
                  <a:off x="3107" y="1977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8 h 8"/>
                    <a:gd name="T4" fmla="*/ 0 w 7"/>
                    <a:gd name="T5" fmla="*/ 0 h 8"/>
                    <a:gd name="T6" fmla="*/ 7 w 7"/>
                    <a:gd name="T7" fmla="*/ 0 h 8"/>
                    <a:gd name="T8" fmla="*/ 0 w 7"/>
                    <a:gd name="T9" fmla="*/ 0 h 8"/>
                    <a:gd name="T10" fmla="*/ 7 w 7"/>
                    <a:gd name="T11" fmla="*/ 0 h 8"/>
                    <a:gd name="T12" fmla="*/ 7 w 7"/>
                    <a:gd name="T13" fmla="*/ 8 h 8"/>
                    <a:gd name="T14" fmla="*/ 7 w 7"/>
                    <a:gd name="T15" fmla="*/ 0 h 8"/>
                    <a:gd name="T16" fmla="*/ 7 w 7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8"/>
                    <a:gd name="T29" fmla="*/ 7 w 7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6" name="Freeform 2915"/>
                <p:cNvSpPr>
                  <a:spLocks/>
                </p:cNvSpPr>
                <p:nvPr/>
              </p:nvSpPr>
              <p:spPr bwMode="auto">
                <a:xfrm>
                  <a:off x="3107" y="209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7" name="Freeform 2916"/>
                <p:cNvSpPr>
                  <a:spLocks/>
                </p:cNvSpPr>
                <p:nvPr/>
              </p:nvSpPr>
              <p:spPr bwMode="auto">
                <a:xfrm>
                  <a:off x="3107" y="21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8" name="Freeform 2917"/>
                <p:cNvSpPr>
                  <a:spLocks/>
                </p:cNvSpPr>
                <p:nvPr/>
              </p:nvSpPr>
              <p:spPr bwMode="auto">
                <a:xfrm>
                  <a:off x="3107" y="20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59" name="Freeform 2918"/>
                <p:cNvSpPr>
                  <a:spLocks/>
                </p:cNvSpPr>
                <p:nvPr/>
              </p:nvSpPr>
              <p:spPr bwMode="auto">
                <a:xfrm>
                  <a:off x="3107" y="20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0" name="Freeform 2919"/>
                <p:cNvSpPr>
                  <a:spLocks/>
                </p:cNvSpPr>
                <p:nvPr/>
              </p:nvSpPr>
              <p:spPr bwMode="auto">
                <a:xfrm>
                  <a:off x="3107" y="214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1" name="Freeform 2920"/>
                <p:cNvSpPr>
                  <a:spLocks/>
                </p:cNvSpPr>
                <p:nvPr/>
              </p:nvSpPr>
              <p:spPr bwMode="auto">
                <a:xfrm>
                  <a:off x="3107" y="211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2" name="Rectangle 2921"/>
                <p:cNvSpPr>
                  <a:spLocks noChangeArrowheads="1"/>
                </p:cNvSpPr>
                <p:nvPr/>
              </p:nvSpPr>
              <p:spPr bwMode="auto">
                <a:xfrm>
                  <a:off x="3114" y="1481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3" name="Freeform 2922"/>
                <p:cNvSpPr>
                  <a:spLocks/>
                </p:cNvSpPr>
                <p:nvPr/>
              </p:nvSpPr>
              <p:spPr bwMode="auto">
                <a:xfrm>
                  <a:off x="3114" y="20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4" name="Freeform 2923"/>
                <p:cNvSpPr>
                  <a:spLocks/>
                </p:cNvSpPr>
                <p:nvPr/>
              </p:nvSpPr>
              <p:spPr bwMode="auto">
                <a:xfrm>
                  <a:off x="3114" y="216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5" name="Freeform 2924"/>
                <p:cNvSpPr>
                  <a:spLocks/>
                </p:cNvSpPr>
                <p:nvPr/>
              </p:nvSpPr>
              <p:spPr bwMode="auto">
                <a:xfrm>
                  <a:off x="3114" y="21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6" name="Freeform 2925"/>
                <p:cNvSpPr>
                  <a:spLocks/>
                </p:cNvSpPr>
                <p:nvPr/>
              </p:nvSpPr>
              <p:spPr bwMode="auto">
                <a:xfrm>
                  <a:off x="3114" y="2006"/>
                  <a:ext cx="7" cy="14"/>
                </a:xfrm>
                <a:custGeom>
                  <a:avLst/>
                  <a:gdLst>
                    <a:gd name="T0" fmla="*/ 7 w 7"/>
                    <a:gd name="T1" fmla="*/ 0 h 14"/>
                    <a:gd name="T2" fmla="*/ 7 w 7"/>
                    <a:gd name="T3" fmla="*/ 7 h 14"/>
                    <a:gd name="T4" fmla="*/ 0 w 7"/>
                    <a:gd name="T5" fmla="*/ 7 h 14"/>
                    <a:gd name="T6" fmla="*/ 0 w 7"/>
                    <a:gd name="T7" fmla="*/ 14 h 14"/>
                    <a:gd name="T8" fmla="*/ 0 w 7"/>
                    <a:gd name="T9" fmla="*/ 7 h 14"/>
                    <a:gd name="T10" fmla="*/ 7 w 7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4"/>
                    <a:gd name="T20" fmla="*/ 7 w 7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4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7" name="Freeform 2926"/>
                <p:cNvSpPr>
                  <a:spLocks/>
                </p:cNvSpPr>
                <p:nvPr/>
              </p:nvSpPr>
              <p:spPr bwMode="auto">
                <a:xfrm>
                  <a:off x="3114" y="217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8" name="Freeform 2927"/>
                <p:cNvSpPr>
                  <a:spLocks/>
                </p:cNvSpPr>
                <p:nvPr/>
              </p:nvSpPr>
              <p:spPr bwMode="auto">
                <a:xfrm>
                  <a:off x="3114" y="19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69" name="Freeform 2928"/>
                <p:cNvSpPr>
                  <a:spLocks/>
                </p:cNvSpPr>
                <p:nvPr/>
              </p:nvSpPr>
              <p:spPr bwMode="auto">
                <a:xfrm>
                  <a:off x="3114" y="1311"/>
                  <a:ext cx="14" cy="7"/>
                </a:xfrm>
                <a:custGeom>
                  <a:avLst/>
                  <a:gdLst>
                    <a:gd name="T0" fmla="*/ 0 w 14"/>
                    <a:gd name="T1" fmla="*/ 0 h 7"/>
                    <a:gd name="T2" fmla="*/ 7 w 14"/>
                    <a:gd name="T3" fmla="*/ 0 h 7"/>
                    <a:gd name="T4" fmla="*/ 14 w 14"/>
                    <a:gd name="T5" fmla="*/ 0 h 7"/>
                    <a:gd name="T6" fmla="*/ 7 w 14"/>
                    <a:gd name="T7" fmla="*/ 0 h 7"/>
                    <a:gd name="T8" fmla="*/ 7 w 14"/>
                    <a:gd name="T9" fmla="*/ 7 h 7"/>
                    <a:gd name="T10" fmla="*/ 0 w 14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7"/>
                    <a:gd name="T20" fmla="*/ 14 w 14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0" name="Freeform 2929"/>
                <p:cNvSpPr>
                  <a:spLocks/>
                </p:cNvSpPr>
                <p:nvPr/>
              </p:nvSpPr>
              <p:spPr bwMode="auto">
                <a:xfrm>
                  <a:off x="3114" y="199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1" name="Freeform 2930"/>
                <p:cNvSpPr>
                  <a:spLocks/>
                </p:cNvSpPr>
                <p:nvPr/>
              </p:nvSpPr>
              <p:spPr bwMode="auto">
                <a:xfrm>
                  <a:off x="3114" y="200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2" name="Freeform 2931"/>
                <p:cNvSpPr>
                  <a:spLocks/>
                </p:cNvSpPr>
                <p:nvPr/>
              </p:nvSpPr>
              <p:spPr bwMode="auto">
                <a:xfrm>
                  <a:off x="3114" y="19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3" name="Freeform 2932"/>
                <p:cNvSpPr>
                  <a:spLocks/>
                </p:cNvSpPr>
                <p:nvPr/>
              </p:nvSpPr>
              <p:spPr bwMode="auto">
                <a:xfrm>
                  <a:off x="3114" y="216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4" name="Freeform 2933"/>
                <p:cNvSpPr>
                  <a:spLocks/>
                </p:cNvSpPr>
                <p:nvPr/>
              </p:nvSpPr>
              <p:spPr bwMode="auto">
                <a:xfrm>
                  <a:off x="3114" y="138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5" name="Freeform 2934"/>
                <p:cNvSpPr>
                  <a:spLocks/>
                </p:cNvSpPr>
                <p:nvPr/>
              </p:nvSpPr>
              <p:spPr bwMode="auto">
                <a:xfrm>
                  <a:off x="3114" y="209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6" name="Freeform 2935"/>
                <p:cNvSpPr>
                  <a:spLocks/>
                </p:cNvSpPr>
                <p:nvPr/>
              </p:nvSpPr>
              <p:spPr bwMode="auto">
                <a:xfrm>
                  <a:off x="3114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7" name="Freeform 2936"/>
                <p:cNvSpPr>
                  <a:spLocks/>
                </p:cNvSpPr>
                <p:nvPr/>
              </p:nvSpPr>
              <p:spPr bwMode="auto">
                <a:xfrm>
                  <a:off x="3114" y="21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8" name="Freeform 2937"/>
                <p:cNvSpPr>
                  <a:spLocks/>
                </p:cNvSpPr>
                <p:nvPr/>
              </p:nvSpPr>
              <p:spPr bwMode="auto">
                <a:xfrm>
                  <a:off x="3114" y="211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79" name="Freeform 2938"/>
                <p:cNvSpPr>
                  <a:spLocks/>
                </p:cNvSpPr>
                <p:nvPr/>
              </p:nvSpPr>
              <p:spPr bwMode="auto">
                <a:xfrm>
                  <a:off x="3114" y="211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0" name="Freeform 2939"/>
                <p:cNvSpPr>
                  <a:spLocks/>
                </p:cNvSpPr>
                <p:nvPr/>
              </p:nvSpPr>
              <p:spPr bwMode="auto">
                <a:xfrm>
                  <a:off x="3114" y="211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1" name="Freeform 2940"/>
                <p:cNvSpPr>
                  <a:spLocks/>
                </p:cNvSpPr>
                <p:nvPr/>
              </p:nvSpPr>
              <p:spPr bwMode="auto">
                <a:xfrm>
                  <a:off x="3114" y="213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2" name="Freeform 2941"/>
                <p:cNvSpPr>
                  <a:spLocks/>
                </p:cNvSpPr>
                <p:nvPr/>
              </p:nvSpPr>
              <p:spPr bwMode="auto">
                <a:xfrm>
                  <a:off x="3121" y="13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3" name="Freeform 2942"/>
                <p:cNvSpPr>
                  <a:spLocks/>
                </p:cNvSpPr>
                <p:nvPr/>
              </p:nvSpPr>
              <p:spPr bwMode="auto">
                <a:xfrm>
                  <a:off x="3121" y="1467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7 w 14"/>
                    <a:gd name="T3" fmla="*/ 14 h 14"/>
                    <a:gd name="T4" fmla="*/ 0 w 14"/>
                    <a:gd name="T5" fmla="*/ 14 h 14"/>
                    <a:gd name="T6" fmla="*/ 0 w 14"/>
                    <a:gd name="T7" fmla="*/ 7 h 14"/>
                    <a:gd name="T8" fmla="*/ 7 w 14"/>
                    <a:gd name="T9" fmla="*/ 7 h 14"/>
                    <a:gd name="T10" fmla="*/ 0 w 14"/>
                    <a:gd name="T11" fmla="*/ 7 h 14"/>
                    <a:gd name="T12" fmla="*/ 0 w 14"/>
                    <a:gd name="T13" fmla="*/ 0 h 14"/>
                    <a:gd name="T14" fmla="*/ 7 w 14"/>
                    <a:gd name="T15" fmla="*/ 0 h 14"/>
                    <a:gd name="T16" fmla="*/ 7 w 14"/>
                    <a:gd name="T17" fmla="*/ 7 h 14"/>
                    <a:gd name="T18" fmla="*/ 14 w 14"/>
                    <a:gd name="T19" fmla="*/ 7 h 14"/>
                    <a:gd name="T20" fmla="*/ 7 w 14"/>
                    <a:gd name="T21" fmla="*/ 7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14"/>
                    <a:gd name="T35" fmla="*/ 14 w 14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14">
                      <a:moveTo>
                        <a:pt x="7" y="7"/>
                      </a:move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4" name="Freeform 2943"/>
                <p:cNvSpPr>
                  <a:spLocks/>
                </p:cNvSpPr>
                <p:nvPr/>
              </p:nvSpPr>
              <p:spPr bwMode="auto">
                <a:xfrm>
                  <a:off x="3121" y="188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5" name="Freeform 2944"/>
                <p:cNvSpPr>
                  <a:spLocks/>
                </p:cNvSpPr>
                <p:nvPr/>
              </p:nvSpPr>
              <p:spPr bwMode="auto">
                <a:xfrm>
                  <a:off x="3121" y="213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6" name="Freeform 2945"/>
                <p:cNvSpPr>
                  <a:spLocks/>
                </p:cNvSpPr>
                <p:nvPr/>
              </p:nvSpPr>
              <p:spPr bwMode="auto">
                <a:xfrm>
                  <a:off x="3121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7" name="Freeform 2946"/>
                <p:cNvSpPr>
                  <a:spLocks/>
                </p:cNvSpPr>
                <p:nvPr/>
              </p:nvSpPr>
              <p:spPr bwMode="auto">
                <a:xfrm>
                  <a:off x="3121" y="1992"/>
                  <a:ext cx="7" cy="14"/>
                </a:xfrm>
                <a:custGeom>
                  <a:avLst/>
                  <a:gdLst>
                    <a:gd name="T0" fmla="*/ 0 w 7"/>
                    <a:gd name="T1" fmla="*/ 7 h 14"/>
                    <a:gd name="T2" fmla="*/ 7 w 7"/>
                    <a:gd name="T3" fmla="*/ 7 h 14"/>
                    <a:gd name="T4" fmla="*/ 0 w 7"/>
                    <a:gd name="T5" fmla="*/ 7 h 14"/>
                    <a:gd name="T6" fmla="*/ 0 w 7"/>
                    <a:gd name="T7" fmla="*/ 0 h 14"/>
                    <a:gd name="T8" fmla="*/ 7 w 7"/>
                    <a:gd name="T9" fmla="*/ 0 h 14"/>
                    <a:gd name="T10" fmla="*/ 7 w 7"/>
                    <a:gd name="T11" fmla="*/ 7 h 14"/>
                    <a:gd name="T12" fmla="*/ 0 w 7"/>
                    <a:gd name="T13" fmla="*/ 14 h 14"/>
                    <a:gd name="T14" fmla="*/ 0 w 7"/>
                    <a:gd name="T15" fmla="*/ 7 h 14"/>
                    <a:gd name="T16" fmla="*/ 0 w 7"/>
                    <a:gd name="T17" fmla="*/ 14 h 14"/>
                    <a:gd name="T18" fmla="*/ 0 w 7"/>
                    <a:gd name="T19" fmla="*/ 7 h 14"/>
                    <a:gd name="T20" fmla="*/ 7 w 7"/>
                    <a:gd name="T21" fmla="*/ 7 h 14"/>
                    <a:gd name="T22" fmla="*/ 0 w 7"/>
                    <a:gd name="T23" fmla="*/ 7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"/>
                    <a:gd name="T37" fmla="*/ 0 h 14"/>
                    <a:gd name="T38" fmla="*/ 7 w 7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" h="14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8" name="Freeform 2947"/>
                <p:cNvSpPr>
                  <a:spLocks/>
                </p:cNvSpPr>
                <p:nvPr/>
              </p:nvSpPr>
              <p:spPr bwMode="auto">
                <a:xfrm>
                  <a:off x="3121" y="21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89" name="Freeform 2948"/>
                <p:cNvSpPr>
                  <a:spLocks/>
                </p:cNvSpPr>
                <p:nvPr/>
              </p:nvSpPr>
              <p:spPr bwMode="auto">
                <a:xfrm>
                  <a:off x="3121" y="1425"/>
                  <a:ext cx="28" cy="14"/>
                </a:xfrm>
                <a:custGeom>
                  <a:avLst/>
                  <a:gdLst>
                    <a:gd name="T0" fmla="*/ 14 w 28"/>
                    <a:gd name="T1" fmla="*/ 7 h 14"/>
                    <a:gd name="T2" fmla="*/ 14 w 28"/>
                    <a:gd name="T3" fmla="*/ 0 h 14"/>
                    <a:gd name="T4" fmla="*/ 21 w 28"/>
                    <a:gd name="T5" fmla="*/ 0 h 14"/>
                    <a:gd name="T6" fmla="*/ 21 w 28"/>
                    <a:gd name="T7" fmla="*/ 7 h 14"/>
                    <a:gd name="T8" fmla="*/ 21 w 28"/>
                    <a:gd name="T9" fmla="*/ 0 h 14"/>
                    <a:gd name="T10" fmla="*/ 28 w 28"/>
                    <a:gd name="T11" fmla="*/ 0 h 14"/>
                    <a:gd name="T12" fmla="*/ 28 w 28"/>
                    <a:gd name="T13" fmla="*/ 7 h 14"/>
                    <a:gd name="T14" fmla="*/ 21 w 28"/>
                    <a:gd name="T15" fmla="*/ 7 h 14"/>
                    <a:gd name="T16" fmla="*/ 14 w 28"/>
                    <a:gd name="T17" fmla="*/ 7 h 14"/>
                    <a:gd name="T18" fmla="*/ 14 w 28"/>
                    <a:gd name="T19" fmla="*/ 14 h 14"/>
                    <a:gd name="T20" fmla="*/ 14 w 28"/>
                    <a:gd name="T21" fmla="*/ 7 h 14"/>
                    <a:gd name="T22" fmla="*/ 7 w 28"/>
                    <a:gd name="T23" fmla="*/ 7 h 14"/>
                    <a:gd name="T24" fmla="*/ 7 w 28"/>
                    <a:gd name="T25" fmla="*/ 14 h 14"/>
                    <a:gd name="T26" fmla="*/ 0 w 28"/>
                    <a:gd name="T27" fmla="*/ 14 h 14"/>
                    <a:gd name="T28" fmla="*/ 0 w 28"/>
                    <a:gd name="T29" fmla="*/ 7 h 14"/>
                    <a:gd name="T30" fmla="*/ 7 w 28"/>
                    <a:gd name="T31" fmla="*/ 7 h 14"/>
                    <a:gd name="T32" fmla="*/ 14 w 28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14"/>
                    <a:gd name="T53" fmla="*/ 28 w 2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14">
                      <a:moveTo>
                        <a:pt x="14" y="7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0" name="Freeform 2949"/>
                <p:cNvSpPr>
                  <a:spLocks/>
                </p:cNvSpPr>
                <p:nvPr/>
              </p:nvSpPr>
              <p:spPr bwMode="auto">
                <a:xfrm>
                  <a:off x="3121" y="194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1" name="Freeform 2950"/>
                <p:cNvSpPr>
                  <a:spLocks/>
                </p:cNvSpPr>
                <p:nvPr/>
              </p:nvSpPr>
              <p:spPr bwMode="auto">
                <a:xfrm>
                  <a:off x="3121" y="19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2" name="Freeform 2951"/>
                <p:cNvSpPr>
                  <a:spLocks/>
                </p:cNvSpPr>
                <p:nvPr/>
              </p:nvSpPr>
              <p:spPr bwMode="auto">
                <a:xfrm>
                  <a:off x="3121" y="21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3" name="Freeform 2952"/>
                <p:cNvSpPr>
                  <a:spLocks/>
                </p:cNvSpPr>
                <p:nvPr/>
              </p:nvSpPr>
              <p:spPr bwMode="auto">
                <a:xfrm>
                  <a:off x="3121" y="112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4" name="Freeform 2953"/>
                <p:cNvSpPr>
                  <a:spLocks/>
                </p:cNvSpPr>
                <p:nvPr/>
              </p:nvSpPr>
              <p:spPr bwMode="auto">
                <a:xfrm>
                  <a:off x="3121" y="216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5" name="Freeform 2954"/>
                <p:cNvSpPr>
                  <a:spLocks/>
                </p:cNvSpPr>
                <p:nvPr/>
              </p:nvSpPr>
              <p:spPr bwMode="auto">
                <a:xfrm>
                  <a:off x="3121" y="189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6" name="Freeform 2955"/>
                <p:cNvSpPr>
                  <a:spLocks/>
                </p:cNvSpPr>
                <p:nvPr/>
              </p:nvSpPr>
              <p:spPr bwMode="auto">
                <a:xfrm>
                  <a:off x="3121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7" name="Freeform 2956"/>
                <p:cNvSpPr>
                  <a:spLocks/>
                </p:cNvSpPr>
                <p:nvPr/>
              </p:nvSpPr>
              <p:spPr bwMode="auto">
                <a:xfrm>
                  <a:off x="3121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8" name="Freeform 2957"/>
                <p:cNvSpPr>
                  <a:spLocks/>
                </p:cNvSpPr>
                <p:nvPr/>
              </p:nvSpPr>
              <p:spPr bwMode="auto">
                <a:xfrm>
                  <a:off x="3121" y="198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99" name="Freeform 2958"/>
                <p:cNvSpPr>
                  <a:spLocks/>
                </p:cNvSpPr>
                <p:nvPr/>
              </p:nvSpPr>
              <p:spPr bwMode="auto">
                <a:xfrm>
                  <a:off x="3121" y="198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0" name="Freeform 2959"/>
                <p:cNvSpPr>
                  <a:spLocks/>
                </p:cNvSpPr>
                <p:nvPr/>
              </p:nvSpPr>
              <p:spPr bwMode="auto">
                <a:xfrm>
                  <a:off x="3128" y="1892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1" name="Freeform 2960"/>
                <p:cNvSpPr>
                  <a:spLocks/>
                </p:cNvSpPr>
                <p:nvPr/>
              </p:nvSpPr>
              <p:spPr bwMode="auto">
                <a:xfrm>
                  <a:off x="3128" y="190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2" name="Freeform 2961"/>
                <p:cNvSpPr>
                  <a:spLocks/>
                </p:cNvSpPr>
                <p:nvPr/>
              </p:nvSpPr>
              <p:spPr bwMode="auto">
                <a:xfrm>
                  <a:off x="3128" y="1800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7 w 14"/>
                    <a:gd name="T3" fmla="*/ 7 h 7"/>
                    <a:gd name="T4" fmla="*/ 14 w 14"/>
                    <a:gd name="T5" fmla="*/ 7 h 7"/>
                    <a:gd name="T6" fmla="*/ 14 w 14"/>
                    <a:gd name="T7" fmla="*/ 0 h 7"/>
                    <a:gd name="T8" fmla="*/ 14 w 14"/>
                    <a:gd name="T9" fmla="*/ 7 h 7"/>
                    <a:gd name="T10" fmla="*/ 14 w 14"/>
                    <a:gd name="T11" fmla="*/ 0 h 7"/>
                    <a:gd name="T12" fmla="*/ 14 w 14"/>
                    <a:gd name="T13" fmla="*/ 7 h 7"/>
                    <a:gd name="T14" fmla="*/ 7 w 14"/>
                    <a:gd name="T15" fmla="*/ 7 h 7"/>
                    <a:gd name="T16" fmla="*/ 14 w 14"/>
                    <a:gd name="T17" fmla="*/ 7 h 7"/>
                    <a:gd name="T18" fmla="*/ 7 w 14"/>
                    <a:gd name="T19" fmla="*/ 7 h 7"/>
                    <a:gd name="T20" fmla="*/ 0 w 14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7"/>
                    <a:gd name="T35" fmla="*/ 14 w 14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3" name="Freeform 2962"/>
                <p:cNvSpPr>
                  <a:spLocks/>
                </p:cNvSpPr>
                <p:nvPr/>
              </p:nvSpPr>
              <p:spPr bwMode="auto">
                <a:xfrm>
                  <a:off x="3128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4" name="Freeform 2963"/>
                <p:cNvSpPr>
                  <a:spLocks/>
                </p:cNvSpPr>
                <p:nvPr/>
              </p:nvSpPr>
              <p:spPr bwMode="auto">
                <a:xfrm>
                  <a:off x="3128" y="188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5" name="Freeform 2964"/>
                <p:cNvSpPr>
                  <a:spLocks/>
                </p:cNvSpPr>
                <p:nvPr/>
              </p:nvSpPr>
              <p:spPr bwMode="auto">
                <a:xfrm>
                  <a:off x="3128" y="190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6" name="Freeform 2965"/>
                <p:cNvSpPr>
                  <a:spLocks/>
                </p:cNvSpPr>
                <p:nvPr/>
              </p:nvSpPr>
              <p:spPr bwMode="auto">
                <a:xfrm>
                  <a:off x="3128" y="189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7" name="Freeform 2966"/>
                <p:cNvSpPr>
                  <a:spLocks/>
                </p:cNvSpPr>
                <p:nvPr/>
              </p:nvSpPr>
              <p:spPr bwMode="auto">
                <a:xfrm>
                  <a:off x="3128" y="18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8" name="Freeform 2967"/>
                <p:cNvSpPr>
                  <a:spLocks/>
                </p:cNvSpPr>
                <p:nvPr/>
              </p:nvSpPr>
              <p:spPr bwMode="auto">
                <a:xfrm>
                  <a:off x="3135" y="13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09" name="Freeform 2968"/>
                <p:cNvSpPr>
                  <a:spLocks/>
                </p:cNvSpPr>
                <p:nvPr/>
              </p:nvSpPr>
              <p:spPr bwMode="auto">
                <a:xfrm>
                  <a:off x="3135" y="215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0" name="Freeform 2969"/>
                <p:cNvSpPr>
                  <a:spLocks/>
                </p:cNvSpPr>
                <p:nvPr/>
              </p:nvSpPr>
              <p:spPr bwMode="auto">
                <a:xfrm>
                  <a:off x="3135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w 1"/>
                    <a:gd name="T11" fmla="*/ 0 h 7"/>
                    <a:gd name="T12" fmla="*/ 0 w 1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"/>
                    <a:gd name="T22" fmla="*/ 0 h 7"/>
                    <a:gd name="T23" fmla="*/ 1 w 1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1" name="Freeform 2970"/>
                <p:cNvSpPr>
                  <a:spLocks/>
                </p:cNvSpPr>
                <p:nvPr/>
              </p:nvSpPr>
              <p:spPr bwMode="auto">
                <a:xfrm>
                  <a:off x="3135" y="1694"/>
                  <a:ext cx="29" cy="14"/>
                </a:xfrm>
                <a:custGeom>
                  <a:avLst/>
                  <a:gdLst>
                    <a:gd name="T0" fmla="*/ 14 w 29"/>
                    <a:gd name="T1" fmla="*/ 0 h 14"/>
                    <a:gd name="T2" fmla="*/ 22 w 29"/>
                    <a:gd name="T3" fmla="*/ 0 h 14"/>
                    <a:gd name="T4" fmla="*/ 29 w 29"/>
                    <a:gd name="T5" fmla="*/ 0 h 14"/>
                    <a:gd name="T6" fmla="*/ 29 w 29"/>
                    <a:gd name="T7" fmla="*/ 7 h 14"/>
                    <a:gd name="T8" fmla="*/ 29 w 29"/>
                    <a:gd name="T9" fmla="*/ 14 h 14"/>
                    <a:gd name="T10" fmla="*/ 22 w 29"/>
                    <a:gd name="T11" fmla="*/ 14 h 14"/>
                    <a:gd name="T12" fmla="*/ 14 w 29"/>
                    <a:gd name="T13" fmla="*/ 14 h 14"/>
                    <a:gd name="T14" fmla="*/ 14 w 29"/>
                    <a:gd name="T15" fmla="*/ 7 h 14"/>
                    <a:gd name="T16" fmla="*/ 7 w 29"/>
                    <a:gd name="T17" fmla="*/ 7 h 14"/>
                    <a:gd name="T18" fmla="*/ 0 w 29"/>
                    <a:gd name="T19" fmla="*/ 0 h 14"/>
                    <a:gd name="T20" fmla="*/ 7 w 29"/>
                    <a:gd name="T21" fmla="*/ 0 h 14"/>
                    <a:gd name="T22" fmla="*/ 14 w 29"/>
                    <a:gd name="T23" fmla="*/ 0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"/>
                    <a:gd name="T37" fmla="*/ 0 h 14"/>
                    <a:gd name="T38" fmla="*/ 29 w 29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" h="14">
                      <a:moveTo>
                        <a:pt x="14" y="0"/>
                      </a:move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2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2" name="Rectangle 2971"/>
                <p:cNvSpPr>
                  <a:spLocks noChangeArrowheads="1"/>
                </p:cNvSpPr>
                <p:nvPr/>
              </p:nvSpPr>
              <p:spPr bwMode="auto">
                <a:xfrm>
                  <a:off x="3135" y="194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3" name="Freeform 2972"/>
                <p:cNvSpPr>
                  <a:spLocks/>
                </p:cNvSpPr>
                <p:nvPr/>
              </p:nvSpPr>
              <p:spPr bwMode="auto">
                <a:xfrm>
                  <a:off x="3135" y="865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4" name="Freeform 2973"/>
                <p:cNvSpPr>
                  <a:spLocks/>
                </p:cNvSpPr>
                <p:nvPr/>
              </p:nvSpPr>
              <p:spPr bwMode="auto">
                <a:xfrm>
                  <a:off x="3135" y="19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5" name="Freeform 2974"/>
                <p:cNvSpPr>
                  <a:spLocks/>
                </p:cNvSpPr>
                <p:nvPr/>
              </p:nvSpPr>
              <p:spPr bwMode="auto">
                <a:xfrm>
                  <a:off x="3135" y="190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6" name="Freeform 2975"/>
                <p:cNvSpPr>
                  <a:spLocks/>
                </p:cNvSpPr>
                <p:nvPr/>
              </p:nvSpPr>
              <p:spPr bwMode="auto">
                <a:xfrm>
                  <a:off x="3135" y="195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7" name="Freeform 2976"/>
                <p:cNvSpPr>
                  <a:spLocks/>
                </p:cNvSpPr>
                <p:nvPr/>
              </p:nvSpPr>
              <p:spPr bwMode="auto">
                <a:xfrm>
                  <a:off x="3142" y="187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8" name="Freeform 2977"/>
                <p:cNvSpPr>
                  <a:spLocks/>
                </p:cNvSpPr>
                <p:nvPr/>
              </p:nvSpPr>
              <p:spPr bwMode="auto">
                <a:xfrm>
                  <a:off x="3142" y="190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19" name="Freeform 2978"/>
                <p:cNvSpPr>
                  <a:spLocks/>
                </p:cNvSpPr>
                <p:nvPr/>
              </p:nvSpPr>
              <p:spPr bwMode="auto">
                <a:xfrm>
                  <a:off x="3142" y="180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0" name="Freeform 2979"/>
                <p:cNvSpPr>
                  <a:spLocks/>
                </p:cNvSpPr>
                <p:nvPr/>
              </p:nvSpPr>
              <p:spPr bwMode="auto">
                <a:xfrm>
                  <a:off x="3142" y="192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1" name="Freeform 2980"/>
                <p:cNvSpPr>
                  <a:spLocks/>
                </p:cNvSpPr>
                <p:nvPr/>
              </p:nvSpPr>
              <p:spPr bwMode="auto">
                <a:xfrm>
                  <a:off x="3142" y="140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2" name="Freeform 2981"/>
                <p:cNvSpPr>
                  <a:spLocks/>
                </p:cNvSpPr>
                <p:nvPr/>
              </p:nvSpPr>
              <p:spPr bwMode="auto">
                <a:xfrm>
                  <a:off x="3149" y="172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3" name="Freeform 2982"/>
                <p:cNvSpPr>
                  <a:spLocks/>
                </p:cNvSpPr>
                <p:nvPr/>
              </p:nvSpPr>
              <p:spPr bwMode="auto">
                <a:xfrm>
                  <a:off x="3149" y="141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4" name="Freeform 2983"/>
                <p:cNvSpPr>
                  <a:spLocks/>
                </p:cNvSpPr>
                <p:nvPr/>
              </p:nvSpPr>
              <p:spPr bwMode="auto">
                <a:xfrm>
                  <a:off x="3149" y="166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5" name="Freeform 2984"/>
                <p:cNvSpPr>
                  <a:spLocks/>
                </p:cNvSpPr>
                <p:nvPr/>
              </p:nvSpPr>
              <p:spPr bwMode="auto">
                <a:xfrm>
                  <a:off x="3149" y="141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6" name="Rectangle 2985"/>
                <p:cNvSpPr>
                  <a:spLocks noChangeArrowheads="1"/>
                </p:cNvSpPr>
                <p:nvPr/>
              </p:nvSpPr>
              <p:spPr bwMode="auto">
                <a:xfrm>
                  <a:off x="3149" y="1907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7" name="Freeform 2986"/>
                <p:cNvSpPr>
                  <a:spLocks/>
                </p:cNvSpPr>
                <p:nvPr/>
              </p:nvSpPr>
              <p:spPr bwMode="auto">
                <a:xfrm>
                  <a:off x="3149" y="1077"/>
                  <a:ext cx="15" cy="7"/>
                </a:xfrm>
                <a:custGeom>
                  <a:avLst/>
                  <a:gdLst>
                    <a:gd name="T0" fmla="*/ 15 w 15"/>
                    <a:gd name="T1" fmla="*/ 7 h 7"/>
                    <a:gd name="T2" fmla="*/ 8 w 15"/>
                    <a:gd name="T3" fmla="*/ 7 h 7"/>
                    <a:gd name="T4" fmla="*/ 0 w 15"/>
                    <a:gd name="T5" fmla="*/ 7 h 7"/>
                    <a:gd name="T6" fmla="*/ 8 w 15"/>
                    <a:gd name="T7" fmla="*/ 7 h 7"/>
                    <a:gd name="T8" fmla="*/ 15 w 15"/>
                    <a:gd name="T9" fmla="*/ 0 h 7"/>
                    <a:gd name="T10" fmla="*/ 15 w 15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15" y="7"/>
                      </a:move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15" y="0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8" name="Freeform 2987"/>
                <p:cNvSpPr>
                  <a:spLocks/>
                </p:cNvSpPr>
                <p:nvPr/>
              </p:nvSpPr>
              <p:spPr bwMode="auto">
                <a:xfrm>
                  <a:off x="3149" y="1992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0 w 8"/>
                    <a:gd name="T3" fmla="*/ 0 h 7"/>
                    <a:gd name="T4" fmla="*/ 0 w 8"/>
                    <a:gd name="T5" fmla="*/ 7 h 7"/>
                    <a:gd name="T6" fmla="*/ 8 w 8"/>
                    <a:gd name="T7" fmla="*/ 0 h 7"/>
                    <a:gd name="T8" fmla="*/ 8 w 8"/>
                    <a:gd name="T9" fmla="*/ 7 h 7"/>
                    <a:gd name="T10" fmla="*/ 0 w 8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29" name="Freeform 2988"/>
                <p:cNvSpPr>
                  <a:spLocks/>
                </p:cNvSpPr>
                <p:nvPr/>
              </p:nvSpPr>
              <p:spPr bwMode="auto">
                <a:xfrm>
                  <a:off x="3149" y="1666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8 w 15"/>
                    <a:gd name="T3" fmla="*/ 0 h 7"/>
                    <a:gd name="T4" fmla="*/ 15 w 15"/>
                    <a:gd name="T5" fmla="*/ 0 h 7"/>
                    <a:gd name="T6" fmla="*/ 15 w 15"/>
                    <a:gd name="T7" fmla="*/ 7 h 7"/>
                    <a:gd name="T8" fmla="*/ 8 w 15"/>
                    <a:gd name="T9" fmla="*/ 7 h 7"/>
                    <a:gd name="T10" fmla="*/ 0 w 15"/>
                    <a:gd name="T11" fmla="*/ 7 h 7"/>
                    <a:gd name="T12" fmla="*/ 0 w 15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7"/>
                    <a:gd name="T23" fmla="*/ 15 w 15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7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0" name="Freeform 2989"/>
                <p:cNvSpPr>
                  <a:spLocks/>
                </p:cNvSpPr>
                <p:nvPr/>
              </p:nvSpPr>
              <p:spPr bwMode="auto">
                <a:xfrm>
                  <a:off x="3149" y="1765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8 w 8"/>
                    <a:gd name="T3" fmla="*/ 0 h 7"/>
                    <a:gd name="T4" fmla="*/ 0 w 8"/>
                    <a:gd name="T5" fmla="*/ 0 h 7"/>
                    <a:gd name="T6" fmla="*/ 8 w 8"/>
                    <a:gd name="T7" fmla="*/ 0 h 7"/>
                    <a:gd name="T8" fmla="*/ 8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7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1" name="Freeform 2990"/>
                <p:cNvSpPr>
                  <a:spLocks/>
                </p:cNvSpPr>
                <p:nvPr/>
              </p:nvSpPr>
              <p:spPr bwMode="auto">
                <a:xfrm>
                  <a:off x="3149" y="1084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2" name="Freeform 2991"/>
                <p:cNvSpPr>
                  <a:spLocks/>
                </p:cNvSpPr>
                <p:nvPr/>
              </p:nvSpPr>
              <p:spPr bwMode="auto">
                <a:xfrm>
                  <a:off x="3149" y="201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3" name="Freeform 2992"/>
                <p:cNvSpPr>
                  <a:spLocks/>
                </p:cNvSpPr>
                <p:nvPr/>
              </p:nvSpPr>
              <p:spPr bwMode="auto">
                <a:xfrm>
                  <a:off x="3149" y="180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4" name="Freeform 2993"/>
                <p:cNvSpPr>
                  <a:spLocks/>
                </p:cNvSpPr>
                <p:nvPr/>
              </p:nvSpPr>
              <p:spPr bwMode="auto">
                <a:xfrm>
                  <a:off x="3149" y="173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5" name="Freeform 2994"/>
                <p:cNvSpPr>
                  <a:spLocks/>
                </p:cNvSpPr>
                <p:nvPr/>
              </p:nvSpPr>
              <p:spPr bwMode="auto">
                <a:xfrm>
                  <a:off x="3149" y="14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w 8"/>
                    <a:gd name="T7" fmla="*/ 0 h 1"/>
                    <a:gd name="T8" fmla="*/ 8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6" name="Freeform 2995"/>
                <p:cNvSpPr>
                  <a:spLocks/>
                </p:cNvSpPr>
                <p:nvPr/>
              </p:nvSpPr>
              <p:spPr bwMode="auto">
                <a:xfrm>
                  <a:off x="3149" y="14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7" name="Freeform 2996"/>
                <p:cNvSpPr>
                  <a:spLocks/>
                </p:cNvSpPr>
                <p:nvPr/>
              </p:nvSpPr>
              <p:spPr bwMode="auto">
                <a:xfrm>
                  <a:off x="3157" y="172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8" name="Freeform 2997"/>
                <p:cNvSpPr>
                  <a:spLocks/>
                </p:cNvSpPr>
                <p:nvPr/>
              </p:nvSpPr>
              <p:spPr bwMode="auto">
                <a:xfrm>
                  <a:off x="3157" y="191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39" name="Freeform 2998"/>
                <p:cNvSpPr>
                  <a:spLocks/>
                </p:cNvSpPr>
                <p:nvPr/>
              </p:nvSpPr>
              <p:spPr bwMode="auto">
                <a:xfrm>
                  <a:off x="3157" y="203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0" name="Freeform 2999"/>
                <p:cNvSpPr>
                  <a:spLocks/>
                </p:cNvSpPr>
                <p:nvPr/>
              </p:nvSpPr>
              <p:spPr bwMode="auto">
                <a:xfrm>
                  <a:off x="3157" y="18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1" name="Freeform 3000"/>
                <p:cNvSpPr>
                  <a:spLocks/>
                </p:cNvSpPr>
                <p:nvPr/>
              </p:nvSpPr>
              <p:spPr bwMode="auto">
                <a:xfrm>
                  <a:off x="3157" y="18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2" name="Freeform 3001"/>
                <p:cNvSpPr>
                  <a:spLocks/>
                </p:cNvSpPr>
                <p:nvPr/>
              </p:nvSpPr>
              <p:spPr bwMode="auto">
                <a:xfrm>
                  <a:off x="3157" y="185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3" name="Freeform 3002"/>
                <p:cNvSpPr>
                  <a:spLocks/>
                </p:cNvSpPr>
                <p:nvPr/>
              </p:nvSpPr>
              <p:spPr bwMode="auto">
                <a:xfrm>
                  <a:off x="3157" y="182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4" name="Freeform 3003"/>
                <p:cNvSpPr>
                  <a:spLocks/>
                </p:cNvSpPr>
                <p:nvPr/>
              </p:nvSpPr>
              <p:spPr bwMode="auto">
                <a:xfrm>
                  <a:off x="3157" y="185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5" name="Rectangle 3004"/>
                <p:cNvSpPr>
                  <a:spLocks noChangeArrowheads="1"/>
                </p:cNvSpPr>
                <p:nvPr/>
              </p:nvSpPr>
              <p:spPr bwMode="auto">
                <a:xfrm>
                  <a:off x="3164" y="202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6" name="Freeform 3005"/>
                <p:cNvSpPr>
                  <a:spLocks/>
                </p:cNvSpPr>
                <p:nvPr/>
              </p:nvSpPr>
              <p:spPr bwMode="auto">
                <a:xfrm>
                  <a:off x="3164" y="191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7" name="Freeform 3006"/>
                <p:cNvSpPr>
                  <a:spLocks/>
                </p:cNvSpPr>
                <p:nvPr/>
              </p:nvSpPr>
              <p:spPr bwMode="auto">
                <a:xfrm>
                  <a:off x="3164" y="166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8" name="Freeform 3007"/>
                <p:cNvSpPr>
                  <a:spLocks/>
                </p:cNvSpPr>
                <p:nvPr/>
              </p:nvSpPr>
              <p:spPr bwMode="auto">
                <a:xfrm>
                  <a:off x="3164" y="199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49" name="Freeform 3008"/>
                <p:cNvSpPr>
                  <a:spLocks/>
                </p:cNvSpPr>
                <p:nvPr/>
              </p:nvSpPr>
              <p:spPr bwMode="auto">
                <a:xfrm>
                  <a:off x="3164" y="184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0" name="Freeform 3009"/>
                <p:cNvSpPr>
                  <a:spLocks/>
                </p:cNvSpPr>
                <p:nvPr/>
              </p:nvSpPr>
              <p:spPr bwMode="auto">
                <a:xfrm>
                  <a:off x="3164" y="129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1" name="Freeform 3010"/>
                <p:cNvSpPr>
                  <a:spLocks/>
                </p:cNvSpPr>
                <p:nvPr/>
              </p:nvSpPr>
              <p:spPr bwMode="auto">
                <a:xfrm>
                  <a:off x="3171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2" name="Freeform 3011"/>
                <p:cNvSpPr>
                  <a:spLocks/>
                </p:cNvSpPr>
                <p:nvPr/>
              </p:nvSpPr>
              <p:spPr bwMode="auto">
                <a:xfrm>
                  <a:off x="3171" y="1680"/>
                  <a:ext cx="28" cy="14"/>
                </a:xfrm>
                <a:custGeom>
                  <a:avLst/>
                  <a:gdLst>
                    <a:gd name="T0" fmla="*/ 0 w 28"/>
                    <a:gd name="T1" fmla="*/ 7 h 14"/>
                    <a:gd name="T2" fmla="*/ 0 w 28"/>
                    <a:gd name="T3" fmla="*/ 0 h 14"/>
                    <a:gd name="T4" fmla="*/ 0 w 28"/>
                    <a:gd name="T5" fmla="*/ 7 h 14"/>
                    <a:gd name="T6" fmla="*/ 7 w 28"/>
                    <a:gd name="T7" fmla="*/ 0 h 14"/>
                    <a:gd name="T8" fmla="*/ 7 w 28"/>
                    <a:gd name="T9" fmla="*/ 7 h 14"/>
                    <a:gd name="T10" fmla="*/ 7 w 28"/>
                    <a:gd name="T11" fmla="*/ 0 h 14"/>
                    <a:gd name="T12" fmla="*/ 14 w 28"/>
                    <a:gd name="T13" fmla="*/ 0 h 14"/>
                    <a:gd name="T14" fmla="*/ 14 w 28"/>
                    <a:gd name="T15" fmla="*/ 7 h 14"/>
                    <a:gd name="T16" fmla="*/ 21 w 28"/>
                    <a:gd name="T17" fmla="*/ 7 h 14"/>
                    <a:gd name="T18" fmla="*/ 21 w 28"/>
                    <a:gd name="T19" fmla="*/ 14 h 14"/>
                    <a:gd name="T20" fmla="*/ 28 w 28"/>
                    <a:gd name="T21" fmla="*/ 14 h 14"/>
                    <a:gd name="T22" fmla="*/ 21 w 28"/>
                    <a:gd name="T23" fmla="*/ 14 h 14"/>
                    <a:gd name="T24" fmla="*/ 28 w 28"/>
                    <a:gd name="T25" fmla="*/ 14 h 14"/>
                    <a:gd name="T26" fmla="*/ 21 w 28"/>
                    <a:gd name="T27" fmla="*/ 14 h 14"/>
                    <a:gd name="T28" fmla="*/ 14 w 28"/>
                    <a:gd name="T29" fmla="*/ 14 h 14"/>
                    <a:gd name="T30" fmla="*/ 7 w 28"/>
                    <a:gd name="T31" fmla="*/ 14 h 14"/>
                    <a:gd name="T32" fmla="*/ 14 w 28"/>
                    <a:gd name="T33" fmla="*/ 14 h 14"/>
                    <a:gd name="T34" fmla="*/ 7 w 28"/>
                    <a:gd name="T35" fmla="*/ 14 h 14"/>
                    <a:gd name="T36" fmla="*/ 7 w 28"/>
                    <a:gd name="T37" fmla="*/ 7 h 14"/>
                    <a:gd name="T38" fmla="*/ 0 w 28"/>
                    <a:gd name="T39" fmla="*/ 7 h 1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8"/>
                    <a:gd name="T61" fmla="*/ 0 h 14"/>
                    <a:gd name="T62" fmla="*/ 28 w 28"/>
                    <a:gd name="T63" fmla="*/ 14 h 1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8" h="14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3" name="Freeform 3012"/>
                <p:cNvSpPr>
                  <a:spLocks/>
                </p:cNvSpPr>
                <p:nvPr/>
              </p:nvSpPr>
              <p:spPr bwMode="auto">
                <a:xfrm>
                  <a:off x="3171" y="202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4" name="Freeform 3013"/>
                <p:cNvSpPr>
                  <a:spLocks/>
                </p:cNvSpPr>
                <p:nvPr/>
              </p:nvSpPr>
              <p:spPr bwMode="auto">
                <a:xfrm>
                  <a:off x="3171" y="1439"/>
                  <a:ext cx="21" cy="14"/>
                </a:xfrm>
                <a:custGeom>
                  <a:avLst/>
                  <a:gdLst>
                    <a:gd name="T0" fmla="*/ 21 w 21"/>
                    <a:gd name="T1" fmla="*/ 7 h 14"/>
                    <a:gd name="T2" fmla="*/ 14 w 21"/>
                    <a:gd name="T3" fmla="*/ 7 h 14"/>
                    <a:gd name="T4" fmla="*/ 14 w 21"/>
                    <a:gd name="T5" fmla="*/ 14 h 14"/>
                    <a:gd name="T6" fmla="*/ 7 w 21"/>
                    <a:gd name="T7" fmla="*/ 14 h 14"/>
                    <a:gd name="T8" fmla="*/ 0 w 21"/>
                    <a:gd name="T9" fmla="*/ 14 h 14"/>
                    <a:gd name="T10" fmla="*/ 0 w 21"/>
                    <a:gd name="T11" fmla="*/ 7 h 14"/>
                    <a:gd name="T12" fmla="*/ 0 w 21"/>
                    <a:gd name="T13" fmla="*/ 0 h 14"/>
                    <a:gd name="T14" fmla="*/ 7 w 21"/>
                    <a:gd name="T15" fmla="*/ 0 h 14"/>
                    <a:gd name="T16" fmla="*/ 14 w 21"/>
                    <a:gd name="T17" fmla="*/ 0 h 14"/>
                    <a:gd name="T18" fmla="*/ 21 w 21"/>
                    <a:gd name="T19" fmla="*/ 0 h 14"/>
                    <a:gd name="T20" fmla="*/ 21 w 21"/>
                    <a:gd name="T21" fmla="*/ 7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14"/>
                    <a:gd name="T35" fmla="*/ 21 w 21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14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5" name="Freeform 3014"/>
                <p:cNvSpPr>
                  <a:spLocks/>
                </p:cNvSpPr>
                <p:nvPr/>
              </p:nvSpPr>
              <p:spPr bwMode="auto">
                <a:xfrm>
                  <a:off x="3171" y="142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6" name="Freeform 3015"/>
                <p:cNvSpPr>
                  <a:spLocks/>
                </p:cNvSpPr>
                <p:nvPr/>
              </p:nvSpPr>
              <p:spPr bwMode="auto">
                <a:xfrm>
                  <a:off x="3171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7" name="Freeform 3016"/>
                <p:cNvSpPr>
                  <a:spLocks/>
                </p:cNvSpPr>
                <p:nvPr/>
              </p:nvSpPr>
              <p:spPr bwMode="auto">
                <a:xfrm>
                  <a:off x="3171" y="1481"/>
                  <a:ext cx="78" cy="50"/>
                </a:xfrm>
                <a:custGeom>
                  <a:avLst/>
                  <a:gdLst>
                    <a:gd name="T0" fmla="*/ 42 w 78"/>
                    <a:gd name="T1" fmla="*/ 7 h 50"/>
                    <a:gd name="T2" fmla="*/ 42 w 78"/>
                    <a:gd name="T3" fmla="*/ 0 h 50"/>
                    <a:gd name="T4" fmla="*/ 49 w 78"/>
                    <a:gd name="T5" fmla="*/ 0 h 50"/>
                    <a:gd name="T6" fmla="*/ 49 w 78"/>
                    <a:gd name="T7" fmla="*/ 7 h 50"/>
                    <a:gd name="T8" fmla="*/ 56 w 78"/>
                    <a:gd name="T9" fmla="*/ 7 h 50"/>
                    <a:gd name="T10" fmla="*/ 63 w 78"/>
                    <a:gd name="T11" fmla="*/ 7 h 50"/>
                    <a:gd name="T12" fmla="*/ 71 w 78"/>
                    <a:gd name="T13" fmla="*/ 7 h 50"/>
                    <a:gd name="T14" fmla="*/ 78 w 78"/>
                    <a:gd name="T15" fmla="*/ 15 h 50"/>
                    <a:gd name="T16" fmla="*/ 71 w 78"/>
                    <a:gd name="T17" fmla="*/ 15 h 50"/>
                    <a:gd name="T18" fmla="*/ 71 w 78"/>
                    <a:gd name="T19" fmla="*/ 22 h 50"/>
                    <a:gd name="T20" fmla="*/ 71 w 78"/>
                    <a:gd name="T21" fmla="*/ 29 h 50"/>
                    <a:gd name="T22" fmla="*/ 78 w 78"/>
                    <a:gd name="T23" fmla="*/ 29 h 50"/>
                    <a:gd name="T24" fmla="*/ 71 w 78"/>
                    <a:gd name="T25" fmla="*/ 29 h 50"/>
                    <a:gd name="T26" fmla="*/ 78 w 78"/>
                    <a:gd name="T27" fmla="*/ 29 h 50"/>
                    <a:gd name="T28" fmla="*/ 78 w 78"/>
                    <a:gd name="T29" fmla="*/ 36 h 50"/>
                    <a:gd name="T30" fmla="*/ 71 w 78"/>
                    <a:gd name="T31" fmla="*/ 36 h 50"/>
                    <a:gd name="T32" fmla="*/ 71 w 78"/>
                    <a:gd name="T33" fmla="*/ 43 h 50"/>
                    <a:gd name="T34" fmla="*/ 63 w 78"/>
                    <a:gd name="T35" fmla="*/ 43 h 50"/>
                    <a:gd name="T36" fmla="*/ 56 w 78"/>
                    <a:gd name="T37" fmla="*/ 43 h 50"/>
                    <a:gd name="T38" fmla="*/ 56 w 78"/>
                    <a:gd name="T39" fmla="*/ 50 h 50"/>
                    <a:gd name="T40" fmla="*/ 49 w 78"/>
                    <a:gd name="T41" fmla="*/ 50 h 50"/>
                    <a:gd name="T42" fmla="*/ 42 w 78"/>
                    <a:gd name="T43" fmla="*/ 50 h 50"/>
                    <a:gd name="T44" fmla="*/ 35 w 78"/>
                    <a:gd name="T45" fmla="*/ 50 h 50"/>
                    <a:gd name="T46" fmla="*/ 28 w 78"/>
                    <a:gd name="T47" fmla="*/ 50 h 50"/>
                    <a:gd name="T48" fmla="*/ 21 w 78"/>
                    <a:gd name="T49" fmla="*/ 50 h 50"/>
                    <a:gd name="T50" fmla="*/ 14 w 78"/>
                    <a:gd name="T51" fmla="*/ 50 h 50"/>
                    <a:gd name="T52" fmla="*/ 7 w 78"/>
                    <a:gd name="T53" fmla="*/ 50 h 50"/>
                    <a:gd name="T54" fmla="*/ 7 w 78"/>
                    <a:gd name="T55" fmla="*/ 43 h 50"/>
                    <a:gd name="T56" fmla="*/ 7 w 78"/>
                    <a:gd name="T57" fmla="*/ 36 h 50"/>
                    <a:gd name="T58" fmla="*/ 0 w 78"/>
                    <a:gd name="T59" fmla="*/ 29 h 50"/>
                    <a:gd name="T60" fmla="*/ 7 w 78"/>
                    <a:gd name="T61" fmla="*/ 29 h 50"/>
                    <a:gd name="T62" fmla="*/ 7 w 78"/>
                    <a:gd name="T63" fmla="*/ 22 h 50"/>
                    <a:gd name="T64" fmla="*/ 14 w 78"/>
                    <a:gd name="T65" fmla="*/ 22 h 50"/>
                    <a:gd name="T66" fmla="*/ 14 w 78"/>
                    <a:gd name="T67" fmla="*/ 15 h 50"/>
                    <a:gd name="T68" fmla="*/ 21 w 78"/>
                    <a:gd name="T69" fmla="*/ 7 h 50"/>
                    <a:gd name="T70" fmla="*/ 28 w 78"/>
                    <a:gd name="T71" fmla="*/ 7 h 50"/>
                    <a:gd name="T72" fmla="*/ 35 w 78"/>
                    <a:gd name="T73" fmla="*/ 7 h 50"/>
                    <a:gd name="T74" fmla="*/ 42 w 78"/>
                    <a:gd name="T75" fmla="*/ 7 h 5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8"/>
                    <a:gd name="T115" fmla="*/ 0 h 50"/>
                    <a:gd name="T116" fmla="*/ 78 w 78"/>
                    <a:gd name="T117" fmla="*/ 50 h 5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8" h="50">
                      <a:moveTo>
                        <a:pt x="42" y="7"/>
                      </a:move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49" y="7"/>
                      </a:lnTo>
                      <a:lnTo>
                        <a:pt x="56" y="7"/>
                      </a:lnTo>
                      <a:lnTo>
                        <a:pt x="63" y="7"/>
                      </a:lnTo>
                      <a:lnTo>
                        <a:pt x="71" y="7"/>
                      </a:lnTo>
                      <a:lnTo>
                        <a:pt x="78" y="15"/>
                      </a:lnTo>
                      <a:lnTo>
                        <a:pt x="71" y="15"/>
                      </a:lnTo>
                      <a:lnTo>
                        <a:pt x="71" y="22"/>
                      </a:lnTo>
                      <a:lnTo>
                        <a:pt x="71" y="29"/>
                      </a:lnTo>
                      <a:lnTo>
                        <a:pt x="78" y="29"/>
                      </a:lnTo>
                      <a:lnTo>
                        <a:pt x="71" y="29"/>
                      </a:lnTo>
                      <a:lnTo>
                        <a:pt x="78" y="29"/>
                      </a:lnTo>
                      <a:lnTo>
                        <a:pt x="78" y="36"/>
                      </a:lnTo>
                      <a:lnTo>
                        <a:pt x="71" y="36"/>
                      </a:lnTo>
                      <a:lnTo>
                        <a:pt x="71" y="43"/>
                      </a:lnTo>
                      <a:lnTo>
                        <a:pt x="63" y="43"/>
                      </a:lnTo>
                      <a:lnTo>
                        <a:pt x="56" y="43"/>
                      </a:lnTo>
                      <a:lnTo>
                        <a:pt x="56" y="50"/>
                      </a:lnTo>
                      <a:lnTo>
                        <a:pt x="49" y="50"/>
                      </a:lnTo>
                      <a:lnTo>
                        <a:pt x="42" y="50"/>
                      </a:lnTo>
                      <a:lnTo>
                        <a:pt x="35" y="50"/>
                      </a:lnTo>
                      <a:lnTo>
                        <a:pt x="28" y="50"/>
                      </a:lnTo>
                      <a:lnTo>
                        <a:pt x="21" y="50"/>
                      </a:lnTo>
                      <a:lnTo>
                        <a:pt x="14" y="50"/>
                      </a:lnTo>
                      <a:lnTo>
                        <a:pt x="7" y="50"/>
                      </a:lnTo>
                      <a:lnTo>
                        <a:pt x="7" y="43"/>
                      </a:lnTo>
                      <a:lnTo>
                        <a:pt x="7" y="36"/>
                      </a:lnTo>
                      <a:lnTo>
                        <a:pt x="0" y="29"/>
                      </a:lnTo>
                      <a:lnTo>
                        <a:pt x="7" y="29"/>
                      </a:lnTo>
                      <a:lnTo>
                        <a:pt x="7" y="22"/>
                      </a:lnTo>
                      <a:lnTo>
                        <a:pt x="14" y="22"/>
                      </a:lnTo>
                      <a:lnTo>
                        <a:pt x="14" y="15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8" name="Freeform 3017"/>
                <p:cNvSpPr>
                  <a:spLocks/>
                </p:cNvSpPr>
                <p:nvPr/>
              </p:nvSpPr>
              <p:spPr bwMode="auto">
                <a:xfrm>
                  <a:off x="3178" y="193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59" name="Freeform 3018"/>
                <p:cNvSpPr>
                  <a:spLocks/>
                </p:cNvSpPr>
                <p:nvPr/>
              </p:nvSpPr>
              <p:spPr bwMode="auto">
                <a:xfrm>
                  <a:off x="3185" y="10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0" name="Freeform 3019"/>
                <p:cNvSpPr>
                  <a:spLocks/>
                </p:cNvSpPr>
                <p:nvPr/>
              </p:nvSpPr>
              <p:spPr bwMode="auto">
                <a:xfrm>
                  <a:off x="3185" y="194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1" name="Freeform 3020"/>
                <p:cNvSpPr>
                  <a:spLocks/>
                </p:cNvSpPr>
                <p:nvPr/>
              </p:nvSpPr>
              <p:spPr bwMode="auto">
                <a:xfrm>
                  <a:off x="3185" y="142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2" name="Freeform 3021"/>
                <p:cNvSpPr>
                  <a:spLocks/>
                </p:cNvSpPr>
                <p:nvPr/>
              </p:nvSpPr>
              <p:spPr bwMode="auto">
                <a:xfrm>
                  <a:off x="3192" y="25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3" name="Freeform 3022"/>
                <p:cNvSpPr>
                  <a:spLocks/>
                </p:cNvSpPr>
                <p:nvPr/>
              </p:nvSpPr>
              <p:spPr bwMode="auto">
                <a:xfrm>
                  <a:off x="3192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4" name="Freeform 3023"/>
                <p:cNvSpPr>
                  <a:spLocks/>
                </p:cNvSpPr>
                <p:nvPr/>
              </p:nvSpPr>
              <p:spPr bwMode="auto">
                <a:xfrm>
                  <a:off x="3192" y="199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5" name="Freeform 3024"/>
                <p:cNvSpPr>
                  <a:spLocks/>
                </p:cNvSpPr>
                <p:nvPr/>
              </p:nvSpPr>
              <p:spPr bwMode="auto">
                <a:xfrm>
                  <a:off x="3192" y="195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6" name="Freeform 3025"/>
                <p:cNvSpPr>
                  <a:spLocks/>
                </p:cNvSpPr>
                <p:nvPr/>
              </p:nvSpPr>
              <p:spPr bwMode="auto">
                <a:xfrm>
                  <a:off x="3192" y="165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7" name="Freeform 3026"/>
                <p:cNvSpPr>
                  <a:spLocks/>
                </p:cNvSpPr>
                <p:nvPr/>
              </p:nvSpPr>
              <p:spPr bwMode="auto">
                <a:xfrm>
                  <a:off x="3192" y="196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8" name="Freeform 3027"/>
                <p:cNvSpPr>
                  <a:spLocks/>
                </p:cNvSpPr>
                <p:nvPr/>
              </p:nvSpPr>
              <p:spPr bwMode="auto">
                <a:xfrm>
                  <a:off x="3192" y="165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69" name="Freeform 3028"/>
                <p:cNvSpPr>
                  <a:spLocks/>
                </p:cNvSpPr>
                <p:nvPr/>
              </p:nvSpPr>
              <p:spPr bwMode="auto">
                <a:xfrm>
                  <a:off x="3192" y="197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0" name="Freeform 3029"/>
                <p:cNvSpPr>
                  <a:spLocks/>
                </p:cNvSpPr>
                <p:nvPr/>
              </p:nvSpPr>
              <p:spPr bwMode="auto">
                <a:xfrm>
                  <a:off x="3192" y="252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1" name="Freeform 3030"/>
                <p:cNvSpPr>
                  <a:spLocks/>
                </p:cNvSpPr>
                <p:nvPr/>
              </p:nvSpPr>
              <p:spPr bwMode="auto">
                <a:xfrm>
                  <a:off x="3192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2" name="Freeform 3031"/>
                <p:cNvSpPr>
                  <a:spLocks/>
                </p:cNvSpPr>
                <p:nvPr/>
              </p:nvSpPr>
              <p:spPr bwMode="auto">
                <a:xfrm>
                  <a:off x="3199" y="2509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3" name="Freeform 3032"/>
                <p:cNvSpPr>
                  <a:spLocks/>
                </p:cNvSpPr>
                <p:nvPr/>
              </p:nvSpPr>
              <p:spPr bwMode="auto">
                <a:xfrm>
                  <a:off x="3199" y="250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4" name="Freeform 3033"/>
                <p:cNvSpPr>
                  <a:spLocks/>
                </p:cNvSpPr>
                <p:nvPr/>
              </p:nvSpPr>
              <p:spPr bwMode="auto">
                <a:xfrm>
                  <a:off x="3199" y="10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5" name="Freeform 3034"/>
                <p:cNvSpPr>
                  <a:spLocks/>
                </p:cNvSpPr>
                <p:nvPr/>
              </p:nvSpPr>
              <p:spPr bwMode="auto">
                <a:xfrm>
                  <a:off x="3206" y="25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6" name="Freeform 3035"/>
                <p:cNvSpPr>
                  <a:spLocks/>
                </p:cNvSpPr>
                <p:nvPr/>
              </p:nvSpPr>
              <p:spPr bwMode="auto">
                <a:xfrm>
                  <a:off x="3206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7" name="Freeform 3036"/>
                <p:cNvSpPr>
                  <a:spLocks/>
                </p:cNvSpPr>
                <p:nvPr/>
              </p:nvSpPr>
              <p:spPr bwMode="auto">
                <a:xfrm>
                  <a:off x="3206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8" name="Rectangle 3037"/>
                <p:cNvSpPr>
                  <a:spLocks noChangeArrowheads="1"/>
                </p:cNvSpPr>
                <p:nvPr/>
              </p:nvSpPr>
              <p:spPr bwMode="auto">
                <a:xfrm>
                  <a:off x="3206" y="102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79" name="Freeform 3038"/>
                <p:cNvSpPr>
                  <a:spLocks/>
                </p:cNvSpPr>
                <p:nvPr/>
              </p:nvSpPr>
              <p:spPr bwMode="auto">
                <a:xfrm>
                  <a:off x="3206" y="165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0" name="Freeform 3039"/>
                <p:cNvSpPr>
                  <a:spLocks/>
                </p:cNvSpPr>
                <p:nvPr/>
              </p:nvSpPr>
              <p:spPr bwMode="auto">
                <a:xfrm>
                  <a:off x="3213" y="102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1" name="Freeform 3040"/>
                <p:cNvSpPr>
                  <a:spLocks/>
                </p:cNvSpPr>
                <p:nvPr/>
              </p:nvSpPr>
              <p:spPr bwMode="auto">
                <a:xfrm>
                  <a:off x="3220" y="16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2" name="Freeform 3041"/>
                <p:cNvSpPr>
                  <a:spLocks/>
                </p:cNvSpPr>
                <p:nvPr/>
              </p:nvSpPr>
              <p:spPr bwMode="auto">
                <a:xfrm>
                  <a:off x="3220" y="16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3" name="Freeform 3042"/>
                <p:cNvSpPr>
                  <a:spLocks/>
                </p:cNvSpPr>
                <p:nvPr/>
              </p:nvSpPr>
              <p:spPr bwMode="auto">
                <a:xfrm>
                  <a:off x="3220" y="16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4" name="Freeform 3043"/>
                <p:cNvSpPr>
                  <a:spLocks/>
                </p:cNvSpPr>
                <p:nvPr/>
              </p:nvSpPr>
              <p:spPr bwMode="auto">
                <a:xfrm>
                  <a:off x="3227" y="165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8 h 8"/>
                    <a:gd name="T6" fmla="*/ 0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5" name="Freeform 3044"/>
                <p:cNvSpPr>
                  <a:spLocks/>
                </p:cNvSpPr>
                <p:nvPr/>
              </p:nvSpPr>
              <p:spPr bwMode="auto">
                <a:xfrm>
                  <a:off x="3227" y="16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6" name="Freeform 3045"/>
                <p:cNvSpPr>
                  <a:spLocks/>
                </p:cNvSpPr>
                <p:nvPr/>
              </p:nvSpPr>
              <p:spPr bwMode="auto">
                <a:xfrm>
                  <a:off x="3227" y="144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7" name="Freeform 3046"/>
                <p:cNvSpPr>
                  <a:spLocks/>
                </p:cNvSpPr>
                <p:nvPr/>
              </p:nvSpPr>
              <p:spPr bwMode="auto">
                <a:xfrm>
                  <a:off x="3227" y="16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8" name="Freeform 3047"/>
                <p:cNvSpPr>
                  <a:spLocks/>
                </p:cNvSpPr>
                <p:nvPr/>
              </p:nvSpPr>
              <p:spPr bwMode="auto">
                <a:xfrm>
                  <a:off x="3234" y="1467"/>
                  <a:ext cx="22" cy="21"/>
                </a:xfrm>
                <a:custGeom>
                  <a:avLst/>
                  <a:gdLst>
                    <a:gd name="T0" fmla="*/ 15 w 22"/>
                    <a:gd name="T1" fmla="*/ 0 h 21"/>
                    <a:gd name="T2" fmla="*/ 15 w 22"/>
                    <a:gd name="T3" fmla="*/ 7 h 21"/>
                    <a:gd name="T4" fmla="*/ 22 w 22"/>
                    <a:gd name="T5" fmla="*/ 7 h 21"/>
                    <a:gd name="T6" fmla="*/ 22 w 22"/>
                    <a:gd name="T7" fmla="*/ 14 h 21"/>
                    <a:gd name="T8" fmla="*/ 15 w 22"/>
                    <a:gd name="T9" fmla="*/ 14 h 21"/>
                    <a:gd name="T10" fmla="*/ 22 w 22"/>
                    <a:gd name="T11" fmla="*/ 14 h 21"/>
                    <a:gd name="T12" fmla="*/ 15 w 22"/>
                    <a:gd name="T13" fmla="*/ 14 h 21"/>
                    <a:gd name="T14" fmla="*/ 22 w 22"/>
                    <a:gd name="T15" fmla="*/ 14 h 21"/>
                    <a:gd name="T16" fmla="*/ 15 w 22"/>
                    <a:gd name="T17" fmla="*/ 14 h 21"/>
                    <a:gd name="T18" fmla="*/ 22 w 22"/>
                    <a:gd name="T19" fmla="*/ 21 h 21"/>
                    <a:gd name="T20" fmla="*/ 15 w 22"/>
                    <a:gd name="T21" fmla="*/ 21 h 21"/>
                    <a:gd name="T22" fmla="*/ 15 w 22"/>
                    <a:gd name="T23" fmla="*/ 14 h 21"/>
                    <a:gd name="T24" fmla="*/ 8 w 22"/>
                    <a:gd name="T25" fmla="*/ 14 h 21"/>
                    <a:gd name="T26" fmla="*/ 0 w 22"/>
                    <a:gd name="T27" fmla="*/ 14 h 21"/>
                    <a:gd name="T28" fmla="*/ 0 w 22"/>
                    <a:gd name="T29" fmla="*/ 7 h 21"/>
                    <a:gd name="T30" fmla="*/ 0 w 22"/>
                    <a:gd name="T31" fmla="*/ 0 h 21"/>
                    <a:gd name="T32" fmla="*/ 8 w 22"/>
                    <a:gd name="T33" fmla="*/ 0 h 21"/>
                    <a:gd name="T34" fmla="*/ 15 w 22"/>
                    <a:gd name="T35" fmla="*/ 0 h 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2"/>
                    <a:gd name="T55" fmla="*/ 0 h 21"/>
                    <a:gd name="T56" fmla="*/ 22 w 22"/>
                    <a:gd name="T57" fmla="*/ 21 h 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2" h="21">
                      <a:moveTo>
                        <a:pt x="15" y="0"/>
                      </a:moveTo>
                      <a:lnTo>
                        <a:pt x="15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22" y="21"/>
                      </a:lnTo>
                      <a:lnTo>
                        <a:pt x="15" y="21"/>
                      </a:lnTo>
                      <a:lnTo>
                        <a:pt x="15" y="14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89" name="Freeform 3048"/>
                <p:cNvSpPr>
                  <a:spLocks/>
                </p:cNvSpPr>
                <p:nvPr/>
              </p:nvSpPr>
              <p:spPr bwMode="auto">
                <a:xfrm>
                  <a:off x="3234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0" name="Freeform 3049"/>
                <p:cNvSpPr>
                  <a:spLocks/>
                </p:cNvSpPr>
                <p:nvPr/>
              </p:nvSpPr>
              <p:spPr bwMode="auto">
                <a:xfrm>
                  <a:off x="3234" y="165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1" name="Freeform 3050"/>
                <p:cNvSpPr>
                  <a:spLocks/>
                </p:cNvSpPr>
                <p:nvPr/>
              </p:nvSpPr>
              <p:spPr bwMode="auto">
                <a:xfrm>
                  <a:off x="3242" y="1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2" name="Rectangle 3051"/>
                <p:cNvSpPr>
                  <a:spLocks noChangeArrowheads="1"/>
                </p:cNvSpPr>
                <p:nvPr/>
              </p:nvSpPr>
              <p:spPr bwMode="auto">
                <a:xfrm>
                  <a:off x="3249" y="1318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3" name="Freeform 3052"/>
                <p:cNvSpPr>
                  <a:spLocks/>
                </p:cNvSpPr>
                <p:nvPr/>
              </p:nvSpPr>
              <p:spPr bwMode="auto">
                <a:xfrm>
                  <a:off x="3249" y="1467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14 w 14"/>
                    <a:gd name="T5" fmla="*/ 7 h 7"/>
                    <a:gd name="T6" fmla="*/ 7 w 14"/>
                    <a:gd name="T7" fmla="*/ 7 h 7"/>
                    <a:gd name="T8" fmla="*/ 0 w 14"/>
                    <a:gd name="T9" fmla="*/ 7 h 7"/>
                    <a:gd name="T10" fmla="*/ 7 w 14"/>
                    <a:gd name="T11" fmla="*/ 7 h 7"/>
                    <a:gd name="T12" fmla="*/ 7 w 14"/>
                    <a:gd name="T13" fmla="*/ 0 h 7"/>
                    <a:gd name="T14" fmla="*/ 7 w 14"/>
                    <a:gd name="T15" fmla="*/ 7 h 7"/>
                    <a:gd name="T16" fmla="*/ 14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4" name="Freeform 3053"/>
                <p:cNvSpPr>
                  <a:spLocks/>
                </p:cNvSpPr>
                <p:nvPr/>
              </p:nvSpPr>
              <p:spPr bwMode="auto">
                <a:xfrm>
                  <a:off x="3256" y="1488"/>
                  <a:ext cx="42" cy="22"/>
                </a:xfrm>
                <a:custGeom>
                  <a:avLst/>
                  <a:gdLst>
                    <a:gd name="T0" fmla="*/ 14 w 42"/>
                    <a:gd name="T1" fmla="*/ 8 h 22"/>
                    <a:gd name="T2" fmla="*/ 21 w 42"/>
                    <a:gd name="T3" fmla="*/ 8 h 22"/>
                    <a:gd name="T4" fmla="*/ 28 w 42"/>
                    <a:gd name="T5" fmla="*/ 8 h 22"/>
                    <a:gd name="T6" fmla="*/ 28 w 42"/>
                    <a:gd name="T7" fmla="*/ 15 h 22"/>
                    <a:gd name="T8" fmla="*/ 35 w 42"/>
                    <a:gd name="T9" fmla="*/ 8 h 22"/>
                    <a:gd name="T10" fmla="*/ 42 w 42"/>
                    <a:gd name="T11" fmla="*/ 15 h 22"/>
                    <a:gd name="T12" fmla="*/ 42 w 42"/>
                    <a:gd name="T13" fmla="*/ 22 h 22"/>
                    <a:gd name="T14" fmla="*/ 35 w 42"/>
                    <a:gd name="T15" fmla="*/ 22 h 22"/>
                    <a:gd name="T16" fmla="*/ 28 w 42"/>
                    <a:gd name="T17" fmla="*/ 22 h 22"/>
                    <a:gd name="T18" fmla="*/ 21 w 42"/>
                    <a:gd name="T19" fmla="*/ 22 h 22"/>
                    <a:gd name="T20" fmla="*/ 14 w 42"/>
                    <a:gd name="T21" fmla="*/ 22 h 22"/>
                    <a:gd name="T22" fmla="*/ 7 w 42"/>
                    <a:gd name="T23" fmla="*/ 22 h 22"/>
                    <a:gd name="T24" fmla="*/ 0 w 42"/>
                    <a:gd name="T25" fmla="*/ 15 h 22"/>
                    <a:gd name="T26" fmla="*/ 0 w 42"/>
                    <a:gd name="T27" fmla="*/ 8 h 22"/>
                    <a:gd name="T28" fmla="*/ 7 w 42"/>
                    <a:gd name="T29" fmla="*/ 8 h 22"/>
                    <a:gd name="T30" fmla="*/ 14 w 42"/>
                    <a:gd name="T31" fmla="*/ 8 h 22"/>
                    <a:gd name="T32" fmla="*/ 14 w 42"/>
                    <a:gd name="T33" fmla="*/ 0 h 22"/>
                    <a:gd name="T34" fmla="*/ 14 w 42"/>
                    <a:gd name="T35" fmla="*/ 8 h 2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2"/>
                    <a:gd name="T55" fmla="*/ 0 h 22"/>
                    <a:gd name="T56" fmla="*/ 42 w 42"/>
                    <a:gd name="T57" fmla="*/ 22 h 2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2" h="22">
                      <a:moveTo>
                        <a:pt x="14" y="8"/>
                      </a:moveTo>
                      <a:lnTo>
                        <a:pt x="21" y="8"/>
                      </a:lnTo>
                      <a:lnTo>
                        <a:pt x="28" y="8"/>
                      </a:lnTo>
                      <a:lnTo>
                        <a:pt x="28" y="15"/>
                      </a:lnTo>
                      <a:lnTo>
                        <a:pt x="35" y="8"/>
                      </a:lnTo>
                      <a:lnTo>
                        <a:pt x="42" y="15"/>
                      </a:lnTo>
                      <a:lnTo>
                        <a:pt x="42" y="22"/>
                      </a:lnTo>
                      <a:lnTo>
                        <a:pt x="35" y="22"/>
                      </a:lnTo>
                      <a:lnTo>
                        <a:pt x="28" y="22"/>
                      </a:lnTo>
                      <a:lnTo>
                        <a:pt x="21" y="22"/>
                      </a:lnTo>
                      <a:lnTo>
                        <a:pt x="14" y="22"/>
                      </a:lnTo>
                      <a:lnTo>
                        <a:pt x="7" y="22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14" y="0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5" name="Freeform 3054"/>
                <p:cNvSpPr>
                  <a:spLocks/>
                </p:cNvSpPr>
                <p:nvPr/>
              </p:nvSpPr>
              <p:spPr bwMode="auto">
                <a:xfrm>
                  <a:off x="3256" y="132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6" name="Freeform 3055"/>
                <p:cNvSpPr>
                  <a:spLocks/>
                </p:cNvSpPr>
                <p:nvPr/>
              </p:nvSpPr>
              <p:spPr bwMode="auto">
                <a:xfrm>
                  <a:off x="3256" y="2296"/>
                  <a:ext cx="439" cy="249"/>
                </a:xfrm>
                <a:custGeom>
                  <a:avLst/>
                  <a:gdLst>
                    <a:gd name="T0" fmla="*/ 35 w 439"/>
                    <a:gd name="T1" fmla="*/ 156 h 249"/>
                    <a:gd name="T2" fmla="*/ 64 w 439"/>
                    <a:gd name="T3" fmla="*/ 128 h 249"/>
                    <a:gd name="T4" fmla="*/ 92 w 439"/>
                    <a:gd name="T5" fmla="*/ 114 h 249"/>
                    <a:gd name="T6" fmla="*/ 127 w 439"/>
                    <a:gd name="T7" fmla="*/ 93 h 249"/>
                    <a:gd name="T8" fmla="*/ 163 w 439"/>
                    <a:gd name="T9" fmla="*/ 64 h 249"/>
                    <a:gd name="T10" fmla="*/ 191 w 439"/>
                    <a:gd name="T11" fmla="*/ 36 h 249"/>
                    <a:gd name="T12" fmla="*/ 219 w 439"/>
                    <a:gd name="T13" fmla="*/ 22 h 249"/>
                    <a:gd name="T14" fmla="*/ 262 w 439"/>
                    <a:gd name="T15" fmla="*/ 8 h 249"/>
                    <a:gd name="T16" fmla="*/ 312 w 439"/>
                    <a:gd name="T17" fmla="*/ 0 h 249"/>
                    <a:gd name="T18" fmla="*/ 333 w 439"/>
                    <a:gd name="T19" fmla="*/ 22 h 249"/>
                    <a:gd name="T20" fmla="*/ 340 w 439"/>
                    <a:gd name="T21" fmla="*/ 29 h 249"/>
                    <a:gd name="T22" fmla="*/ 304 w 439"/>
                    <a:gd name="T23" fmla="*/ 50 h 249"/>
                    <a:gd name="T24" fmla="*/ 262 w 439"/>
                    <a:gd name="T25" fmla="*/ 50 h 249"/>
                    <a:gd name="T26" fmla="*/ 283 w 439"/>
                    <a:gd name="T27" fmla="*/ 57 h 249"/>
                    <a:gd name="T28" fmla="*/ 319 w 439"/>
                    <a:gd name="T29" fmla="*/ 64 h 249"/>
                    <a:gd name="T30" fmla="*/ 312 w 439"/>
                    <a:gd name="T31" fmla="*/ 85 h 249"/>
                    <a:gd name="T32" fmla="*/ 319 w 439"/>
                    <a:gd name="T33" fmla="*/ 93 h 249"/>
                    <a:gd name="T34" fmla="*/ 319 w 439"/>
                    <a:gd name="T35" fmla="*/ 107 h 249"/>
                    <a:gd name="T36" fmla="*/ 326 w 439"/>
                    <a:gd name="T37" fmla="*/ 128 h 249"/>
                    <a:gd name="T38" fmla="*/ 340 w 439"/>
                    <a:gd name="T39" fmla="*/ 135 h 249"/>
                    <a:gd name="T40" fmla="*/ 361 w 439"/>
                    <a:gd name="T41" fmla="*/ 149 h 249"/>
                    <a:gd name="T42" fmla="*/ 382 w 439"/>
                    <a:gd name="T43" fmla="*/ 149 h 249"/>
                    <a:gd name="T44" fmla="*/ 411 w 439"/>
                    <a:gd name="T45" fmla="*/ 149 h 249"/>
                    <a:gd name="T46" fmla="*/ 418 w 439"/>
                    <a:gd name="T47" fmla="*/ 156 h 249"/>
                    <a:gd name="T48" fmla="*/ 432 w 439"/>
                    <a:gd name="T49" fmla="*/ 163 h 249"/>
                    <a:gd name="T50" fmla="*/ 439 w 439"/>
                    <a:gd name="T51" fmla="*/ 171 h 249"/>
                    <a:gd name="T52" fmla="*/ 439 w 439"/>
                    <a:gd name="T53" fmla="*/ 171 h 249"/>
                    <a:gd name="T54" fmla="*/ 411 w 439"/>
                    <a:gd name="T55" fmla="*/ 171 h 249"/>
                    <a:gd name="T56" fmla="*/ 404 w 439"/>
                    <a:gd name="T57" fmla="*/ 178 h 249"/>
                    <a:gd name="T58" fmla="*/ 397 w 439"/>
                    <a:gd name="T59" fmla="*/ 185 h 249"/>
                    <a:gd name="T60" fmla="*/ 382 w 439"/>
                    <a:gd name="T61" fmla="*/ 192 h 249"/>
                    <a:gd name="T62" fmla="*/ 361 w 439"/>
                    <a:gd name="T63" fmla="*/ 199 h 249"/>
                    <a:gd name="T64" fmla="*/ 354 w 439"/>
                    <a:gd name="T65" fmla="*/ 199 h 249"/>
                    <a:gd name="T66" fmla="*/ 354 w 439"/>
                    <a:gd name="T67" fmla="*/ 199 h 249"/>
                    <a:gd name="T68" fmla="*/ 340 w 439"/>
                    <a:gd name="T69" fmla="*/ 199 h 249"/>
                    <a:gd name="T70" fmla="*/ 326 w 439"/>
                    <a:gd name="T71" fmla="*/ 213 h 249"/>
                    <a:gd name="T72" fmla="*/ 312 w 439"/>
                    <a:gd name="T73" fmla="*/ 227 h 249"/>
                    <a:gd name="T74" fmla="*/ 304 w 439"/>
                    <a:gd name="T75" fmla="*/ 234 h 249"/>
                    <a:gd name="T76" fmla="*/ 304 w 439"/>
                    <a:gd name="T77" fmla="*/ 234 h 249"/>
                    <a:gd name="T78" fmla="*/ 283 w 439"/>
                    <a:gd name="T79" fmla="*/ 241 h 249"/>
                    <a:gd name="T80" fmla="*/ 283 w 439"/>
                    <a:gd name="T81" fmla="*/ 227 h 249"/>
                    <a:gd name="T82" fmla="*/ 283 w 439"/>
                    <a:gd name="T83" fmla="*/ 227 h 249"/>
                    <a:gd name="T84" fmla="*/ 276 w 439"/>
                    <a:gd name="T85" fmla="*/ 206 h 249"/>
                    <a:gd name="T86" fmla="*/ 297 w 439"/>
                    <a:gd name="T87" fmla="*/ 185 h 249"/>
                    <a:gd name="T88" fmla="*/ 326 w 439"/>
                    <a:gd name="T89" fmla="*/ 163 h 249"/>
                    <a:gd name="T90" fmla="*/ 340 w 439"/>
                    <a:gd name="T91" fmla="*/ 178 h 249"/>
                    <a:gd name="T92" fmla="*/ 368 w 439"/>
                    <a:gd name="T93" fmla="*/ 163 h 249"/>
                    <a:gd name="T94" fmla="*/ 319 w 439"/>
                    <a:gd name="T95" fmla="*/ 171 h 249"/>
                    <a:gd name="T96" fmla="*/ 319 w 439"/>
                    <a:gd name="T97" fmla="*/ 156 h 249"/>
                    <a:gd name="T98" fmla="*/ 326 w 439"/>
                    <a:gd name="T99" fmla="*/ 149 h 249"/>
                    <a:gd name="T100" fmla="*/ 304 w 439"/>
                    <a:gd name="T101" fmla="*/ 156 h 249"/>
                    <a:gd name="T102" fmla="*/ 269 w 439"/>
                    <a:gd name="T103" fmla="*/ 171 h 249"/>
                    <a:gd name="T104" fmla="*/ 262 w 439"/>
                    <a:gd name="T105" fmla="*/ 178 h 249"/>
                    <a:gd name="T106" fmla="*/ 248 w 439"/>
                    <a:gd name="T107" fmla="*/ 178 h 249"/>
                    <a:gd name="T108" fmla="*/ 234 w 439"/>
                    <a:gd name="T109" fmla="*/ 156 h 249"/>
                    <a:gd name="T110" fmla="*/ 219 w 439"/>
                    <a:gd name="T111" fmla="*/ 142 h 249"/>
                    <a:gd name="T112" fmla="*/ 205 w 439"/>
                    <a:gd name="T113" fmla="*/ 78 h 249"/>
                    <a:gd name="T114" fmla="*/ 149 w 439"/>
                    <a:gd name="T115" fmla="*/ 114 h 249"/>
                    <a:gd name="T116" fmla="*/ 134 w 439"/>
                    <a:gd name="T117" fmla="*/ 156 h 249"/>
                    <a:gd name="T118" fmla="*/ 113 w 439"/>
                    <a:gd name="T119" fmla="*/ 163 h 249"/>
                    <a:gd name="T120" fmla="*/ 7 w 439"/>
                    <a:gd name="T121" fmla="*/ 178 h 24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39"/>
                    <a:gd name="T184" fmla="*/ 0 h 249"/>
                    <a:gd name="T185" fmla="*/ 439 w 439"/>
                    <a:gd name="T186" fmla="*/ 249 h 24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39" h="249">
                      <a:moveTo>
                        <a:pt x="14" y="171"/>
                      </a:moveTo>
                      <a:lnTo>
                        <a:pt x="21" y="171"/>
                      </a:lnTo>
                      <a:lnTo>
                        <a:pt x="28" y="171"/>
                      </a:lnTo>
                      <a:lnTo>
                        <a:pt x="28" y="163"/>
                      </a:lnTo>
                      <a:lnTo>
                        <a:pt x="35" y="163"/>
                      </a:lnTo>
                      <a:lnTo>
                        <a:pt x="42" y="163"/>
                      </a:lnTo>
                      <a:lnTo>
                        <a:pt x="42" y="156"/>
                      </a:lnTo>
                      <a:lnTo>
                        <a:pt x="35" y="156"/>
                      </a:lnTo>
                      <a:lnTo>
                        <a:pt x="42" y="156"/>
                      </a:lnTo>
                      <a:lnTo>
                        <a:pt x="42" y="149"/>
                      </a:lnTo>
                      <a:lnTo>
                        <a:pt x="42" y="142"/>
                      </a:lnTo>
                      <a:lnTo>
                        <a:pt x="49" y="142"/>
                      </a:lnTo>
                      <a:lnTo>
                        <a:pt x="49" y="135"/>
                      </a:lnTo>
                      <a:lnTo>
                        <a:pt x="56" y="135"/>
                      </a:lnTo>
                      <a:lnTo>
                        <a:pt x="56" y="128"/>
                      </a:lnTo>
                      <a:lnTo>
                        <a:pt x="64" y="128"/>
                      </a:lnTo>
                      <a:lnTo>
                        <a:pt x="71" y="128"/>
                      </a:lnTo>
                      <a:lnTo>
                        <a:pt x="71" y="121"/>
                      </a:lnTo>
                      <a:lnTo>
                        <a:pt x="78" y="121"/>
                      </a:lnTo>
                      <a:lnTo>
                        <a:pt x="78" y="114"/>
                      </a:lnTo>
                      <a:lnTo>
                        <a:pt x="85" y="114"/>
                      </a:lnTo>
                      <a:lnTo>
                        <a:pt x="92" y="114"/>
                      </a:lnTo>
                      <a:lnTo>
                        <a:pt x="92" y="107"/>
                      </a:lnTo>
                      <a:lnTo>
                        <a:pt x="92" y="114"/>
                      </a:lnTo>
                      <a:lnTo>
                        <a:pt x="99" y="114"/>
                      </a:lnTo>
                      <a:lnTo>
                        <a:pt x="99" y="107"/>
                      </a:lnTo>
                      <a:lnTo>
                        <a:pt x="106" y="107"/>
                      </a:lnTo>
                      <a:lnTo>
                        <a:pt x="113" y="107"/>
                      </a:lnTo>
                      <a:lnTo>
                        <a:pt x="113" y="100"/>
                      </a:lnTo>
                      <a:lnTo>
                        <a:pt x="120" y="100"/>
                      </a:lnTo>
                      <a:lnTo>
                        <a:pt x="127" y="100"/>
                      </a:lnTo>
                      <a:lnTo>
                        <a:pt x="127" y="93"/>
                      </a:lnTo>
                      <a:lnTo>
                        <a:pt x="134" y="93"/>
                      </a:lnTo>
                      <a:lnTo>
                        <a:pt x="141" y="93"/>
                      </a:lnTo>
                      <a:lnTo>
                        <a:pt x="141" y="85"/>
                      </a:lnTo>
                      <a:lnTo>
                        <a:pt x="149" y="78"/>
                      </a:lnTo>
                      <a:lnTo>
                        <a:pt x="149" y="71"/>
                      </a:lnTo>
                      <a:lnTo>
                        <a:pt x="156" y="71"/>
                      </a:lnTo>
                      <a:lnTo>
                        <a:pt x="156" y="64"/>
                      </a:lnTo>
                      <a:lnTo>
                        <a:pt x="163" y="64"/>
                      </a:lnTo>
                      <a:lnTo>
                        <a:pt x="163" y="57"/>
                      </a:lnTo>
                      <a:lnTo>
                        <a:pt x="170" y="57"/>
                      </a:lnTo>
                      <a:lnTo>
                        <a:pt x="170" y="50"/>
                      </a:lnTo>
                      <a:lnTo>
                        <a:pt x="177" y="50"/>
                      </a:lnTo>
                      <a:lnTo>
                        <a:pt x="177" y="43"/>
                      </a:lnTo>
                      <a:lnTo>
                        <a:pt x="184" y="43"/>
                      </a:lnTo>
                      <a:lnTo>
                        <a:pt x="184" y="36"/>
                      </a:lnTo>
                      <a:lnTo>
                        <a:pt x="191" y="36"/>
                      </a:lnTo>
                      <a:lnTo>
                        <a:pt x="198" y="36"/>
                      </a:lnTo>
                      <a:lnTo>
                        <a:pt x="198" y="29"/>
                      </a:lnTo>
                      <a:lnTo>
                        <a:pt x="205" y="29"/>
                      </a:lnTo>
                      <a:lnTo>
                        <a:pt x="212" y="29"/>
                      </a:lnTo>
                      <a:lnTo>
                        <a:pt x="212" y="22"/>
                      </a:lnTo>
                      <a:lnTo>
                        <a:pt x="212" y="29"/>
                      </a:lnTo>
                      <a:lnTo>
                        <a:pt x="212" y="22"/>
                      </a:lnTo>
                      <a:lnTo>
                        <a:pt x="219" y="22"/>
                      </a:lnTo>
                      <a:lnTo>
                        <a:pt x="227" y="22"/>
                      </a:lnTo>
                      <a:lnTo>
                        <a:pt x="227" y="15"/>
                      </a:lnTo>
                      <a:lnTo>
                        <a:pt x="234" y="15"/>
                      </a:lnTo>
                      <a:lnTo>
                        <a:pt x="241" y="15"/>
                      </a:lnTo>
                      <a:lnTo>
                        <a:pt x="248" y="15"/>
                      </a:lnTo>
                      <a:lnTo>
                        <a:pt x="248" y="8"/>
                      </a:lnTo>
                      <a:lnTo>
                        <a:pt x="255" y="8"/>
                      </a:lnTo>
                      <a:lnTo>
                        <a:pt x="262" y="8"/>
                      </a:lnTo>
                      <a:lnTo>
                        <a:pt x="262" y="0"/>
                      </a:lnTo>
                      <a:lnTo>
                        <a:pt x="269" y="0"/>
                      </a:lnTo>
                      <a:lnTo>
                        <a:pt x="276" y="0"/>
                      </a:lnTo>
                      <a:lnTo>
                        <a:pt x="283" y="0"/>
                      </a:lnTo>
                      <a:lnTo>
                        <a:pt x="290" y="0"/>
                      </a:lnTo>
                      <a:lnTo>
                        <a:pt x="297" y="0"/>
                      </a:lnTo>
                      <a:lnTo>
                        <a:pt x="304" y="0"/>
                      </a:lnTo>
                      <a:lnTo>
                        <a:pt x="312" y="0"/>
                      </a:lnTo>
                      <a:lnTo>
                        <a:pt x="319" y="0"/>
                      </a:lnTo>
                      <a:lnTo>
                        <a:pt x="319" y="8"/>
                      </a:lnTo>
                      <a:lnTo>
                        <a:pt x="326" y="8"/>
                      </a:lnTo>
                      <a:lnTo>
                        <a:pt x="333" y="8"/>
                      </a:lnTo>
                      <a:lnTo>
                        <a:pt x="333" y="15"/>
                      </a:lnTo>
                      <a:lnTo>
                        <a:pt x="340" y="15"/>
                      </a:lnTo>
                      <a:lnTo>
                        <a:pt x="340" y="22"/>
                      </a:lnTo>
                      <a:lnTo>
                        <a:pt x="333" y="22"/>
                      </a:lnTo>
                      <a:lnTo>
                        <a:pt x="333" y="15"/>
                      </a:lnTo>
                      <a:lnTo>
                        <a:pt x="326" y="15"/>
                      </a:lnTo>
                      <a:lnTo>
                        <a:pt x="333" y="15"/>
                      </a:lnTo>
                      <a:lnTo>
                        <a:pt x="333" y="22"/>
                      </a:lnTo>
                      <a:lnTo>
                        <a:pt x="340" y="22"/>
                      </a:lnTo>
                      <a:lnTo>
                        <a:pt x="340" y="29"/>
                      </a:lnTo>
                      <a:lnTo>
                        <a:pt x="333" y="29"/>
                      </a:lnTo>
                      <a:lnTo>
                        <a:pt x="340" y="29"/>
                      </a:lnTo>
                      <a:lnTo>
                        <a:pt x="333" y="29"/>
                      </a:lnTo>
                      <a:lnTo>
                        <a:pt x="333" y="36"/>
                      </a:lnTo>
                      <a:lnTo>
                        <a:pt x="326" y="36"/>
                      </a:lnTo>
                      <a:lnTo>
                        <a:pt x="319" y="36"/>
                      </a:lnTo>
                      <a:lnTo>
                        <a:pt x="319" y="43"/>
                      </a:lnTo>
                      <a:lnTo>
                        <a:pt x="312" y="43"/>
                      </a:lnTo>
                      <a:lnTo>
                        <a:pt x="312" y="50"/>
                      </a:lnTo>
                      <a:lnTo>
                        <a:pt x="304" y="50"/>
                      </a:lnTo>
                      <a:lnTo>
                        <a:pt x="297" y="50"/>
                      </a:lnTo>
                      <a:lnTo>
                        <a:pt x="290" y="50"/>
                      </a:lnTo>
                      <a:lnTo>
                        <a:pt x="283" y="50"/>
                      </a:lnTo>
                      <a:lnTo>
                        <a:pt x="283" y="43"/>
                      </a:lnTo>
                      <a:lnTo>
                        <a:pt x="276" y="43"/>
                      </a:lnTo>
                      <a:lnTo>
                        <a:pt x="276" y="50"/>
                      </a:lnTo>
                      <a:lnTo>
                        <a:pt x="269" y="50"/>
                      </a:lnTo>
                      <a:lnTo>
                        <a:pt x="262" y="50"/>
                      </a:lnTo>
                      <a:lnTo>
                        <a:pt x="255" y="50"/>
                      </a:lnTo>
                      <a:lnTo>
                        <a:pt x="262" y="50"/>
                      </a:lnTo>
                      <a:lnTo>
                        <a:pt x="269" y="50"/>
                      </a:lnTo>
                      <a:lnTo>
                        <a:pt x="276" y="50"/>
                      </a:lnTo>
                      <a:lnTo>
                        <a:pt x="276" y="57"/>
                      </a:lnTo>
                      <a:lnTo>
                        <a:pt x="276" y="50"/>
                      </a:lnTo>
                      <a:lnTo>
                        <a:pt x="276" y="57"/>
                      </a:lnTo>
                      <a:lnTo>
                        <a:pt x="283" y="57"/>
                      </a:lnTo>
                      <a:lnTo>
                        <a:pt x="290" y="57"/>
                      </a:lnTo>
                      <a:lnTo>
                        <a:pt x="290" y="64"/>
                      </a:lnTo>
                      <a:lnTo>
                        <a:pt x="297" y="64"/>
                      </a:lnTo>
                      <a:lnTo>
                        <a:pt x="304" y="64"/>
                      </a:lnTo>
                      <a:lnTo>
                        <a:pt x="304" y="57"/>
                      </a:lnTo>
                      <a:lnTo>
                        <a:pt x="312" y="57"/>
                      </a:lnTo>
                      <a:lnTo>
                        <a:pt x="312" y="64"/>
                      </a:lnTo>
                      <a:lnTo>
                        <a:pt x="319" y="64"/>
                      </a:lnTo>
                      <a:lnTo>
                        <a:pt x="319" y="57"/>
                      </a:lnTo>
                      <a:lnTo>
                        <a:pt x="319" y="64"/>
                      </a:lnTo>
                      <a:lnTo>
                        <a:pt x="326" y="64"/>
                      </a:lnTo>
                      <a:lnTo>
                        <a:pt x="319" y="64"/>
                      </a:lnTo>
                      <a:lnTo>
                        <a:pt x="319" y="71"/>
                      </a:lnTo>
                      <a:lnTo>
                        <a:pt x="319" y="78"/>
                      </a:lnTo>
                      <a:lnTo>
                        <a:pt x="312" y="78"/>
                      </a:lnTo>
                      <a:lnTo>
                        <a:pt x="312" y="85"/>
                      </a:lnTo>
                      <a:lnTo>
                        <a:pt x="304" y="85"/>
                      </a:lnTo>
                      <a:lnTo>
                        <a:pt x="312" y="85"/>
                      </a:lnTo>
                      <a:lnTo>
                        <a:pt x="304" y="85"/>
                      </a:lnTo>
                      <a:lnTo>
                        <a:pt x="304" y="93"/>
                      </a:lnTo>
                      <a:lnTo>
                        <a:pt x="297" y="93"/>
                      </a:lnTo>
                      <a:lnTo>
                        <a:pt x="304" y="93"/>
                      </a:lnTo>
                      <a:lnTo>
                        <a:pt x="312" y="93"/>
                      </a:lnTo>
                      <a:lnTo>
                        <a:pt x="319" y="93"/>
                      </a:lnTo>
                      <a:lnTo>
                        <a:pt x="319" y="100"/>
                      </a:lnTo>
                      <a:lnTo>
                        <a:pt x="312" y="100"/>
                      </a:lnTo>
                      <a:lnTo>
                        <a:pt x="319" y="107"/>
                      </a:lnTo>
                      <a:lnTo>
                        <a:pt x="312" y="100"/>
                      </a:lnTo>
                      <a:lnTo>
                        <a:pt x="312" y="107"/>
                      </a:lnTo>
                      <a:lnTo>
                        <a:pt x="319" y="107"/>
                      </a:lnTo>
                      <a:lnTo>
                        <a:pt x="312" y="107"/>
                      </a:lnTo>
                      <a:lnTo>
                        <a:pt x="319" y="107"/>
                      </a:lnTo>
                      <a:lnTo>
                        <a:pt x="319" y="114"/>
                      </a:lnTo>
                      <a:lnTo>
                        <a:pt x="326" y="114"/>
                      </a:lnTo>
                      <a:lnTo>
                        <a:pt x="326" y="121"/>
                      </a:lnTo>
                      <a:lnTo>
                        <a:pt x="326" y="114"/>
                      </a:lnTo>
                      <a:lnTo>
                        <a:pt x="319" y="114"/>
                      </a:lnTo>
                      <a:lnTo>
                        <a:pt x="319" y="121"/>
                      </a:lnTo>
                      <a:lnTo>
                        <a:pt x="326" y="121"/>
                      </a:lnTo>
                      <a:lnTo>
                        <a:pt x="326" y="128"/>
                      </a:lnTo>
                      <a:lnTo>
                        <a:pt x="326" y="121"/>
                      </a:lnTo>
                      <a:lnTo>
                        <a:pt x="326" y="128"/>
                      </a:lnTo>
                      <a:lnTo>
                        <a:pt x="333" y="128"/>
                      </a:lnTo>
                      <a:lnTo>
                        <a:pt x="340" y="128"/>
                      </a:lnTo>
                      <a:lnTo>
                        <a:pt x="347" y="128"/>
                      </a:lnTo>
                      <a:lnTo>
                        <a:pt x="354" y="135"/>
                      </a:lnTo>
                      <a:lnTo>
                        <a:pt x="347" y="135"/>
                      </a:lnTo>
                      <a:lnTo>
                        <a:pt x="340" y="135"/>
                      </a:lnTo>
                      <a:lnTo>
                        <a:pt x="347" y="135"/>
                      </a:lnTo>
                      <a:lnTo>
                        <a:pt x="347" y="142"/>
                      </a:lnTo>
                      <a:lnTo>
                        <a:pt x="354" y="142"/>
                      </a:lnTo>
                      <a:lnTo>
                        <a:pt x="361" y="142"/>
                      </a:lnTo>
                      <a:lnTo>
                        <a:pt x="368" y="149"/>
                      </a:lnTo>
                      <a:lnTo>
                        <a:pt x="368" y="142"/>
                      </a:lnTo>
                      <a:lnTo>
                        <a:pt x="368" y="149"/>
                      </a:lnTo>
                      <a:lnTo>
                        <a:pt x="361" y="149"/>
                      </a:lnTo>
                      <a:lnTo>
                        <a:pt x="368" y="149"/>
                      </a:lnTo>
                      <a:lnTo>
                        <a:pt x="375" y="149"/>
                      </a:lnTo>
                      <a:lnTo>
                        <a:pt x="368" y="142"/>
                      </a:lnTo>
                      <a:lnTo>
                        <a:pt x="375" y="142"/>
                      </a:lnTo>
                      <a:lnTo>
                        <a:pt x="375" y="149"/>
                      </a:lnTo>
                      <a:lnTo>
                        <a:pt x="382" y="149"/>
                      </a:lnTo>
                      <a:lnTo>
                        <a:pt x="390" y="149"/>
                      </a:lnTo>
                      <a:lnTo>
                        <a:pt x="382" y="149"/>
                      </a:lnTo>
                      <a:lnTo>
                        <a:pt x="390" y="149"/>
                      </a:lnTo>
                      <a:lnTo>
                        <a:pt x="390" y="156"/>
                      </a:lnTo>
                      <a:lnTo>
                        <a:pt x="397" y="156"/>
                      </a:lnTo>
                      <a:lnTo>
                        <a:pt x="397" y="149"/>
                      </a:lnTo>
                      <a:lnTo>
                        <a:pt x="404" y="149"/>
                      </a:lnTo>
                      <a:lnTo>
                        <a:pt x="404" y="142"/>
                      </a:lnTo>
                      <a:lnTo>
                        <a:pt x="411" y="142"/>
                      </a:lnTo>
                      <a:lnTo>
                        <a:pt x="411" y="149"/>
                      </a:lnTo>
                      <a:lnTo>
                        <a:pt x="411" y="156"/>
                      </a:lnTo>
                      <a:lnTo>
                        <a:pt x="411" y="149"/>
                      </a:lnTo>
                      <a:lnTo>
                        <a:pt x="411" y="156"/>
                      </a:lnTo>
                      <a:lnTo>
                        <a:pt x="411" y="149"/>
                      </a:lnTo>
                      <a:lnTo>
                        <a:pt x="418" y="149"/>
                      </a:lnTo>
                      <a:lnTo>
                        <a:pt x="411" y="149"/>
                      </a:lnTo>
                      <a:lnTo>
                        <a:pt x="411" y="156"/>
                      </a:lnTo>
                      <a:lnTo>
                        <a:pt x="418" y="156"/>
                      </a:lnTo>
                      <a:lnTo>
                        <a:pt x="411" y="149"/>
                      </a:lnTo>
                      <a:lnTo>
                        <a:pt x="418" y="149"/>
                      </a:lnTo>
                      <a:lnTo>
                        <a:pt x="418" y="156"/>
                      </a:lnTo>
                      <a:lnTo>
                        <a:pt x="418" y="149"/>
                      </a:lnTo>
                      <a:lnTo>
                        <a:pt x="425" y="149"/>
                      </a:lnTo>
                      <a:lnTo>
                        <a:pt x="425" y="156"/>
                      </a:lnTo>
                      <a:lnTo>
                        <a:pt x="432" y="156"/>
                      </a:lnTo>
                      <a:lnTo>
                        <a:pt x="432" y="163"/>
                      </a:lnTo>
                      <a:lnTo>
                        <a:pt x="425" y="163"/>
                      </a:lnTo>
                      <a:lnTo>
                        <a:pt x="425" y="156"/>
                      </a:lnTo>
                      <a:lnTo>
                        <a:pt x="418" y="156"/>
                      </a:lnTo>
                      <a:lnTo>
                        <a:pt x="418" y="163"/>
                      </a:lnTo>
                      <a:lnTo>
                        <a:pt x="425" y="163"/>
                      </a:lnTo>
                      <a:lnTo>
                        <a:pt x="432" y="163"/>
                      </a:lnTo>
                      <a:lnTo>
                        <a:pt x="439" y="163"/>
                      </a:lnTo>
                      <a:lnTo>
                        <a:pt x="439" y="171"/>
                      </a:lnTo>
                      <a:lnTo>
                        <a:pt x="439" y="163"/>
                      </a:lnTo>
                      <a:lnTo>
                        <a:pt x="439" y="171"/>
                      </a:lnTo>
                      <a:lnTo>
                        <a:pt x="439" y="163"/>
                      </a:lnTo>
                      <a:lnTo>
                        <a:pt x="439" y="171"/>
                      </a:lnTo>
                      <a:lnTo>
                        <a:pt x="439" y="163"/>
                      </a:lnTo>
                      <a:lnTo>
                        <a:pt x="439" y="171"/>
                      </a:lnTo>
                      <a:lnTo>
                        <a:pt x="432" y="171"/>
                      </a:lnTo>
                      <a:lnTo>
                        <a:pt x="439" y="171"/>
                      </a:lnTo>
                      <a:lnTo>
                        <a:pt x="432" y="171"/>
                      </a:lnTo>
                      <a:lnTo>
                        <a:pt x="432" y="163"/>
                      </a:lnTo>
                      <a:lnTo>
                        <a:pt x="432" y="171"/>
                      </a:lnTo>
                      <a:lnTo>
                        <a:pt x="425" y="171"/>
                      </a:lnTo>
                      <a:lnTo>
                        <a:pt x="432" y="171"/>
                      </a:lnTo>
                      <a:lnTo>
                        <a:pt x="425" y="171"/>
                      </a:lnTo>
                      <a:lnTo>
                        <a:pt x="418" y="171"/>
                      </a:lnTo>
                      <a:lnTo>
                        <a:pt x="411" y="171"/>
                      </a:lnTo>
                      <a:lnTo>
                        <a:pt x="418" y="171"/>
                      </a:lnTo>
                      <a:lnTo>
                        <a:pt x="418" y="178"/>
                      </a:lnTo>
                      <a:lnTo>
                        <a:pt x="411" y="178"/>
                      </a:lnTo>
                      <a:lnTo>
                        <a:pt x="411" y="171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11" y="178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404" y="178"/>
                      </a:lnTo>
                      <a:lnTo>
                        <a:pt x="404" y="185"/>
                      </a:lnTo>
                      <a:lnTo>
                        <a:pt x="397" y="185"/>
                      </a:lnTo>
                      <a:lnTo>
                        <a:pt x="390" y="185"/>
                      </a:lnTo>
                      <a:lnTo>
                        <a:pt x="397" y="185"/>
                      </a:lnTo>
                      <a:lnTo>
                        <a:pt x="390" y="185"/>
                      </a:lnTo>
                      <a:lnTo>
                        <a:pt x="397" y="185"/>
                      </a:lnTo>
                      <a:lnTo>
                        <a:pt x="390" y="185"/>
                      </a:lnTo>
                      <a:lnTo>
                        <a:pt x="390" y="192"/>
                      </a:lnTo>
                      <a:lnTo>
                        <a:pt x="390" y="185"/>
                      </a:lnTo>
                      <a:lnTo>
                        <a:pt x="390" y="192"/>
                      </a:lnTo>
                      <a:lnTo>
                        <a:pt x="382" y="185"/>
                      </a:lnTo>
                      <a:lnTo>
                        <a:pt x="382" y="192"/>
                      </a:lnTo>
                      <a:lnTo>
                        <a:pt x="382" y="185"/>
                      </a:lnTo>
                      <a:lnTo>
                        <a:pt x="382" y="192"/>
                      </a:lnTo>
                      <a:lnTo>
                        <a:pt x="375" y="192"/>
                      </a:lnTo>
                      <a:lnTo>
                        <a:pt x="368" y="192"/>
                      </a:lnTo>
                      <a:lnTo>
                        <a:pt x="368" y="199"/>
                      </a:lnTo>
                      <a:lnTo>
                        <a:pt x="368" y="192"/>
                      </a:lnTo>
                      <a:lnTo>
                        <a:pt x="361" y="192"/>
                      </a:lnTo>
                      <a:lnTo>
                        <a:pt x="361" y="199"/>
                      </a:lnTo>
                      <a:lnTo>
                        <a:pt x="361" y="192"/>
                      </a:lnTo>
                      <a:lnTo>
                        <a:pt x="354" y="192"/>
                      </a:lnTo>
                      <a:lnTo>
                        <a:pt x="361" y="199"/>
                      </a:lnTo>
                      <a:lnTo>
                        <a:pt x="354" y="199"/>
                      </a:lnTo>
                      <a:lnTo>
                        <a:pt x="354" y="192"/>
                      </a:lnTo>
                      <a:lnTo>
                        <a:pt x="361" y="199"/>
                      </a:lnTo>
                      <a:lnTo>
                        <a:pt x="354" y="206"/>
                      </a:lnTo>
                      <a:lnTo>
                        <a:pt x="354" y="199"/>
                      </a:lnTo>
                      <a:lnTo>
                        <a:pt x="354" y="206"/>
                      </a:lnTo>
                      <a:lnTo>
                        <a:pt x="354" y="199"/>
                      </a:lnTo>
                      <a:lnTo>
                        <a:pt x="354" y="206"/>
                      </a:lnTo>
                      <a:lnTo>
                        <a:pt x="354" y="199"/>
                      </a:lnTo>
                      <a:lnTo>
                        <a:pt x="347" y="199"/>
                      </a:lnTo>
                      <a:lnTo>
                        <a:pt x="354" y="199"/>
                      </a:lnTo>
                      <a:lnTo>
                        <a:pt x="347" y="199"/>
                      </a:lnTo>
                      <a:lnTo>
                        <a:pt x="354" y="199"/>
                      </a:lnTo>
                      <a:lnTo>
                        <a:pt x="347" y="199"/>
                      </a:lnTo>
                      <a:lnTo>
                        <a:pt x="347" y="192"/>
                      </a:lnTo>
                      <a:lnTo>
                        <a:pt x="340" y="192"/>
                      </a:lnTo>
                      <a:lnTo>
                        <a:pt x="340" y="199"/>
                      </a:lnTo>
                      <a:lnTo>
                        <a:pt x="340" y="192"/>
                      </a:lnTo>
                      <a:lnTo>
                        <a:pt x="340" y="199"/>
                      </a:lnTo>
                      <a:lnTo>
                        <a:pt x="347" y="199"/>
                      </a:lnTo>
                      <a:lnTo>
                        <a:pt x="340" y="199"/>
                      </a:lnTo>
                      <a:lnTo>
                        <a:pt x="333" y="199"/>
                      </a:lnTo>
                      <a:lnTo>
                        <a:pt x="333" y="206"/>
                      </a:lnTo>
                      <a:lnTo>
                        <a:pt x="340" y="206"/>
                      </a:lnTo>
                      <a:lnTo>
                        <a:pt x="333" y="206"/>
                      </a:lnTo>
                      <a:lnTo>
                        <a:pt x="333" y="213"/>
                      </a:lnTo>
                      <a:lnTo>
                        <a:pt x="326" y="213"/>
                      </a:lnTo>
                      <a:lnTo>
                        <a:pt x="326" y="220"/>
                      </a:lnTo>
                      <a:lnTo>
                        <a:pt x="326" y="213"/>
                      </a:lnTo>
                      <a:lnTo>
                        <a:pt x="326" y="220"/>
                      </a:lnTo>
                      <a:lnTo>
                        <a:pt x="319" y="220"/>
                      </a:lnTo>
                      <a:lnTo>
                        <a:pt x="326" y="220"/>
                      </a:lnTo>
                      <a:lnTo>
                        <a:pt x="319" y="220"/>
                      </a:lnTo>
                      <a:lnTo>
                        <a:pt x="319" y="227"/>
                      </a:lnTo>
                      <a:lnTo>
                        <a:pt x="312" y="227"/>
                      </a:lnTo>
                      <a:lnTo>
                        <a:pt x="319" y="227"/>
                      </a:lnTo>
                      <a:lnTo>
                        <a:pt x="312" y="227"/>
                      </a:lnTo>
                      <a:lnTo>
                        <a:pt x="319" y="227"/>
                      </a:lnTo>
                      <a:lnTo>
                        <a:pt x="312" y="227"/>
                      </a:lnTo>
                      <a:lnTo>
                        <a:pt x="312" y="234"/>
                      </a:lnTo>
                      <a:lnTo>
                        <a:pt x="312" y="227"/>
                      </a:lnTo>
                      <a:lnTo>
                        <a:pt x="312" y="234"/>
                      </a:lnTo>
                      <a:lnTo>
                        <a:pt x="312" y="227"/>
                      </a:lnTo>
                      <a:lnTo>
                        <a:pt x="312" y="234"/>
                      </a:lnTo>
                      <a:lnTo>
                        <a:pt x="304" y="234"/>
                      </a:lnTo>
                      <a:lnTo>
                        <a:pt x="312" y="234"/>
                      </a:lnTo>
                      <a:lnTo>
                        <a:pt x="304" y="234"/>
                      </a:lnTo>
                      <a:lnTo>
                        <a:pt x="304" y="227"/>
                      </a:lnTo>
                      <a:lnTo>
                        <a:pt x="304" y="234"/>
                      </a:lnTo>
                      <a:lnTo>
                        <a:pt x="297" y="234"/>
                      </a:lnTo>
                      <a:lnTo>
                        <a:pt x="304" y="234"/>
                      </a:lnTo>
                      <a:lnTo>
                        <a:pt x="297" y="234"/>
                      </a:lnTo>
                      <a:lnTo>
                        <a:pt x="304" y="234"/>
                      </a:lnTo>
                      <a:lnTo>
                        <a:pt x="297" y="234"/>
                      </a:lnTo>
                      <a:lnTo>
                        <a:pt x="297" y="241"/>
                      </a:lnTo>
                      <a:lnTo>
                        <a:pt x="297" y="249"/>
                      </a:lnTo>
                      <a:lnTo>
                        <a:pt x="297" y="241"/>
                      </a:lnTo>
                      <a:lnTo>
                        <a:pt x="290" y="241"/>
                      </a:lnTo>
                      <a:lnTo>
                        <a:pt x="297" y="241"/>
                      </a:lnTo>
                      <a:lnTo>
                        <a:pt x="290" y="241"/>
                      </a:lnTo>
                      <a:lnTo>
                        <a:pt x="283" y="241"/>
                      </a:lnTo>
                      <a:lnTo>
                        <a:pt x="290" y="241"/>
                      </a:lnTo>
                      <a:lnTo>
                        <a:pt x="290" y="234"/>
                      </a:lnTo>
                      <a:lnTo>
                        <a:pt x="283" y="234"/>
                      </a:lnTo>
                      <a:lnTo>
                        <a:pt x="283" y="241"/>
                      </a:lnTo>
                      <a:lnTo>
                        <a:pt x="283" y="234"/>
                      </a:lnTo>
                      <a:lnTo>
                        <a:pt x="283" y="227"/>
                      </a:lnTo>
                      <a:lnTo>
                        <a:pt x="283" y="234"/>
                      </a:lnTo>
                      <a:lnTo>
                        <a:pt x="283" y="227"/>
                      </a:lnTo>
                      <a:lnTo>
                        <a:pt x="283" y="234"/>
                      </a:lnTo>
                      <a:lnTo>
                        <a:pt x="283" y="227"/>
                      </a:lnTo>
                      <a:lnTo>
                        <a:pt x="283" y="234"/>
                      </a:lnTo>
                      <a:lnTo>
                        <a:pt x="283" y="227"/>
                      </a:lnTo>
                      <a:lnTo>
                        <a:pt x="283" y="234"/>
                      </a:lnTo>
                      <a:lnTo>
                        <a:pt x="283" y="227"/>
                      </a:lnTo>
                      <a:lnTo>
                        <a:pt x="276" y="227"/>
                      </a:lnTo>
                      <a:lnTo>
                        <a:pt x="283" y="227"/>
                      </a:lnTo>
                      <a:lnTo>
                        <a:pt x="276" y="227"/>
                      </a:lnTo>
                      <a:lnTo>
                        <a:pt x="276" y="234"/>
                      </a:lnTo>
                      <a:lnTo>
                        <a:pt x="283" y="234"/>
                      </a:lnTo>
                      <a:lnTo>
                        <a:pt x="276" y="234"/>
                      </a:lnTo>
                      <a:lnTo>
                        <a:pt x="276" y="227"/>
                      </a:lnTo>
                      <a:lnTo>
                        <a:pt x="276" y="220"/>
                      </a:lnTo>
                      <a:lnTo>
                        <a:pt x="276" y="213"/>
                      </a:lnTo>
                      <a:lnTo>
                        <a:pt x="276" y="206"/>
                      </a:lnTo>
                      <a:lnTo>
                        <a:pt x="283" y="199"/>
                      </a:lnTo>
                      <a:lnTo>
                        <a:pt x="276" y="199"/>
                      </a:lnTo>
                      <a:lnTo>
                        <a:pt x="276" y="206"/>
                      </a:lnTo>
                      <a:lnTo>
                        <a:pt x="276" y="199"/>
                      </a:lnTo>
                      <a:lnTo>
                        <a:pt x="283" y="199"/>
                      </a:lnTo>
                      <a:lnTo>
                        <a:pt x="283" y="192"/>
                      </a:lnTo>
                      <a:lnTo>
                        <a:pt x="290" y="192"/>
                      </a:lnTo>
                      <a:lnTo>
                        <a:pt x="297" y="185"/>
                      </a:lnTo>
                      <a:lnTo>
                        <a:pt x="304" y="185"/>
                      </a:lnTo>
                      <a:lnTo>
                        <a:pt x="304" y="178"/>
                      </a:lnTo>
                      <a:lnTo>
                        <a:pt x="312" y="178"/>
                      </a:lnTo>
                      <a:lnTo>
                        <a:pt x="319" y="171"/>
                      </a:lnTo>
                      <a:lnTo>
                        <a:pt x="326" y="171"/>
                      </a:lnTo>
                      <a:lnTo>
                        <a:pt x="333" y="171"/>
                      </a:lnTo>
                      <a:lnTo>
                        <a:pt x="333" y="163"/>
                      </a:lnTo>
                      <a:lnTo>
                        <a:pt x="326" y="163"/>
                      </a:lnTo>
                      <a:lnTo>
                        <a:pt x="333" y="163"/>
                      </a:lnTo>
                      <a:lnTo>
                        <a:pt x="333" y="171"/>
                      </a:lnTo>
                      <a:lnTo>
                        <a:pt x="333" y="178"/>
                      </a:lnTo>
                      <a:lnTo>
                        <a:pt x="333" y="171"/>
                      </a:lnTo>
                      <a:lnTo>
                        <a:pt x="333" y="178"/>
                      </a:lnTo>
                      <a:lnTo>
                        <a:pt x="340" y="178"/>
                      </a:lnTo>
                      <a:lnTo>
                        <a:pt x="340" y="185"/>
                      </a:lnTo>
                      <a:lnTo>
                        <a:pt x="340" y="178"/>
                      </a:lnTo>
                      <a:lnTo>
                        <a:pt x="340" y="171"/>
                      </a:lnTo>
                      <a:lnTo>
                        <a:pt x="347" y="171"/>
                      </a:lnTo>
                      <a:lnTo>
                        <a:pt x="347" y="163"/>
                      </a:lnTo>
                      <a:lnTo>
                        <a:pt x="354" y="163"/>
                      </a:lnTo>
                      <a:lnTo>
                        <a:pt x="361" y="163"/>
                      </a:lnTo>
                      <a:lnTo>
                        <a:pt x="361" y="171"/>
                      </a:lnTo>
                      <a:lnTo>
                        <a:pt x="361" y="163"/>
                      </a:lnTo>
                      <a:lnTo>
                        <a:pt x="368" y="163"/>
                      </a:lnTo>
                      <a:lnTo>
                        <a:pt x="361" y="163"/>
                      </a:lnTo>
                      <a:lnTo>
                        <a:pt x="354" y="163"/>
                      </a:lnTo>
                      <a:lnTo>
                        <a:pt x="347" y="163"/>
                      </a:lnTo>
                      <a:lnTo>
                        <a:pt x="340" y="163"/>
                      </a:lnTo>
                      <a:lnTo>
                        <a:pt x="333" y="163"/>
                      </a:lnTo>
                      <a:lnTo>
                        <a:pt x="326" y="163"/>
                      </a:lnTo>
                      <a:lnTo>
                        <a:pt x="319" y="163"/>
                      </a:lnTo>
                      <a:lnTo>
                        <a:pt x="319" y="171"/>
                      </a:lnTo>
                      <a:lnTo>
                        <a:pt x="319" y="163"/>
                      </a:lnTo>
                      <a:lnTo>
                        <a:pt x="312" y="163"/>
                      </a:lnTo>
                      <a:lnTo>
                        <a:pt x="319" y="163"/>
                      </a:lnTo>
                      <a:lnTo>
                        <a:pt x="319" y="156"/>
                      </a:lnTo>
                      <a:lnTo>
                        <a:pt x="319" y="163"/>
                      </a:lnTo>
                      <a:lnTo>
                        <a:pt x="319" y="156"/>
                      </a:lnTo>
                      <a:lnTo>
                        <a:pt x="319" y="163"/>
                      </a:lnTo>
                      <a:lnTo>
                        <a:pt x="319" y="156"/>
                      </a:lnTo>
                      <a:lnTo>
                        <a:pt x="326" y="156"/>
                      </a:lnTo>
                      <a:lnTo>
                        <a:pt x="326" y="149"/>
                      </a:lnTo>
                      <a:lnTo>
                        <a:pt x="333" y="149"/>
                      </a:lnTo>
                      <a:lnTo>
                        <a:pt x="333" y="142"/>
                      </a:lnTo>
                      <a:lnTo>
                        <a:pt x="333" y="149"/>
                      </a:lnTo>
                      <a:lnTo>
                        <a:pt x="333" y="142"/>
                      </a:lnTo>
                      <a:lnTo>
                        <a:pt x="333" y="149"/>
                      </a:lnTo>
                      <a:lnTo>
                        <a:pt x="326" y="149"/>
                      </a:lnTo>
                      <a:lnTo>
                        <a:pt x="326" y="142"/>
                      </a:lnTo>
                      <a:lnTo>
                        <a:pt x="326" y="135"/>
                      </a:lnTo>
                      <a:lnTo>
                        <a:pt x="326" y="142"/>
                      </a:lnTo>
                      <a:lnTo>
                        <a:pt x="326" y="149"/>
                      </a:lnTo>
                      <a:lnTo>
                        <a:pt x="319" y="149"/>
                      </a:lnTo>
                      <a:lnTo>
                        <a:pt x="319" y="156"/>
                      </a:lnTo>
                      <a:lnTo>
                        <a:pt x="312" y="156"/>
                      </a:lnTo>
                      <a:lnTo>
                        <a:pt x="304" y="156"/>
                      </a:lnTo>
                      <a:lnTo>
                        <a:pt x="297" y="163"/>
                      </a:lnTo>
                      <a:lnTo>
                        <a:pt x="290" y="163"/>
                      </a:lnTo>
                      <a:lnTo>
                        <a:pt x="290" y="171"/>
                      </a:lnTo>
                      <a:lnTo>
                        <a:pt x="283" y="171"/>
                      </a:lnTo>
                      <a:lnTo>
                        <a:pt x="276" y="171"/>
                      </a:lnTo>
                      <a:lnTo>
                        <a:pt x="269" y="171"/>
                      </a:lnTo>
                      <a:lnTo>
                        <a:pt x="269" y="178"/>
                      </a:lnTo>
                      <a:lnTo>
                        <a:pt x="269" y="171"/>
                      </a:lnTo>
                      <a:lnTo>
                        <a:pt x="269" y="178"/>
                      </a:lnTo>
                      <a:lnTo>
                        <a:pt x="262" y="178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62" y="171"/>
                      </a:lnTo>
                      <a:lnTo>
                        <a:pt x="262" y="178"/>
                      </a:lnTo>
                      <a:lnTo>
                        <a:pt x="255" y="178"/>
                      </a:lnTo>
                      <a:lnTo>
                        <a:pt x="248" y="178"/>
                      </a:lnTo>
                      <a:lnTo>
                        <a:pt x="255" y="178"/>
                      </a:lnTo>
                      <a:lnTo>
                        <a:pt x="248" y="178"/>
                      </a:lnTo>
                      <a:lnTo>
                        <a:pt x="248" y="171"/>
                      </a:lnTo>
                      <a:lnTo>
                        <a:pt x="248" y="178"/>
                      </a:lnTo>
                      <a:lnTo>
                        <a:pt x="248" y="171"/>
                      </a:lnTo>
                      <a:lnTo>
                        <a:pt x="248" y="178"/>
                      </a:lnTo>
                      <a:lnTo>
                        <a:pt x="241" y="171"/>
                      </a:lnTo>
                      <a:lnTo>
                        <a:pt x="234" y="171"/>
                      </a:lnTo>
                      <a:lnTo>
                        <a:pt x="234" y="178"/>
                      </a:lnTo>
                      <a:lnTo>
                        <a:pt x="234" y="171"/>
                      </a:lnTo>
                      <a:lnTo>
                        <a:pt x="234" y="163"/>
                      </a:lnTo>
                      <a:lnTo>
                        <a:pt x="234" y="156"/>
                      </a:lnTo>
                      <a:lnTo>
                        <a:pt x="227" y="156"/>
                      </a:lnTo>
                      <a:lnTo>
                        <a:pt x="227" y="149"/>
                      </a:lnTo>
                      <a:lnTo>
                        <a:pt x="219" y="149"/>
                      </a:lnTo>
                      <a:lnTo>
                        <a:pt x="219" y="142"/>
                      </a:lnTo>
                      <a:lnTo>
                        <a:pt x="227" y="142"/>
                      </a:lnTo>
                      <a:lnTo>
                        <a:pt x="219" y="142"/>
                      </a:lnTo>
                      <a:lnTo>
                        <a:pt x="227" y="142"/>
                      </a:lnTo>
                      <a:lnTo>
                        <a:pt x="219" y="142"/>
                      </a:lnTo>
                      <a:lnTo>
                        <a:pt x="219" y="121"/>
                      </a:lnTo>
                      <a:lnTo>
                        <a:pt x="219" y="107"/>
                      </a:lnTo>
                      <a:lnTo>
                        <a:pt x="219" y="100"/>
                      </a:lnTo>
                      <a:lnTo>
                        <a:pt x="219" y="93"/>
                      </a:lnTo>
                      <a:lnTo>
                        <a:pt x="219" y="85"/>
                      </a:lnTo>
                      <a:lnTo>
                        <a:pt x="212" y="85"/>
                      </a:lnTo>
                      <a:lnTo>
                        <a:pt x="212" y="78"/>
                      </a:lnTo>
                      <a:lnTo>
                        <a:pt x="205" y="78"/>
                      </a:lnTo>
                      <a:lnTo>
                        <a:pt x="205" y="85"/>
                      </a:lnTo>
                      <a:lnTo>
                        <a:pt x="198" y="85"/>
                      </a:lnTo>
                      <a:lnTo>
                        <a:pt x="191" y="85"/>
                      </a:lnTo>
                      <a:lnTo>
                        <a:pt x="184" y="85"/>
                      </a:lnTo>
                      <a:lnTo>
                        <a:pt x="184" y="78"/>
                      </a:lnTo>
                      <a:lnTo>
                        <a:pt x="177" y="78"/>
                      </a:lnTo>
                      <a:lnTo>
                        <a:pt x="149" y="107"/>
                      </a:lnTo>
                      <a:lnTo>
                        <a:pt x="149" y="114"/>
                      </a:lnTo>
                      <a:lnTo>
                        <a:pt x="149" y="121"/>
                      </a:lnTo>
                      <a:lnTo>
                        <a:pt x="141" y="121"/>
                      </a:lnTo>
                      <a:lnTo>
                        <a:pt x="141" y="128"/>
                      </a:lnTo>
                      <a:lnTo>
                        <a:pt x="141" y="135"/>
                      </a:lnTo>
                      <a:lnTo>
                        <a:pt x="141" y="142"/>
                      </a:lnTo>
                      <a:lnTo>
                        <a:pt x="141" y="149"/>
                      </a:lnTo>
                      <a:lnTo>
                        <a:pt x="134" y="149"/>
                      </a:lnTo>
                      <a:lnTo>
                        <a:pt x="134" y="156"/>
                      </a:lnTo>
                      <a:lnTo>
                        <a:pt x="127" y="156"/>
                      </a:lnTo>
                      <a:lnTo>
                        <a:pt x="127" y="163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27" y="171"/>
                      </a:lnTo>
                      <a:lnTo>
                        <a:pt x="120" y="171"/>
                      </a:lnTo>
                      <a:lnTo>
                        <a:pt x="120" y="163"/>
                      </a:lnTo>
                      <a:lnTo>
                        <a:pt x="113" y="163"/>
                      </a:lnTo>
                      <a:lnTo>
                        <a:pt x="113" y="171"/>
                      </a:lnTo>
                      <a:lnTo>
                        <a:pt x="113" y="163"/>
                      </a:lnTo>
                      <a:lnTo>
                        <a:pt x="106" y="171"/>
                      </a:lnTo>
                      <a:lnTo>
                        <a:pt x="106" y="178"/>
                      </a:lnTo>
                      <a:lnTo>
                        <a:pt x="99" y="178"/>
                      </a:lnTo>
                      <a:lnTo>
                        <a:pt x="7" y="178"/>
                      </a:lnTo>
                      <a:lnTo>
                        <a:pt x="0" y="178"/>
                      </a:lnTo>
                      <a:lnTo>
                        <a:pt x="7" y="178"/>
                      </a:lnTo>
                      <a:lnTo>
                        <a:pt x="7" y="171"/>
                      </a:lnTo>
                      <a:lnTo>
                        <a:pt x="14" y="1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7" name="Freeform 3056"/>
                <p:cNvSpPr>
                  <a:spLocks/>
                </p:cNvSpPr>
                <p:nvPr/>
              </p:nvSpPr>
              <p:spPr bwMode="auto">
                <a:xfrm>
                  <a:off x="3256" y="164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8" name="Freeform 3057"/>
                <p:cNvSpPr>
                  <a:spLocks/>
                </p:cNvSpPr>
                <p:nvPr/>
              </p:nvSpPr>
              <p:spPr bwMode="auto">
                <a:xfrm>
                  <a:off x="3256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99" name="Freeform 3058"/>
                <p:cNvSpPr>
                  <a:spLocks/>
                </p:cNvSpPr>
                <p:nvPr/>
              </p:nvSpPr>
              <p:spPr bwMode="auto">
                <a:xfrm>
                  <a:off x="3256" y="1722"/>
                  <a:ext cx="28" cy="7"/>
                </a:xfrm>
                <a:custGeom>
                  <a:avLst/>
                  <a:gdLst>
                    <a:gd name="T0" fmla="*/ 7 w 28"/>
                    <a:gd name="T1" fmla="*/ 0 h 7"/>
                    <a:gd name="T2" fmla="*/ 0 w 28"/>
                    <a:gd name="T3" fmla="*/ 0 h 7"/>
                    <a:gd name="T4" fmla="*/ 7 w 28"/>
                    <a:gd name="T5" fmla="*/ 0 h 7"/>
                    <a:gd name="T6" fmla="*/ 14 w 28"/>
                    <a:gd name="T7" fmla="*/ 0 h 7"/>
                    <a:gd name="T8" fmla="*/ 21 w 28"/>
                    <a:gd name="T9" fmla="*/ 0 h 7"/>
                    <a:gd name="T10" fmla="*/ 21 w 28"/>
                    <a:gd name="T11" fmla="*/ 7 h 7"/>
                    <a:gd name="T12" fmla="*/ 28 w 28"/>
                    <a:gd name="T13" fmla="*/ 7 h 7"/>
                    <a:gd name="T14" fmla="*/ 21 w 28"/>
                    <a:gd name="T15" fmla="*/ 7 h 7"/>
                    <a:gd name="T16" fmla="*/ 14 w 28"/>
                    <a:gd name="T17" fmla="*/ 7 h 7"/>
                    <a:gd name="T18" fmla="*/ 7 w 28"/>
                    <a:gd name="T19" fmla="*/ 7 h 7"/>
                    <a:gd name="T20" fmla="*/ 7 w 28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7"/>
                    <a:gd name="T35" fmla="*/ 28 w 28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0" name="Freeform 3059"/>
                <p:cNvSpPr>
                  <a:spLocks/>
                </p:cNvSpPr>
                <p:nvPr/>
              </p:nvSpPr>
              <p:spPr bwMode="auto">
                <a:xfrm>
                  <a:off x="3263" y="13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1" name="Freeform 3060"/>
                <p:cNvSpPr>
                  <a:spLocks/>
                </p:cNvSpPr>
                <p:nvPr/>
              </p:nvSpPr>
              <p:spPr bwMode="auto">
                <a:xfrm>
                  <a:off x="3263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2" name="Freeform 3061"/>
                <p:cNvSpPr>
                  <a:spLocks/>
                </p:cNvSpPr>
                <p:nvPr/>
              </p:nvSpPr>
              <p:spPr bwMode="auto">
                <a:xfrm>
                  <a:off x="3263" y="1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3" name="Freeform 3062"/>
                <p:cNvSpPr>
                  <a:spLocks/>
                </p:cNvSpPr>
                <p:nvPr/>
              </p:nvSpPr>
              <p:spPr bwMode="auto">
                <a:xfrm>
                  <a:off x="3263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4" name="Freeform 3063"/>
                <p:cNvSpPr>
                  <a:spLocks/>
                </p:cNvSpPr>
                <p:nvPr/>
              </p:nvSpPr>
              <p:spPr bwMode="auto">
                <a:xfrm>
                  <a:off x="3263" y="1644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7 h 7"/>
                    <a:gd name="T6" fmla="*/ 7 w 14"/>
                    <a:gd name="T7" fmla="*/ 0 h 7"/>
                    <a:gd name="T8" fmla="*/ 7 w 14"/>
                    <a:gd name="T9" fmla="*/ 7 h 7"/>
                    <a:gd name="T10" fmla="*/ 7 w 14"/>
                    <a:gd name="T11" fmla="*/ 0 h 7"/>
                    <a:gd name="T12" fmla="*/ 7 w 14"/>
                    <a:gd name="T13" fmla="*/ 7 h 7"/>
                    <a:gd name="T14" fmla="*/ 14 w 14"/>
                    <a:gd name="T15" fmla="*/ 7 h 7"/>
                    <a:gd name="T16" fmla="*/ 7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5" name="Rectangle 3064"/>
                <p:cNvSpPr>
                  <a:spLocks noChangeArrowheads="1"/>
                </p:cNvSpPr>
                <p:nvPr/>
              </p:nvSpPr>
              <p:spPr bwMode="auto">
                <a:xfrm>
                  <a:off x="3263" y="1474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6" name="Freeform 3065"/>
                <p:cNvSpPr>
                  <a:spLocks/>
                </p:cNvSpPr>
                <p:nvPr/>
              </p:nvSpPr>
              <p:spPr bwMode="auto">
                <a:xfrm>
                  <a:off x="3263" y="16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7" name="Freeform 3066"/>
                <p:cNvSpPr>
                  <a:spLocks/>
                </p:cNvSpPr>
                <p:nvPr/>
              </p:nvSpPr>
              <p:spPr bwMode="auto">
                <a:xfrm>
                  <a:off x="3263" y="858"/>
                  <a:ext cx="14" cy="1"/>
                </a:xfrm>
                <a:custGeom>
                  <a:avLst/>
                  <a:gdLst>
                    <a:gd name="T0" fmla="*/ 14 w 14"/>
                    <a:gd name="T1" fmla="*/ 0 h 1"/>
                    <a:gd name="T2" fmla="*/ 7 w 14"/>
                    <a:gd name="T3" fmla="*/ 0 h 1"/>
                    <a:gd name="T4" fmla="*/ 0 w 14"/>
                    <a:gd name="T5" fmla="*/ 0 h 1"/>
                    <a:gd name="T6" fmla="*/ 7 w 14"/>
                    <a:gd name="T7" fmla="*/ 0 h 1"/>
                    <a:gd name="T8" fmla="*/ 14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14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8" name="Freeform 3067"/>
                <p:cNvSpPr>
                  <a:spLocks/>
                </p:cNvSpPr>
                <p:nvPr/>
              </p:nvSpPr>
              <p:spPr bwMode="auto">
                <a:xfrm>
                  <a:off x="3263" y="1481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14 w 14"/>
                    <a:gd name="T11" fmla="*/ 7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09" name="Freeform 3068"/>
                <p:cNvSpPr>
                  <a:spLocks/>
                </p:cNvSpPr>
                <p:nvPr/>
              </p:nvSpPr>
              <p:spPr bwMode="auto">
                <a:xfrm>
                  <a:off x="3270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0" name="Freeform 3069"/>
                <p:cNvSpPr>
                  <a:spLocks/>
                </p:cNvSpPr>
                <p:nvPr/>
              </p:nvSpPr>
              <p:spPr bwMode="auto">
                <a:xfrm>
                  <a:off x="3270" y="164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1" name="Freeform 3070"/>
                <p:cNvSpPr>
                  <a:spLocks/>
                </p:cNvSpPr>
                <p:nvPr/>
              </p:nvSpPr>
              <p:spPr bwMode="auto">
                <a:xfrm>
                  <a:off x="3270" y="16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2" name="Freeform 3071"/>
                <p:cNvSpPr>
                  <a:spLocks/>
                </p:cNvSpPr>
                <p:nvPr/>
              </p:nvSpPr>
              <p:spPr bwMode="auto">
                <a:xfrm>
                  <a:off x="3270" y="1644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3" name="Freeform 3072"/>
                <p:cNvSpPr>
                  <a:spLocks/>
                </p:cNvSpPr>
                <p:nvPr/>
              </p:nvSpPr>
              <p:spPr bwMode="auto">
                <a:xfrm>
                  <a:off x="3270" y="16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4" name="Freeform 3073"/>
                <p:cNvSpPr>
                  <a:spLocks/>
                </p:cNvSpPr>
                <p:nvPr/>
              </p:nvSpPr>
              <p:spPr bwMode="auto">
                <a:xfrm>
                  <a:off x="3277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5" name="Freeform 3074"/>
                <p:cNvSpPr>
                  <a:spLocks/>
                </p:cNvSpPr>
                <p:nvPr/>
              </p:nvSpPr>
              <p:spPr bwMode="auto">
                <a:xfrm>
                  <a:off x="3589" y="2389"/>
                  <a:ext cx="78" cy="49"/>
                </a:xfrm>
                <a:custGeom>
                  <a:avLst/>
                  <a:gdLst>
                    <a:gd name="T0" fmla="*/ 0 w 78"/>
                    <a:gd name="T1" fmla="*/ 14 h 49"/>
                    <a:gd name="T2" fmla="*/ 7 w 78"/>
                    <a:gd name="T3" fmla="*/ 7 h 49"/>
                    <a:gd name="T4" fmla="*/ 7 w 78"/>
                    <a:gd name="T5" fmla="*/ 7 h 49"/>
                    <a:gd name="T6" fmla="*/ 14 w 78"/>
                    <a:gd name="T7" fmla="*/ 0 h 49"/>
                    <a:gd name="T8" fmla="*/ 7 w 78"/>
                    <a:gd name="T9" fmla="*/ 7 h 49"/>
                    <a:gd name="T10" fmla="*/ 7 w 78"/>
                    <a:gd name="T11" fmla="*/ 7 h 49"/>
                    <a:gd name="T12" fmla="*/ 14 w 78"/>
                    <a:gd name="T13" fmla="*/ 14 h 49"/>
                    <a:gd name="T14" fmla="*/ 14 w 78"/>
                    <a:gd name="T15" fmla="*/ 14 h 49"/>
                    <a:gd name="T16" fmla="*/ 14 w 78"/>
                    <a:gd name="T17" fmla="*/ 28 h 49"/>
                    <a:gd name="T18" fmla="*/ 14 w 78"/>
                    <a:gd name="T19" fmla="*/ 28 h 49"/>
                    <a:gd name="T20" fmla="*/ 21 w 78"/>
                    <a:gd name="T21" fmla="*/ 21 h 49"/>
                    <a:gd name="T22" fmla="*/ 35 w 78"/>
                    <a:gd name="T23" fmla="*/ 21 h 49"/>
                    <a:gd name="T24" fmla="*/ 42 w 78"/>
                    <a:gd name="T25" fmla="*/ 28 h 49"/>
                    <a:gd name="T26" fmla="*/ 57 w 78"/>
                    <a:gd name="T27" fmla="*/ 28 h 49"/>
                    <a:gd name="T28" fmla="*/ 64 w 78"/>
                    <a:gd name="T29" fmla="*/ 21 h 49"/>
                    <a:gd name="T30" fmla="*/ 64 w 78"/>
                    <a:gd name="T31" fmla="*/ 21 h 49"/>
                    <a:gd name="T32" fmla="*/ 78 w 78"/>
                    <a:gd name="T33" fmla="*/ 28 h 49"/>
                    <a:gd name="T34" fmla="*/ 78 w 78"/>
                    <a:gd name="T35" fmla="*/ 28 h 49"/>
                    <a:gd name="T36" fmla="*/ 64 w 78"/>
                    <a:gd name="T37" fmla="*/ 28 h 49"/>
                    <a:gd name="T38" fmla="*/ 57 w 78"/>
                    <a:gd name="T39" fmla="*/ 35 h 49"/>
                    <a:gd name="T40" fmla="*/ 57 w 78"/>
                    <a:gd name="T41" fmla="*/ 35 h 49"/>
                    <a:gd name="T42" fmla="*/ 64 w 78"/>
                    <a:gd name="T43" fmla="*/ 42 h 49"/>
                    <a:gd name="T44" fmla="*/ 64 w 78"/>
                    <a:gd name="T45" fmla="*/ 42 h 49"/>
                    <a:gd name="T46" fmla="*/ 57 w 78"/>
                    <a:gd name="T47" fmla="*/ 49 h 49"/>
                    <a:gd name="T48" fmla="*/ 49 w 78"/>
                    <a:gd name="T49" fmla="*/ 42 h 49"/>
                    <a:gd name="T50" fmla="*/ 49 w 78"/>
                    <a:gd name="T51" fmla="*/ 42 h 49"/>
                    <a:gd name="T52" fmla="*/ 49 w 78"/>
                    <a:gd name="T53" fmla="*/ 42 h 49"/>
                    <a:gd name="T54" fmla="*/ 49 w 78"/>
                    <a:gd name="T55" fmla="*/ 42 h 49"/>
                    <a:gd name="T56" fmla="*/ 42 w 78"/>
                    <a:gd name="T57" fmla="*/ 35 h 49"/>
                    <a:gd name="T58" fmla="*/ 42 w 78"/>
                    <a:gd name="T59" fmla="*/ 35 h 49"/>
                    <a:gd name="T60" fmla="*/ 42 w 78"/>
                    <a:gd name="T61" fmla="*/ 35 h 49"/>
                    <a:gd name="T62" fmla="*/ 28 w 78"/>
                    <a:gd name="T63" fmla="*/ 35 h 49"/>
                    <a:gd name="T64" fmla="*/ 21 w 78"/>
                    <a:gd name="T65" fmla="*/ 28 h 49"/>
                    <a:gd name="T66" fmla="*/ 21 w 78"/>
                    <a:gd name="T67" fmla="*/ 28 h 49"/>
                    <a:gd name="T68" fmla="*/ 21 w 78"/>
                    <a:gd name="T69" fmla="*/ 28 h 49"/>
                    <a:gd name="T70" fmla="*/ 7 w 78"/>
                    <a:gd name="T71" fmla="*/ 28 h 49"/>
                    <a:gd name="T72" fmla="*/ 7 w 78"/>
                    <a:gd name="T73" fmla="*/ 14 h 49"/>
                    <a:gd name="T74" fmla="*/ 7 w 78"/>
                    <a:gd name="T75" fmla="*/ 14 h 49"/>
                    <a:gd name="T76" fmla="*/ 0 w 78"/>
                    <a:gd name="T77" fmla="*/ 21 h 49"/>
                    <a:gd name="T78" fmla="*/ 0 w 78"/>
                    <a:gd name="T79" fmla="*/ 21 h 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8"/>
                    <a:gd name="T121" fmla="*/ 0 h 49"/>
                    <a:gd name="T122" fmla="*/ 78 w 78"/>
                    <a:gd name="T123" fmla="*/ 49 h 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8" h="49">
                      <a:moveTo>
                        <a:pt x="0" y="21"/>
                      </a:move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42" y="28"/>
                      </a:lnTo>
                      <a:lnTo>
                        <a:pt x="49" y="28"/>
                      </a:lnTo>
                      <a:lnTo>
                        <a:pt x="57" y="28"/>
                      </a:lnTo>
                      <a:lnTo>
                        <a:pt x="57" y="21"/>
                      </a:lnTo>
                      <a:lnTo>
                        <a:pt x="64" y="21"/>
                      </a:lnTo>
                      <a:lnTo>
                        <a:pt x="64" y="28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8"/>
                      </a:lnTo>
                      <a:lnTo>
                        <a:pt x="78" y="21"/>
                      </a:lnTo>
                      <a:lnTo>
                        <a:pt x="78" y="28"/>
                      </a:lnTo>
                      <a:lnTo>
                        <a:pt x="71" y="28"/>
                      </a:lnTo>
                      <a:lnTo>
                        <a:pt x="64" y="28"/>
                      </a:lnTo>
                      <a:lnTo>
                        <a:pt x="64" y="35"/>
                      </a:lnTo>
                      <a:lnTo>
                        <a:pt x="57" y="35"/>
                      </a:lnTo>
                      <a:lnTo>
                        <a:pt x="57" y="42"/>
                      </a:lnTo>
                      <a:lnTo>
                        <a:pt x="57" y="35"/>
                      </a:lnTo>
                      <a:lnTo>
                        <a:pt x="57" y="42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64" y="42"/>
                      </a:lnTo>
                      <a:lnTo>
                        <a:pt x="57" y="42"/>
                      </a:lnTo>
                      <a:lnTo>
                        <a:pt x="57" y="49"/>
                      </a:lnTo>
                      <a:lnTo>
                        <a:pt x="49" y="49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42" y="42"/>
                      </a:lnTo>
                      <a:lnTo>
                        <a:pt x="49" y="42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9" y="35"/>
                      </a:lnTo>
                      <a:lnTo>
                        <a:pt x="42" y="35"/>
                      </a:lnTo>
                      <a:lnTo>
                        <a:pt x="42" y="42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1" y="35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21" y="28"/>
                      </a:lnTo>
                      <a:lnTo>
                        <a:pt x="14" y="28"/>
                      </a:lnTo>
                      <a:lnTo>
                        <a:pt x="7" y="28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0" y="1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6" name="Freeform 3075"/>
                <p:cNvSpPr>
                  <a:spLocks/>
                </p:cNvSpPr>
                <p:nvPr/>
              </p:nvSpPr>
              <p:spPr bwMode="auto">
                <a:xfrm>
                  <a:off x="3277" y="165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7" name="Freeform 3076"/>
                <p:cNvSpPr>
                  <a:spLocks/>
                </p:cNvSpPr>
                <p:nvPr/>
              </p:nvSpPr>
              <p:spPr bwMode="auto">
                <a:xfrm>
                  <a:off x="3277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8" name="Freeform 3077"/>
                <p:cNvSpPr>
                  <a:spLocks/>
                </p:cNvSpPr>
                <p:nvPr/>
              </p:nvSpPr>
              <p:spPr bwMode="auto">
                <a:xfrm>
                  <a:off x="3277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19" name="Freeform 3078"/>
                <p:cNvSpPr>
                  <a:spLocks/>
                </p:cNvSpPr>
                <p:nvPr/>
              </p:nvSpPr>
              <p:spPr bwMode="auto">
                <a:xfrm>
                  <a:off x="3277" y="14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0" name="Freeform 3079"/>
                <p:cNvSpPr>
                  <a:spLocks/>
                </p:cNvSpPr>
                <p:nvPr/>
              </p:nvSpPr>
              <p:spPr bwMode="auto">
                <a:xfrm>
                  <a:off x="3284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1" name="Freeform 3080"/>
                <p:cNvSpPr>
                  <a:spLocks/>
                </p:cNvSpPr>
                <p:nvPr/>
              </p:nvSpPr>
              <p:spPr bwMode="auto">
                <a:xfrm>
                  <a:off x="3284" y="146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2" name="Freeform 3081"/>
                <p:cNvSpPr>
                  <a:spLocks/>
                </p:cNvSpPr>
                <p:nvPr/>
              </p:nvSpPr>
              <p:spPr bwMode="auto">
                <a:xfrm>
                  <a:off x="3284" y="86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3" name="Freeform 3082"/>
                <p:cNvSpPr>
                  <a:spLocks/>
                </p:cNvSpPr>
                <p:nvPr/>
              </p:nvSpPr>
              <p:spPr bwMode="auto">
                <a:xfrm>
                  <a:off x="3284" y="1651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0 w 7"/>
                    <a:gd name="T5" fmla="*/ 8 h 8"/>
                    <a:gd name="T6" fmla="*/ 0 w 7"/>
                    <a:gd name="T7" fmla="*/ 0 h 8"/>
                    <a:gd name="T8" fmla="*/ 0 w 7"/>
                    <a:gd name="T9" fmla="*/ 8 h 8"/>
                    <a:gd name="T10" fmla="*/ 7 w 7"/>
                    <a:gd name="T11" fmla="*/ 8 h 8"/>
                    <a:gd name="T12" fmla="*/ 0 w 7"/>
                    <a:gd name="T13" fmla="*/ 0 h 8"/>
                    <a:gd name="T14" fmla="*/ 7 w 7"/>
                    <a:gd name="T15" fmla="*/ 0 h 8"/>
                    <a:gd name="T16" fmla="*/ 0 w 7"/>
                    <a:gd name="T17" fmla="*/ 0 h 8"/>
                    <a:gd name="T18" fmla="*/ 7 w 7"/>
                    <a:gd name="T19" fmla="*/ 0 h 8"/>
                    <a:gd name="T20" fmla="*/ 7 w 7"/>
                    <a:gd name="T21" fmla="*/ 8 h 8"/>
                    <a:gd name="T22" fmla="*/ 0 w 7"/>
                    <a:gd name="T23" fmla="*/ 8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"/>
                    <a:gd name="T37" fmla="*/ 0 h 8"/>
                    <a:gd name="T38" fmla="*/ 7 w 7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4" name="Freeform 3083"/>
                <p:cNvSpPr>
                  <a:spLocks/>
                </p:cNvSpPr>
                <p:nvPr/>
              </p:nvSpPr>
              <p:spPr bwMode="auto">
                <a:xfrm>
                  <a:off x="3284" y="164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5" name="Freeform 3084"/>
                <p:cNvSpPr>
                  <a:spLocks/>
                </p:cNvSpPr>
                <p:nvPr/>
              </p:nvSpPr>
              <p:spPr bwMode="auto">
                <a:xfrm>
                  <a:off x="3284" y="16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6" name="Freeform 3085"/>
                <p:cNvSpPr>
                  <a:spLocks/>
                </p:cNvSpPr>
                <p:nvPr/>
              </p:nvSpPr>
              <p:spPr bwMode="auto">
                <a:xfrm>
                  <a:off x="3284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7" name="Freeform 3086"/>
                <p:cNvSpPr>
                  <a:spLocks/>
                </p:cNvSpPr>
                <p:nvPr/>
              </p:nvSpPr>
              <p:spPr bwMode="auto">
                <a:xfrm>
                  <a:off x="3284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8" name="Freeform 3087"/>
                <p:cNvSpPr>
                  <a:spLocks/>
                </p:cNvSpPr>
                <p:nvPr/>
              </p:nvSpPr>
              <p:spPr bwMode="auto">
                <a:xfrm>
                  <a:off x="3284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29" name="Freeform 3088"/>
                <p:cNvSpPr>
                  <a:spLocks/>
                </p:cNvSpPr>
                <p:nvPr/>
              </p:nvSpPr>
              <p:spPr bwMode="auto">
                <a:xfrm>
                  <a:off x="3291" y="16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0" name="Freeform 3089"/>
                <p:cNvSpPr>
                  <a:spLocks/>
                </p:cNvSpPr>
                <p:nvPr/>
              </p:nvSpPr>
              <p:spPr bwMode="auto">
                <a:xfrm>
                  <a:off x="3291" y="16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1" name="Freeform 3090"/>
                <p:cNvSpPr>
                  <a:spLocks/>
                </p:cNvSpPr>
                <p:nvPr/>
              </p:nvSpPr>
              <p:spPr bwMode="auto">
                <a:xfrm>
                  <a:off x="3291" y="13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2" name="Freeform 3091"/>
                <p:cNvSpPr>
                  <a:spLocks/>
                </p:cNvSpPr>
                <p:nvPr/>
              </p:nvSpPr>
              <p:spPr bwMode="auto">
                <a:xfrm>
                  <a:off x="3291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33" name="Freeform 3092"/>
                <p:cNvSpPr>
                  <a:spLocks/>
                </p:cNvSpPr>
                <p:nvPr/>
              </p:nvSpPr>
              <p:spPr bwMode="auto">
                <a:xfrm>
                  <a:off x="3291" y="134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09" name="Group 3093"/>
              <p:cNvGrpSpPr>
                <a:grpSpLocks/>
              </p:cNvGrpSpPr>
              <p:nvPr/>
            </p:nvGrpSpPr>
            <p:grpSpPr bwMode="auto">
              <a:xfrm>
                <a:off x="3291" y="865"/>
                <a:ext cx="234" cy="1630"/>
                <a:chOff x="3291" y="865"/>
                <a:chExt cx="234" cy="1630"/>
              </a:xfrm>
            </p:grpSpPr>
            <p:sp>
              <p:nvSpPr>
                <p:cNvPr id="22034" name="Freeform 3094"/>
                <p:cNvSpPr>
                  <a:spLocks/>
                </p:cNvSpPr>
                <p:nvPr/>
              </p:nvSpPr>
              <p:spPr bwMode="auto">
                <a:xfrm>
                  <a:off x="3291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5" name="Freeform 3095"/>
                <p:cNvSpPr>
                  <a:spLocks/>
                </p:cNvSpPr>
                <p:nvPr/>
              </p:nvSpPr>
              <p:spPr bwMode="auto">
                <a:xfrm>
                  <a:off x="3291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6" name="Freeform 3096"/>
                <p:cNvSpPr>
                  <a:spLocks/>
                </p:cNvSpPr>
                <p:nvPr/>
              </p:nvSpPr>
              <p:spPr bwMode="auto">
                <a:xfrm>
                  <a:off x="3291" y="16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7" name="Freeform 3097"/>
                <p:cNvSpPr>
                  <a:spLocks/>
                </p:cNvSpPr>
                <p:nvPr/>
              </p:nvSpPr>
              <p:spPr bwMode="auto">
                <a:xfrm>
                  <a:off x="3298" y="165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8" name="Freeform 3098"/>
                <p:cNvSpPr>
                  <a:spLocks/>
                </p:cNvSpPr>
                <p:nvPr/>
              </p:nvSpPr>
              <p:spPr bwMode="auto">
                <a:xfrm>
                  <a:off x="3298" y="134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9" name="Freeform 3099"/>
                <p:cNvSpPr>
                  <a:spLocks/>
                </p:cNvSpPr>
                <p:nvPr/>
              </p:nvSpPr>
              <p:spPr bwMode="auto">
                <a:xfrm>
                  <a:off x="3298" y="165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0 w 7"/>
                    <a:gd name="T11" fmla="*/ 7 h 7"/>
                    <a:gd name="T12" fmla="*/ 0 w 7"/>
                    <a:gd name="T13" fmla="*/ 0 h 7"/>
                    <a:gd name="T14" fmla="*/ 0 w 7"/>
                    <a:gd name="T15" fmla="*/ 7 h 7"/>
                    <a:gd name="T16" fmla="*/ 0 w 7"/>
                    <a:gd name="T17" fmla="*/ 0 h 7"/>
                    <a:gd name="T18" fmla="*/ 0 w 7"/>
                    <a:gd name="T19" fmla="*/ 7 h 7"/>
                    <a:gd name="T20" fmla="*/ 0 w 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7"/>
                    <a:gd name="T35" fmla="*/ 7 w 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0" name="Freeform 3100"/>
                <p:cNvSpPr>
                  <a:spLocks/>
                </p:cNvSpPr>
                <p:nvPr/>
              </p:nvSpPr>
              <p:spPr bwMode="auto">
                <a:xfrm>
                  <a:off x="3298" y="1347"/>
                  <a:ext cx="22" cy="14"/>
                </a:xfrm>
                <a:custGeom>
                  <a:avLst/>
                  <a:gdLst>
                    <a:gd name="T0" fmla="*/ 14 w 22"/>
                    <a:gd name="T1" fmla="*/ 7 h 14"/>
                    <a:gd name="T2" fmla="*/ 14 w 22"/>
                    <a:gd name="T3" fmla="*/ 0 h 14"/>
                    <a:gd name="T4" fmla="*/ 14 w 22"/>
                    <a:gd name="T5" fmla="*/ 7 h 14"/>
                    <a:gd name="T6" fmla="*/ 22 w 22"/>
                    <a:gd name="T7" fmla="*/ 7 h 14"/>
                    <a:gd name="T8" fmla="*/ 14 w 22"/>
                    <a:gd name="T9" fmla="*/ 7 h 14"/>
                    <a:gd name="T10" fmla="*/ 14 w 22"/>
                    <a:gd name="T11" fmla="*/ 14 h 14"/>
                    <a:gd name="T12" fmla="*/ 7 w 22"/>
                    <a:gd name="T13" fmla="*/ 14 h 14"/>
                    <a:gd name="T14" fmla="*/ 7 w 22"/>
                    <a:gd name="T15" fmla="*/ 7 h 14"/>
                    <a:gd name="T16" fmla="*/ 0 w 22"/>
                    <a:gd name="T17" fmla="*/ 7 h 14"/>
                    <a:gd name="T18" fmla="*/ 7 w 22"/>
                    <a:gd name="T19" fmla="*/ 7 h 14"/>
                    <a:gd name="T20" fmla="*/ 0 w 22"/>
                    <a:gd name="T21" fmla="*/ 7 h 14"/>
                    <a:gd name="T22" fmla="*/ 0 w 22"/>
                    <a:gd name="T23" fmla="*/ 0 h 14"/>
                    <a:gd name="T24" fmla="*/ 7 w 22"/>
                    <a:gd name="T25" fmla="*/ 0 h 14"/>
                    <a:gd name="T26" fmla="*/ 14 w 22"/>
                    <a:gd name="T27" fmla="*/ 0 h 14"/>
                    <a:gd name="T28" fmla="*/ 14 w 22"/>
                    <a:gd name="T29" fmla="*/ 7 h 14"/>
                    <a:gd name="T30" fmla="*/ 7 w 22"/>
                    <a:gd name="T31" fmla="*/ 7 h 14"/>
                    <a:gd name="T32" fmla="*/ 14 w 22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14"/>
                    <a:gd name="T53" fmla="*/ 22 w 22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14">
                      <a:moveTo>
                        <a:pt x="14" y="7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2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1" name="Freeform 3101"/>
                <p:cNvSpPr>
                  <a:spLocks/>
                </p:cNvSpPr>
                <p:nvPr/>
              </p:nvSpPr>
              <p:spPr bwMode="auto">
                <a:xfrm>
                  <a:off x="3298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2" name="Freeform 3102"/>
                <p:cNvSpPr>
                  <a:spLocks/>
                </p:cNvSpPr>
                <p:nvPr/>
              </p:nvSpPr>
              <p:spPr bwMode="auto">
                <a:xfrm>
                  <a:off x="3298" y="164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3" name="Freeform 3103"/>
                <p:cNvSpPr>
                  <a:spLocks/>
                </p:cNvSpPr>
                <p:nvPr/>
              </p:nvSpPr>
              <p:spPr bwMode="auto">
                <a:xfrm>
                  <a:off x="3298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4" name="Freeform 3104"/>
                <p:cNvSpPr>
                  <a:spLocks/>
                </p:cNvSpPr>
                <p:nvPr/>
              </p:nvSpPr>
              <p:spPr bwMode="auto">
                <a:xfrm>
                  <a:off x="3305" y="16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5" name="Freeform 3105"/>
                <p:cNvSpPr>
                  <a:spLocks/>
                </p:cNvSpPr>
                <p:nvPr/>
              </p:nvSpPr>
              <p:spPr bwMode="auto">
                <a:xfrm>
                  <a:off x="3305" y="174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6" name="Freeform 3106"/>
                <p:cNvSpPr>
                  <a:spLocks/>
                </p:cNvSpPr>
                <p:nvPr/>
              </p:nvSpPr>
              <p:spPr bwMode="auto">
                <a:xfrm>
                  <a:off x="3305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7" name="Freeform 3107"/>
                <p:cNvSpPr>
                  <a:spLocks/>
                </p:cNvSpPr>
                <p:nvPr/>
              </p:nvSpPr>
              <p:spPr bwMode="auto">
                <a:xfrm>
                  <a:off x="3305" y="173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8" name="Freeform 3108"/>
                <p:cNvSpPr>
                  <a:spLocks/>
                </p:cNvSpPr>
                <p:nvPr/>
              </p:nvSpPr>
              <p:spPr bwMode="auto">
                <a:xfrm>
                  <a:off x="3305" y="16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49" name="Freeform 3109"/>
                <p:cNvSpPr>
                  <a:spLocks/>
                </p:cNvSpPr>
                <p:nvPr/>
              </p:nvSpPr>
              <p:spPr bwMode="auto">
                <a:xfrm>
                  <a:off x="3312" y="134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0" name="Freeform 3110"/>
                <p:cNvSpPr>
                  <a:spLocks/>
                </p:cNvSpPr>
                <p:nvPr/>
              </p:nvSpPr>
              <p:spPr bwMode="auto">
                <a:xfrm>
                  <a:off x="3312" y="167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1" name="Freeform 3111"/>
                <p:cNvSpPr>
                  <a:spLocks/>
                </p:cNvSpPr>
                <p:nvPr/>
              </p:nvSpPr>
              <p:spPr bwMode="auto">
                <a:xfrm>
                  <a:off x="3312" y="16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2" name="Rectangle 3112"/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8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3" name="Freeform 3113"/>
                <p:cNvSpPr>
                  <a:spLocks/>
                </p:cNvSpPr>
                <p:nvPr/>
              </p:nvSpPr>
              <p:spPr bwMode="auto">
                <a:xfrm>
                  <a:off x="3312" y="1680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4" name="Freeform 3114"/>
                <p:cNvSpPr>
                  <a:spLocks/>
                </p:cNvSpPr>
                <p:nvPr/>
              </p:nvSpPr>
              <p:spPr bwMode="auto">
                <a:xfrm>
                  <a:off x="3312" y="174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5" name="Freeform 3115"/>
                <p:cNvSpPr>
                  <a:spLocks/>
                </p:cNvSpPr>
                <p:nvPr/>
              </p:nvSpPr>
              <p:spPr bwMode="auto">
                <a:xfrm>
                  <a:off x="3312" y="167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6" name="Freeform 3116"/>
                <p:cNvSpPr>
                  <a:spLocks/>
                </p:cNvSpPr>
                <p:nvPr/>
              </p:nvSpPr>
              <p:spPr bwMode="auto">
                <a:xfrm>
                  <a:off x="3312" y="167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7" name="Freeform 3117"/>
                <p:cNvSpPr>
                  <a:spLocks/>
                </p:cNvSpPr>
                <p:nvPr/>
              </p:nvSpPr>
              <p:spPr bwMode="auto">
                <a:xfrm>
                  <a:off x="3312" y="1673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8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8" name="Freeform 3118"/>
                <p:cNvSpPr>
                  <a:spLocks/>
                </p:cNvSpPr>
                <p:nvPr/>
              </p:nvSpPr>
              <p:spPr bwMode="auto">
                <a:xfrm>
                  <a:off x="3312" y="168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59" name="Freeform 3119"/>
                <p:cNvSpPr>
                  <a:spLocks/>
                </p:cNvSpPr>
                <p:nvPr/>
              </p:nvSpPr>
              <p:spPr bwMode="auto">
                <a:xfrm>
                  <a:off x="3320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0" name="Freeform 3120"/>
                <p:cNvSpPr>
                  <a:spLocks/>
                </p:cNvSpPr>
                <p:nvPr/>
              </p:nvSpPr>
              <p:spPr bwMode="auto">
                <a:xfrm>
                  <a:off x="3320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1" name="Freeform 3121"/>
                <p:cNvSpPr>
                  <a:spLocks/>
                </p:cNvSpPr>
                <p:nvPr/>
              </p:nvSpPr>
              <p:spPr bwMode="auto">
                <a:xfrm>
                  <a:off x="3320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2" name="Freeform 3122"/>
                <p:cNvSpPr>
                  <a:spLocks/>
                </p:cNvSpPr>
                <p:nvPr/>
              </p:nvSpPr>
              <p:spPr bwMode="auto">
                <a:xfrm>
                  <a:off x="3320" y="168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0 w 7"/>
                    <a:gd name="T9" fmla="*/ 0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3" name="Freeform 3123"/>
                <p:cNvSpPr>
                  <a:spLocks/>
                </p:cNvSpPr>
                <p:nvPr/>
              </p:nvSpPr>
              <p:spPr bwMode="auto">
                <a:xfrm>
                  <a:off x="3320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4" name="Freeform 3124"/>
                <p:cNvSpPr>
                  <a:spLocks/>
                </p:cNvSpPr>
                <p:nvPr/>
              </p:nvSpPr>
              <p:spPr bwMode="auto">
                <a:xfrm>
                  <a:off x="3320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5" name="Freeform 3125"/>
                <p:cNvSpPr>
                  <a:spLocks/>
                </p:cNvSpPr>
                <p:nvPr/>
              </p:nvSpPr>
              <p:spPr bwMode="auto">
                <a:xfrm>
                  <a:off x="3320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6" name="Freeform 3126"/>
                <p:cNvSpPr>
                  <a:spLocks/>
                </p:cNvSpPr>
                <p:nvPr/>
              </p:nvSpPr>
              <p:spPr bwMode="auto">
                <a:xfrm>
                  <a:off x="3320" y="167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7" name="Freeform 3127"/>
                <p:cNvSpPr>
                  <a:spLocks/>
                </p:cNvSpPr>
                <p:nvPr/>
              </p:nvSpPr>
              <p:spPr bwMode="auto">
                <a:xfrm>
                  <a:off x="3327" y="168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8" name="Freeform 3128"/>
                <p:cNvSpPr>
                  <a:spLocks/>
                </p:cNvSpPr>
                <p:nvPr/>
              </p:nvSpPr>
              <p:spPr bwMode="auto">
                <a:xfrm>
                  <a:off x="3327" y="168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69" name="Freeform 3129"/>
                <p:cNvSpPr>
                  <a:spLocks/>
                </p:cNvSpPr>
                <p:nvPr/>
              </p:nvSpPr>
              <p:spPr bwMode="auto">
                <a:xfrm>
                  <a:off x="3327" y="17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0" name="Freeform 3130"/>
                <p:cNvSpPr>
                  <a:spLocks/>
                </p:cNvSpPr>
                <p:nvPr/>
              </p:nvSpPr>
              <p:spPr bwMode="auto">
                <a:xfrm>
                  <a:off x="3327" y="17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1" name="Freeform 3131"/>
                <p:cNvSpPr>
                  <a:spLocks/>
                </p:cNvSpPr>
                <p:nvPr/>
              </p:nvSpPr>
              <p:spPr bwMode="auto">
                <a:xfrm>
                  <a:off x="3327" y="168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2" name="Freeform 3132"/>
                <p:cNvSpPr>
                  <a:spLocks/>
                </p:cNvSpPr>
                <p:nvPr/>
              </p:nvSpPr>
              <p:spPr bwMode="auto">
                <a:xfrm>
                  <a:off x="3327" y="175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3" name="Freeform 3133"/>
                <p:cNvSpPr>
                  <a:spLocks/>
                </p:cNvSpPr>
                <p:nvPr/>
              </p:nvSpPr>
              <p:spPr bwMode="auto">
                <a:xfrm>
                  <a:off x="3334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4" name="Freeform 3134"/>
                <p:cNvSpPr>
                  <a:spLocks/>
                </p:cNvSpPr>
                <p:nvPr/>
              </p:nvSpPr>
              <p:spPr bwMode="auto">
                <a:xfrm>
                  <a:off x="3334" y="175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5" name="Freeform 3135"/>
                <p:cNvSpPr>
                  <a:spLocks/>
                </p:cNvSpPr>
                <p:nvPr/>
              </p:nvSpPr>
              <p:spPr bwMode="auto">
                <a:xfrm>
                  <a:off x="3334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6" name="Freeform 3136"/>
                <p:cNvSpPr>
                  <a:spLocks/>
                </p:cNvSpPr>
                <p:nvPr/>
              </p:nvSpPr>
              <p:spPr bwMode="auto">
                <a:xfrm>
                  <a:off x="3334" y="1368"/>
                  <a:ext cx="28" cy="14"/>
                </a:xfrm>
                <a:custGeom>
                  <a:avLst/>
                  <a:gdLst>
                    <a:gd name="T0" fmla="*/ 7 w 28"/>
                    <a:gd name="T1" fmla="*/ 0 h 14"/>
                    <a:gd name="T2" fmla="*/ 14 w 28"/>
                    <a:gd name="T3" fmla="*/ 0 h 14"/>
                    <a:gd name="T4" fmla="*/ 21 w 28"/>
                    <a:gd name="T5" fmla="*/ 0 h 14"/>
                    <a:gd name="T6" fmla="*/ 28 w 28"/>
                    <a:gd name="T7" fmla="*/ 0 h 14"/>
                    <a:gd name="T8" fmla="*/ 28 w 28"/>
                    <a:gd name="T9" fmla="*/ 7 h 14"/>
                    <a:gd name="T10" fmla="*/ 21 w 28"/>
                    <a:gd name="T11" fmla="*/ 7 h 14"/>
                    <a:gd name="T12" fmla="*/ 14 w 28"/>
                    <a:gd name="T13" fmla="*/ 7 h 14"/>
                    <a:gd name="T14" fmla="*/ 14 w 28"/>
                    <a:gd name="T15" fmla="*/ 14 h 14"/>
                    <a:gd name="T16" fmla="*/ 7 w 28"/>
                    <a:gd name="T17" fmla="*/ 14 h 14"/>
                    <a:gd name="T18" fmla="*/ 7 w 28"/>
                    <a:gd name="T19" fmla="*/ 7 h 14"/>
                    <a:gd name="T20" fmla="*/ 0 w 28"/>
                    <a:gd name="T21" fmla="*/ 7 h 14"/>
                    <a:gd name="T22" fmla="*/ 7 w 28"/>
                    <a:gd name="T23" fmla="*/ 7 h 14"/>
                    <a:gd name="T24" fmla="*/ 7 w 28"/>
                    <a:gd name="T25" fmla="*/ 0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14"/>
                    <a:gd name="T41" fmla="*/ 28 w 28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1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28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7" name="Freeform 3137"/>
                <p:cNvSpPr>
                  <a:spLocks/>
                </p:cNvSpPr>
                <p:nvPr/>
              </p:nvSpPr>
              <p:spPr bwMode="auto">
                <a:xfrm>
                  <a:off x="3334" y="175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8" name="Freeform 3138"/>
                <p:cNvSpPr>
                  <a:spLocks/>
                </p:cNvSpPr>
                <p:nvPr/>
              </p:nvSpPr>
              <p:spPr bwMode="auto">
                <a:xfrm>
                  <a:off x="3334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79" name="Freeform 3139"/>
                <p:cNvSpPr>
                  <a:spLocks/>
                </p:cNvSpPr>
                <p:nvPr/>
              </p:nvSpPr>
              <p:spPr bwMode="auto">
                <a:xfrm>
                  <a:off x="3334" y="176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0" name="Freeform 3140"/>
                <p:cNvSpPr>
                  <a:spLocks/>
                </p:cNvSpPr>
                <p:nvPr/>
              </p:nvSpPr>
              <p:spPr bwMode="auto">
                <a:xfrm>
                  <a:off x="3341" y="175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1" name="Freeform 3141"/>
                <p:cNvSpPr>
                  <a:spLocks/>
                </p:cNvSpPr>
                <p:nvPr/>
              </p:nvSpPr>
              <p:spPr bwMode="auto">
                <a:xfrm>
                  <a:off x="3341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2" name="Freeform 3142"/>
                <p:cNvSpPr>
                  <a:spLocks/>
                </p:cNvSpPr>
                <p:nvPr/>
              </p:nvSpPr>
              <p:spPr bwMode="auto">
                <a:xfrm>
                  <a:off x="3341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3" name="Freeform 3143"/>
                <p:cNvSpPr>
                  <a:spLocks/>
                </p:cNvSpPr>
                <p:nvPr/>
              </p:nvSpPr>
              <p:spPr bwMode="auto">
                <a:xfrm>
                  <a:off x="3341" y="175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4" name="Freeform 3144"/>
                <p:cNvSpPr>
                  <a:spLocks/>
                </p:cNvSpPr>
                <p:nvPr/>
              </p:nvSpPr>
              <p:spPr bwMode="auto">
                <a:xfrm>
                  <a:off x="3341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5" name="Freeform 3145"/>
                <p:cNvSpPr>
                  <a:spLocks/>
                </p:cNvSpPr>
                <p:nvPr/>
              </p:nvSpPr>
              <p:spPr bwMode="auto">
                <a:xfrm>
                  <a:off x="3341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6" name="Freeform 3146"/>
                <p:cNvSpPr>
                  <a:spLocks/>
                </p:cNvSpPr>
                <p:nvPr/>
              </p:nvSpPr>
              <p:spPr bwMode="auto">
                <a:xfrm>
                  <a:off x="3341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7" name="Freeform 3147"/>
                <p:cNvSpPr>
                  <a:spLocks/>
                </p:cNvSpPr>
                <p:nvPr/>
              </p:nvSpPr>
              <p:spPr bwMode="auto">
                <a:xfrm>
                  <a:off x="3341" y="168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8" name="Freeform 3148"/>
                <p:cNvSpPr>
                  <a:spLocks/>
                </p:cNvSpPr>
                <p:nvPr/>
              </p:nvSpPr>
              <p:spPr bwMode="auto">
                <a:xfrm>
                  <a:off x="3341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89" name="Freeform 3149"/>
                <p:cNvSpPr>
                  <a:spLocks/>
                </p:cNvSpPr>
                <p:nvPr/>
              </p:nvSpPr>
              <p:spPr bwMode="auto">
                <a:xfrm>
                  <a:off x="3348" y="1680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w 7"/>
                    <a:gd name="T11" fmla="*/ 7 h 7"/>
                    <a:gd name="T12" fmla="*/ 0 w 7"/>
                    <a:gd name="T13" fmla="*/ 0 h 7"/>
                    <a:gd name="T14" fmla="*/ 0 w 7"/>
                    <a:gd name="T15" fmla="*/ 7 h 7"/>
                    <a:gd name="T16" fmla="*/ 0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0" name="Freeform 3150"/>
                <p:cNvSpPr>
                  <a:spLocks/>
                </p:cNvSpPr>
                <p:nvPr/>
              </p:nvSpPr>
              <p:spPr bwMode="auto">
                <a:xfrm>
                  <a:off x="3348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1" name="Freeform 3151"/>
                <p:cNvSpPr>
                  <a:spLocks/>
                </p:cNvSpPr>
                <p:nvPr/>
              </p:nvSpPr>
              <p:spPr bwMode="auto">
                <a:xfrm>
                  <a:off x="3348" y="177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2" name="Freeform 3152"/>
                <p:cNvSpPr>
                  <a:spLocks/>
                </p:cNvSpPr>
                <p:nvPr/>
              </p:nvSpPr>
              <p:spPr bwMode="auto">
                <a:xfrm>
                  <a:off x="3348" y="177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3" name="Freeform 3153"/>
                <p:cNvSpPr>
                  <a:spLocks/>
                </p:cNvSpPr>
                <p:nvPr/>
              </p:nvSpPr>
              <p:spPr bwMode="auto">
                <a:xfrm>
                  <a:off x="3348" y="177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4" name="Freeform 3154"/>
                <p:cNvSpPr>
                  <a:spLocks/>
                </p:cNvSpPr>
                <p:nvPr/>
              </p:nvSpPr>
              <p:spPr bwMode="auto">
                <a:xfrm>
                  <a:off x="3355" y="168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5" name="Freeform 3155"/>
                <p:cNvSpPr>
                  <a:spLocks/>
                </p:cNvSpPr>
                <p:nvPr/>
              </p:nvSpPr>
              <p:spPr bwMode="auto">
                <a:xfrm>
                  <a:off x="3355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6" name="Freeform 3156"/>
                <p:cNvSpPr>
                  <a:spLocks/>
                </p:cNvSpPr>
                <p:nvPr/>
              </p:nvSpPr>
              <p:spPr bwMode="auto">
                <a:xfrm>
                  <a:off x="3355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7" name="Freeform 3157"/>
                <p:cNvSpPr>
                  <a:spLocks/>
                </p:cNvSpPr>
                <p:nvPr/>
              </p:nvSpPr>
              <p:spPr bwMode="auto">
                <a:xfrm>
                  <a:off x="3355" y="176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8" name="Freeform 3158"/>
                <p:cNvSpPr>
                  <a:spLocks/>
                </p:cNvSpPr>
                <p:nvPr/>
              </p:nvSpPr>
              <p:spPr bwMode="auto">
                <a:xfrm>
                  <a:off x="3355" y="168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99" name="Freeform 3159"/>
                <p:cNvSpPr>
                  <a:spLocks/>
                </p:cNvSpPr>
                <p:nvPr/>
              </p:nvSpPr>
              <p:spPr bwMode="auto">
                <a:xfrm>
                  <a:off x="3355" y="177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0" name="Freeform 3160"/>
                <p:cNvSpPr>
                  <a:spLocks/>
                </p:cNvSpPr>
                <p:nvPr/>
              </p:nvSpPr>
              <p:spPr bwMode="auto">
                <a:xfrm>
                  <a:off x="3355" y="170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1" name="Freeform 3161"/>
                <p:cNvSpPr>
                  <a:spLocks/>
                </p:cNvSpPr>
                <p:nvPr/>
              </p:nvSpPr>
              <p:spPr bwMode="auto">
                <a:xfrm>
                  <a:off x="3355" y="177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2" name="Freeform 3162"/>
                <p:cNvSpPr>
                  <a:spLocks/>
                </p:cNvSpPr>
                <p:nvPr/>
              </p:nvSpPr>
              <p:spPr bwMode="auto">
                <a:xfrm>
                  <a:off x="3355" y="177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3" name="Freeform 3163"/>
                <p:cNvSpPr>
                  <a:spLocks/>
                </p:cNvSpPr>
                <p:nvPr/>
              </p:nvSpPr>
              <p:spPr bwMode="auto">
                <a:xfrm>
                  <a:off x="3362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4" name="Freeform 3164"/>
                <p:cNvSpPr>
                  <a:spLocks/>
                </p:cNvSpPr>
                <p:nvPr/>
              </p:nvSpPr>
              <p:spPr bwMode="auto">
                <a:xfrm>
                  <a:off x="3362" y="86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5" name="Freeform 3165"/>
                <p:cNvSpPr>
                  <a:spLocks/>
                </p:cNvSpPr>
                <p:nvPr/>
              </p:nvSpPr>
              <p:spPr bwMode="auto">
                <a:xfrm>
                  <a:off x="3369" y="136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6" name="Freeform 3166"/>
                <p:cNvSpPr>
                  <a:spLocks/>
                </p:cNvSpPr>
                <p:nvPr/>
              </p:nvSpPr>
              <p:spPr bwMode="auto">
                <a:xfrm>
                  <a:off x="3369" y="1715"/>
                  <a:ext cx="36" cy="14"/>
                </a:xfrm>
                <a:custGeom>
                  <a:avLst/>
                  <a:gdLst>
                    <a:gd name="T0" fmla="*/ 7 w 36"/>
                    <a:gd name="T1" fmla="*/ 7 h 14"/>
                    <a:gd name="T2" fmla="*/ 14 w 36"/>
                    <a:gd name="T3" fmla="*/ 7 h 14"/>
                    <a:gd name="T4" fmla="*/ 7 w 36"/>
                    <a:gd name="T5" fmla="*/ 7 h 14"/>
                    <a:gd name="T6" fmla="*/ 0 w 36"/>
                    <a:gd name="T7" fmla="*/ 0 h 14"/>
                    <a:gd name="T8" fmla="*/ 7 w 36"/>
                    <a:gd name="T9" fmla="*/ 0 h 14"/>
                    <a:gd name="T10" fmla="*/ 14 w 36"/>
                    <a:gd name="T11" fmla="*/ 0 h 14"/>
                    <a:gd name="T12" fmla="*/ 14 w 36"/>
                    <a:gd name="T13" fmla="*/ 7 h 14"/>
                    <a:gd name="T14" fmla="*/ 21 w 36"/>
                    <a:gd name="T15" fmla="*/ 7 h 14"/>
                    <a:gd name="T16" fmla="*/ 28 w 36"/>
                    <a:gd name="T17" fmla="*/ 7 h 14"/>
                    <a:gd name="T18" fmla="*/ 28 w 36"/>
                    <a:gd name="T19" fmla="*/ 14 h 14"/>
                    <a:gd name="T20" fmla="*/ 28 w 36"/>
                    <a:gd name="T21" fmla="*/ 7 h 14"/>
                    <a:gd name="T22" fmla="*/ 28 w 36"/>
                    <a:gd name="T23" fmla="*/ 14 h 14"/>
                    <a:gd name="T24" fmla="*/ 28 w 36"/>
                    <a:gd name="T25" fmla="*/ 7 h 14"/>
                    <a:gd name="T26" fmla="*/ 28 w 36"/>
                    <a:gd name="T27" fmla="*/ 14 h 14"/>
                    <a:gd name="T28" fmla="*/ 36 w 36"/>
                    <a:gd name="T29" fmla="*/ 14 h 14"/>
                    <a:gd name="T30" fmla="*/ 28 w 36"/>
                    <a:gd name="T31" fmla="*/ 14 h 14"/>
                    <a:gd name="T32" fmla="*/ 21 w 36"/>
                    <a:gd name="T33" fmla="*/ 14 h 14"/>
                    <a:gd name="T34" fmla="*/ 14 w 36"/>
                    <a:gd name="T35" fmla="*/ 14 h 14"/>
                    <a:gd name="T36" fmla="*/ 21 w 36"/>
                    <a:gd name="T37" fmla="*/ 14 h 14"/>
                    <a:gd name="T38" fmla="*/ 14 w 36"/>
                    <a:gd name="T39" fmla="*/ 14 h 14"/>
                    <a:gd name="T40" fmla="*/ 14 w 36"/>
                    <a:gd name="T41" fmla="*/ 7 h 14"/>
                    <a:gd name="T42" fmla="*/ 7 w 36"/>
                    <a:gd name="T43" fmla="*/ 7 h 1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6"/>
                    <a:gd name="T67" fmla="*/ 0 h 14"/>
                    <a:gd name="T68" fmla="*/ 36 w 36"/>
                    <a:gd name="T69" fmla="*/ 14 h 1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6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28" y="7"/>
                      </a:lnTo>
                      <a:lnTo>
                        <a:pt x="28" y="14"/>
                      </a:lnTo>
                      <a:lnTo>
                        <a:pt x="36" y="14"/>
                      </a:lnTo>
                      <a:lnTo>
                        <a:pt x="28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7" name="Freeform 3167"/>
                <p:cNvSpPr>
                  <a:spLocks/>
                </p:cNvSpPr>
                <p:nvPr/>
              </p:nvSpPr>
              <p:spPr bwMode="auto">
                <a:xfrm>
                  <a:off x="3369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8" name="Freeform 3168"/>
                <p:cNvSpPr>
                  <a:spLocks/>
                </p:cNvSpPr>
                <p:nvPr/>
              </p:nvSpPr>
              <p:spPr bwMode="auto">
                <a:xfrm>
                  <a:off x="3369" y="171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09" name="Freeform 3169"/>
                <p:cNvSpPr>
                  <a:spLocks/>
                </p:cNvSpPr>
                <p:nvPr/>
              </p:nvSpPr>
              <p:spPr bwMode="auto">
                <a:xfrm>
                  <a:off x="3369" y="172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0" name="Freeform 3170"/>
                <p:cNvSpPr>
                  <a:spLocks/>
                </p:cNvSpPr>
                <p:nvPr/>
              </p:nvSpPr>
              <p:spPr bwMode="auto">
                <a:xfrm>
                  <a:off x="3369" y="17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1" name="Freeform 3171"/>
                <p:cNvSpPr>
                  <a:spLocks/>
                </p:cNvSpPr>
                <p:nvPr/>
              </p:nvSpPr>
              <p:spPr bwMode="auto">
                <a:xfrm>
                  <a:off x="3376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2" name="Freeform 3172"/>
                <p:cNvSpPr>
                  <a:spLocks/>
                </p:cNvSpPr>
                <p:nvPr/>
              </p:nvSpPr>
              <p:spPr bwMode="auto">
                <a:xfrm>
                  <a:off x="3383" y="171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3" name="Freeform 3173"/>
                <p:cNvSpPr>
                  <a:spLocks/>
                </p:cNvSpPr>
                <p:nvPr/>
              </p:nvSpPr>
              <p:spPr bwMode="auto">
                <a:xfrm>
                  <a:off x="3383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4" name="Freeform 3174"/>
                <p:cNvSpPr>
                  <a:spLocks/>
                </p:cNvSpPr>
                <p:nvPr/>
              </p:nvSpPr>
              <p:spPr bwMode="auto">
                <a:xfrm>
                  <a:off x="3383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5" name="Freeform 3175"/>
                <p:cNvSpPr>
                  <a:spLocks/>
                </p:cNvSpPr>
                <p:nvPr/>
              </p:nvSpPr>
              <p:spPr bwMode="auto">
                <a:xfrm>
                  <a:off x="3405" y="183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6" name="Freeform 3176"/>
                <p:cNvSpPr>
                  <a:spLocks/>
                </p:cNvSpPr>
                <p:nvPr/>
              </p:nvSpPr>
              <p:spPr bwMode="auto">
                <a:xfrm>
                  <a:off x="3405" y="172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7" name="Rectangle 3177"/>
                <p:cNvSpPr>
                  <a:spLocks noChangeArrowheads="1"/>
                </p:cNvSpPr>
                <p:nvPr/>
              </p:nvSpPr>
              <p:spPr bwMode="auto">
                <a:xfrm>
                  <a:off x="3405" y="1793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8" name="Freeform 3178"/>
                <p:cNvSpPr>
                  <a:spLocks/>
                </p:cNvSpPr>
                <p:nvPr/>
              </p:nvSpPr>
              <p:spPr bwMode="auto">
                <a:xfrm>
                  <a:off x="3412" y="180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19" name="Freeform 3179"/>
                <p:cNvSpPr>
                  <a:spLocks/>
                </p:cNvSpPr>
                <p:nvPr/>
              </p:nvSpPr>
              <p:spPr bwMode="auto">
                <a:xfrm>
                  <a:off x="3412" y="17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0" name="Freeform 3180"/>
                <p:cNvSpPr>
                  <a:spLocks/>
                </p:cNvSpPr>
                <p:nvPr/>
              </p:nvSpPr>
              <p:spPr bwMode="auto">
                <a:xfrm>
                  <a:off x="3419" y="172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1" name="Freeform 3181"/>
                <p:cNvSpPr>
                  <a:spLocks/>
                </p:cNvSpPr>
                <p:nvPr/>
              </p:nvSpPr>
              <p:spPr bwMode="auto">
                <a:xfrm>
                  <a:off x="3426" y="187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2" name="Freeform 3182"/>
                <p:cNvSpPr>
                  <a:spLocks/>
                </p:cNvSpPr>
                <p:nvPr/>
              </p:nvSpPr>
              <p:spPr bwMode="auto">
                <a:xfrm>
                  <a:off x="3426" y="1878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3" name="Freeform 3183"/>
                <p:cNvSpPr>
                  <a:spLocks/>
                </p:cNvSpPr>
                <p:nvPr/>
              </p:nvSpPr>
              <p:spPr bwMode="auto">
                <a:xfrm>
                  <a:off x="3426" y="193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4" name="Freeform 3184"/>
                <p:cNvSpPr>
                  <a:spLocks/>
                </p:cNvSpPr>
                <p:nvPr/>
              </p:nvSpPr>
              <p:spPr bwMode="auto">
                <a:xfrm>
                  <a:off x="3433" y="187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7 w 7"/>
                    <a:gd name="T11" fmla="*/ 0 h 1"/>
                    <a:gd name="T12" fmla="*/ 0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5" name="Freeform 3185"/>
                <p:cNvSpPr>
                  <a:spLocks/>
                </p:cNvSpPr>
                <p:nvPr/>
              </p:nvSpPr>
              <p:spPr bwMode="auto">
                <a:xfrm>
                  <a:off x="3433" y="187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6" name="Freeform 3186"/>
                <p:cNvSpPr>
                  <a:spLocks/>
                </p:cNvSpPr>
                <p:nvPr/>
              </p:nvSpPr>
              <p:spPr bwMode="auto">
                <a:xfrm>
                  <a:off x="3433" y="1878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7 w 7"/>
                    <a:gd name="T11" fmla="*/ 7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7" name="Freeform 3187"/>
                <p:cNvSpPr>
                  <a:spLocks/>
                </p:cNvSpPr>
                <p:nvPr/>
              </p:nvSpPr>
              <p:spPr bwMode="auto">
                <a:xfrm>
                  <a:off x="3433" y="192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8" name="Freeform 3188"/>
                <p:cNvSpPr>
                  <a:spLocks/>
                </p:cNvSpPr>
                <p:nvPr/>
              </p:nvSpPr>
              <p:spPr bwMode="auto">
                <a:xfrm>
                  <a:off x="3447" y="168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29" name="Freeform 3189"/>
                <p:cNvSpPr>
                  <a:spLocks/>
                </p:cNvSpPr>
                <p:nvPr/>
              </p:nvSpPr>
              <p:spPr bwMode="auto">
                <a:xfrm>
                  <a:off x="3447" y="141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0" name="Freeform 3190"/>
                <p:cNvSpPr>
                  <a:spLocks/>
                </p:cNvSpPr>
                <p:nvPr/>
              </p:nvSpPr>
              <p:spPr bwMode="auto">
                <a:xfrm>
                  <a:off x="3454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1" name="Freeform 3191"/>
                <p:cNvSpPr>
                  <a:spLocks/>
                </p:cNvSpPr>
                <p:nvPr/>
              </p:nvSpPr>
              <p:spPr bwMode="auto">
                <a:xfrm>
                  <a:off x="3454" y="1403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2" name="Freeform 3192"/>
                <p:cNvSpPr>
                  <a:spLocks/>
                </p:cNvSpPr>
                <p:nvPr/>
              </p:nvSpPr>
              <p:spPr bwMode="auto">
                <a:xfrm>
                  <a:off x="3454" y="1467"/>
                  <a:ext cx="29" cy="1"/>
                </a:xfrm>
                <a:custGeom>
                  <a:avLst/>
                  <a:gdLst>
                    <a:gd name="T0" fmla="*/ 21 w 29"/>
                    <a:gd name="T1" fmla="*/ 0 h 1"/>
                    <a:gd name="T2" fmla="*/ 14 w 29"/>
                    <a:gd name="T3" fmla="*/ 0 h 1"/>
                    <a:gd name="T4" fmla="*/ 7 w 29"/>
                    <a:gd name="T5" fmla="*/ 0 h 1"/>
                    <a:gd name="T6" fmla="*/ 0 w 29"/>
                    <a:gd name="T7" fmla="*/ 0 h 1"/>
                    <a:gd name="T8" fmla="*/ 7 w 29"/>
                    <a:gd name="T9" fmla="*/ 0 h 1"/>
                    <a:gd name="T10" fmla="*/ 14 w 29"/>
                    <a:gd name="T11" fmla="*/ 0 h 1"/>
                    <a:gd name="T12" fmla="*/ 21 w 29"/>
                    <a:gd name="T13" fmla="*/ 0 h 1"/>
                    <a:gd name="T14" fmla="*/ 29 w 29"/>
                    <a:gd name="T15" fmla="*/ 0 h 1"/>
                    <a:gd name="T16" fmla="*/ 21 w 29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9"/>
                    <a:gd name="T28" fmla="*/ 0 h 1"/>
                    <a:gd name="T29" fmla="*/ 29 w 29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9" h="1">
                      <a:moveTo>
                        <a:pt x="21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3" name="Freeform 3193"/>
                <p:cNvSpPr>
                  <a:spLocks/>
                </p:cNvSpPr>
                <p:nvPr/>
              </p:nvSpPr>
              <p:spPr bwMode="auto">
                <a:xfrm>
                  <a:off x="3454" y="1814"/>
                  <a:ext cx="21" cy="15"/>
                </a:xfrm>
                <a:custGeom>
                  <a:avLst/>
                  <a:gdLst>
                    <a:gd name="T0" fmla="*/ 7 w 21"/>
                    <a:gd name="T1" fmla="*/ 8 h 15"/>
                    <a:gd name="T2" fmla="*/ 7 w 21"/>
                    <a:gd name="T3" fmla="*/ 0 h 15"/>
                    <a:gd name="T4" fmla="*/ 14 w 21"/>
                    <a:gd name="T5" fmla="*/ 0 h 15"/>
                    <a:gd name="T6" fmla="*/ 21 w 21"/>
                    <a:gd name="T7" fmla="*/ 0 h 15"/>
                    <a:gd name="T8" fmla="*/ 21 w 21"/>
                    <a:gd name="T9" fmla="*/ 8 h 15"/>
                    <a:gd name="T10" fmla="*/ 21 w 21"/>
                    <a:gd name="T11" fmla="*/ 15 h 15"/>
                    <a:gd name="T12" fmla="*/ 14 w 21"/>
                    <a:gd name="T13" fmla="*/ 15 h 15"/>
                    <a:gd name="T14" fmla="*/ 7 w 21"/>
                    <a:gd name="T15" fmla="*/ 15 h 15"/>
                    <a:gd name="T16" fmla="*/ 0 w 21"/>
                    <a:gd name="T17" fmla="*/ 15 h 15"/>
                    <a:gd name="T18" fmla="*/ 7 w 21"/>
                    <a:gd name="T19" fmla="*/ 8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5"/>
                    <a:gd name="T32" fmla="*/ 21 w 21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5">
                      <a:moveTo>
                        <a:pt x="7" y="8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21" y="15"/>
                      </a:lnTo>
                      <a:lnTo>
                        <a:pt x="14" y="15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4" name="Freeform 3194"/>
                <p:cNvSpPr>
                  <a:spLocks/>
                </p:cNvSpPr>
                <p:nvPr/>
              </p:nvSpPr>
              <p:spPr bwMode="auto">
                <a:xfrm>
                  <a:off x="3454" y="169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5" name="Freeform 3195"/>
                <p:cNvSpPr>
                  <a:spLocks/>
                </p:cNvSpPr>
                <p:nvPr/>
              </p:nvSpPr>
              <p:spPr bwMode="auto">
                <a:xfrm>
                  <a:off x="3461" y="1425"/>
                  <a:ext cx="22" cy="7"/>
                </a:xfrm>
                <a:custGeom>
                  <a:avLst/>
                  <a:gdLst>
                    <a:gd name="T0" fmla="*/ 14 w 22"/>
                    <a:gd name="T1" fmla="*/ 7 h 7"/>
                    <a:gd name="T2" fmla="*/ 7 w 22"/>
                    <a:gd name="T3" fmla="*/ 7 h 7"/>
                    <a:gd name="T4" fmla="*/ 0 w 22"/>
                    <a:gd name="T5" fmla="*/ 7 h 7"/>
                    <a:gd name="T6" fmla="*/ 7 w 22"/>
                    <a:gd name="T7" fmla="*/ 7 h 7"/>
                    <a:gd name="T8" fmla="*/ 14 w 22"/>
                    <a:gd name="T9" fmla="*/ 7 h 7"/>
                    <a:gd name="T10" fmla="*/ 14 w 22"/>
                    <a:gd name="T11" fmla="*/ 0 h 7"/>
                    <a:gd name="T12" fmla="*/ 14 w 22"/>
                    <a:gd name="T13" fmla="*/ 7 h 7"/>
                    <a:gd name="T14" fmla="*/ 22 w 22"/>
                    <a:gd name="T15" fmla="*/ 7 h 7"/>
                    <a:gd name="T16" fmla="*/ 14 w 22"/>
                    <a:gd name="T17" fmla="*/ 7 h 7"/>
                    <a:gd name="T18" fmla="*/ 22 w 22"/>
                    <a:gd name="T19" fmla="*/ 7 h 7"/>
                    <a:gd name="T20" fmla="*/ 14 w 22"/>
                    <a:gd name="T21" fmla="*/ 7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7"/>
                    <a:gd name="T35" fmla="*/ 22 w 22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2" y="7"/>
                      </a:lnTo>
                      <a:lnTo>
                        <a:pt x="14" y="7"/>
                      </a:lnTo>
                      <a:lnTo>
                        <a:pt x="22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6" name="Freeform 3196"/>
                <p:cNvSpPr>
                  <a:spLocks/>
                </p:cNvSpPr>
                <p:nvPr/>
              </p:nvSpPr>
              <p:spPr bwMode="auto">
                <a:xfrm>
                  <a:off x="3461" y="170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7" name="Freeform 3197"/>
                <p:cNvSpPr>
                  <a:spLocks/>
                </p:cNvSpPr>
                <p:nvPr/>
              </p:nvSpPr>
              <p:spPr bwMode="auto">
                <a:xfrm>
                  <a:off x="3461" y="170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8" name="Freeform 3198"/>
                <p:cNvSpPr>
                  <a:spLocks/>
                </p:cNvSpPr>
                <p:nvPr/>
              </p:nvSpPr>
              <p:spPr bwMode="auto">
                <a:xfrm>
                  <a:off x="3461" y="169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39" name="Freeform 3199"/>
                <p:cNvSpPr>
                  <a:spLocks/>
                </p:cNvSpPr>
                <p:nvPr/>
              </p:nvSpPr>
              <p:spPr bwMode="auto">
                <a:xfrm>
                  <a:off x="3468" y="16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0" name="Freeform 3200"/>
                <p:cNvSpPr>
                  <a:spLocks/>
                </p:cNvSpPr>
                <p:nvPr/>
              </p:nvSpPr>
              <p:spPr bwMode="auto">
                <a:xfrm>
                  <a:off x="3468" y="170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1" name="Freeform 3201"/>
                <p:cNvSpPr>
                  <a:spLocks/>
                </p:cNvSpPr>
                <p:nvPr/>
              </p:nvSpPr>
              <p:spPr bwMode="auto">
                <a:xfrm>
                  <a:off x="3468" y="1701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2" name="Freeform 3202"/>
                <p:cNvSpPr>
                  <a:spLocks/>
                </p:cNvSpPr>
                <p:nvPr/>
              </p:nvSpPr>
              <p:spPr bwMode="auto">
                <a:xfrm>
                  <a:off x="3468" y="15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3" name="Rectangle 3203"/>
                <p:cNvSpPr>
                  <a:spLocks noChangeArrowheads="1"/>
                </p:cNvSpPr>
                <p:nvPr/>
              </p:nvSpPr>
              <p:spPr bwMode="auto">
                <a:xfrm>
                  <a:off x="3468" y="168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4" name="Freeform 3204"/>
                <p:cNvSpPr>
                  <a:spLocks/>
                </p:cNvSpPr>
                <p:nvPr/>
              </p:nvSpPr>
              <p:spPr bwMode="auto">
                <a:xfrm>
                  <a:off x="3468" y="1588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5" name="Freeform 3205"/>
                <p:cNvSpPr>
                  <a:spLocks/>
                </p:cNvSpPr>
                <p:nvPr/>
              </p:nvSpPr>
              <p:spPr bwMode="auto">
                <a:xfrm>
                  <a:off x="3468" y="17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6" name="Freeform 3206"/>
                <p:cNvSpPr>
                  <a:spLocks/>
                </p:cNvSpPr>
                <p:nvPr/>
              </p:nvSpPr>
              <p:spPr bwMode="auto">
                <a:xfrm>
                  <a:off x="3468" y="15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7" name="Freeform 3207"/>
                <p:cNvSpPr>
                  <a:spLocks/>
                </p:cNvSpPr>
                <p:nvPr/>
              </p:nvSpPr>
              <p:spPr bwMode="auto">
                <a:xfrm>
                  <a:off x="3468" y="15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8" name="Freeform 3208"/>
                <p:cNvSpPr>
                  <a:spLocks/>
                </p:cNvSpPr>
                <p:nvPr/>
              </p:nvSpPr>
              <p:spPr bwMode="auto">
                <a:xfrm>
                  <a:off x="3468" y="1474"/>
                  <a:ext cx="15" cy="1"/>
                </a:xfrm>
                <a:custGeom>
                  <a:avLst/>
                  <a:gdLst>
                    <a:gd name="T0" fmla="*/ 7 w 15"/>
                    <a:gd name="T1" fmla="*/ 0 h 1"/>
                    <a:gd name="T2" fmla="*/ 0 w 15"/>
                    <a:gd name="T3" fmla="*/ 0 h 1"/>
                    <a:gd name="T4" fmla="*/ 7 w 15"/>
                    <a:gd name="T5" fmla="*/ 0 h 1"/>
                    <a:gd name="T6" fmla="*/ 15 w 15"/>
                    <a:gd name="T7" fmla="*/ 0 h 1"/>
                    <a:gd name="T8" fmla="*/ 7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49" name="Freeform 3209"/>
                <p:cNvSpPr>
                  <a:spLocks/>
                </p:cNvSpPr>
                <p:nvPr/>
              </p:nvSpPr>
              <p:spPr bwMode="auto">
                <a:xfrm>
                  <a:off x="3475" y="16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0" name="Freeform 3210"/>
                <p:cNvSpPr>
                  <a:spLocks/>
                </p:cNvSpPr>
                <p:nvPr/>
              </p:nvSpPr>
              <p:spPr bwMode="auto">
                <a:xfrm>
                  <a:off x="3475" y="872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1" name="Freeform 3211"/>
                <p:cNvSpPr>
                  <a:spLocks/>
                </p:cNvSpPr>
                <p:nvPr/>
              </p:nvSpPr>
              <p:spPr bwMode="auto">
                <a:xfrm>
                  <a:off x="3475" y="174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2" name="Freeform 3212"/>
                <p:cNvSpPr>
                  <a:spLocks/>
                </p:cNvSpPr>
                <p:nvPr/>
              </p:nvSpPr>
              <p:spPr bwMode="auto">
                <a:xfrm>
                  <a:off x="3475" y="16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3" name="Freeform 3213"/>
                <p:cNvSpPr>
                  <a:spLocks/>
                </p:cNvSpPr>
                <p:nvPr/>
              </p:nvSpPr>
              <p:spPr bwMode="auto">
                <a:xfrm>
                  <a:off x="3475" y="1701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4" name="Freeform 3214"/>
                <p:cNvSpPr>
                  <a:spLocks/>
                </p:cNvSpPr>
                <p:nvPr/>
              </p:nvSpPr>
              <p:spPr bwMode="auto">
                <a:xfrm>
                  <a:off x="3475" y="16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5" name="Freeform 3215"/>
                <p:cNvSpPr>
                  <a:spLocks/>
                </p:cNvSpPr>
                <p:nvPr/>
              </p:nvSpPr>
              <p:spPr bwMode="auto">
                <a:xfrm>
                  <a:off x="3475" y="1425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6" name="Freeform 3216"/>
                <p:cNvSpPr>
                  <a:spLocks/>
                </p:cNvSpPr>
                <p:nvPr/>
              </p:nvSpPr>
              <p:spPr bwMode="auto">
                <a:xfrm>
                  <a:off x="3475" y="174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7" name="Freeform 3217"/>
                <p:cNvSpPr>
                  <a:spLocks/>
                </p:cNvSpPr>
                <p:nvPr/>
              </p:nvSpPr>
              <p:spPr bwMode="auto">
                <a:xfrm>
                  <a:off x="3475" y="1460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8" name="Freeform 3218"/>
                <p:cNvSpPr>
                  <a:spLocks/>
                </p:cNvSpPr>
                <p:nvPr/>
              </p:nvSpPr>
              <p:spPr bwMode="auto">
                <a:xfrm>
                  <a:off x="3475" y="1566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59" name="Freeform 3219"/>
                <p:cNvSpPr>
                  <a:spLocks/>
                </p:cNvSpPr>
                <p:nvPr/>
              </p:nvSpPr>
              <p:spPr bwMode="auto">
                <a:xfrm>
                  <a:off x="3475" y="1566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0" name="Freeform 3220"/>
                <p:cNvSpPr>
                  <a:spLocks/>
                </p:cNvSpPr>
                <p:nvPr/>
              </p:nvSpPr>
              <p:spPr bwMode="auto">
                <a:xfrm>
                  <a:off x="3475" y="1460"/>
                  <a:ext cx="15" cy="1"/>
                </a:xfrm>
                <a:custGeom>
                  <a:avLst/>
                  <a:gdLst>
                    <a:gd name="T0" fmla="*/ 8 w 15"/>
                    <a:gd name="T1" fmla="*/ 0 h 1"/>
                    <a:gd name="T2" fmla="*/ 0 w 15"/>
                    <a:gd name="T3" fmla="*/ 0 h 1"/>
                    <a:gd name="T4" fmla="*/ 8 w 15"/>
                    <a:gd name="T5" fmla="*/ 0 h 1"/>
                    <a:gd name="T6" fmla="*/ 0 w 15"/>
                    <a:gd name="T7" fmla="*/ 0 h 1"/>
                    <a:gd name="T8" fmla="*/ 8 w 15"/>
                    <a:gd name="T9" fmla="*/ 0 h 1"/>
                    <a:gd name="T10" fmla="*/ 15 w 15"/>
                    <a:gd name="T11" fmla="*/ 0 h 1"/>
                    <a:gd name="T12" fmla="*/ 8 w 15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1"/>
                    <a:gd name="T23" fmla="*/ 15 w 15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1" name="Freeform 3221"/>
                <p:cNvSpPr>
                  <a:spLocks/>
                </p:cNvSpPr>
                <p:nvPr/>
              </p:nvSpPr>
              <p:spPr bwMode="auto">
                <a:xfrm>
                  <a:off x="3475" y="1595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2" name="Freeform 3222"/>
                <p:cNvSpPr>
                  <a:spLocks/>
                </p:cNvSpPr>
                <p:nvPr/>
              </p:nvSpPr>
              <p:spPr bwMode="auto">
                <a:xfrm>
                  <a:off x="3475" y="1460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7 h 7"/>
                    <a:gd name="T4" fmla="*/ 8 w 8"/>
                    <a:gd name="T5" fmla="*/ 0 h 7"/>
                    <a:gd name="T6" fmla="*/ 8 w 8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8" y="7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3" name="Freeform 3223"/>
                <p:cNvSpPr>
                  <a:spLocks/>
                </p:cNvSpPr>
                <p:nvPr/>
              </p:nvSpPr>
              <p:spPr bwMode="auto">
                <a:xfrm>
                  <a:off x="3475" y="1708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4" name="Freeform 3224"/>
                <p:cNvSpPr>
                  <a:spLocks/>
                </p:cNvSpPr>
                <p:nvPr/>
              </p:nvSpPr>
              <p:spPr bwMode="auto">
                <a:xfrm>
                  <a:off x="3483" y="1432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0 w 14"/>
                    <a:gd name="T13" fmla="*/ 0 h 7"/>
                    <a:gd name="T14" fmla="*/ 7 w 14"/>
                    <a:gd name="T15" fmla="*/ 0 h 7"/>
                    <a:gd name="T16" fmla="*/ 7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5" name="Freeform 3225"/>
                <p:cNvSpPr>
                  <a:spLocks/>
                </p:cNvSpPr>
                <p:nvPr/>
              </p:nvSpPr>
              <p:spPr bwMode="auto">
                <a:xfrm>
                  <a:off x="3483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6" name="Freeform 3226"/>
                <p:cNvSpPr>
                  <a:spLocks/>
                </p:cNvSpPr>
                <p:nvPr/>
              </p:nvSpPr>
              <p:spPr bwMode="auto">
                <a:xfrm>
                  <a:off x="3483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7" name="Freeform 3227"/>
                <p:cNvSpPr>
                  <a:spLocks/>
                </p:cNvSpPr>
                <p:nvPr/>
              </p:nvSpPr>
              <p:spPr bwMode="auto">
                <a:xfrm>
                  <a:off x="3483" y="1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8" name="Freeform 3228"/>
                <p:cNvSpPr>
                  <a:spLocks/>
                </p:cNvSpPr>
                <p:nvPr/>
              </p:nvSpPr>
              <p:spPr bwMode="auto">
                <a:xfrm>
                  <a:off x="3483" y="1907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69" name="Freeform 3229"/>
                <p:cNvSpPr>
                  <a:spLocks/>
                </p:cNvSpPr>
                <p:nvPr/>
              </p:nvSpPr>
              <p:spPr bwMode="auto">
                <a:xfrm>
                  <a:off x="3483" y="15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0" name="Freeform 3230"/>
                <p:cNvSpPr>
                  <a:spLocks/>
                </p:cNvSpPr>
                <p:nvPr/>
              </p:nvSpPr>
              <p:spPr bwMode="auto">
                <a:xfrm>
                  <a:off x="3483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1" name="Freeform 3231"/>
                <p:cNvSpPr>
                  <a:spLocks/>
                </p:cNvSpPr>
                <p:nvPr/>
              </p:nvSpPr>
              <p:spPr bwMode="auto">
                <a:xfrm>
                  <a:off x="3483" y="1744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2" name="Rectangle 3232"/>
                <p:cNvSpPr>
                  <a:spLocks noChangeArrowheads="1"/>
                </p:cNvSpPr>
                <p:nvPr/>
              </p:nvSpPr>
              <p:spPr bwMode="auto">
                <a:xfrm>
                  <a:off x="3483" y="156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3" name="Freeform 3233"/>
                <p:cNvSpPr>
                  <a:spLocks/>
                </p:cNvSpPr>
                <p:nvPr/>
              </p:nvSpPr>
              <p:spPr bwMode="auto">
                <a:xfrm>
                  <a:off x="3483" y="146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4" name="Freeform 3234"/>
                <p:cNvSpPr>
                  <a:spLocks/>
                </p:cNvSpPr>
                <p:nvPr/>
              </p:nvSpPr>
              <p:spPr bwMode="auto">
                <a:xfrm>
                  <a:off x="3483" y="14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5" name="Freeform 3235"/>
                <p:cNvSpPr>
                  <a:spLocks/>
                </p:cNvSpPr>
                <p:nvPr/>
              </p:nvSpPr>
              <p:spPr bwMode="auto">
                <a:xfrm>
                  <a:off x="3483" y="156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6" name="Freeform 3236"/>
                <p:cNvSpPr>
                  <a:spLocks/>
                </p:cNvSpPr>
                <p:nvPr/>
              </p:nvSpPr>
              <p:spPr bwMode="auto">
                <a:xfrm>
                  <a:off x="3483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7" name="Freeform 3237"/>
                <p:cNvSpPr>
                  <a:spLocks/>
                </p:cNvSpPr>
                <p:nvPr/>
              </p:nvSpPr>
              <p:spPr bwMode="auto">
                <a:xfrm>
                  <a:off x="3483" y="169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8" name="Freeform 3238"/>
                <p:cNvSpPr>
                  <a:spLocks/>
                </p:cNvSpPr>
                <p:nvPr/>
              </p:nvSpPr>
              <p:spPr bwMode="auto">
                <a:xfrm>
                  <a:off x="3483" y="17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79" name="Freeform 3239"/>
                <p:cNvSpPr>
                  <a:spLocks/>
                </p:cNvSpPr>
                <p:nvPr/>
              </p:nvSpPr>
              <p:spPr bwMode="auto">
                <a:xfrm>
                  <a:off x="3490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0" name="Freeform 3240"/>
                <p:cNvSpPr>
                  <a:spLocks/>
                </p:cNvSpPr>
                <p:nvPr/>
              </p:nvSpPr>
              <p:spPr bwMode="auto">
                <a:xfrm>
                  <a:off x="3490" y="14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1" name="Freeform 3241"/>
                <p:cNvSpPr>
                  <a:spLocks/>
                </p:cNvSpPr>
                <p:nvPr/>
              </p:nvSpPr>
              <p:spPr bwMode="auto">
                <a:xfrm>
                  <a:off x="3490" y="169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2" name="Freeform 3242"/>
                <p:cNvSpPr>
                  <a:spLocks/>
                </p:cNvSpPr>
                <p:nvPr/>
              </p:nvSpPr>
              <p:spPr bwMode="auto">
                <a:xfrm>
                  <a:off x="3490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3" name="Freeform 3243"/>
                <p:cNvSpPr>
                  <a:spLocks/>
                </p:cNvSpPr>
                <p:nvPr/>
              </p:nvSpPr>
              <p:spPr bwMode="auto">
                <a:xfrm>
                  <a:off x="3490" y="15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4" name="Freeform 3244"/>
                <p:cNvSpPr>
                  <a:spLocks/>
                </p:cNvSpPr>
                <p:nvPr/>
              </p:nvSpPr>
              <p:spPr bwMode="auto">
                <a:xfrm>
                  <a:off x="3490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5" name="Freeform 3245"/>
                <p:cNvSpPr>
                  <a:spLocks/>
                </p:cNvSpPr>
                <p:nvPr/>
              </p:nvSpPr>
              <p:spPr bwMode="auto">
                <a:xfrm>
                  <a:off x="3490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6" name="Freeform 3246"/>
                <p:cNvSpPr>
                  <a:spLocks/>
                </p:cNvSpPr>
                <p:nvPr/>
              </p:nvSpPr>
              <p:spPr bwMode="auto">
                <a:xfrm>
                  <a:off x="3490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7" name="Freeform 3247"/>
                <p:cNvSpPr>
                  <a:spLocks/>
                </p:cNvSpPr>
                <p:nvPr/>
              </p:nvSpPr>
              <p:spPr bwMode="auto">
                <a:xfrm>
                  <a:off x="3490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8" name="Freeform 3248"/>
                <p:cNvSpPr>
                  <a:spLocks/>
                </p:cNvSpPr>
                <p:nvPr/>
              </p:nvSpPr>
              <p:spPr bwMode="auto">
                <a:xfrm>
                  <a:off x="3490" y="15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89" name="Freeform 3249"/>
                <p:cNvSpPr>
                  <a:spLocks/>
                </p:cNvSpPr>
                <p:nvPr/>
              </p:nvSpPr>
              <p:spPr bwMode="auto">
                <a:xfrm>
                  <a:off x="3490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0" name="Freeform 3250"/>
                <p:cNvSpPr>
                  <a:spLocks/>
                </p:cNvSpPr>
                <p:nvPr/>
              </p:nvSpPr>
              <p:spPr bwMode="auto">
                <a:xfrm>
                  <a:off x="3490" y="17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1" name="Freeform 3251"/>
                <p:cNvSpPr>
                  <a:spLocks/>
                </p:cNvSpPr>
                <p:nvPr/>
              </p:nvSpPr>
              <p:spPr bwMode="auto">
                <a:xfrm>
                  <a:off x="3497" y="87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2" name="Freeform 3252"/>
                <p:cNvSpPr>
                  <a:spLocks/>
                </p:cNvSpPr>
                <p:nvPr/>
              </p:nvSpPr>
              <p:spPr bwMode="auto">
                <a:xfrm>
                  <a:off x="3497" y="1410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3" name="Freeform 3253"/>
                <p:cNvSpPr>
                  <a:spLocks/>
                </p:cNvSpPr>
                <p:nvPr/>
              </p:nvSpPr>
              <p:spPr bwMode="auto">
                <a:xfrm>
                  <a:off x="3497" y="87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4" name="Freeform 3254"/>
                <p:cNvSpPr>
                  <a:spLocks/>
                </p:cNvSpPr>
                <p:nvPr/>
              </p:nvSpPr>
              <p:spPr bwMode="auto">
                <a:xfrm>
                  <a:off x="3497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5" name="Freeform 3255"/>
                <p:cNvSpPr>
                  <a:spLocks/>
                </p:cNvSpPr>
                <p:nvPr/>
              </p:nvSpPr>
              <p:spPr bwMode="auto">
                <a:xfrm>
                  <a:off x="3497" y="160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0 w 7"/>
                    <a:gd name="T11" fmla="*/ 0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6" name="Freeform 3256"/>
                <p:cNvSpPr>
                  <a:spLocks/>
                </p:cNvSpPr>
                <p:nvPr/>
              </p:nvSpPr>
              <p:spPr bwMode="auto">
                <a:xfrm>
                  <a:off x="3497" y="160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7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7" name="Freeform 3257"/>
                <p:cNvSpPr>
                  <a:spLocks/>
                </p:cNvSpPr>
                <p:nvPr/>
              </p:nvSpPr>
              <p:spPr bwMode="auto">
                <a:xfrm>
                  <a:off x="3497" y="15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8" name="Freeform 3258"/>
                <p:cNvSpPr>
                  <a:spLocks/>
                </p:cNvSpPr>
                <p:nvPr/>
              </p:nvSpPr>
              <p:spPr bwMode="auto">
                <a:xfrm>
                  <a:off x="3497" y="15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99" name="Freeform 3259"/>
                <p:cNvSpPr>
                  <a:spLocks/>
                </p:cNvSpPr>
                <p:nvPr/>
              </p:nvSpPr>
              <p:spPr bwMode="auto">
                <a:xfrm>
                  <a:off x="3497" y="15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0" name="Freeform 3260"/>
                <p:cNvSpPr>
                  <a:spLocks/>
                </p:cNvSpPr>
                <p:nvPr/>
              </p:nvSpPr>
              <p:spPr bwMode="auto">
                <a:xfrm>
                  <a:off x="3497" y="158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1" name="Freeform 3261"/>
                <p:cNvSpPr>
                  <a:spLocks/>
                </p:cNvSpPr>
                <p:nvPr/>
              </p:nvSpPr>
              <p:spPr bwMode="auto">
                <a:xfrm>
                  <a:off x="3497" y="15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2" name="Freeform 3262"/>
                <p:cNvSpPr>
                  <a:spLocks/>
                </p:cNvSpPr>
                <p:nvPr/>
              </p:nvSpPr>
              <p:spPr bwMode="auto">
                <a:xfrm>
                  <a:off x="3497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3" name="Freeform 3263"/>
                <p:cNvSpPr>
                  <a:spLocks/>
                </p:cNvSpPr>
                <p:nvPr/>
              </p:nvSpPr>
              <p:spPr bwMode="auto">
                <a:xfrm>
                  <a:off x="3497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4" name="Freeform 3264"/>
                <p:cNvSpPr>
                  <a:spLocks/>
                </p:cNvSpPr>
                <p:nvPr/>
              </p:nvSpPr>
              <p:spPr bwMode="auto">
                <a:xfrm>
                  <a:off x="3497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5" name="Freeform 3265"/>
                <p:cNvSpPr>
                  <a:spLocks/>
                </p:cNvSpPr>
                <p:nvPr/>
              </p:nvSpPr>
              <p:spPr bwMode="auto">
                <a:xfrm>
                  <a:off x="3497" y="158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6" name="Freeform 3266"/>
                <p:cNvSpPr>
                  <a:spLocks/>
                </p:cNvSpPr>
                <p:nvPr/>
              </p:nvSpPr>
              <p:spPr bwMode="auto">
                <a:xfrm>
                  <a:off x="3504" y="160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7" name="Freeform 3267"/>
                <p:cNvSpPr>
                  <a:spLocks/>
                </p:cNvSpPr>
                <p:nvPr/>
              </p:nvSpPr>
              <p:spPr bwMode="auto">
                <a:xfrm>
                  <a:off x="3504" y="156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8" name="Freeform 3268"/>
                <p:cNvSpPr>
                  <a:spLocks/>
                </p:cNvSpPr>
                <p:nvPr/>
              </p:nvSpPr>
              <p:spPr bwMode="auto">
                <a:xfrm>
                  <a:off x="3504" y="170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09" name="Freeform 3269"/>
                <p:cNvSpPr>
                  <a:spLocks/>
                </p:cNvSpPr>
                <p:nvPr/>
              </p:nvSpPr>
              <p:spPr bwMode="auto">
                <a:xfrm>
                  <a:off x="3504" y="15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0" name="Freeform 3270"/>
                <p:cNvSpPr>
                  <a:spLocks/>
                </p:cNvSpPr>
                <p:nvPr/>
              </p:nvSpPr>
              <p:spPr bwMode="auto">
                <a:xfrm>
                  <a:off x="3504" y="247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1" name="Freeform 3271"/>
                <p:cNvSpPr>
                  <a:spLocks/>
                </p:cNvSpPr>
                <p:nvPr/>
              </p:nvSpPr>
              <p:spPr bwMode="auto">
                <a:xfrm>
                  <a:off x="3504" y="160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2" name="Freeform 3272"/>
                <p:cNvSpPr>
                  <a:spLocks/>
                </p:cNvSpPr>
                <p:nvPr/>
              </p:nvSpPr>
              <p:spPr bwMode="auto">
                <a:xfrm>
                  <a:off x="3504" y="190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3" name="Freeform 3273"/>
                <p:cNvSpPr>
                  <a:spLocks/>
                </p:cNvSpPr>
                <p:nvPr/>
              </p:nvSpPr>
              <p:spPr bwMode="auto">
                <a:xfrm>
                  <a:off x="3504" y="1566"/>
                  <a:ext cx="14" cy="7"/>
                </a:xfrm>
                <a:custGeom>
                  <a:avLst/>
                  <a:gdLst>
                    <a:gd name="T0" fmla="*/ 14 w 14"/>
                    <a:gd name="T1" fmla="*/ 7 h 7"/>
                    <a:gd name="T2" fmla="*/ 7 w 14"/>
                    <a:gd name="T3" fmla="*/ 7 h 7"/>
                    <a:gd name="T4" fmla="*/ 7 w 14"/>
                    <a:gd name="T5" fmla="*/ 0 h 7"/>
                    <a:gd name="T6" fmla="*/ 7 w 14"/>
                    <a:gd name="T7" fmla="*/ 7 h 7"/>
                    <a:gd name="T8" fmla="*/ 7 w 14"/>
                    <a:gd name="T9" fmla="*/ 0 h 7"/>
                    <a:gd name="T10" fmla="*/ 0 w 14"/>
                    <a:gd name="T11" fmla="*/ 0 h 7"/>
                    <a:gd name="T12" fmla="*/ 7 w 14"/>
                    <a:gd name="T13" fmla="*/ 0 h 7"/>
                    <a:gd name="T14" fmla="*/ 14 w 14"/>
                    <a:gd name="T15" fmla="*/ 0 h 7"/>
                    <a:gd name="T16" fmla="*/ 14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14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4" name="Freeform 3274"/>
                <p:cNvSpPr>
                  <a:spLocks/>
                </p:cNvSpPr>
                <p:nvPr/>
              </p:nvSpPr>
              <p:spPr bwMode="auto">
                <a:xfrm>
                  <a:off x="3504" y="1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5" name="Rectangle 3275"/>
                <p:cNvSpPr>
                  <a:spLocks noChangeArrowheads="1"/>
                </p:cNvSpPr>
                <p:nvPr/>
              </p:nvSpPr>
              <p:spPr bwMode="auto">
                <a:xfrm>
                  <a:off x="3504" y="155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6" name="Freeform 3276"/>
                <p:cNvSpPr>
                  <a:spLocks/>
                </p:cNvSpPr>
                <p:nvPr/>
              </p:nvSpPr>
              <p:spPr bwMode="auto">
                <a:xfrm>
                  <a:off x="3504" y="147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7" name="Freeform 3277"/>
                <p:cNvSpPr>
                  <a:spLocks/>
                </p:cNvSpPr>
                <p:nvPr/>
              </p:nvSpPr>
              <p:spPr bwMode="auto">
                <a:xfrm>
                  <a:off x="3504" y="175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8" name="Freeform 3278"/>
                <p:cNvSpPr>
                  <a:spLocks/>
                </p:cNvSpPr>
                <p:nvPr/>
              </p:nvSpPr>
              <p:spPr bwMode="auto">
                <a:xfrm>
                  <a:off x="3504" y="921"/>
                  <a:ext cx="21" cy="1"/>
                </a:xfrm>
                <a:custGeom>
                  <a:avLst/>
                  <a:gdLst>
                    <a:gd name="T0" fmla="*/ 14 w 21"/>
                    <a:gd name="T1" fmla="*/ 0 h 1"/>
                    <a:gd name="T2" fmla="*/ 0 w 21"/>
                    <a:gd name="T3" fmla="*/ 0 h 1"/>
                    <a:gd name="T4" fmla="*/ 7 w 21"/>
                    <a:gd name="T5" fmla="*/ 0 h 1"/>
                    <a:gd name="T6" fmla="*/ 14 w 21"/>
                    <a:gd name="T7" fmla="*/ 0 h 1"/>
                    <a:gd name="T8" fmla="*/ 21 w 21"/>
                    <a:gd name="T9" fmla="*/ 0 h 1"/>
                    <a:gd name="T10" fmla="*/ 14 w 21"/>
                    <a:gd name="T11" fmla="*/ 0 h 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1"/>
                    <a:gd name="T20" fmla="*/ 21 w 21"/>
                    <a:gd name="T21" fmla="*/ 1 h 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1"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19" name="Freeform 3279"/>
                <p:cNvSpPr>
                  <a:spLocks/>
                </p:cNvSpPr>
                <p:nvPr/>
              </p:nvSpPr>
              <p:spPr bwMode="auto">
                <a:xfrm>
                  <a:off x="3504" y="1481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7 w 7"/>
                    <a:gd name="T9" fmla="*/ 0 h 7"/>
                    <a:gd name="T10" fmla="*/ 7 w 7"/>
                    <a:gd name="T11" fmla="*/ 7 h 7"/>
                    <a:gd name="T12" fmla="*/ 7 w 7"/>
                    <a:gd name="T13" fmla="*/ 0 h 7"/>
                    <a:gd name="T14" fmla="*/ 7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0" name="Freeform 3280"/>
                <p:cNvSpPr>
                  <a:spLocks/>
                </p:cNvSpPr>
                <p:nvPr/>
              </p:nvSpPr>
              <p:spPr bwMode="auto">
                <a:xfrm>
                  <a:off x="3504" y="2481"/>
                  <a:ext cx="7" cy="14"/>
                </a:xfrm>
                <a:custGeom>
                  <a:avLst/>
                  <a:gdLst>
                    <a:gd name="T0" fmla="*/ 0 w 7"/>
                    <a:gd name="T1" fmla="*/ 14 h 14"/>
                    <a:gd name="T2" fmla="*/ 0 w 7"/>
                    <a:gd name="T3" fmla="*/ 7 h 14"/>
                    <a:gd name="T4" fmla="*/ 7 w 7"/>
                    <a:gd name="T5" fmla="*/ 7 h 14"/>
                    <a:gd name="T6" fmla="*/ 7 w 7"/>
                    <a:gd name="T7" fmla="*/ 0 h 14"/>
                    <a:gd name="T8" fmla="*/ 7 w 7"/>
                    <a:gd name="T9" fmla="*/ 7 h 14"/>
                    <a:gd name="T10" fmla="*/ 7 w 7"/>
                    <a:gd name="T11" fmla="*/ 14 h 14"/>
                    <a:gd name="T12" fmla="*/ 0 w 7"/>
                    <a:gd name="T13" fmla="*/ 14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4"/>
                    <a:gd name="T23" fmla="*/ 7 w 7"/>
                    <a:gd name="T24" fmla="*/ 14 h 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1" name="Freeform 3281"/>
                <p:cNvSpPr>
                  <a:spLocks/>
                </p:cNvSpPr>
                <p:nvPr/>
              </p:nvSpPr>
              <p:spPr bwMode="auto">
                <a:xfrm>
                  <a:off x="3504" y="170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2" name="Freeform 3282"/>
                <p:cNvSpPr>
                  <a:spLocks/>
                </p:cNvSpPr>
                <p:nvPr/>
              </p:nvSpPr>
              <p:spPr bwMode="auto">
                <a:xfrm>
                  <a:off x="3504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3" name="Freeform 3283"/>
                <p:cNvSpPr>
                  <a:spLocks/>
                </p:cNvSpPr>
                <p:nvPr/>
              </p:nvSpPr>
              <p:spPr bwMode="auto">
                <a:xfrm>
                  <a:off x="3504" y="161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4" name="Freeform 3284"/>
                <p:cNvSpPr>
                  <a:spLocks/>
                </p:cNvSpPr>
                <p:nvPr/>
              </p:nvSpPr>
              <p:spPr bwMode="auto">
                <a:xfrm>
                  <a:off x="3504" y="161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5" name="Freeform 3285"/>
                <p:cNvSpPr>
                  <a:spLocks/>
                </p:cNvSpPr>
                <p:nvPr/>
              </p:nvSpPr>
              <p:spPr bwMode="auto">
                <a:xfrm>
                  <a:off x="3504" y="162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6" name="Freeform 3286"/>
                <p:cNvSpPr>
                  <a:spLocks/>
                </p:cNvSpPr>
                <p:nvPr/>
              </p:nvSpPr>
              <p:spPr bwMode="auto">
                <a:xfrm>
                  <a:off x="3511" y="248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7" name="Freeform 3287"/>
                <p:cNvSpPr>
                  <a:spLocks/>
                </p:cNvSpPr>
                <p:nvPr/>
              </p:nvSpPr>
              <p:spPr bwMode="auto">
                <a:xfrm>
                  <a:off x="3511" y="161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8" name="Freeform 3288"/>
                <p:cNvSpPr>
                  <a:spLocks/>
                </p:cNvSpPr>
                <p:nvPr/>
              </p:nvSpPr>
              <p:spPr bwMode="auto">
                <a:xfrm>
                  <a:off x="3511" y="1488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29" name="Freeform 3289"/>
                <p:cNvSpPr>
                  <a:spLocks/>
                </p:cNvSpPr>
                <p:nvPr/>
              </p:nvSpPr>
              <p:spPr bwMode="auto">
                <a:xfrm>
                  <a:off x="3511" y="964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0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1"/>
                    <a:gd name="T17" fmla="*/ 14 w 1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0" name="Freeform 3290"/>
                <p:cNvSpPr>
                  <a:spLocks/>
                </p:cNvSpPr>
                <p:nvPr/>
              </p:nvSpPr>
              <p:spPr bwMode="auto">
                <a:xfrm>
                  <a:off x="3511" y="14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1" name="Freeform 3291"/>
                <p:cNvSpPr>
                  <a:spLocks/>
                </p:cNvSpPr>
                <p:nvPr/>
              </p:nvSpPr>
              <p:spPr bwMode="auto">
                <a:xfrm>
                  <a:off x="3511" y="14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2" name="Freeform 3292"/>
                <p:cNvSpPr>
                  <a:spLocks/>
                </p:cNvSpPr>
                <p:nvPr/>
              </p:nvSpPr>
              <p:spPr bwMode="auto">
                <a:xfrm>
                  <a:off x="3511" y="175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33" name="Freeform 3293"/>
                <p:cNvSpPr>
                  <a:spLocks/>
                </p:cNvSpPr>
                <p:nvPr/>
              </p:nvSpPr>
              <p:spPr bwMode="auto">
                <a:xfrm>
                  <a:off x="3511" y="248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10" name="Group 3294"/>
              <p:cNvGrpSpPr>
                <a:grpSpLocks/>
              </p:cNvGrpSpPr>
              <p:nvPr/>
            </p:nvGrpSpPr>
            <p:grpSpPr bwMode="auto">
              <a:xfrm>
                <a:off x="3511" y="865"/>
                <a:ext cx="447" cy="1680"/>
                <a:chOff x="3511" y="865"/>
                <a:chExt cx="447" cy="1680"/>
              </a:xfrm>
            </p:grpSpPr>
            <p:sp>
              <p:nvSpPr>
                <p:cNvPr id="21834" name="Rectangle 3295"/>
                <p:cNvSpPr>
                  <a:spLocks noChangeArrowheads="1"/>
                </p:cNvSpPr>
                <p:nvPr/>
              </p:nvSpPr>
              <p:spPr bwMode="auto">
                <a:xfrm>
                  <a:off x="3511" y="1616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5" name="Freeform 3296"/>
                <p:cNvSpPr>
                  <a:spLocks/>
                </p:cNvSpPr>
                <p:nvPr/>
              </p:nvSpPr>
              <p:spPr bwMode="auto">
                <a:xfrm>
                  <a:off x="3511" y="147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6" name="Freeform 3297"/>
                <p:cNvSpPr>
                  <a:spLocks/>
                </p:cNvSpPr>
                <p:nvPr/>
              </p:nvSpPr>
              <p:spPr bwMode="auto">
                <a:xfrm>
                  <a:off x="3511" y="162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7" name="Freeform 3298"/>
                <p:cNvSpPr>
                  <a:spLocks/>
                </p:cNvSpPr>
                <p:nvPr/>
              </p:nvSpPr>
              <p:spPr bwMode="auto">
                <a:xfrm>
                  <a:off x="3511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8" name="Freeform 3299"/>
                <p:cNvSpPr>
                  <a:spLocks/>
                </p:cNvSpPr>
                <p:nvPr/>
              </p:nvSpPr>
              <p:spPr bwMode="auto">
                <a:xfrm>
                  <a:off x="3511" y="95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9" name="Freeform 3300"/>
                <p:cNvSpPr>
                  <a:spLocks/>
                </p:cNvSpPr>
                <p:nvPr/>
              </p:nvSpPr>
              <p:spPr bwMode="auto">
                <a:xfrm>
                  <a:off x="3511" y="163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0" name="Freeform 3301"/>
                <p:cNvSpPr>
                  <a:spLocks/>
                </p:cNvSpPr>
                <p:nvPr/>
              </p:nvSpPr>
              <p:spPr bwMode="auto">
                <a:xfrm>
                  <a:off x="3511" y="162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1" name="Freeform 3302"/>
                <p:cNvSpPr>
                  <a:spLocks/>
                </p:cNvSpPr>
                <p:nvPr/>
              </p:nvSpPr>
              <p:spPr bwMode="auto">
                <a:xfrm>
                  <a:off x="3518" y="1488"/>
                  <a:ext cx="14" cy="8"/>
                </a:xfrm>
                <a:custGeom>
                  <a:avLst/>
                  <a:gdLst>
                    <a:gd name="T0" fmla="*/ 7 w 14"/>
                    <a:gd name="T1" fmla="*/ 0 h 8"/>
                    <a:gd name="T2" fmla="*/ 14 w 14"/>
                    <a:gd name="T3" fmla="*/ 0 h 8"/>
                    <a:gd name="T4" fmla="*/ 7 w 14"/>
                    <a:gd name="T5" fmla="*/ 0 h 8"/>
                    <a:gd name="T6" fmla="*/ 7 w 14"/>
                    <a:gd name="T7" fmla="*/ 8 h 8"/>
                    <a:gd name="T8" fmla="*/ 0 w 14"/>
                    <a:gd name="T9" fmla="*/ 0 h 8"/>
                    <a:gd name="T10" fmla="*/ 7 w 14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8"/>
                    <a:gd name="T20" fmla="*/ 14 w 1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8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2" name="Freeform 3303"/>
                <p:cNvSpPr>
                  <a:spLocks/>
                </p:cNvSpPr>
                <p:nvPr/>
              </p:nvSpPr>
              <p:spPr bwMode="auto">
                <a:xfrm>
                  <a:off x="3518" y="17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3" name="Freeform 3304"/>
                <p:cNvSpPr>
                  <a:spLocks/>
                </p:cNvSpPr>
                <p:nvPr/>
              </p:nvSpPr>
              <p:spPr bwMode="auto">
                <a:xfrm>
                  <a:off x="3518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4" name="Freeform 3305"/>
                <p:cNvSpPr>
                  <a:spLocks/>
                </p:cNvSpPr>
                <p:nvPr/>
              </p:nvSpPr>
              <p:spPr bwMode="auto">
                <a:xfrm>
                  <a:off x="3518" y="171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5" name="Freeform 3306"/>
                <p:cNvSpPr>
                  <a:spLocks/>
                </p:cNvSpPr>
                <p:nvPr/>
              </p:nvSpPr>
              <p:spPr bwMode="auto">
                <a:xfrm>
                  <a:off x="3518" y="1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6" name="Freeform 3307"/>
                <p:cNvSpPr>
                  <a:spLocks/>
                </p:cNvSpPr>
                <p:nvPr/>
              </p:nvSpPr>
              <p:spPr bwMode="auto">
                <a:xfrm>
                  <a:off x="3518" y="170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7" name="Freeform 3308"/>
                <p:cNvSpPr>
                  <a:spLocks/>
                </p:cNvSpPr>
                <p:nvPr/>
              </p:nvSpPr>
              <p:spPr bwMode="auto">
                <a:xfrm>
                  <a:off x="3518" y="1481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8" name="Freeform 3309"/>
                <p:cNvSpPr>
                  <a:spLocks/>
                </p:cNvSpPr>
                <p:nvPr/>
              </p:nvSpPr>
              <p:spPr bwMode="auto">
                <a:xfrm>
                  <a:off x="3525" y="157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49" name="Freeform 3310"/>
                <p:cNvSpPr>
                  <a:spLocks/>
                </p:cNvSpPr>
                <p:nvPr/>
              </p:nvSpPr>
              <p:spPr bwMode="auto">
                <a:xfrm>
                  <a:off x="3525" y="2502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0" name="Freeform 3311"/>
                <p:cNvSpPr>
                  <a:spLocks/>
                </p:cNvSpPr>
                <p:nvPr/>
              </p:nvSpPr>
              <p:spPr bwMode="auto">
                <a:xfrm>
                  <a:off x="3525" y="157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1" name="Freeform 3312"/>
                <p:cNvSpPr>
                  <a:spLocks/>
                </p:cNvSpPr>
                <p:nvPr/>
              </p:nvSpPr>
              <p:spPr bwMode="auto">
                <a:xfrm>
                  <a:off x="3525" y="175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2" name="Freeform 3313"/>
                <p:cNvSpPr>
                  <a:spLocks/>
                </p:cNvSpPr>
                <p:nvPr/>
              </p:nvSpPr>
              <p:spPr bwMode="auto">
                <a:xfrm>
                  <a:off x="3525" y="163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3" name="Freeform 3314"/>
                <p:cNvSpPr>
                  <a:spLocks/>
                </p:cNvSpPr>
                <p:nvPr/>
              </p:nvSpPr>
              <p:spPr bwMode="auto">
                <a:xfrm>
                  <a:off x="3525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4" name="Freeform 3315"/>
                <p:cNvSpPr>
                  <a:spLocks/>
                </p:cNvSpPr>
                <p:nvPr/>
              </p:nvSpPr>
              <p:spPr bwMode="auto">
                <a:xfrm>
                  <a:off x="3525" y="163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5" name="Freeform 3316"/>
                <p:cNvSpPr>
                  <a:spLocks/>
                </p:cNvSpPr>
                <p:nvPr/>
              </p:nvSpPr>
              <p:spPr bwMode="auto">
                <a:xfrm>
                  <a:off x="3525" y="163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6" name="Freeform 3317"/>
                <p:cNvSpPr>
                  <a:spLocks/>
                </p:cNvSpPr>
                <p:nvPr/>
              </p:nvSpPr>
              <p:spPr bwMode="auto">
                <a:xfrm>
                  <a:off x="3532" y="148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7" name="Freeform 3318"/>
                <p:cNvSpPr>
                  <a:spLocks/>
                </p:cNvSpPr>
                <p:nvPr/>
              </p:nvSpPr>
              <p:spPr bwMode="auto">
                <a:xfrm>
                  <a:off x="3532" y="18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8" name="Freeform 3319"/>
                <p:cNvSpPr>
                  <a:spLocks/>
                </p:cNvSpPr>
                <p:nvPr/>
              </p:nvSpPr>
              <p:spPr bwMode="auto">
                <a:xfrm>
                  <a:off x="3532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59" name="Freeform 3320"/>
                <p:cNvSpPr>
                  <a:spLocks/>
                </p:cNvSpPr>
                <p:nvPr/>
              </p:nvSpPr>
              <p:spPr bwMode="auto">
                <a:xfrm>
                  <a:off x="3532" y="171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0" name="Freeform 3321"/>
                <p:cNvSpPr>
                  <a:spLocks/>
                </p:cNvSpPr>
                <p:nvPr/>
              </p:nvSpPr>
              <p:spPr bwMode="auto">
                <a:xfrm>
                  <a:off x="3532" y="175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1" name="Freeform 3322"/>
                <p:cNvSpPr>
                  <a:spLocks/>
                </p:cNvSpPr>
                <p:nvPr/>
              </p:nvSpPr>
              <p:spPr bwMode="auto">
                <a:xfrm>
                  <a:off x="3539" y="252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2" name="Freeform 3323"/>
                <p:cNvSpPr>
                  <a:spLocks/>
                </p:cNvSpPr>
                <p:nvPr/>
              </p:nvSpPr>
              <p:spPr bwMode="auto">
                <a:xfrm>
                  <a:off x="3539" y="175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3" name="Freeform 3324"/>
                <p:cNvSpPr>
                  <a:spLocks/>
                </p:cNvSpPr>
                <p:nvPr/>
              </p:nvSpPr>
              <p:spPr bwMode="auto">
                <a:xfrm>
                  <a:off x="3539" y="187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4" name="Freeform 3325"/>
                <p:cNvSpPr>
                  <a:spLocks/>
                </p:cNvSpPr>
                <p:nvPr/>
              </p:nvSpPr>
              <p:spPr bwMode="auto">
                <a:xfrm>
                  <a:off x="3539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5" name="Freeform 3326"/>
                <p:cNvSpPr>
                  <a:spLocks/>
                </p:cNvSpPr>
                <p:nvPr/>
              </p:nvSpPr>
              <p:spPr bwMode="auto">
                <a:xfrm>
                  <a:off x="3539" y="159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6" name="Freeform 3327"/>
                <p:cNvSpPr>
                  <a:spLocks/>
                </p:cNvSpPr>
                <p:nvPr/>
              </p:nvSpPr>
              <p:spPr bwMode="auto">
                <a:xfrm>
                  <a:off x="3539" y="158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7" name="Freeform 3328"/>
                <p:cNvSpPr>
                  <a:spLocks/>
                </p:cNvSpPr>
                <p:nvPr/>
              </p:nvSpPr>
              <p:spPr bwMode="auto">
                <a:xfrm>
                  <a:off x="3539" y="175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7 w 7"/>
                    <a:gd name="T11" fmla="*/ 0 h 7"/>
                    <a:gd name="T12" fmla="*/ 0 w 7"/>
                    <a:gd name="T13" fmla="*/ 0 h 7"/>
                    <a:gd name="T14" fmla="*/ 7 w 7"/>
                    <a:gd name="T15" fmla="*/ 0 h 7"/>
                    <a:gd name="T16" fmla="*/ 7 w 7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8" name="Rectangle 3329"/>
                <p:cNvSpPr>
                  <a:spLocks noChangeArrowheads="1"/>
                </p:cNvSpPr>
                <p:nvPr/>
              </p:nvSpPr>
              <p:spPr bwMode="auto">
                <a:xfrm>
                  <a:off x="3539" y="1871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69" name="Freeform 3330"/>
                <p:cNvSpPr>
                  <a:spLocks/>
                </p:cNvSpPr>
                <p:nvPr/>
              </p:nvSpPr>
              <p:spPr bwMode="auto">
                <a:xfrm>
                  <a:off x="3539" y="158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0" name="Freeform 3331"/>
                <p:cNvSpPr>
                  <a:spLocks/>
                </p:cNvSpPr>
                <p:nvPr/>
              </p:nvSpPr>
              <p:spPr bwMode="auto">
                <a:xfrm>
                  <a:off x="3539" y="187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1" name="Freeform 3332"/>
                <p:cNvSpPr>
                  <a:spLocks/>
                </p:cNvSpPr>
                <p:nvPr/>
              </p:nvSpPr>
              <p:spPr bwMode="auto">
                <a:xfrm>
                  <a:off x="3539" y="187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2" name="Freeform 3333"/>
                <p:cNvSpPr>
                  <a:spLocks/>
                </p:cNvSpPr>
                <p:nvPr/>
              </p:nvSpPr>
              <p:spPr bwMode="auto">
                <a:xfrm>
                  <a:off x="3546" y="253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3" name="Freeform 3334"/>
                <p:cNvSpPr>
                  <a:spLocks/>
                </p:cNvSpPr>
                <p:nvPr/>
              </p:nvSpPr>
              <p:spPr bwMode="auto">
                <a:xfrm>
                  <a:off x="3546" y="175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4" name="Freeform 3335"/>
                <p:cNvSpPr>
                  <a:spLocks/>
                </p:cNvSpPr>
                <p:nvPr/>
              </p:nvSpPr>
              <p:spPr bwMode="auto">
                <a:xfrm>
                  <a:off x="3546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5" name="Freeform 3336"/>
                <p:cNvSpPr>
                  <a:spLocks/>
                </p:cNvSpPr>
                <p:nvPr/>
              </p:nvSpPr>
              <p:spPr bwMode="auto">
                <a:xfrm>
                  <a:off x="3546" y="1488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0 w 7"/>
                    <a:gd name="T5" fmla="*/ 8 h 8"/>
                    <a:gd name="T6" fmla="*/ 0 w 7"/>
                    <a:gd name="T7" fmla="*/ 0 h 8"/>
                    <a:gd name="T8" fmla="*/ 0 w 7"/>
                    <a:gd name="T9" fmla="*/ 8 h 8"/>
                    <a:gd name="T10" fmla="*/ 7 w 7"/>
                    <a:gd name="T11" fmla="*/ 8 h 8"/>
                    <a:gd name="T12" fmla="*/ 0 w 7"/>
                    <a:gd name="T13" fmla="*/ 8 h 8"/>
                    <a:gd name="T14" fmla="*/ 7 w 7"/>
                    <a:gd name="T15" fmla="*/ 8 h 8"/>
                    <a:gd name="T16" fmla="*/ 0 w 7"/>
                    <a:gd name="T17" fmla="*/ 8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8"/>
                    <a:gd name="T29" fmla="*/ 7 w 7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6" name="Freeform 3337"/>
                <p:cNvSpPr>
                  <a:spLocks/>
                </p:cNvSpPr>
                <p:nvPr/>
              </p:nvSpPr>
              <p:spPr bwMode="auto">
                <a:xfrm>
                  <a:off x="3546" y="1637"/>
                  <a:ext cx="14" cy="14"/>
                </a:xfrm>
                <a:custGeom>
                  <a:avLst/>
                  <a:gdLst>
                    <a:gd name="T0" fmla="*/ 7 w 14"/>
                    <a:gd name="T1" fmla="*/ 7 h 14"/>
                    <a:gd name="T2" fmla="*/ 14 w 14"/>
                    <a:gd name="T3" fmla="*/ 7 h 14"/>
                    <a:gd name="T4" fmla="*/ 7 w 14"/>
                    <a:gd name="T5" fmla="*/ 7 h 14"/>
                    <a:gd name="T6" fmla="*/ 0 w 14"/>
                    <a:gd name="T7" fmla="*/ 7 h 14"/>
                    <a:gd name="T8" fmla="*/ 0 w 14"/>
                    <a:gd name="T9" fmla="*/ 14 h 14"/>
                    <a:gd name="T10" fmla="*/ 0 w 14"/>
                    <a:gd name="T11" fmla="*/ 7 h 14"/>
                    <a:gd name="T12" fmla="*/ 7 w 14"/>
                    <a:gd name="T13" fmla="*/ 7 h 14"/>
                    <a:gd name="T14" fmla="*/ 7 w 14"/>
                    <a:gd name="T15" fmla="*/ 0 h 14"/>
                    <a:gd name="T16" fmla="*/ 7 w 14"/>
                    <a:gd name="T17" fmla="*/ 7 h 14"/>
                    <a:gd name="T18" fmla="*/ 7 w 14"/>
                    <a:gd name="T19" fmla="*/ 0 h 14"/>
                    <a:gd name="T20" fmla="*/ 7 w 14"/>
                    <a:gd name="T21" fmla="*/ 7 h 14"/>
                    <a:gd name="T22" fmla="*/ 7 w 14"/>
                    <a:gd name="T23" fmla="*/ 0 h 14"/>
                    <a:gd name="T24" fmla="*/ 14 w 14"/>
                    <a:gd name="T25" fmla="*/ 0 h 14"/>
                    <a:gd name="T26" fmla="*/ 14 w 14"/>
                    <a:gd name="T27" fmla="*/ 7 h 14"/>
                    <a:gd name="T28" fmla="*/ 7 w 14"/>
                    <a:gd name="T29" fmla="*/ 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14"/>
                    <a:gd name="T47" fmla="*/ 14 w 14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14">
                      <a:moveTo>
                        <a:pt x="7" y="7"/>
                      </a:move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7" name="Freeform 3338"/>
                <p:cNvSpPr>
                  <a:spLocks/>
                </p:cNvSpPr>
                <p:nvPr/>
              </p:nvSpPr>
              <p:spPr bwMode="auto">
                <a:xfrm>
                  <a:off x="3546" y="253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8" name="Freeform 3339"/>
                <p:cNvSpPr>
                  <a:spLocks/>
                </p:cNvSpPr>
                <p:nvPr/>
              </p:nvSpPr>
              <p:spPr bwMode="auto">
                <a:xfrm>
                  <a:off x="3546" y="1588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79" name="Freeform 3340"/>
                <p:cNvSpPr>
                  <a:spLocks/>
                </p:cNvSpPr>
                <p:nvPr/>
              </p:nvSpPr>
              <p:spPr bwMode="auto">
                <a:xfrm>
                  <a:off x="3546" y="186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0" name="Freeform 3341"/>
                <p:cNvSpPr>
                  <a:spLocks/>
                </p:cNvSpPr>
                <p:nvPr/>
              </p:nvSpPr>
              <p:spPr bwMode="auto">
                <a:xfrm>
                  <a:off x="3546" y="149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1" name="Freeform 3342"/>
                <p:cNvSpPr>
                  <a:spLocks/>
                </p:cNvSpPr>
                <p:nvPr/>
              </p:nvSpPr>
              <p:spPr bwMode="auto">
                <a:xfrm>
                  <a:off x="3546" y="16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2" name="Freeform 3343"/>
                <p:cNvSpPr>
                  <a:spLocks/>
                </p:cNvSpPr>
                <p:nvPr/>
              </p:nvSpPr>
              <p:spPr bwMode="auto">
                <a:xfrm>
                  <a:off x="3553" y="185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3" name="Freeform 3344"/>
                <p:cNvSpPr>
                  <a:spLocks/>
                </p:cNvSpPr>
                <p:nvPr/>
              </p:nvSpPr>
              <p:spPr bwMode="auto">
                <a:xfrm>
                  <a:off x="3553" y="163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4" name="Freeform 3345"/>
                <p:cNvSpPr>
                  <a:spLocks/>
                </p:cNvSpPr>
                <p:nvPr/>
              </p:nvSpPr>
              <p:spPr bwMode="auto">
                <a:xfrm>
                  <a:off x="3553" y="1765"/>
                  <a:ext cx="29" cy="21"/>
                </a:xfrm>
                <a:custGeom>
                  <a:avLst/>
                  <a:gdLst>
                    <a:gd name="T0" fmla="*/ 0 w 29"/>
                    <a:gd name="T1" fmla="*/ 7 h 21"/>
                    <a:gd name="T2" fmla="*/ 7 w 29"/>
                    <a:gd name="T3" fmla="*/ 7 h 21"/>
                    <a:gd name="T4" fmla="*/ 7 w 29"/>
                    <a:gd name="T5" fmla="*/ 0 h 21"/>
                    <a:gd name="T6" fmla="*/ 15 w 29"/>
                    <a:gd name="T7" fmla="*/ 0 h 21"/>
                    <a:gd name="T8" fmla="*/ 15 w 29"/>
                    <a:gd name="T9" fmla="*/ 7 h 21"/>
                    <a:gd name="T10" fmla="*/ 15 w 29"/>
                    <a:gd name="T11" fmla="*/ 0 h 21"/>
                    <a:gd name="T12" fmla="*/ 22 w 29"/>
                    <a:gd name="T13" fmla="*/ 0 h 21"/>
                    <a:gd name="T14" fmla="*/ 22 w 29"/>
                    <a:gd name="T15" fmla="*/ 7 h 21"/>
                    <a:gd name="T16" fmla="*/ 22 w 29"/>
                    <a:gd name="T17" fmla="*/ 0 h 21"/>
                    <a:gd name="T18" fmla="*/ 22 w 29"/>
                    <a:gd name="T19" fmla="*/ 7 h 21"/>
                    <a:gd name="T20" fmla="*/ 29 w 29"/>
                    <a:gd name="T21" fmla="*/ 7 h 21"/>
                    <a:gd name="T22" fmla="*/ 22 w 29"/>
                    <a:gd name="T23" fmla="*/ 7 h 21"/>
                    <a:gd name="T24" fmla="*/ 29 w 29"/>
                    <a:gd name="T25" fmla="*/ 7 h 21"/>
                    <a:gd name="T26" fmla="*/ 22 w 29"/>
                    <a:gd name="T27" fmla="*/ 7 h 21"/>
                    <a:gd name="T28" fmla="*/ 22 w 29"/>
                    <a:gd name="T29" fmla="*/ 14 h 21"/>
                    <a:gd name="T30" fmla="*/ 22 w 29"/>
                    <a:gd name="T31" fmla="*/ 7 h 21"/>
                    <a:gd name="T32" fmla="*/ 29 w 29"/>
                    <a:gd name="T33" fmla="*/ 7 h 21"/>
                    <a:gd name="T34" fmla="*/ 29 w 29"/>
                    <a:gd name="T35" fmla="*/ 14 h 21"/>
                    <a:gd name="T36" fmla="*/ 22 w 29"/>
                    <a:gd name="T37" fmla="*/ 14 h 21"/>
                    <a:gd name="T38" fmla="*/ 29 w 29"/>
                    <a:gd name="T39" fmla="*/ 14 h 21"/>
                    <a:gd name="T40" fmla="*/ 22 w 29"/>
                    <a:gd name="T41" fmla="*/ 14 h 21"/>
                    <a:gd name="T42" fmla="*/ 22 w 29"/>
                    <a:gd name="T43" fmla="*/ 21 h 21"/>
                    <a:gd name="T44" fmla="*/ 22 w 29"/>
                    <a:gd name="T45" fmla="*/ 14 h 21"/>
                    <a:gd name="T46" fmla="*/ 22 w 29"/>
                    <a:gd name="T47" fmla="*/ 21 h 21"/>
                    <a:gd name="T48" fmla="*/ 22 w 29"/>
                    <a:gd name="T49" fmla="*/ 14 h 21"/>
                    <a:gd name="T50" fmla="*/ 15 w 29"/>
                    <a:gd name="T51" fmla="*/ 14 h 21"/>
                    <a:gd name="T52" fmla="*/ 22 w 29"/>
                    <a:gd name="T53" fmla="*/ 14 h 21"/>
                    <a:gd name="T54" fmla="*/ 15 w 29"/>
                    <a:gd name="T55" fmla="*/ 14 h 21"/>
                    <a:gd name="T56" fmla="*/ 7 w 29"/>
                    <a:gd name="T57" fmla="*/ 14 h 21"/>
                    <a:gd name="T58" fmla="*/ 7 w 29"/>
                    <a:gd name="T59" fmla="*/ 7 h 21"/>
                    <a:gd name="T60" fmla="*/ 7 w 29"/>
                    <a:gd name="T61" fmla="*/ 14 h 21"/>
                    <a:gd name="T62" fmla="*/ 7 w 29"/>
                    <a:gd name="T63" fmla="*/ 7 h 21"/>
                    <a:gd name="T64" fmla="*/ 0 w 29"/>
                    <a:gd name="T65" fmla="*/ 7 h 21"/>
                    <a:gd name="T66" fmla="*/ 7 w 29"/>
                    <a:gd name="T67" fmla="*/ 7 h 21"/>
                    <a:gd name="T68" fmla="*/ 0 w 29"/>
                    <a:gd name="T69" fmla="*/ 7 h 21"/>
                    <a:gd name="T70" fmla="*/ 7 w 29"/>
                    <a:gd name="T71" fmla="*/ 7 h 21"/>
                    <a:gd name="T72" fmla="*/ 0 w 29"/>
                    <a:gd name="T73" fmla="*/ 7 h 21"/>
                    <a:gd name="T74" fmla="*/ 7 w 29"/>
                    <a:gd name="T75" fmla="*/ 7 h 21"/>
                    <a:gd name="T76" fmla="*/ 0 w 29"/>
                    <a:gd name="T77" fmla="*/ 7 h 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"/>
                    <a:gd name="T118" fmla="*/ 0 h 21"/>
                    <a:gd name="T119" fmla="*/ 29 w 29"/>
                    <a:gd name="T120" fmla="*/ 21 h 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" h="21">
                      <a:moveTo>
                        <a:pt x="0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15" y="0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2" y="7"/>
                      </a:lnTo>
                      <a:lnTo>
                        <a:pt x="22" y="14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29" y="14"/>
                      </a:lnTo>
                      <a:lnTo>
                        <a:pt x="22" y="14"/>
                      </a:lnTo>
                      <a:lnTo>
                        <a:pt x="29" y="14"/>
                      </a:lnTo>
                      <a:lnTo>
                        <a:pt x="22" y="14"/>
                      </a:lnTo>
                      <a:lnTo>
                        <a:pt x="22" y="21"/>
                      </a:lnTo>
                      <a:lnTo>
                        <a:pt x="22" y="14"/>
                      </a:lnTo>
                      <a:lnTo>
                        <a:pt x="22" y="21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22" y="14"/>
                      </a:lnTo>
                      <a:lnTo>
                        <a:pt x="15" y="14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5" name="Freeform 3346"/>
                <p:cNvSpPr>
                  <a:spLocks/>
                </p:cNvSpPr>
                <p:nvPr/>
              </p:nvSpPr>
              <p:spPr bwMode="auto">
                <a:xfrm>
                  <a:off x="3553" y="1496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6" name="Freeform 3347"/>
                <p:cNvSpPr>
                  <a:spLocks/>
                </p:cNvSpPr>
                <p:nvPr/>
              </p:nvSpPr>
              <p:spPr bwMode="auto">
                <a:xfrm>
                  <a:off x="3553" y="149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7" name="Freeform 3348"/>
                <p:cNvSpPr>
                  <a:spLocks/>
                </p:cNvSpPr>
                <p:nvPr/>
              </p:nvSpPr>
              <p:spPr bwMode="auto">
                <a:xfrm>
                  <a:off x="3553" y="176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8" name="Freeform 3349"/>
                <p:cNvSpPr>
                  <a:spLocks/>
                </p:cNvSpPr>
                <p:nvPr/>
              </p:nvSpPr>
              <p:spPr bwMode="auto">
                <a:xfrm>
                  <a:off x="3553" y="176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89" name="Freeform 3350"/>
                <p:cNvSpPr>
                  <a:spLocks/>
                </p:cNvSpPr>
                <p:nvPr/>
              </p:nvSpPr>
              <p:spPr bwMode="auto">
                <a:xfrm>
                  <a:off x="3560" y="253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0" name="Freeform 3351"/>
                <p:cNvSpPr>
                  <a:spLocks/>
                </p:cNvSpPr>
                <p:nvPr/>
              </p:nvSpPr>
              <p:spPr bwMode="auto">
                <a:xfrm>
                  <a:off x="3560" y="1644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1" name="Freeform 3352"/>
                <p:cNvSpPr>
                  <a:spLocks/>
                </p:cNvSpPr>
                <p:nvPr/>
              </p:nvSpPr>
              <p:spPr bwMode="auto">
                <a:xfrm>
                  <a:off x="3560" y="1758"/>
                  <a:ext cx="15" cy="7"/>
                </a:xfrm>
                <a:custGeom>
                  <a:avLst/>
                  <a:gdLst>
                    <a:gd name="T0" fmla="*/ 8 w 15"/>
                    <a:gd name="T1" fmla="*/ 0 h 7"/>
                    <a:gd name="T2" fmla="*/ 8 w 15"/>
                    <a:gd name="T3" fmla="*/ 7 h 7"/>
                    <a:gd name="T4" fmla="*/ 15 w 15"/>
                    <a:gd name="T5" fmla="*/ 0 h 7"/>
                    <a:gd name="T6" fmla="*/ 15 w 15"/>
                    <a:gd name="T7" fmla="*/ 7 h 7"/>
                    <a:gd name="T8" fmla="*/ 8 w 15"/>
                    <a:gd name="T9" fmla="*/ 7 h 7"/>
                    <a:gd name="T10" fmla="*/ 0 w 15"/>
                    <a:gd name="T11" fmla="*/ 7 h 7"/>
                    <a:gd name="T12" fmla="*/ 0 w 15"/>
                    <a:gd name="T13" fmla="*/ 0 h 7"/>
                    <a:gd name="T14" fmla="*/ 8 w 15"/>
                    <a:gd name="T15" fmla="*/ 0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"/>
                    <a:gd name="T25" fmla="*/ 0 h 7"/>
                    <a:gd name="T26" fmla="*/ 15 w 15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" h="7">
                      <a:moveTo>
                        <a:pt x="8" y="0"/>
                      </a:moveTo>
                      <a:lnTo>
                        <a:pt x="8" y="7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2" name="Freeform 3353"/>
                <p:cNvSpPr>
                  <a:spLocks/>
                </p:cNvSpPr>
                <p:nvPr/>
              </p:nvSpPr>
              <p:spPr bwMode="auto">
                <a:xfrm>
                  <a:off x="3560" y="1659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7 h 7"/>
                    <a:gd name="T4" fmla="*/ 0 w 8"/>
                    <a:gd name="T5" fmla="*/ 7 h 7"/>
                    <a:gd name="T6" fmla="*/ 0 w 8"/>
                    <a:gd name="T7" fmla="*/ 0 h 7"/>
                    <a:gd name="T8" fmla="*/ 8 w 8"/>
                    <a:gd name="T9" fmla="*/ 0 h 7"/>
                    <a:gd name="T10" fmla="*/ 8 w 8"/>
                    <a:gd name="T11" fmla="*/ 7 h 7"/>
                    <a:gd name="T12" fmla="*/ 8 w 8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8" y="0"/>
                      </a:move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3" name="Freeform 3354"/>
                <p:cNvSpPr>
                  <a:spLocks/>
                </p:cNvSpPr>
                <p:nvPr/>
              </p:nvSpPr>
              <p:spPr bwMode="auto">
                <a:xfrm>
                  <a:off x="3560" y="914"/>
                  <a:ext cx="15" cy="7"/>
                </a:xfrm>
                <a:custGeom>
                  <a:avLst/>
                  <a:gdLst>
                    <a:gd name="T0" fmla="*/ 8 w 15"/>
                    <a:gd name="T1" fmla="*/ 0 h 7"/>
                    <a:gd name="T2" fmla="*/ 15 w 15"/>
                    <a:gd name="T3" fmla="*/ 0 h 7"/>
                    <a:gd name="T4" fmla="*/ 8 w 15"/>
                    <a:gd name="T5" fmla="*/ 7 h 7"/>
                    <a:gd name="T6" fmla="*/ 0 w 15"/>
                    <a:gd name="T7" fmla="*/ 7 h 7"/>
                    <a:gd name="T8" fmla="*/ 0 w 15"/>
                    <a:gd name="T9" fmla="*/ 0 h 7"/>
                    <a:gd name="T10" fmla="*/ 8 w 15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"/>
                    <a:gd name="T20" fmla="*/ 15 w 1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">
                      <a:moveTo>
                        <a:pt x="8" y="0"/>
                      </a:moveTo>
                      <a:lnTo>
                        <a:pt x="15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4" name="Freeform 3355"/>
                <p:cNvSpPr>
                  <a:spLocks/>
                </p:cNvSpPr>
                <p:nvPr/>
              </p:nvSpPr>
              <p:spPr bwMode="auto">
                <a:xfrm>
                  <a:off x="3560" y="149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5" name="Freeform 3356"/>
                <p:cNvSpPr>
                  <a:spLocks/>
                </p:cNvSpPr>
                <p:nvPr/>
              </p:nvSpPr>
              <p:spPr bwMode="auto">
                <a:xfrm>
                  <a:off x="3560" y="1765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8 w 8"/>
                    <a:gd name="T7" fmla="*/ 0 h 1"/>
                    <a:gd name="T8" fmla="*/ 0 w 8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6" name="Freeform 3357"/>
                <p:cNvSpPr>
                  <a:spLocks/>
                </p:cNvSpPr>
                <p:nvPr/>
              </p:nvSpPr>
              <p:spPr bwMode="auto">
                <a:xfrm>
                  <a:off x="3560" y="165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7" name="Freeform 3358"/>
                <p:cNvSpPr>
                  <a:spLocks/>
                </p:cNvSpPr>
                <p:nvPr/>
              </p:nvSpPr>
              <p:spPr bwMode="auto">
                <a:xfrm>
                  <a:off x="3560" y="1729"/>
                  <a:ext cx="15" cy="1"/>
                </a:xfrm>
                <a:custGeom>
                  <a:avLst/>
                  <a:gdLst>
                    <a:gd name="T0" fmla="*/ 8 w 15"/>
                    <a:gd name="T1" fmla="*/ 0 h 1"/>
                    <a:gd name="T2" fmla="*/ 0 w 15"/>
                    <a:gd name="T3" fmla="*/ 0 h 1"/>
                    <a:gd name="T4" fmla="*/ 8 w 15"/>
                    <a:gd name="T5" fmla="*/ 0 h 1"/>
                    <a:gd name="T6" fmla="*/ 15 w 15"/>
                    <a:gd name="T7" fmla="*/ 0 h 1"/>
                    <a:gd name="T8" fmla="*/ 8 w 1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"/>
                    <a:gd name="T17" fmla="*/ 15 w 1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8" name="Freeform 3359"/>
                <p:cNvSpPr>
                  <a:spLocks/>
                </p:cNvSpPr>
                <p:nvPr/>
              </p:nvSpPr>
              <p:spPr bwMode="auto">
                <a:xfrm>
                  <a:off x="3560" y="2389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99" name="Freeform 3360"/>
                <p:cNvSpPr>
                  <a:spLocks/>
                </p:cNvSpPr>
                <p:nvPr/>
              </p:nvSpPr>
              <p:spPr bwMode="auto">
                <a:xfrm>
                  <a:off x="3560" y="1659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0" name="Freeform 3361"/>
                <p:cNvSpPr>
                  <a:spLocks/>
                </p:cNvSpPr>
                <p:nvPr/>
              </p:nvSpPr>
              <p:spPr bwMode="auto">
                <a:xfrm>
                  <a:off x="3568" y="1729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1" name="Freeform 3362"/>
                <p:cNvSpPr>
                  <a:spLocks/>
                </p:cNvSpPr>
                <p:nvPr/>
              </p:nvSpPr>
              <p:spPr bwMode="auto">
                <a:xfrm>
                  <a:off x="3568" y="1651"/>
                  <a:ext cx="7" cy="8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8 h 8"/>
                    <a:gd name="T4" fmla="*/ 7 w 7"/>
                    <a:gd name="T5" fmla="*/ 8 h 8"/>
                    <a:gd name="T6" fmla="*/ 0 w 7"/>
                    <a:gd name="T7" fmla="*/ 8 h 8"/>
                    <a:gd name="T8" fmla="*/ 0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2" name="Rectangle 3363"/>
                <p:cNvSpPr>
                  <a:spLocks noChangeArrowheads="1"/>
                </p:cNvSpPr>
                <p:nvPr/>
              </p:nvSpPr>
              <p:spPr bwMode="auto">
                <a:xfrm>
                  <a:off x="3568" y="1687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3" name="Freeform 3364"/>
                <p:cNvSpPr>
                  <a:spLocks/>
                </p:cNvSpPr>
                <p:nvPr/>
              </p:nvSpPr>
              <p:spPr bwMode="auto">
                <a:xfrm>
                  <a:off x="3568" y="2381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4" name="Freeform 3365"/>
                <p:cNvSpPr>
                  <a:spLocks/>
                </p:cNvSpPr>
                <p:nvPr/>
              </p:nvSpPr>
              <p:spPr bwMode="auto">
                <a:xfrm>
                  <a:off x="3568" y="16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5" name="Freeform 3366"/>
                <p:cNvSpPr>
                  <a:spLocks/>
                </p:cNvSpPr>
                <p:nvPr/>
              </p:nvSpPr>
              <p:spPr bwMode="auto">
                <a:xfrm>
                  <a:off x="3568" y="16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6" name="Freeform 3367"/>
                <p:cNvSpPr>
                  <a:spLocks/>
                </p:cNvSpPr>
                <p:nvPr/>
              </p:nvSpPr>
              <p:spPr bwMode="auto">
                <a:xfrm>
                  <a:off x="3568" y="23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7" name="Freeform 3368"/>
                <p:cNvSpPr>
                  <a:spLocks/>
                </p:cNvSpPr>
                <p:nvPr/>
              </p:nvSpPr>
              <p:spPr bwMode="auto">
                <a:xfrm>
                  <a:off x="3568" y="15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8" name="Freeform 3369"/>
                <p:cNvSpPr>
                  <a:spLocks/>
                </p:cNvSpPr>
                <p:nvPr/>
              </p:nvSpPr>
              <p:spPr bwMode="auto">
                <a:xfrm>
                  <a:off x="3568" y="1651"/>
                  <a:ext cx="7" cy="8"/>
                </a:xfrm>
                <a:custGeom>
                  <a:avLst/>
                  <a:gdLst>
                    <a:gd name="T0" fmla="*/ 7 w 7"/>
                    <a:gd name="T1" fmla="*/ 0 h 8"/>
                    <a:gd name="T2" fmla="*/ 7 w 7"/>
                    <a:gd name="T3" fmla="*/ 8 h 8"/>
                    <a:gd name="T4" fmla="*/ 7 w 7"/>
                    <a:gd name="T5" fmla="*/ 0 h 8"/>
                    <a:gd name="T6" fmla="*/ 7 w 7"/>
                    <a:gd name="T7" fmla="*/ 8 h 8"/>
                    <a:gd name="T8" fmla="*/ 0 w 7"/>
                    <a:gd name="T9" fmla="*/ 0 h 8"/>
                    <a:gd name="T10" fmla="*/ 7 w 7"/>
                    <a:gd name="T11" fmla="*/ 0 h 8"/>
                    <a:gd name="T12" fmla="*/ 0 w 7"/>
                    <a:gd name="T13" fmla="*/ 0 h 8"/>
                    <a:gd name="T14" fmla="*/ 7 w 7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8"/>
                    <a:gd name="T26" fmla="*/ 7 w 7"/>
                    <a:gd name="T27" fmla="*/ 8 h 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8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09" name="Freeform 3370"/>
                <p:cNvSpPr>
                  <a:spLocks/>
                </p:cNvSpPr>
                <p:nvPr/>
              </p:nvSpPr>
              <p:spPr bwMode="auto">
                <a:xfrm>
                  <a:off x="3568" y="1729"/>
                  <a:ext cx="21" cy="8"/>
                </a:xfrm>
                <a:custGeom>
                  <a:avLst/>
                  <a:gdLst>
                    <a:gd name="T0" fmla="*/ 7 w 21"/>
                    <a:gd name="T1" fmla="*/ 0 h 8"/>
                    <a:gd name="T2" fmla="*/ 14 w 21"/>
                    <a:gd name="T3" fmla="*/ 0 h 8"/>
                    <a:gd name="T4" fmla="*/ 21 w 21"/>
                    <a:gd name="T5" fmla="*/ 0 h 8"/>
                    <a:gd name="T6" fmla="*/ 21 w 21"/>
                    <a:gd name="T7" fmla="*/ 8 h 8"/>
                    <a:gd name="T8" fmla="*/ 14 w 21"/>
                    <a:gd name="T9" fmla="*/ 8 h 8"/>
                    <a:gd name="T10" fmla="*/ 21 w 21"/>
                    <a:gd name="T11" fmla="*/ 8 h 8"/>
                    <a:gd name="T12" fmla="*/ 14 w 21"/>
                    <a:gd name="T13" fmla="*/ 8 h 8"/>
                    <a:gd name="T14" fmla="*/ 21 w 21"/>
                    <a:gd name="T15" fmla="*/ 8 h 8"/>
                    <a:gd name="T16" fmla="*/ 14 w 21"/>
                    <a:gd name="T17" fmla="*/ 8 h 8"/>
                    <a:gd name="T18" fmla="*/ 21 w 21"/>
                    <a:gd name="T19" fmla="*/ 8 h 8"/>
                    <a:gd name="T20" fmla="*/ 14 w 21"/>
                    <a:gd name="T21" fmla="*/ 8 h 8"/>
                    <a:gd name="T22" fmla="*/ 7 w 21"/>
                    <a:gd name="T23" fmla="*/ 8 h 8"/>
                    <a:gd name="T24" fmla="*/ 0 w 21"/>
                    <a:gd name="T25" fmla="*/ 8 h 8"/>
                    <a:gd name="T26" fmla="*/ 7 w 21"/>
                    <a:gd name="T27" fmla="*/ 8 h 8"/>
                    <a:gd name="T28" fmla="*/ 0 w 21"/>
                    <a:gd name="T29" fmla="*/ 8 h 8"/>
                    <a:gd name="T30" fmla="*/ 7 w 21"/>
                    <a:gd name="T31" fmla="*/ 8 h 8"/>
                    <a:gd name="T32" fmla="*/ 7 w 21"/>
                    <a:gd name="T33" fmla="*/ 0 h 8"/>
                    <a:gd name="T34" fmla="*/ 7 w 21"/>
                    <a:gd name="T35" fmla="*/ 8 h 8"/>
                    <a:gd name="T36" fmla="*/ 7 w 21"/>
                    <a:gd name="T37" fmla="*/ 0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8"/>
                    <a:gd name="T59" fmla="*/ 21 w 21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8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4" y="8"/>
                      </a:lnTo>
                      <a:lnTo>
                        <a:pt x="21" y="8"/>
                      </a:lnTo>
                      <a:lnTo>
                        <a:pt x="14" y="8"/>
                      </a:lnTo>
                      <a:lnTo>
                        <a:pt x="21" y="8"/>
                      </a:lnTo>
                      <a:lnTo>
                        <a:pt x="14" y="8"/>
                      </a:lnTo>
                      <a:lnTo>
                        <a:pt x="21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0" name="Freeform 3371"/>
                <p:cNvSpPr>
                  <a:spLocks/>
                </p:cNvSpPr>
                <p:nvPr/>
              </p:nvSpPr>
              <p:spPr bwMode="auto">
                <a:xfrm>
                  <a:off x="3568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1" name="Freeform 3372"/>
                <p:cNvSpPr>
                  <a:spLocks/>
                </p:cNvSpPr>
                <p:nvPr/>
              </p:nvSpPr>
              <p:spPr bwMode="auto">
                <a:xfrm>
                  <a:off x="3568" y="172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2" name="Freeform 3373"/>
                <p:cNvSpPr>
                  <a:spLocks/>
                </p:cNvSpPr>
                <p:nvPr/>
              </p:nvSpPr>
              <p:spPr bwMode="auto">
                <a:xfrm>
                  <a:off x="3568" y="17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3" name="Freeform 3374"/>
                <p:cNvSpPr>
                  <a:spLocks/>
                </p:cNvSpPr>
                <p:nvPr/>
              </p:nvSpPr>
              <p:spPr bwMode="auto">
                <a:xfrm>
                  <a:off x="3568" y="235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4" name="Freeform 3375"/>
                <p:cNvSpPr>
                  <a:spLocks/>
                </p:cNvSpPr>
                <p:nvPr/>
              </p:nvSpPr>
              <p:spPr bwMode="auto">
                <a:xfrm>
                  <a:off x="3568" y="1659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5" name="Freeform 3376"/>
                <p:cNvSpPr>
                  <a:spLocks/>
                </p:cNvSpPr>
                <p:nvPr/>
              </p:nvSpPr>
              <p:spPr bwMode="auto">
                <a:xfrm>
                  <a:off x="3568" y="1673"/>
                  <a:ext cx="21" cy="14"/>
                </a:xfrm>
                <a:custGeom>
                  <a:avLst/>
                  <a:gdLst>
                    <a:gd name="T0" fmla="*/ 7 w 21"/>
                    <a:gd name="T1" fmla="*/ 7 h 14"/>
                    <a:gd name="T2" fmla="*/ 0 w 21"/>
                    <a:gd name="T3" fmla="*/ 7 h 14"/>
                    <a:gd name="T4" fmla="*/ 7 w 21"/>
                    <a:gd name="T5" fmla="*/ 0 h 14"/>
                    <a:gd name="T6" fmla="*/ 7 w 21"/>
                    <a:gd name="T7" fmla="*/ 7 h 14"/>
                    <a:gd name="T8" fmla="*/ 7 w 21"/>
                    <a:gd name="T9" fmla="*/ 0 h 14"/>
                    <a:gd name="T10" fmla="*/ 14 w 21"/>
                    <a:gd name="T11" fmla="*/ 0 h 14"/>
                    <a:gd name="T12" fmla="*/ 14 w 21"/>
                    <a:gd name="T13" fmla="*/ 7 h 14"/>
                    <a:gd name="T14" fmla="*/ 14 w 21"/>
                    <a:gd name="T15" fmla="*/ 0 h 14"/>
                    <a:gd name="T16" fmla="*/ 14 w 21"/>
                    <a:gd name="T17" fmla="*/ 7 h 14"/>
                    <a:gd name="T18" fmla="*/ 21 w 21"/>
                    <a:gd name="T19" fmla="*/ 7 h 14"/>
                    <a:gd name="T20" fmla="*/ 14 w 21"/>
                    <a:gd name="T21" fmla="*/ 7 h 14"/>
                    <a:gd name="T22" fmla="*/ 21 w 21"/>
                    <a:gd name="T23" fmla="*/ 7 h 14"/>
                    <a:gd name="T24" fmla="*/ 14 w 21"/>
                    <a:gd name="T25" fmla="*/ 14 h 14"/>
                    <a:gd name="T26" fmla="*/ 14 w 21"/>
                    <a:gd name="T27" fmla="*/ 7 h 14"/>
                    <a:gd name="T28" fmla="*/ 7 w 21"/>
                    <a:gd name="T29" fmla="*/ 7 h 1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14"/>
                    <a:gd name="T47" fmla="*/ 21 w 21"/>
                    <a:gd name="T48" fmla="*/ 14 h 1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14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6" name="Freeform 3377"/>
                <p:cNvSpPr>
                  <a:spLocks/>
                </p:cNvSpPr>
                <p:nvPr/>
              </p:nvSpPr>
              <p:spPr bwMode="auto">
                <a:xfrm>
                  <a:off x="3575" y="1814"/>
                  <a:ext cx="14" cy="15"/>
                </a:xfrm>
                <a:custGeom>
                  <a:avLst/>
                  <a:gdLst>
                    <a:gd name="T0" fmla="*/ 14 w 14"/>
                    <a:gd name="T1" fmla="*/ 15 h 15"/>
                    <a:gd name="T2" fmla="*/ 7 w 14"/>
                    <a:gd name="T3" fmla="*/ 15 h 15"/>
                    <a:gd name="T4" fmla="*/ 7 w 14"/>
                    <a:gd name="T5" fmla="*/ 8 h 15"/>
                    <a:gd name="T6" fmla="*/ 0 w 14"/>
                    <a:gd name="T7" fmla="*/ 8 h 15"/>
                    <a:gd name="T8" fmla="*/ 0 w 14"/>
                    <a:gd name="T9" fmla="*/ 0 h 15"/>
                    <a:gd name="T10" fmla="*/ 0 w 14"/>
                    <a:gd name="T11" fmla="*/ 8 h 15"/>
                    <a:gd name="T12" fmla="*/ 7 w 14"/>
                    <a:gd name="T13" fmla="*/ 8 h 15"/>
                    <a:gd name="T14" fmla="*/ 7 w 14"/>
                    <a:gd name="T15" fmla="*/ 0 h 15"/>
                    <a:gd name="T16" fmla="*/ 7 w 14"/>
                    <a:gd name="T17" fmla="*/ 8 h 15"/>
                    <a:gd name="T18" fmla="*/ 14 w 14"/>
                    <a:gd name="T19" fmla="*/ 8 h 15"/>
                    <a:gd name="T20" fmla="*/ 7 w 14"/>
                    <a:gd name="T21" fmla="*/ 8 h 15"/>
                    <a:gd name="T22" fmla="*/ 14 w 14"/>
                    <a:gd name="T23" fmla="*/ 8 h 15"/>
                    <a:gd name="T24" fmla="*/ 7 w 14"/>
                    <a:gd name="T25" fmla="*/ 8 h 15"/>
                    <a:gd name="T26" fmla="*/ 7 w 14"/>
                    <a:gd name="T27" fmla="*/ 15 h 15"/>
                    <a:gd name="T28" fmla="*/ 14 w 14"/>
                    <a:gd name="T29" fmla="*/ 15 h 15"/>
                    <a:gd name="T30" fmla="*/ 14 w 14"/>
                    <a:gd name="T31" fmla="*/ 8 h 15"/>
                    <a:gd name="T32" fmla="*/ 14 w 14"/>
                    <a:gd name="T33" fmla="*/ 15 h 1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15"/>
                    <a:gd name="T53" fmla="*/ 14 w 14"/>
                    <a:gd name="T54" fmla="*/ 15 h 1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15">
                      <a:moveTo>
                        <a:pt x="14" y="15"/>
                      </a:moveTo>
                      <a:lnTo>
                        <a:pt x="7" y="15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8"/>
                      </a:lnTo>
                      <a:lnTo>
                        <a:pt x="7" y="15"/>
                      </a:lnTo>
                      <a:lnTo>
                        <a:pt x="14" y="15"/>
                      </a:lnTo>
                      <a:lnTo>
                        <a:pt x="14" y="8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7" name="Freeform 3378"/>
                <p:cNvSpPr>
                  <a:spLocks/>
                </p:cNvSpPr>
                <p:nvPr/>
              </p:nvSpPr>
              <p:spPr bwMode="auto">
                <a:xfrm>
                  <a:off x="3575" y="150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8" name="Freeform 3379"/>
                <p:cNvSpPr>
                  <a:spLocks/>
                </p:cNvSpPr>
                <p:nvPr/>
              </p:nvSpPr>
              <p:spPr bwMode="auto">
                <a:xfrm>
                  <a:off x="3575" y="1779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19" name="Freeform 3380"/>
                <p:cNvSpPr>
                  <a:spLocks/>
                </p:cNvSpPr>
                <p:nvPr/>
              </p:nvSpPr>
              <p:spPr bwMode="auto">
                <a:xfrm>
                  <a:off x="3575" y="235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0" name="Freeform 3381"/>
                <p:cNvSpPr>
                  <a:spLocks/>
                </p:cNvSpPr>
                <p:nvPr/>
              </p:nvSpPr>
              <p:spPr bwMode="auto">
                <a:xfrm>
                  <a:off x="3575" y="1779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1" name="Freeform 3382"/>
                <p:cNvSpPr>
                  <a:spLocks/>
                </p:cNvSpPr>
                <p:nvPr/>
              </p:nvSpPr>
              <p:spPr bwMode="auto">
                <a:xfrm>
                  <a:off x="3575" y="177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2" name="Freeform 3383"/>
                <p:cNvSpPr>
                  <a:spLocks/>
                </p:cNvSpPr>
                <p:nvPr/>
              </p:nvSpPr>
              <p:spPr bwMode="auto">
                <a:xfrm>
                  <a:off x="3575" y="18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3" name="Freeform 3384"/>
                <p:cNvSpPr>
                  <a:spLocks/>
                </p:cNvSpPr>
                <p:nvPr/>
              </p:nvSpPr>
              <p:spPr bwMode="auto">
                <a:xfrm>
                  <a:off x="3575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4" name="Freeform 3385"/>
                <p:cNvSpPr>
                  <a:spLocks/>
                </p:cNvSpPr>
                <p:nvPr/>
              </p:nvSpPr>
              <p:spPr bwMode="auto">
                <a:xfrm>
                  <a:off x="3575" y="1814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5" name="Freeform 3386"/>
                <p:cNvSpPr>
                  <a:spLocks/>
                </p:cNvSpPr>
                <p:nvPr/>
              </p:nvSpPr>
              <p:spPr bwMode="auto">
                <a:xfrm>
                  <a:off x="3575" y="180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6" name="Freeform 3387"/>
                <p:cNvSpPr>
                  <a:spLocks/>
                </p:cNvSpPr>
                <p:nvPr/>
              </p:nvSpPr>
              <p:spPr bwMode="auto">
                <a:xfrm>
                  <a:off x="3575" y="170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7" name="Freeform 3388"/>
                <p:cNvSpPr>
                  <a:spLocks/>
                </p:cNvSpPr>
                <p:nvPr/>
              </p:nvSpPr>
              <p:spPr bwMode="auto">
                <a:xfrm>
                  <a:off x="3575" y="18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8" name="Freeform 3389"/>
                <p:cNvSpPr>
                  <a:spLocks/>
                </p:cNvSpPr>
                <p:nvPr/>
              </p:nvSpPr>
              <p:spPr bwMode="auto">
                <a:xfrm>
                  <a:off x="3575" y="2353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0 w 7"/>
                    <a:gd name="T9" fmla="*/ 7 h 7"/>
                    <a:gd name="T10" fmla="*/ 0 w 7"/>
                    <a:gd name="T11" fmla="*/ 0 h 7"/>
                    <a:gd name="T12" fmla="*/ 7 w 7"/>
                    <a:gd name="T13" fmla="*/ 0 h 7"/>
                    <a:gd name="T14" fmla="*/ 0 w 7"/>
                    <a:gd name="T15" fmla="*/ 0 h 7"/>
                    <a:gd name="T16" fmla="*/ 7 w 7"/>
                    <a:gd name="T17" fmla="*/ 0 h 7"/>
                    <a:gd name="T18" fmla="*/ 0 w 7"/>
                    <a:gd name="T19" fmla="*/ 0 h 7"/>
                    <a:gd name="T20" fmla="*/ 7 w 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7"/>
                    <a:gd name="T35" fmla="*/ 7 w 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29" name="Freeform 3390"/>
                <p:cNvSpPr>
                  <a:spLocks/>
                </p:cNvSpPr>
                <p:nvPr/>
              </p:nvSpPr>
              <p:spPr bwMode="auto">
                <a:xfrm>
                  <a:off x="3575" y="180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0" name="Freeform 3391"/>
                <p:cNvSpPr>
                  <a:spLocks/>
                </p:cNvSpPr>
                <p:nvPr/>
              </p:nvSpPr>
              <p:spPr bwMode="auto">
                <a:xfrm>
                  <a:off x="3575" y="173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1" name="Freeform 3392"/>
                <p:cNvSpPr>
                  <a:spLocks/>
                </p:cNvSpPr>
                <p:nvPr/>
              </p:nvSpPr>
              <p:spPr bwMode="auto">
                <a:xfrm>
                  <a:off x="3575" y="16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2" name="Freeform 3393"/>
                <p:cNvSpPr>
                  <a:spLocks/>
                </p:cNvSpPr>
                <p:nvPr/>
              </p:nvSpPr>
              <p:spPr bwMode="auto">
                <a:xfrm>
                  <a:off x="3582" y="171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3" name="Freeform 3394"/>
                <p:cNvSpPr>
                  <a:spLocks/>
                </p:cNvSpPr>
                <p:nvPr/>
              </p:nvSpPr>
              <p:spPr bwMode="auto">
                <a:xfrm>
                  <a:off x="3582" y="2346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4" name="Freeform 3395"/>
                <p:cNvSpPr>
                  <a:spLocks/>
                </p:cNvSpPr>
                <p:nvPr/>
              </p:nvSpPr>
              <p:spPr bwMode="auto">
                <a:xfrm>
                  <a:off x="3582" y="166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5" name="Freeform 3396"/>
                <p:cNvSpPr>
                  <a:spLocks/>
                </p:cNvSpPr>
                <p:nvPr/>
              </p:nvSpPr>
              <p:spPr bwMode="auto">
                <a:xfrm>
                  <a:off x="3582" y="86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6" name="Freeform 3397"/>
                <p:cNvSpPr>
                  <a:spLocks/>
                </p:cNvSpPr>
                <p:nvPr/>
              </p:nvSpPr>
              <p:spPr bwMode="auto">
                <a:xfrm>
                  <a:off x="3582" y="2509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7" name="Freeform 3398"/>
                <p:cNvSpPr>
                  <a:spLocks/>
                </p:cNvSpPr>
                <p:nvPr/>
              </p:nvSpPr>
              <p:spPr bwMode="auto">
                <a:xfrm>
                  <a:off x="3582" y="1680"/>
                  <a:ext cx="21" cy="21"/>
                </a:xfrm>
                <a:custGeom>
                  <a:avLst/>
                  <a:gdLst>
                    <a:gd name="T0" fmla="*/ 14 w 21"/>
                    <a:gd name="T1" fmla="*/ 21 h 21"/>
                    <a:gd name="T2" fmla="*/ 7 w 21"/>
                    <a:gd name="T3" fmla="*/ 21 h 21"/>
                    <a:gd name="T4" fmla="*/ 7 w 21"/>
                    <a:gd name="T5" fmla="*/ 14 h 21"/>
                    <a:gd name="T6" fmla="*/ 7 w 21"/>
                    <a:gd name="T7" fmla="*/ 7 h 21"/>
                    <a:gd name="T8" fmla="*/ 0 w 21"/>
                    <a:gd name="T9" fmla="*/ 7 h 21"/>
                    <a:gd name="T10" fmla="*/ 7 w 21"/>
                    <a:gd name="T11" fmla="*/ 7 h 21"/>
                    <a:gd name="T12" fmla="*/ 7 w 21"/>
                    <a:gd name="T13" fmla="*/ 0 h 21"/>
                    <a:gd name="T14" fmla="*/ 7 w 21"/>
                    <a:gd name="T15" fmla="*/ 7 h 21"/>
                    <a:gd name="T16" fmla="*/ 7 w 21"/>
                    <a:gd name="T17" fmla="*/ 14 h 21"/>
                    <a:gd name="T18" fmla="*/ 14 w 21"/>
                    <a:gd name="T19" fmla="*/ 14 h 21"/>
                    <a:gd name="T20" fmla="*/ 7 w 21"/>
                    <a:gd name="T21" fmla="*/ 14 h 21"/>
                    <a:gd name="T22" fmla="*/ 14 w 21"/>
                    <a:gd name="T23" fmla="*/ 14 h 21"/>
                    <a:gd name="T24" fmla="*/ 14 w 21"/>
                    <a:gd name="T25" fmla="*/ 21 h 21"/>
                    <a:gd name="T26" fmla="*/ 21 w 21"/>
                    <a:gd name="T27" fmla="*/ 21 h 21"/>
                    <a:gd name="T28" fmla="*/ 14 w 21"/>
                    <a:gd name="T29" fmla="*/ 21 h 2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21"/>
                    <a:gd name="T47" fmla="*/ 21 w 21"/>
                    <a:gd name="T48" fmla="*/ 21 h 2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21">
                      <a:moveTo>
                        <a:pt x="14" y="21"/>
                      </a:moveTo>
                      <a:lnTo>
                        <a:pt x="7" y="21"/>
                      </a:lnTo>
                      <a:lnTo>
                        <a:pt x="7" y="14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7" y="14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21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8" name="Freeform 3399"/>
                <p:cNvSpPr>
                  <a:spLocks/>
                </p:cNvSpPr>
                <p:nvPr/>
              </p:nvSpPr>
              <p:spPr bwMode="auto">
                <a:xfrm>
                  <a:off x="3582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39" name="Freeform 3400"/>
                <p:cNvSpPr>
                  <a:spLocks/>
                </p:cNvSpPr>
                <p:nvPr/>
              </p:nvSpPr>
              <p:spPr bwMode="auto">
                <a:xfrm>
                  <a:off x="3582" y="18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0" name="Freeform 3401"/>
                <p:cNvSpPr>
                  <a:spLocks/>
                </p:cNvSpPr>
                <p:nvPr/>
              </p:nvSpPr>
              <p:spPr bwMode="auto">
                <a:xfrm>
                  <a:off x="3582" y="182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1" name="Freeform 3402"/>
                <p:cNvSpPr>
                  <a:spLocks/>
                </p:cNvSpPr>
                <p:nvPr/>
              </p:nvSpPr>
              <p:spPr bwMode="auto">
                <a:xfrm>
                  <a:off x="3589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2" name="Freeform 3403"/>
                <p:cNvSpPr>
                  <a:spLocks/>
                </p:cNvSpPr>
                <p:nvPr/>
              </p:nvSpPr>
              <p:spPr bwMode="auto">
                <a:xfrm>
                  <a:off x="3957" y="233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3" name="Freeform 3404"/>
                <p:cNvSpPr>
                  <a:spLocks/>
                </p:cNvSpPr>
                <p:nvPr/>
              </p:nvSpPr>
              <p:spPr bwMode="auto">
                <a:xfrm>
                  <a:off x="3589" y="2268"/>
                  <a:ext cx="85" cy="36"/>
                </a:xfrm>
                <a:custGeom>
                  <a:avLst/>
                  <a:gdLst>
                    <a:gd name="T0" fmla="*/ 0 w 85"/>
                    <a:gd name="T1" fmla="*/ 0 h 36"/>
                    <a:gd name="T2" fmla="*/ 7 w 85"/>
                    <a:gd name="T3" fmla="*/ 0 h 36"/>
                    <a:gd name="T4" fmla="*/ 14 w 85"/>
                    <a:gd name="T5" fmla="*/ 0 h 36"/>
                    <a:gd name="T6" fmla="*/ 21 w 85"/>
                    <a:gd name="T7" fmla="*/ 0 h 36"/>
                    <a:gd name="T8" fmla="*/ 28 w 85"/>
                    <a:gd name="T9" fmla="*/ 0 h 36"/>
                    <a:gd name="T10" fmla="*/ 35 w 85"/>
                    <a:gd name="T11" fmla="*/ 7 h 36"/>
                    <a:gd name="T12" fmla="*/ 42 w 85"/>
                    <a:gd name="T13" fmla="*/ 7 h 36"/>
                    <a:gd name="T14" fmla="*/ 49 w 85"/>
                    <a:gd name="T15" fmla="*/ 7 h 36"/>
                    <a:gd name="T16" fmla="*/ 57 w 85"/>
                    <a:gd name="T17" fmla="*/ 14 h 36"/>
                    <a:gd name="T18" fmla="*/ 64 w 85"/>
                    <a:gd name="T19" fmla="*/ 14 h 36"/>
                    <a:gd name="T20" fmla="*/ 64 w 85"/>
                    <a:gd name="T21" fmla="*/ 21 h 36"/>
                    <a:gd name="T22" fmla="*/ 71 w 85"/>
                    <a:gd name="T23" fmla="*/ 21 h 36"/>
                    <a:gd name="T24" fmla="*/ 78 w 85"/>
                    <a:gd name="T25" fmla="*/ 21 h 36"/>
                    <a:gd name="T26" fmla="*/ 78 w 85"/>
                    <a:gd name="T27" fmla="*/ 28 h 36"/>
                    <a:gd name="T28" fmla="*/ 85 w 85"/>
                    <a:gd name="T29" fmla="*/ 28 h 36"/>
                    <a:gd name="T30" fmla="*/ 78 w 85"/>
                    <a:gd name="T31" fmla="*/ 28 h 36"/>
                    <a:gd name="T32" fmla="*/ 85 w 85"/>
                    <a:gd name="T33" fmla="*/ 28 h 36"/>
                    <a:gd name="T34" fmla="*/ 85 w 85"/>
                    <a:gd name="T35" fmla="*/ 36 h 36"/>
                    <a:gd name="T36" fmla="*/ 78 w 85"/>
                    <a:gd name="T37" fmla="*/ 36 h 36"/>
                    <a:gd name="T38" fmla="*/ 71 w 85"/>
                    <a:gd name="T39" fmla="*/ 36 h 36"/>
                    <a:gd name="T40" fmla="*/ 64 w 85"/>
                    <a:gd name="T41" fmla="*/ 36 h 36"/>
                    <a:gd name="T42" fmla="*/ 57 w 85"/>
                    <a:gd name="T43" fmla="*/ 36 h 36"/>
                    <a:gd name="T44" fmla="*/ 57 w 85"/>
                    <a:gd name="T45" fmla="*/ 28 h 36"/>
                    <a:gd name="T46" fmla="*/ 49 w 85"/>
                    <a:gd name="T47" fmla="*/ 28 h 36"/>
                    <a:gd name="T48" fmla="*/ 42 w 85"/>
                    <a:gd name="T49" fmla="*/ 28 h 36"/>
                    <a:gd name="T50" fmla="*/ 35 w 85"/>
                    <a:gd name="T51" fmla="*/ 28 h 36"/>
                    <a:gd name="T52" fmla="*/ 35 w 85"/>
                    <a:gd name="T53" fmla="*/ 21 h 36"/>
                    <a:gd name="T54" fmla="*/ 28 w 85"/>
                    <a:gd name="T55" fmla="*/ 21 h 36"/>
                    <a:gd name="T56" fmla="*/ 21 w 85"/>
                    <a:gd name="T57" fmla="*/ 21 h 36"/>
                    <a:gd name="T58" fmla="*/ 21 w 85"/>
                    <a:gd name="T59" fmla="*/ 14 h 36"/>
                    <a:gd name="T60" fmla="*/ 14 w 85"/>
                    <a:gd name="T61" fmla="*/ 14 h 36"/>
                    <a:gd name="T62" fmla="*/ 14 w 85"/>
                    <a:gd name="T63" fmla="*/ 7 h 36"/>
                    <a:gd name="T64" fmla="*/ 7 w 85"/>
                    <a:gd name="T65" fmla="*/ 7 h 36"/>
                    <a:gd name="T66" fmla="*/ 0 w 85"/>
                    <a:gd name="T67" fmla="*/ 7 h 36"/>
                    <a:gd name="T68" fmla="*/ 0 w 85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5"/>
                    <a:gd name="T106" fmla="*/ 0 h 36"/>
                    <a:gd name="T107" fmla="*/ 85 w 85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5" h="36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8" y="0"/>
                      </a:lnTo>
                      <a:lnTo>
                        <a:pt x="35" y="7"/>
                      </a:lnTo>
                      <a:lnTo>
                        <a:pt x="42" y="7"/>
                      </a:lnTo>
                      <a:lnTo>
                        <a:pt x="49" y="7"/>
                      </a:lnTo>
                      <a:lnTo>
                        <a:pt x="57" y="14"/>
                      </a:lnTo>
                      <a:lnTo>
                        <a:pt x="64" y="14"/>
                      </a:lnTo>
                      <a:lnTo>
                        <a:pt x="64" y="21"/>
                      </a:lnTo>
                      <a:lnTo>
                        <a:pt x="71" y="21"/>
                      </a:lnTo>
                      <a:lnTo>
                        <a:pt x="78" y="21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78" y="28"/>
                      </a:lnTo>
                      <a:lnTo>
                        <a:pt x="85" y="28"/>
                      </a:lnTo>
                      <a:lnTo>
                        <a:pt x="85" y="36"/>
                      </a:lnTo>
                      <a:lnTo>
                        <a:pt x="78" y="36"/>
                      </a:lnTo>
                      <a:lnTo>
                        <a:pt x="71" y="36"/>
                      </a:lnTo>
                      <a:lnTo>
                        <a:pt x="64" y="36"/>
                      </a:lnTo>
                      <a:lnTo>
                        <a:pt x="57" y="36"/>
                      </a:lnTo>
                      <a:lnTo>
                        <a:pt x="57" y="28"/>
                      </a:lnTo>
                      <a:lnTo>
                        <a:pt x="49" y="28"/>
                      </a:lnTo>
                      <a:lnTo>
                        <a:pt x="42" y="28"/>
                      </a:lnTo>
                      <a:lnTo>
                        <a:pt x="35" y="28"/>
                      </a:lnTo>
                      <a:lnTo>
                        <a:pt x="35" y="21"/>
                      </a:lnTo>
                      <a:lnTo>
                        <a:pt x="28" y="21"/>
                      </a:lnTo>
                      <a:lnTo>
                        <a:pt x="21" y="21"/>
                      </a:lnTo>
                      <a:lnTo>
                        <a:pt x="21" y="14"/>
                      </a:lnTo>
                      <a:lnTo>
                        <a:pt x="14" y="14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4" name="Rectangle 3405"/>
                <p:cNvSpPr>
                  <a:spLocks noChangeArrowheads="1"/>
                </p:cNvSpPr>
                <p:nvPr/>
              </p:nvSpPr>
              <p:spPr bwMode="auto">
                <a:xfrm>
                  <a:off x="3589" y="1673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5" name="Freeform 3406"/>
                <p:cNvSpPr>
                  <a:spLocks/>
                </p:cNvSpPr>
                <p:nvPr/>
              </p:nvSpPr>
              <p:spPr bwMode="auto">
                <a:xfrm>
                  <a:off x="3589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6" name="Freeform 3407"/>
                <p:cNvSpPr>
                  <a:spLocks/>
                </p:cNvSpPr>
                <p:nvPr/>
              </p:nvSpPr>
              <p:spPr bwMode="auto">
                <a:xfrm>
                  <a:off x="3589" y="166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7" name="Freeform 3408"/>
                <p:cNvSpPr>
                  <a:spLocks/>
                </p:cNvSpPr>
                <p:nvPr/>
              </p:nvSpPr>
              <p:spPr bwMode="auto">
                <a:xfrm>
                  <a:off x="3589" y="182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8" name="Freeform 3409"/>
                <p:cNvSpPr>
                  <a:spLocks/>
                </p:cNvSpPr>
                <p:nvPr/>
              </p:nvSpPr>
              <p:spPr bwMode="auto">
                <a:xfrm>
                  <a:off x="3589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49" name="Freeform 3410"/>
                <p:cNvSpPr>
                  <a:spLocks/>
                </p:cNvSpPr>
                <p:nvPr/>
              </p:nvSpPr>
              <p:spPr bwMode="auto">
                <a:xfrm>
                  <a:off x="3589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0" name="Freeform 3411"/>
                <p:cNvSpPr>
                  <a:spLocks/>
                </p:cNvSpPr>
                <p:nvPr/>
              </p:nvSpPr>
              <p:spPr bwMode="auto">
                <a:xfrm>
                  <a:off x="3589" y="25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1" name="Freeform 3412"/>
                <p:cNvSpPr>
                  <a:spLocks/>
                </p:cNvSpPr>
                <p:nvPr/>
              </p:nvSpPr>
              <p:spPr bwMode="auto">
                <a:xfrm>
                  <a:off x="3589" y="172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2" name="Freeform 3413"/>
                <p:cNvSpPr>
                  <a:spLocks/>
                </p:cNvSpPr>
                <p:nvPr/>
              </p:nvSpPr>
              <p:spPr bwMode="auto">
                <a:xfrm>
                  <a:off x="3589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3" name="Freeform 3414"/>
                <p:cNvSpPr>
                  <a:spLocks/>
                </p:cNvSpPr>
                <p:nvPr/>
              </p:nvSpPr>
              <p:spPr bwMode="auto">
                <a:xfrm>
                  <a:off x="3589" y="16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4" name="Freeform 3415"/>
                <p:cNvSpPr>
                  <a:spLocks/>
                </p:cNvSpPr>
                <p:nvPr/>
              </p:nvSpPr>
              <p:spPr bwMode="auto">
                <a:xfrm>
                  <a:off x="3589" y="168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5" name="Freeform 3416"/>
                <p:cNvSpPr>
                  <a:spLocks/>
                </p:cNvSpPr>
                <p:nvPr/>
              </p:nvSpPr>
              <p:spPr bwMode="auto">
                <a:xfrm>
                  <a:off x="3589" y="249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6" name="Freeform 3417"/>
                <p:cNvSpPr>
                  <a:spLocks/>
                </p:cNvSpPr>
                <p:nvPr/>
              </p:nvSpPr>
              <p:spPr bwMode="auto">
                <a:xfrm>
                  <a:off x="3596" y="168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7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7" name="Freeform 3418"/>
                <p:cNvSpPr>
                  <a:spLocks/>
                </p:cNvSpPr>
                <p:nvPr/>
              </p:nvSpPr>
              <p:spPr bwMode="auto">
                <a:xfrm>
                  <a:off x="3596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8" name="Freeform 3419"/>
                <p:cNvSpPr>
                  <a:spLocks/>
                </p:cNvSpPr>
                <p:nvPr/>
              </p:nvSpPr>
              <p:spPr bwMode="auto">
                <a:xfrm>
                  <a:off x="3596" y="249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59" name="Freeform 3420"/>
                <p:cNvSpPr>
                  <a:spLocks/>
                </p:cNvSpPr>
                <p:nvPr/>
              </p:nvSpPr>
              <p:spPr bwMode="auto">
                <a:xfrm>
                  <a:off x="3596" y="167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0" name="Freeform 3421"/>
                <p:cNvSpPr>
                  <a:spLocks/>
                </p:cNvSpPr>
                <p:nvPr/>
              </p:nvSpPr>
              <p:spPr bwMode="auto">
                <a:xfrm>
                  <a:off x="3596" y="168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1" name="Freeform 3422"/>
                <p:cNvSpPr>
                  <a:spLocks/>
                </p:cNvSpPr>
                <p:nvPr/>
              </p:nvSpPr>
              <p:spPr bwMode="auto">
                <a:xfrm>
                  <a:off x="3596" y="241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2" name="Freeform 3423"/>
                <p:cNvSpPr>
                  <a:spLocks/>
                </p:cNvSpPr>
                <p:nvPr/>
              </p:nvSpPr>
              <p:spPr bwMode="auto">
                <a:xfrm>
                  <a:off x="3596" y="168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3" name="Freeform 3424"/>
                <p:cNvSpPr>
                  <a:spLocks/>
                </p:cNvSpPr>
                <p:nvPr/>
              </p:nvSpPr>
              <p:spPr bwMode="auto">
                <a:xfrm>
                  <a:off x="3596" y="168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4" name="Freeform 3425"/>
                <p:cNvSpPr>
                  <a:spLocks/>
                </p:cNvSpPr>
                <p:nvPr/>
              </p:nvSpPr>
              <p:spPr bwMode="auto">
                <a:xfrm>
                  <a:off x="3596" y="1517"/>
                  <a:ext cx="14" cy="7"/>
                </a:xfrm>
                <a:custGeom>
                  <a:avLst/>
                  <a:gdLst>
                    <a:gd name="T0" fmla="*/ 7 w 14"/>
                    <a:gd name="T1" fmla="*/ 0 h 7"/>
                    <a:gd name="T2" fmla="*/ 14 w 14"/>
                    <a:gd name="T3" fmla="*/ 0 h 7"/>
                    <a:gd name="T4" fmla="*/ 14 w 14"/>
                    <a:gd name="T5" fmla="*/ 7 h 7"/>
                    <a:gd name="T6" fmla="*/ 7 w 14"/>
                    <a:gd name="T7" fmla="*/ 7 h 7"/>
                    <a:gd name="T8" fmla="*/ 0 w 14"/>
                    <a:gd name="T9" fmla="*/ 7 h 7"/>
                    <a:gd name="T10" fmla="*/ 7 w 14"/>
                    <a:gd name="T11" fmla="*/ 0 h 7"/>
                    <a:gd name="T12" fmla="*/ 0 w 14"/>
                    <a:gd name="T13" fmla="*/ 0 h 7"/>
                    <a:gd name="T14" fmla="*/ 7 w 14"/>
                    <a:gd name="T15" fmla="*/ 0 h 7"/>
                    <a:gd name="T16" fmla="*/ 0 w 14"/>
                    <a:gd name="T17" fmla="*/ 0 h 7"/>
                    <a:gd name="T18" fmla="*/ 7 w 14"/>
                    <a:gd name="T19" fmla="*/ 0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5" name="Freeform 3426"/>
                <p:cNvSpPr>
                  <a:spLocks/>
                </p:cNvSpPr>
                <p:nvPr/>
              </p:nvSpPr>
              <p:spPr bwMode="auto">
                <a:xfrm>
                  <a:off x="3596" y="22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6" name="Freeform 3427"/>
                <p:cNvSpPr>
                  <a:spLocks/>
                </p:cNvSpPr>
                <p:nvPr/>
              </p:nvSpPr>
              <p:spPr bwMode="auto">
                <a:xfrm>
                  <a:off x="3596" y="22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7" name="Freeform 3428"/>
                <p:cNvSpPr>
                  <a:spLocks/>
                </p:cNvSpPr>
                <p:nvPr/>
              </p:nvSpPr>
              <p:spPr bwMode="auto">
                <a:xfrm>
                  <a:off x="3596" y="169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8" name="Freeform 3429"/>
                <p:cNvSpPr>
                  <a:spLocks/>
                </p:cNvSpPr>
                <p:nvPr/>
              </p:nvSpPr>
              <p:spPr bwMode="auto">
                <a:xfrm>
                  <a:off x="3596" y="162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69" name="Freeform 3430"/>
                <p:cNvSpPr>
                  <a:spLocks/>
                </p:cNvSpPr>
                <p:nvPr/>
              </p:nvSpPr>
              <p:spPr bwMode="auto">
                <a:xfrm>
                  <a:off x="3603" y="15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0" name="Freeform 3431"/>
                <p:cNvSpPr>
                  <a:spLocks/>
                </p:cNvSpPr>
                <p:nvPr/>
              </p:nvSpPr>
              <p:spPr bwMode="auto">
                <a:xfrm>
                  <a:off x="3603" y="240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0 w 7"/>
                    <a:gd name="T7" fmla="*/ 7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1" name="Freeform 3432"/>
                <p:cNvSpPr>
                  <a:spLocks/>
                </p:cNvSpPr>
                <p:nvPr/>
              </p:nvSpPr>
              <p:spPr bwMode="auto">
                <a:xfrm>
                  <a:off x="3603" y="22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2" name="Freeform 3433"/>
                <p:cNvSpPr>
                  <a:spLocks/>
                </p:cNvSpPr>
                <p:nvPr/>
              </p:nvSpPr>
              <p:spPr bwMode="auto">
                <a:xfrm>
                  <a:off x="3603" y="1524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7 h 7"/>
                    <a:gd name="T6" fmla="*/ 7 w 14"/>
                    <a:gd name="T7" fmla="*/ 0 h 7"/>
                    <a:gd name="T8" fmla="*/ 7 w 14"/>
                    <a:gd name="T9" fmla="*/ 7 h 7"/>
                    <a:gd name="T10" fmla="*/ 14 w 14"/>
                    <a:gd name="T11" fmla="*/ 7 h 7"/>
                    <a:gd name="T12" fmla="*/ 14 w 14"/>
                    <a:gd name="T13" fmla="*/ 0 h 7"/>
                    <a:gd name="T14" fmla="*/ 14 w 14"/>
                    <a:gd name="T15" fmla="*/ 7 h 7"/>
                    <a:gd name="T16" fmla="*/ 7 w 14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7"/>
                    <a:gd name="T29" fmla="*/ 14 w 14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3" name="Freeform 3434"/>
                <p:cNvSpPr>
                  <a:spLocks/>
                </p:cNvSpPr>
                <p:nvPr/>
              </p:nvSpPr>
              <p:spPr bwMode="auto">
                <a:xfrm>
                  <a:off x="3603" y="152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4" name="Freeform 3435"/>
                <p:cNvSpPr>
                  <a:spLocks/>
                </p:cNvSpPr>
                <p:nvPr/>
              </p:nvSpPr>
              <p:spPr bwMode="auto">
                <a:xfrm>
                  <a:off x="3603" y="241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5" name="Freeform 3436"/>
                <p:cNvSpPr>
                  <a:spLocks/>
                </p:cNvSpPr>
                <p:nvPr/>
              </p:nvSpPr>
              <p:spPr bwMode="auto">
                <a:xfrm>
                  <a:off x="3610" y="25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6" name="Freeform 3437"/>
                <p:cNvSpPr>
                  <a:spLocks/>
                </p:cNvSpPr>
                <p:nvPr/>
              </p:nvSpPr>
              <p:spPr bwMode="auto">
                <a:xfrm>
                  <a:off x="3617" y="1609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7 w 7"/>
                    <a:gd name="T9" fmla="*/ 0 h 7"/>
                    <a:gd name="T10" fmla="*/ 7 w 7"/>
                    <a:gd name="T11" fmla="*/ 7 h 7"/>
                    <a:gd name="T12" fmla="*/ 0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7" name="Freeform 3438"/>
                <p:cNvSpPr>
                  <a:spLocks/>
                </p:cNvSpPr>
                <p:nvPr/>
              </p:nvSpPr>
              <p:spPr bwMode="auto">
                <a:xfrm>
                  <a:off x="3617" y="1630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w 7"/>
                    <a:gd name="T11" fmla="*/ 0 h 1"/>
                    <a:gd name="T12" fmla="*/ 7 w 7"/>
                    <a:gd name="T13" fmla="*/ 0 h 1"/>
                    <a:gd name="T14" fmla="*/ 0 w 7"/>
                    <a:gd name="T15" fmla="*/ 0 h 1"/>
                    <a:gd name="T16" fmla="*/ 7 w 7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1"/>
                    <a:gd name="T29" fmla="*/ 7 w 7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8" name="Freeform 3439"/>
                <p:cNvSpPr>
                  <a:spLocks/>
                </p:cNvSpPr>
                <p:nvPr/>
              </p:nvSpPr>
              <p:spPr bwMode="auto">
                <a:xfrm>
                  <a:off x="3617" y="161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79" name="Freeform 3440"/>
                <p:cNvSpPr>
                  <a:spLocks/>
                </p:cNvSpPr>
                <p:nvPr/>
              </p:nvSpPr>
              <p:spPr bwMode="auto">
                <a:xfrm>
                  <a:off x="3617" y="152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0" name="Freeform 3441"/>
                <p:cNvSpPr>
                  <a:spLocks/>
                </p:cNvSpPr>
                <p:nvPr/>
              </p:nvSpPr>
              <p:spPr bwMode="auto">
                <a:xfrm>
                  <a:off x="3617" y="22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1" name="Freeform 3442"/>
                <p:cNvSpPr>
                  <a:spLocks/>
                </p:cNvSpPr>
                <p:nvPr/>
              </p:nvSpPr>
              <p:spPr bwMode="auto">
                <a:xfrm>
                  <a:off x="3617" y="244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2" name="Freeform 3443"/>
                <p:cNvSpPr>
                  <a:spLocks/>
                </p:cNvSpPr>
                <p:nvPr/>
              </p:nvSpPr>
              <p:spPr bwMode="auto">
                <a:xfrm>
                  <a:off x="3624" y="160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3" name="Freeform 3444"/>
                <p:cNvSpPr>
                  <a:spLocks/>
                </p:cNvSpPr>
                <p:nvPr/>
              </p:nvSpPr>
              <p:spPr bwMode="auto">
                <a:xfrm>
                  <a:off x="3624" y="15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4" name="Freeform 3445"/>
                <p:cNvSpPr>
                  <a:spLocks/>
                </p:cNvSpPr>
                <p:nvPr/>
              </p:nvSpPr>
              <p:spPr bwMode="auto">
                <a:xfrm>
                  <a:off x="3624" y="22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5" name="Freeform 3446"/>
                <p:cNvSpPr>
                  <a:spLocks/>
                </p:cNvSpPr>
                <p:nvPr/>
              </p:nvSpPr>
              <p:spPr bwMode="auto">
                <a:xfrm>
                  <a:off x="3624" y="15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6" name="Freeform 3447"/>
                <p:cNvSpPr>
                  <a:spLocks/>
                </p:cNvSpPr>
                <p:nvPr/>
              </p:nvSpPr>
              <p:spPr bwMode="auto">
                <a:xfrm>
                  <a:off x="3624" y="15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7" name="Freeform 3448"/>
                <p:cNvSpPr>
                  <a:spLocks/>
                </p:cNvSpPr>
                <p:nvPr/>
              </p:nvSpPr>
              <p:spPr bwMode="auto">
                <a:xfrm>
                  <a:off x="3624" y="153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8" name="Freeform 3449"/>
                <p:cNvSpPr>
                  <a:spLocks/>
                </p:cNvSpPr>
                <p:nvPr/>
              </p:nvSpPr>
              <p:spPr bwMode="auto">
                <a:xfrm>
                  <a:off x="3624" y="153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89" name="Freeform 3450"/>
                <p:cNvSpPr>
                  <a:spLocks/>
                </p:cNvSpPr>
                <p:nvPr/>
              </p:nvSpPr>
              <p:spPr bwMode="auto">
                <a:xfrm>
                  <a:off x="3624" y="2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0" name="Freeform 3451"/>
                <p:cNvSpPr>
                  <a:spLocks/>
                </p:cNvSpPr>
                <p:nvPr/>
              </p:nvSpPr>
              <p:spPr bwMode="auto">
                <a:xfrm>
                  <a:off x="3631" y="190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1" name="Freeform 3452"/>
                <p:cNvSpPr>
                  <a:spLocks/>
                </p:cNvSpPr>
                <p:nvPr/>
              </p:nvSpPr>
              <p:spPr bwMode="auto">
                <a:xfrm>
                  <a:off x="3631" y="160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2" name="Freeform 3453"/>
                <p:cNvSpPr>
                  <a:spLocks/>
                </p:cNvSpPr>
                <p:nvPr/>
              </p:nvSpPr>
              <p:spPr bwMode="auto">
                <a:xfrm>
                  <a:off x="3631" y="160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3" name="Freeform 3454"/>
                <p:cNvSpPr>
                  <a:spLocks/>
                </p:cNvSpPr>
                <p:nvPr/>
              </p:nvSpPr>
              <p:spPr bwMode="auto">
                <a:xfrm>
                  <a:off x="3631" y="24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4" name="Freeform 3455"/>
                <p:cNvSpPr>
                  <a:spLocks/>
                </p:cNvSpPr>
                <p:nvPr/>
              </p:nvSpPr>
              <p:spPr bwMode="auto">
                <a:xfrm>
                  <a:off x="3638" y="1531"/>
                  <a:ext cx="15" cy="14"/>
                </a:xfrm>
                <a:custGeom>
                  <a:avLst/>
                  <a:gdLst>
                    <a:gd name="T0" fmla="*/ 0 w 15"/>
                    <a:gd name="T1" fmla="*/ 14 h 14"/>
                    <a:gd name="T2" fmla="*/ 0 w 15"/>
                    <a:gd name="T3" fmla="*/ 7 h 14"/>
                    <a:gd name="T4" fmla="*/ 8 w 15"/>
                    <a:gd name="T5" fmla="*/ 7 h 14"/>
                    <a:gd name="T6" fmla="*/ 8 w 15"/>
                    <a:gd name="T7" fmla="*/ 0 h 14"/>
                    <a:gd name="T8" fmla="*/ 15 w 15"/>
                    <a:gd name="T9" fmla="*/ 0 h 14"/>
                    <a:gd name="T10" fmla="*/ 15 w 15"/>
                    <a:gd name="T11" fmla="*/ 7 h 14"/>
                    <a:gd name="T12" fmla="*/ 8 w 15"/>
                    <a:gd name="T13" fmla="*/ 7 h 14"/>
                    <a:gd name="T14" fmla="*/ 0 w 15"/>
                    <a:gd name="T15" fmla="*/ 7 h 14"/>
                    <a:gd name="T16" fmla="*/ 0 w 15"/>
                    <a:gd name="T17" fmla="*/ 14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4"/>
                    <a:gd name="T29" fmla="*/ 15 w 15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4">
                      <a:moveTo>
                        <a:pt x="0" y="14"/>
                      </a:moveTo>
                      <a:lnTo>
                        <a:pt x="0" y="7"/>
                      </a:ln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15" y="7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5" name="Freeform 3456"/>
                <p:cNvSpPr>
                  <a:spLocks/>
                </p:cNvSpPr>
                <p:nvPr/>
              </p:nvSpPr>
              <p:spPr bwMode="auto">
                <a:xfrm>
                  <a:off x="3638" y="1900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6" name="Freeform 3457"/>
                <p:cNvSpPr>
                  <a:spLocks/>
                </p:cNvSpPr>
                <p:nvPr/>
              </p:nvSpPr>
              <p:spPr bwMode="auto">
                <a:xfrm>
                  <a:off x="3638" y="2488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7" name="Freeform 3458"/>
                <p:cNvSpPr>
                  <a:spLocks/>
                </p:cNvSpPr>
                <p:nvPr/>
              </p:nvSpPr>
              <p:spPr bwMode="auto">
                <a:xfrm>
                  <a:off x="3646" y="248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8" name="Freeform 3459"/>
                <p:cNvSpPr>
                  <a:spLocks/>
                </p:cNvSpPr>
                <p:nvPr/>
              </p:nvSpPr>
              <p:spPr bwMode="auto">
                <a:xfrm>
                  <a:off x="3646" y="153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99" name="Freeform 3460"/>
                <p:cNvSpPr>
                  <a:spLocks/>
                </p:cNvSpPr>
                <p:nvPr/>
              </p:nvSpPr>
              <p:spPr bwMode="auto">
                <a:xfrm>
                  <a:off x="3646" y="19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0" name="Freeform 3461"/>
                <p:cNvSpPr>
                  <a:spLocks/>
                </p:cNvSpPr>
                <p:nvPr/>
              </p:nvSpPr>
              <p:spPr bwMode="auto">
                <a:xfrm>
                  <a:off x="3646" y="160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1" name="Freeform 3462"/>
                <p:cNvSpPr>
                  <a:spLocks/>
                </p:cNvSpPr>
                <p:nvPr/>
              </p:nvSpPr>
              <p:spPr bwMode="auto">
                <a:xfrm>
                  <a:off x="3646" y="153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2" name="Freeform 3463"/>
                <p:cNvSpPr>
                  <a:spLocks/>
                </p:cNvSpPr>
                <p:nvPr/>
              </p:nvSpPr>
              <p:spPr bwMode="auto">
                <a:xfrm>
                  <a:off x="3646" y="154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3" name="Freeform 3464"/>
                <p:cNvSpPr>
                  <a:spLocks/>
                </p:cNvSpPr>
                <p:nvPr/>
              </p:nvSpPr>
              <p:spPr bwMode="auto">
                <a:xfrm>
                  <a:off x="3646" y="160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4" name="Freeform 3465"/>
                <p:cNvSpPr>
                  <a:spLocks/>
                </p:cNvSpPr>
                <p:nvPr/>
              </p:nvSpPr>
              <p:spPr bwMode="auto">
                <a:xfrm>
                  <a:off x="3646" y="2445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5" name="Freeform 3466"/>
                <p:cNvSpPr>
                  <a:spLocks/>
                </p:cNvSpPr>
                <p:nvPr/>
              </p:nvSpPr>
              <p:spPr bwMode="auto">
                <a:xfrm>
                  <a:off x="3646" y="192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6" name="Freeform 3467"/>
                <p:cNvSpPr>
                  <a:spLocks/>
                </p:cNvSpPr>
                <p:nvPr/>
              </p:nvSpPr>
              <p:spPr bwMode="auto">
                <a:xfrm>
                  <a:off x="3646" y="1595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7 w 14"/>
                    <a:gd name="T5" fmla="*/ 7 h 7"/>
                    <a:gd name="T6" fmla="*/ 7 w 14"/>
                    <a:gd name="T7" fmla="*/ 0 h 7"/>
                    <a:gd name="T8" fmla="*/ 0 w 14"/>
                    <a:gd name="T9" fmla="*/ 0 h 7"/>
                    <a:gd name="T10" fmla="*/ 7 w 14"/>
                    <a:gd name="T11" fmla="*/ 0 h 7"/>
                    <a:gd name="T12" fmla="*/ 0 w 14"/>
                    <a:gd name="T13" fmla="*/ 0 h 7"/>
                    <a:gd name="T14" fmla="*/ 7 w 14"/>
                    <a:gd name="T15" fmla="*/ 0 h 7"/>
                    <a:gd name="T16" fmla="*/ 14 w 14"/>
                    <a:gd name="T17" fmla="*/ 0 h 7"/>
                    <a:gd name="T18" fmla="*/ 14 w 14"/>
                    <a:gd name="T19" fmla="*/ 7 h 7"/>
                    <a:gd name="T20" fmla="*/ 7 w 14"/>
                    <a:gd name="T21" fmla="*/ 7 h 7"/>
                    <a:gd name="T22" fmla="*/ 14 w 14"/>
                    <a:gd name="T23" fmla="*/ 7 h 7"/>
                    <a:gd name="T24" fmla="*/ 7 w 14"/>
                    <a:gd name="T25" fmla="*/ 7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7"/>
                    <a:gd name="T41" fmla="*/ 14 w 14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7" name="Freeform 3468"/>
                <p:cNvSpPr>
                  <a:spLocks/>
                </p:cNvSpPr>
                <p:nvPr/>
              </p:nvSpPr>
              <p:spPr bwMode="auto">
                <a:xfrm>
                  <a:off x="3646" y="190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8" name="Freeform 3469"/>
                <p:cNvSpPr>
                  <a:spLocks/>
                </p:cNvSpPr>
                <p:nvPr/>
              </p:nvSpPr>
              <p:spPr bwMode="auto">
                <a:xfrm>
                  <a:off x="3653" y="157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09" name="Freeform 3470"/>
                <p:cNvSpPr>
                  <a:spLocks/>
                </p:cNvSpPr>
                <p:nvPr/>
              </p:nvSpPr>
              <p:spPr bwMode="auto">
                <a:xfrm>
                  <a:off x="3653" y="153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0" name="Rectangle 3471"/>
                <p:cNvSpPr>
                  <a:spLocks noChangeArrowheads="1"/>
                </p:cNvSpPr>
                <p:nvPr/>
              </p:nvSpPr>
              <p:spPr bwMode="auto">
                <a:xfrm>
                  <a:off x="3653" y="1942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1" name="Freeform 3472"/>
                <p:cNvSpPr>
                  <a:spLocks/>
                </p:cNvSpPr>
                <p:nvPr/>
              </p:nvSpPr>
              <p:spPr bwMode="auto">
                <a:xfrm>
                  <a:off x="3653" y="158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2" name="Freeform 3473"/>
                <p:cNvSpPr>
                  <a:spLocks/>
                </p:cNvSpPr>
                <p:nvPr/>
              </p:nvSpPr>
              <p:spPr bwMode="auto">
                <a:xfrm>
                  <a:off x="3660" y="192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3" name="Freeform 3474"/>
                <p:cNvSpPr>
                  <a:spLocks/>
                </p:cNvSpPr>
                <p:nvPr/>
              </p:nvSpPr>
              <p:spPr bwMode="auto">
                <a:xfrm>
                  <a:off x="3660" y="19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4" name="Freeform 3475"/>
                <p:cNvSpPr>
                  <a:spLocks/>
                </p:cNvSpPr>
                <p:nvPr/>
              </p:nvSpPr>
              <p:spPr bwMode="auto">
                <a:xfrm>
                  <a:off x="3660" y="1977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8 h 8"/>
                    <a:gd name="T6" fmla="*/ 0 w 7"/>
                    <a:gd name="T7" fmla="*/ 8 h 8"/>
                    <a:gd name="T8" fmla="*/ 7 w 7"/>
                    <a:gd name="T9" fmla="*/ 8 h 8"/>
                    <a:gd name="T10" fmla="*/ 0 w 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8"/>
                    <a:gd name="T20" fmla="*/ 7 w 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5" name="Freeform 3476"/>
                <p:cNvSpPr>
                  <a:spLocks/>
                </p:cNvSpPr>
                <p:nvPr/>
              </p:nvSpPr>
              <p:spPr bwMode="auto">
                <a:xfrm>
                  <a:off x="3660" y="158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6" name="Freeform 3477"/>
                <p:cNvSpPr>
                  <a:spLocks/>
                </p:cNvSpPr>
                <p:nvPr/>
              </p:nvSpPr>
              <p:spPr bwMode="auto">
                <a:xfrm>
                  <a:off x="3660" y="24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7" name="Freeform 3478"/>
                <p:cNvSpPr>
                  <a:spLocks/>
                </p:cNvSpPr>
                <p:nvPr/>
              </p:nvSpPr>
              <p:spPr bwMode="auto">
                <a:xfrm>
                  <a:off x="3660" y="192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8" name="Freeform 3479"/>
                <p:cNvSpPr>
                  <a:spLocks/>
                </p:cNvSpPr>
                <p:nvPr/>
              </p:nvSpPr>
              <p:spPr bwMode="auto">
                <a:xfrm>
                  <a:off x="3660" y="1942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7 w 14"/>
                    <a:gd name="T3" fmla="*/ 0 h 7"/>
                    <a:gd name="T4" fmla="*/ 0 w 14"/>
                    <a:gd name="T5" fmla="*/ 0 h 7"/>
                    <a:gd name="T6" fmla="*/ 7 w 14"/>
                    <a:gd name="T7" fmla="*/ 0 h 7"/>
                    <a:gd name="T8" fmla="*/ 14 w 14"/>
                    <a:gd name="T9" fmla="*/ 0 h 7"/>
                    <a:gd name="T10" fmla="*/ 7 w 14"/>
                    <a:gd name="T11" fmla="*/ 0 h 7"/>
                    <a:gd name="T12" fmla="*/ 7 w 1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7"/>
                    <a:gd name="T23" fmla="*/ 14 w 1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19" name="Freeform 3480"/>
                <p:cNvSpPr>
                  <a:spLocks/>
                </p:cNvSpPr>
                <p:nvPr/>
              </p:nvSpPr>
              <p:spPr bwMode="auto">
                <a:xfrm>
                  <a:off x="3660" y="194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0" name="Freeform 3481"/>
                <p:cNvSpPr>
                  <a:spLocks/>
                </p:cNvSpPr>
                <p:nvPr/>
              </p:nvSpPr>
              <p:spPr bwMode="auto">
                <a:xfrm>
                  <a:off x="3660" y="2360"/>
                  <a:ext cx="21" cy="21"/>
                </a:xfrm>
                <a:custGeom>
                  <a:avLst/>
                  <a:gdLst>
                    <a:gd name="T0" fmla="*/ 21 w 21"/>
                    <a:gd name="T1" fmla="*/ 7 h 21"/>
                    <a:gd name="T2" fmla="*/ 14 w 21"/>
                    <a:gd name="T3" fmla="*/ 7 h 21"/>
                    <a:gd name="T4" fmla="*/ 7 w 21"/>
                    <a:gd name="T5" fmla="*/ 14 h 21"/>
                    <a:gd name="T6" fmla="*/ 7 w 21"/>
                    <a:gd name="T7" fmla="*/ 21 h 21"/>
                    <a:gd name="T8" fmla="*/ 14 w 21"/>
                    <a:gd name="T9" fmla="*/ 21 h 21"/>
                    <a:gd name="T10" fmla="*/ 7 w 21"/>
                    <a:gd name="T11" fmla="*/ 21 h 21"/>
                    <a:gd name="T12" fmla="*/ 0 w 21"/>
                    <a:gd name="T13" fmla="*/ 21 h 21"/>
                    <a:gd name="T14" fmla="*/ 7 w 21"/>
                    <a:gd name="T15" fmla="*/ 14 h 21"/>
                    <a:gd name="T16" fmla="*/ 14 w 21"/>
                    <a:gd name="T17" fmla="*/ 7 h 21"/>
                    <a:gd name="T18" fmla="*/ 21 w 21"/>
                    <a:gd name="T19" fmla="*/ 7 h 21"/>
                    <a:gd name="T20" fmla="*/ 21 w 21"/>
                    <a:gd name="T21" fmla="*/ 0 h 21"/>
                    <a:gd name="T22" fmla="*/ 21 w 21"/>
                    <a:gd name="T23" fmla="*/ 7 h 21"/>
                    <a:gd name="T24" fmla="*/ 21 w 21"/>
                    <a:gd name="T25" fmla="*/ 0 h 21"/>
                    <a:gd name="T26" fmla="*/ 21 w 21"/>
                    <a:gd name="T27" fmla="*/ 7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21"/>
                    <a:gd name="T44" fmla="*/ 21 w 21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21">
                      <a:moveTo>
                        <a:pt x="21" y="7"/>
                      </a:moveTo>
                      <a:lnTo>
                        <a:pt x="14" y="7"/>
                      </a:lnTo>
                      <a:lnTo>
                        <a:pt x="7" y="14"/>
                      </a:lnTo>
                      <a:lnTo>
                        <a:pt x="7" y="21"/>
                      </a:lnTo>
                      <a:lnTo>
                        <a:pt x="14" y="21"/>
                      </a:lnTo>
                      <a:lnTo>
                        <a:pt x="7" y="21"/>
                      </a:lnTo>
                      <a:lnTo>
                        <a:pt x="0" y="21"/>
                      </a:lnTo>
                      <a:lnTo>
                        <a:pt x="7" y="14"/>
                      </a:lnTo>
                      <a:lnTo>
                        <a:pt x="14" y="7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1" y="7"/>
                      </a:lnTo>
                      <a:lnTo>
                        <a:pt x="21" y="0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1" name="Freeform 3482"/>
                <p:cNvSpPr>
                  <a:spLocks/>
                </p:cNvSpPr>
                <p:nvPr/>
              </p:nvSpPr>
              <p:spPr bwMode="auto">
                <a:xfrm>
                  <a:off x="3667" y="23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2" name="Freeform 3483"/>
                <p:cNvSpPr>
                  <a:spLocks/>
                </p:cNvSpPr>
                <p:nvPr/>
              </p:nvSpPr>
              <p:spPr bwMode="auto">
                <a:xfrm>
                  <a:off x="3667" y="195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3" name="Freeform 3484"/>
                <p:cNvSpPr>
                  <a:spLocks/>
                </p:cNvSpPr>
                <p:nvPr/>
              </p:nvSpPr>
              <p:spPr bwMode="auto">
                <a:xfrm>
                  <a:off x="3667" y="194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w 7"/>
                    <a:gd name="T9" fmla="*/ 7 h 7"/>
                    <a:gd name="T10" fmla="*/ 7 w 7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7"/>
                    <a:gd name="T20" fmla="*/ 7 w 7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4" name="Freeform 3485"/>
                <p:cNvSpPr>
                  <a:spLocks/>
                </p:cNvSpPr>
                <p:nvPr/>
              </p:nvSpPr>
              <p:spPr bwMode="auto">
                <a:xfrm>
                  <a:off x="3667" y="192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5" name="Freeform 3486"/>
                <p:cNvSpPr>
                  <a:spLocks/>
                </p:cNvSpPr>
                <p:nvPr/>
              </p:nvSpPr>
              <p:spPr bwMode="auto">
                <a:xfrm>
                  <a:off x="3667" y="199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6" name="Freeform 3487"/>
                <p:cNvSpPr>
                  <a:spLocks/>
                </p:cNvSpPr>
                <p:nvPr/>
              </p:nvSpPr>
              <p:spPr bwMode="auto">
                <a:xfrm>
                  <a:off x="3667" y="194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7" name="Freeform 3488"/>
                <p:cNvSpPr>
                  <a:spLocks/>
                </p:cNvSpPr>
                <p:nvPr/>
              </p:nvSpPr>
              <p:spPr bwMode="auto">
                <a:xfrm>
                  <a:off x="3667" y="236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8" name="Freeform 3489"/>
                <p:cNvSpPr>
                  <a:spLocks/>
                </p:cNvSpPr>
                <p:nvPr/>
              </p:nvSpPr>
              <p:spPr bwMode="auto">
                <a:xfrm>
                  <a:off x="3667" y="195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29" name="Freeform 3490"/>
                <p:cNvSpPr>
                  <a:spLocks/>
                </p:cNvSpPr>
                <p:nvPr/>
              </p:nvSpPr>
              <p:spPr bwMode="auto">
                <a:xfrm>
                  <a:off x="3667" y="198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0" name="Rectangle 3491"/>
                <p:cNvSpPr>
                  <a:spLocks noChangeArrowheads="1"/>
                </p:cNvSpPr>
                <p:nvPr/>
              </p:nvSpPr>
              <p:spPr bwMode="auto">
                <a:xfrm>
                  <a:off x="3667" y="1935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1" name="Freeform 3492"/>
                <p:cNvSpPr>
                  <a:spLocks/>
                </p:cNvSpPr>
                <p:nvPr/>
              </p:nvSpPr>
              <p:spPr bwMode="auto">
                <a:xfrm>
                  <a:off x="3667" y="157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2" name="Freeform 3493"/>
                <p:cNvSpPr>
                  <a:spLocks/>
                </p:cNvSpPr>
                <p:nvPr/>
              </p:nvSpPr>
              <p:spPr bwMode="auto">
                <a:xfrm>
                  <a:off x="3667" y="193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33" name="Freeform 3494"/>
                <p:cNvSpPr>
                  <a:spLocks/>
                </p:cNvSpPr>
                <p:nvPr/>
              </p:nvSpPr>
              <p:spPr bwMode="auto">
                <a:xfrm>
                  <a:off x="3667" y="199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21611" name="Group 3495"/>
              <p:cNvGrpSpPr>
                <a:grpSpLocks/>
              </p:cNvGrpSpPr>
              <p:nvPr/>
            </p:nvGrpSpPr>
            <p:grpSpPr bwMode="auto">
              <a:xfrm>
                <a:off x="3674" y="1559"/>
                <a:ext cx="290" cy="964"/>
                <a:chOff x="3674" y="1559"/>
                <a:chExt cx="290" cy="964"/>
              </a:xfrm>
            </p:grpSpPr>
            <p:sp>
              <p:nvSpPr>
                <p:cNvPr id="21634" name="Freeform 3496"/>
                <p:cNvSpPr>
                  <a:spLocks/>
                </p:cNvSpPr>
                <p:nvPr/>
              </p:nvSpPr>
              <p:spPr bwMode="auto">
                <a:xfrm>
                  <a:off x="3674" y="1992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0 h 7"/>
                    <a:gd name="T6" fmla="*/ 7 w 7"/>
                    <a:gd name="T7" fmla="*/ 0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7 w 7"/>
                    <a:gd name="T15" fmla="*/ 0 h 7"/>
                    <a:gd name="T16" fmla="*/ 0 w 7"/>
                    <a:gd name="T17" fmla="*/ 0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35" name="Freeform 3497"/>
                <p:cNvSpPr>
                  <a:spLocks/>
                </p:cNvSpPr>
                <p:nvPr/>
              </p:nvSpPr>
              <p:spPr bwMode="auto">
                <a:xfrm>
                  <a:off x="3674" y="1949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w 1"/>
                    <a:gd name="T7" fmla="*/ 7 h 7"/>
                    <a:gd name="T8" fmla="*/ 0 w 1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36" name="Freeform 3498"/>
                <p:cNvSpPr>
                  <a:spLocks/>
                </p:cNvSpPr>
                <p:nvPr/>
              </p:nvSpPr>
              <p:spPr bwMode="auto">
                <a:xfrm>
                  <a:off x="3674" y="193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37" name="Freeform 3499"/>
                <p:cNvSpPr>
                  <a:spLocks/>
                </p:cNvSpPr>
                <p:nvPr/>
              </p:nvSpPr>
              <p:spPr bwMode="auto">
                <a:xfrm>
                  <a:off x="3674" y="198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38" name="Freeform 3500"/>
                <p:cNvSpPr>
                  <a:spLocks/>
                </p:cNvSpPr>
                <p:nvPr/>
              </p:nvSpPr>
              <p:spPr bwMode="auto">
                <a:xfrm>
                  <a:off x="3674" y="1970"/>
                  <a:ext cx="14" cy="15"/>
                </a:xfrm>
                <a:custGeom>
                  <a:avLst/>
                  <a:gdLst>
                    <a:gd name="T0" fmla="*/ 0 w 14"/>
                    <a:gd name="T1" fmla="*/ 7 h 15"/>
                    <a:gd name="T2" fmla="*/ 0 w 14"/>
                    <a:gd name="T3" fmla="*/ 0 h 15"/>
                    <a:gd name="T4" fmla="*/ 7 w 14"/>
                    <a:gd name="T5" fmla="*/ 0 h 15"/>
                    <a:gd name="T6" fmla="*/ 14 w 14"/>
                    <a:gd name="T7" fmla="*/ 0 h 15"/>
                    <a:gd name="T8" fmla="*/ 7 w 14"/>
                    <a:gd name="T9" fmla="*/ 0 h 15"/>
                    <a:gd name="T10" fmla="*/ 7 w 14"/>
                    <a:gd name="T11" fmla="*/ 7 h 15"/>
                    <a:gd name="T12" fmla="*/ 7 w 14"/>
                    <a:gd name="T13" fmla="*/ 0 h 15"/>
                    <a:gd name="T14" fmla="*/ 7 w 14"/>
                    <a:gd name="T15" fmla="*/ 7 h 15"/>
                    <a:gd name="T16" fmla="*/ 14 w 14"/>
                    <a:gd name="T17" fmla="*/ 7 h 15"/>
                    <a:gd name="T18" fmla="*/ 7 w 14"/>
                    <a:gd name="T19" fmla="*/ 7 h 15"/>
                    <a:gd name="T20" fmla="*/ 7 w 14"/>
                    <a:gd name="T21" fmla="*/ 15 h 15"/>
                    <a:gd name="T22" fmla="*/ 7 w 14"/>
                    <a:gd name="T23" fmla="*/ 7 h 15"/>
                    <a:gd name="T24" fmla="*/ 0 w 14"/>
                    <a:gd name="T25" fmla="*/ 7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4"/>
                    <a:gd name="T40" fmla="*/ 0 h 15"/>
                    <a:gd name="T41" fmla="*/ 14 w 14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4" h="15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7" y="15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39" name="Freeform 3501"/>
                <p:cNvSpPr>
                  <a:spLocks/>
                </p:cNvSpPr>
                <p:nvPr/>
              </p:nvSpPr>
              <p:spPr bwMode="auto">
                <a:xfrm>
                  <a:off x="3674" y="199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0" name="Freeform 3502"/>
                <p:cNvSpPr>
                  <a:spLocks/>
                </p:cNvSpPr>
                <p:nvPr/>
              </p:nvSpPr>
              <p:spPr bwMode="auto">
                <a:xfrm>
                  <a:off x="3674" y="19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1" name="Freeform 3503"/>
                <p:cNvSpPr>
                  <a:spLocks/>
                </p:cNvSpPr>
                <p:nvPr/>
              </p:nvSpPr>
              <p:spPr bwMode="auto">
                <a:xfrm>
                  <a:off x="3674" y="1985"/>
                  <a:ext cx="14" cy="7"/>
                </a:xfrm>
                <a:custGeom>
                  <a:avLst/>
                  <a:gdLst>
                    <a:gd name="T0" fmla="*/ 7 w 14"/>
                    <a:gd name="T1" fmla="*/ 7 h 7"/>
                    <a:gd name="T2" fmla="*/ 0 w 14"/>
                    <a:gd name="T3" fmla="*/ 7 h 7"/>
                    <a:gd name="T4" fmla="*/ 0 w 14"/>
                    <a:gd name="T5" fmla="*/ 0 h 7"/>
                    <a:gd name="T6" fmla="*/ 7 w 14"/>
                    <a:gd name="T7" fmla="*/ 0 h 7"/>
                    <a:gd name="T8" fmla="*/ 7 w 14"/>
                    <a:gd name="T9" fmla="*/ 7 h 7"/>
                    <a:gd name="T10" fmla="*/ 7 w 14"/>
                    <a:gd name="T11" fmla="*/ 0 h 7"/>
                    <a:gd name="T12" fmla="*/ 7 w 14"/>
                    <a:gd name="T13" fmla="*/ 7 h 7"/>
                    <a:gd name="T14" fmla="*/ 7 w 14"/>
                    <a:gd name="T15" fmla="*/ 0 h 7"/>
                    <a:gd name="T16" fmla="*/ 0 w 14"/>
                    <a:gd name="T17" fmla="*/ 0 h 7"/>
                    <a:gd name="T18" fmla="*/ 7 w 14"/>
                    <a:gd name="T19" fmla="*/ 0 h 7"/>
                    <a:gd name="T20" fmla="*/ 0 w 14"/>
                    <a:gd name="T21" fmla="*/ 0 h 7"/>
                    <a:gd name="T22" fmla="*/ 7 w 14"/>
                    <a:gd name="T23" fmla="*/ 0 h 7"/>
                    <a:gd name="T24" fmla="*/ 14 w 14"/>
                    <a:gd name="T25" fmla="*/ 0 h 7"/>
                    <a:gd name="T26" fmla="*/ 14 w 14"/>
                    <a:gd name="T27" fmla="*/ 7 h 7"/>
                    <a:gd name="T28" fmla="*/ 7 w 14"/>
                    <a:gd name="T29" fmla="*/ 7 h 7"/>
                    <a:gd name="T30" fmla="*/ 14 w 14"/>
                    <a:gd name="T31" fmla="*/ 7 h 7"/>
                    <a:gd name="T32" fmla="*/ 7 w 14"/>
                    <a:gd name="T33" fmla="*/ 7 h 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7"/>
                    <a:gd name="T53" fmla="*/ 14 w 14"/>
                    <a:gd name="T54" fmla="*/ 7 h 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7" y="7"/>
                      </a:lnTo>
                      <a:lnTo>
                        <a:pt x="14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2" name="Freeform 3504"/>
                <p:cNvSpPr>
                  <a:spLocks/>
                </p:cNvSpPr>
                <p:nvPr/>
              </p:nvSpPr>
              <p:spPr bwMode="auto">
                <a:xfrm>
                  <a:off x="3674" y="1977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7 w 7"/>
                    <a:gd name="T7" fmla="*/ 8 h 8"/>
                    <a:gd name="T8" fmla="*/ 0 w 7"/>
                    <a:gd name="T9" fmla="*/ 8 h 8"/>
                    <a:gd name="T10" fmla="*/ 7 w 7"/>
                    <a:gd name="T11" fmla="*/ 8 h 8"/>
                    <a:gd name="T12" fmla="*/ 0 w 7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3" name="Freeform 3505"/>
                <p:cNvSpPr>
                  <a:spLocks/>
                </p:cNvSpPr>
                <p:nvPr/>
              </p:nvSpPr>
              <p:spPr bwMode="auto">
                <a:xfrm>
                  <a:off x="3674" y="22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4" name="Freeform 3506"/>
                <p:cNvSpPr>
                  <a:spLocks/>
                </p:cNvSpPr>
                <p:nvPr/>
              </p:nvSpPr>
              <p:spPr bwMode="auto">
                <a:xfrm>
                  <a:off x="3674" y="23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5" name="Freeform 3507"/>
                <p:cNvSpPr>
                  <a:spLocks/>
                </p:cNvSpPr>
                <p:nvPr/>
              </p:nvSpPr>
              <p:spPr bwMode="auto">
                <a:xfrm>
                  <a:off x="3674" y="19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6" name="Freeform 3508"/>
                <p:cNvSpPr>
                  <a:spLocks/>
                </p:cNvSpPr>
                <p:nvPr/>
              </p:nvSpPr>
              <p:spPr bwMode="auto">
                <a:xfrm>
                  <a:off x="3674" y="243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7" name="Freeform 3509"/>
                <p:cNvSpPr>
                  <a:spLocks/>
                </p:cNvSpPr>
                <p:nvPr/>
              </p:nvSpPr>
              <p:spPr bwMode="auto">
                <a:xfrm>
                  <a:off x="3674" y="2467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8" name="Freeform 3510"/>
                <p:cNvSpPr>
                  <a:spLocks/>
                </p:cNvSpPr>
                <p:nvPr/>
              </p:nvSpPr>
              <p:spPr bwMode="auto">
                <a:xfrm>
                  <a:off x="3674" y="19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49" name="Freeform 3511"/>
                <p:cNvSpPr>
                  <a:spLocks/>
                </p:cNvSpPr>
                <p:nvPr/>
              </p:nvSpPr>
              <p:spPr bwMode="auto">
                <a:xfrm>
                  <a:off x="3681" y="2389"/>
                  <a:ext cx="57" cy="63"/>
                </a:xfrm>
                <a:custGeom>
                  <a:avLst/>
                  <a:gdLst>
                    <a:gd name="T0" fmla="*/ 0 w 57"/>
                    <a:gd name="T1" fmla="*/ 35 h 63"/>
                    <a:gd name="T2" fmla="*/ 7 w 57"/>
                    <a:gd name="T3" fmla="*/ 28 h 63"/>
                    <a:gd name="T4" fmla="*/ 14 w 57"/>
                    <a:gd name="T5" fmla="*/ 21 h 63"/>
                    <a:gd name="T6" fmla="*/ 14 w 57"/>
                    <a:gd name="T7" fmla="*/ 21 h 63"/>
                    <a:gd name="T8" fmla="*/ 21 w 57"/>
                    <a:gd name="T9" fmla="*/ 14 h 63"/>
                    <a:gd name="T10" fmla="*/ 28 w 57"/>
                    <a:gd name="T11" fmla="*/ 0 h 63"/>
                    <a:gd name="T12" fmla="*/ 35 w 57"/>
                    <a:gd name="T13" fmla="*/ 7 h 63"/>
                    <a:gd name="T14" fmla="*/ 35 w 57"/>
                    <a:gd name="T15" fmla="*/ 7 h 63"/>
                    <a:gd name="T16" fmla="*/ 35 w 57"/>
                    <a:gd name="T17" fmla="*/ 7 h 63"/>
                    <a:gd name="T18" fmla="*/ 35 w 57"/>
                    <a:gd name="T19" fmla="*/ 7 h 63"/>
                    <a:gd name="T20" fmla="*/ 35 w 57"/>
                    <a:gd name="T21" fmla="*/ 21 h 63"/>
                    <a:gd name="T22" fmla="*/ 28 w 57"/>
                    <a:gd name="T23" fmla="*/ 28 h 63"/>
                    <a:gd name="T24" fmla="*/ 28 w 57"/>
                    <a:gd name="T25" fmla="*/ 28 h 63"/>
                    <a:gd name="T26" fmla="*/ 28 w 57"/>
                    <a:gd name="T27" fmla="*/ 28 h 63"/>
                    <a:gd name="T28" fmla="*/ 28 w 57"/>
                    <a:gd name="T29" fmla="*/ 35 h 63"/>
                    <a:gd name="T30" fmla="*/ 21 w 57"/>
                    <a:gd name="T31" fmla="*/ 42 h 63"/>
                    <a:gd name="T32" fmla="*/ 21 w 57"/>
                    <a:gd name="T33" fmla="*/ 42 h 63"/>
                    <a:gd name="T34" fmla="*/ 21 w 57"/>
                    <a:gd name="T35" fmla="*/ 42 h 63"/>
                    <a:gd name="T36" fmla="*/ 21 w 57"/>
                    <a:gd name="T37" fmla="*/ 42 h 63"/>
                    <a:gd name="T38" fmla="*/ 7 w 57"/>
                    <a:gd name="T39" fmla="*/ 42 h 63"/>
                    <a:gd name="T40" fmla="*/ 7 w 57"/>
                    <a:gd name="T41" fmla="*/ 49 h 63"/>
                    <a:gd name="T42" fmla="*/ 14 w 57"/>
                    <a:gd name="T43" fmla="*/ 42 h 63"/>
                    <a:gd name="T44" fmla="*/ 14 w 57"/>
                    <a:gd name="T45" fmla="*/ 42 h 63"/>
                    <a:gd name="T46" fmla="*/ 14 w 57"/>
                    <a:gd name="T47" fmla="*/ 42 h 63"/>
                    <a:gd name="T48" fmla="*/ 21 w 57"/>
                    <a:gd name="T49" fmla="*/ 49 h 63"/>
                    <a:gd name="T50" fmla="*/ 21 w 57"/>
                    <a:gd name="T51" fmla="*/ 49 h 63"/>
                    <a:gd name="T52" fmla="*/ 7 w 57"/>
                    <a:gd name="T53" fmla="*/ 49 h 63"/>
                    <a:gd name="T54" fmla="*/ 14 w 57"/>
                    <a:gd name="T55" fmla="*/ 56 h 63"/>
                    <a:gd name="T56" fmla="*/ 14 w 57"/>
                    <a:gd name="T57" fmla="*/ 56 h 63"/>
                    <a:gd name="T58" fmla="*/ 14 w 57"/>
                    <a:gd name="T59" fmla="*/ 56 h 63"/>
                    <a:gd name="T60" fmla="*/ 21 w 57"/>
                    <a:gd name="T61" fmla="*/ 49 h 63"/>
                    <a:gd name="T62" fmla="*/ 35 w 57"/>
                    <a:gd name="T63" fmla="*/ 42 h 63"/>
                    <a:gd name="T64" fmla="*/ 28 w 57"/>
                    <a:gd name="T65" fmla="*/ 49 h 63"/>
                    <a:gd name="T66" fmla="*/ 21 w 57"/>
                    <a:gd name="T67" fmla="*/ 42 h 63"/>
                    <a:gd name="T68" fmla="*/ 35 w 57"/>
                    <a:gd name="T69" fmla="*/ 35 h 63"/>
                    <a:gd name="T70" fmla="*/ 28 w 57"/>
                    <a:gd name="T71" fmla="*/ 42 h 63"/>
                    <a:gd name="T72" fmla="*/ 35 w 57"/>
                    <a:gd name="T73" fmla="*/ 35 h 63"/>
                    <a:gd name="T74" fmla="*/ 35 w 57"/>
                    <a:gd name="T75" fmla="*/ 35 h 63"/>
                    <a:gd name="T76" fmla="*/ 35 w 57"/>
                    <a:gd name="T77" fmla="*/ 35 h 63"/>
                    <a:gd name="T78" fmla="*/ 42 w 57"/>
                    <a:gd name="T79" fmla="*/ 42 h 63"/>
                    <a:gd name="T80" fmla="*/ 50 w 57"/>
                    <a:gd name="T81" fmla="*/ 35 h 63"/>
                    <a:gd name="T82" fmla="*/ 50 w 57"/>
                    <a:gd name="T83" fmla="*/ 35 h 63"/>
                    <a:gd name="T84" fmla="*/ 50 w 57"/>
                    <a:gd name="T85" fmla="*/ 42 h 63"/>
                    <a:gd name="T86" fmla="*/ 57 w 57"/>
                    <a:gd name="T87" fmla="*/ 49 h 63"/>
                    <a:gd name="T88" fmla="*/ 42 w 57"/>
                    <a:gd name="T89" fmla="*/ 49 h 63"/>
                    <a:gd name="T90" fmla="*/ 35 w 57"/>
                    <a:gd name="T91" fmla="*/ 56 h 63"/>
                    <a:gd name="T92" fmla="*/ 35 w 57"/>
                    <a:gd name="T93" fmla="*/ 56 h 63"/>
                    <a:gd name="T94" fmla="*/ 28 w 57"/>
                    <a:gd name="T95" fmla="*/ 63 h 63"/>
                    <a:gd name="T96" fmla="*/ 28 w 57"/>
                    <a:gd name="T97" fmla="*/ 63 h 63"/>
                    <a:gd name="T98" fmla="*/ 28 w 57"/>
                    <a:gd name="T99" fmla="*/ 63 h 63"/>
                    <a:gd name="T100" fmla="*/ 28 w 57"/>
                    <a:gd name="T101" fmla="*/ 63 h 63"/>
                    <a:gd name="T102" fmla="*/ 21 w 57"/>
                    <a:gd name="T103" fmla="*/ 56 h 63"/>
                    <a:gd name="T104" fmla="*/ 14 w 57"/>
                    <a:gd name="T105" fmla="*/ 56 h 63"/>
                    <a:gd name="T106" fmla="*/ 14 w 57"/>
                    <a:gd name="T107" fmla="*/ 56 h 63"/>
                    <a:gd name="T108" fmla="*/ 14 w 57"/>
                    <a:gd name="T109" fmla="*/ 56 h 63"/>
                    <a:gd name="T110" fmla="*/ 14 w 57"/>
                    <a:gd name="T111" fmla="*/ 56 h 63"/>
                    <a:gd name="T112" fmla="*/ 7 w 57"/>
                    <a:gd name="T113" fmla="*/ 63 h 63"/>
                    <a:gd name="T114" fmla="*/ 7 w 57"/>
                    <a:gd name="T115" fmla="*/ 63 h 63"/>
                    <a:gd name="T116" fmla="*/ 0 w 57"/>
                    <a:gd name="T117" fmla="*/ 56 h 63"/>
                    <a:gd name="T118" fmla="*/ 0 w 57"/>
                    <a:gd name="T119" fmla="*/ 42 h 6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7"/>
                    <a:gd name="T181" fmla="*/ 0 h 63"/>
                    <a:gd name="T182" fmla="*/ 57 w 57"/>
                    <a:gd name="T183" fmla="*/ 63 h 6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7" h="63">
                      <a:moveTo>
                        <a:pt x="0" y="42"/>
                      </a:moveTo>
                      <a:lnTo>
                        <a:pt x="0" y="3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4" y="28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14" y="21"/>
                      </a:lnTo>
                      <a:lnTo>
                        <a:pt x="14" y="14"/>
                      </a:lnTo>
                      <a:lnTo>
                        <a:pt x="21" y="14"/>
                      </a:lnTo>
                      <a:lnTo>
                        <a:pt x="21" y="7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28" y="7"/>
                      </a:lnTo>
                      <a:lnTo>
                        <a:pt x="35" y="7"/>
                      </a:lnTo>
                      <a:lnTo>
                        <a:pt x="35" y="14"/>
                      </a:lnTo>
                      <a:lnTo>
                        <a:pt x="35" y="21"/>
                      </a:lnTo>
                      <a:lnTo>
                        <a:pt x="35" y="28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8" y="28"/>
                      </a:lnTo>
                      <a:lnTo>
                        <a:pt x="28" y="35"/>
                      </a:lnTo>
                      <a:lnTo>
                        <a:pt x="28" y="28"/>
                      </a:lnTo>
                      <a:lnTo>
                        <a:pt x="35" y="28"/>
                      </a:lnTo>
                      <a:lnTo>
                        <a:pt x="28" y="35"/>
                      </a:lnTo>
                      <a:lnTo>
                        <a:pt x="28" y="42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1" y="42"/>
                      </a:lnTo>
                      <a:lnTo>
                        <a:pt x="21" y="35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7" y="42"/>
                      </a:lnTo>
                      <a:lnTo>
                        <a:pt x="14" y="42"/>
                      </a:lnTo>
                      <a:lnTo>
                        <a:pt x="7" y="49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14" y="49"/>
                      </a:lnTo>
                      <a:lnTo>
                        <a:pt x="14" y="42"/>
                      </a:lnTo>
                      <a:lnTo>
                        <a:pt x="21" y="42"/>
                      </a:lnTo>
                      <a:lnTo>
                        <a:pt x="14" y="42"/>
                      </a:lnTo>
                      <a:lnTo>
                        <a:pt x="21" y="42"/>
                      </a:lnTo>
                      <a:lnTo>
                        <a:pt x="21" y="49"/>
                      </a:lnTo>
                      <a:lnTo>
                        <a:pt x="14" y="49"/>
                      </a:lnTo>
                      <a:lnTo>
                        <a:pt x="21" y="49"/>
                      </a:lnTo>
                      <a:lnTo>
                        <a:pt x="14" y="49"/>
                      </a:lnTo>
                      <a:lnTo>
                        <a:pt x="7" y="49"/>
                      </a:lnTo>
                      <a:lnTo>
                        <a:pt x="14" y="49"/>
                      </a:lnTo>
                      <a:lnTo>
                        <a:pt x="14" y="56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7" y="56"/>
                      </a:lnTo>
                      <a:lnTo>
                        <a:pt x="14" y="56"/>
                      </a:lnTo>
                      <a:lnTo>
                        <a:pt x="21" y="56"/>
                      </a:lnTo>
                      <a:lnTo>
                        <a:pt x="21" y="49"/>
                      </a:lnTo>
                      <a:lnTo>
                        <a:pt x="28" y="49"/>
                      </a:lnTo>
                      <a:lnTo>
                        <a:pt x="35" y="42"/>
                      </a:lnTo>
                      <a:lnTo>
                        <a:pt x="28" y="42"/>
                      </a:lnTo>
                      <a:lnTo>
                        <a:pt x="28" y="49"/>
                      </a:lnTo>
                      <a:lnTo>
                        <a:pt x="21" y="49"/>
                      </a:lnTo>
                      <a:lnTo>
                        <a:pt x="21" y="42"/>
                      </a:lnTo>
                      <a:lnTo>
                        <a:pt x="28" y="42"/>
                      </a:lnTo>
                      <a:lnTo>
                        <a:pt x="35" y="35"/>
                      </a:lnTo>
                      <a:lnTo>
                        <a:pt x="28" y="35"/>
                      </a:lnTo>
                      <a:lnTo>
                        <a:pt x="28" y="42"/>
                      </a:lnTo>
                      <a:lnTo>
                        <a:pt x="28" y="35"/>
                      </a:lnTo>
                      <a:lnTo>
                        <a:pt x="35" y="35"/>
                      </a:lnTo>
                      <a:lnTo>
                        <a:pt x="35" y="28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35" y="35"/>
                      </a:lnTo>
                      <a:lnTo>
                        <a:pt x="42" y="35"/>
                      </a:lnTo>
                      <a:lnTo>
                        <a:pt x="42" y="42"/>
                      </a:lnTo>
                      <a:lnTo>
                        <a:pt x="42" y="35"/>
                      </a:lnTo>
                      <a:lnTo>
                        <a:pt x="50" y="35"/>
                      </a:lnTo>
                      <a:lnTo>
                        <a:pt x="50" y="42"/>
                      </a:lnTo>
                      <a:lnTo>
                        <a:pt x="50" y="35"/>
                      </a:lnTo>
                      <a:lnTo>
                        <a:pt x="57" y="35"/>
                      </a:lnTo>
                      <a:lnTo>
                        <a:pt x="50" y="42"/>
                      </a:lnTo>
                      <a:lnTo>
                        <a:pt x="57" y="42"/>
                      </a:lnTo>
                      <a:lnTo>
                        <a:pt x="57" y="49"/>
                      </a:lnTo>
                      <a:lnTo>
                        <a:pt x="50" y="49"/>
                      </a:lnTo>
                      <a:lnTo>
                        <a:pt x="42" y="49"/>
                      </a:lnTo>
                      <a:lnTo>
                        <a:pt x="42" y="56"/>
                      </a:lnTo>
                      <a:lnTo>
                        <a:pt x="35" y="56"/>
                      </a:lnTo>
                      <a:lnTo>
                        <a:pt x="42" y="56"/>
                      </a:lnTo>
                      <a:lnTo>
                        <a:pt x="35" y="56"/>
                      </a:lnTo>
                      <a:lnTo>
                        <a:pt x="28" y="56"/>
                      </a:lnTo>
                      <a:lnTo>
                        <a:pt x="28" y="63"/>
                      </a:lnTo>
                      <a:lnTo>
                        <a:pt x="28" y="56"/>
                      </a:lnTo>
                      <a:lnTo>
                        <a:pt x="28" y="63"/>
                      </a:lnTo>
                      <a:lnTo>
                        <a:pt x="28" y="56"/>
                      </a:lnTo>
                      <a:lnTo>
                        <a:pt x="28" y="63"/>
                      </a:lnTo>
                      <a:lnTo>
                        <a:pt x="21" y="63"/>
                      </a:lnTo>
                      <a:lnTo>
                        <a:pt x="28" y="63"/>
                      </a:lnTo>
                      <a:lnTo>
                        <a:pt x="21" y="63"/>
                      </a:lnTo>
                      <a:lnTo>
                        <a:pt x="21" y="56"/>
                      </a:lnTo>
                      <a:lnTo>
                        <a:pt x="14" y="63"/>
                      </a:lnTo>
                      <a:lnTo>
                        <a:pt x="14" y="56"/>
                      </a:lnTo>
                      <a:lnTo>
                        <a:pt x="14" y="63"/>
                      </a:lnTo>
                      <a:lnTo>
                        <a:pt x="14" y="56"/>
                      </a:lnTo>
                      <a:lnTo>
                        <a:pt x="14" y="63"/>
                      </a:lnTo>
                      <a:lnTo>
                        <a:pt x="14" y="56"/>
                      </a:lnTo>
                      <a:lnTo>
                        <a:pt x="14" y="63"/>
                      </a:lnTo>
                      <a:lnTo>
                        <a:pt x="14" y="56"/>
                      </a:lnTo>
                      <a:lnTo>
                        <a:pt x="14" y="63"/>
                      </a:lnTo>
                      <a:lnTo>
                        <a:pt x="7" y="63"/>
                      </a:lnTo>
                      <a:lnTo>
                        <a:pt x="7" y="56"/>
                      </a:lnTo>
                      <a:lnTo>
                        <a:pt x="7" y="63"/>
                      </a:lnTo>
                      <a:lnTo>
                        <a:pt x="0" y="63"/>
                      </a:lnTo>
                      <a:lnTo>
                        <a:pt x="0" y="56"/>
                      </a:lnTo>
                      <a:lnTo>
                        <a:pt x="0" y="4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0" name="Freeform 3512"/>
                <p:cNvSpPr>
                  <a:spLocks/>
                </p:cNvSpPr>
                <p:nvPr/>
              </p:nvSpPr>
              <p:spPr bwMode="auto">
                <a:xfrm>
                  <a:off x="3681" y="2353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1" name="Freeform 3513"/>
                <p:cNvSpPr>
                  <a:spLocks/>
                </p:cNvSpPr>
                <p:nvPr/>
              </p:nvSpPr>
              <p:spPr bwMode="auto">
                <a:xfrm>
                  <a:off x="3681" y="194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2" name="Freeform 3514"/>
                <p:cNvSpPr>
                  <a:spLocks/>
                </p:cNvSpPr>
                <p:nvPr/>
              </p:nvSpPr>
              <p:spPr bwMode="auto">
                <a:xfrm>
                  <a:off x="3681" y="199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3" name="Freeform 3515"/>
                <p:cNvSpPr>
                  <a:spLocks/>
                </p:cNvSpPr>
                <p:nvPr/>
              </p:nvSpPr>
              <p:spPr bwMode="auto">
                <a:xfrm>
                  <a:off x="3681" y="199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4" name="Freeform 3516"/>
                <p:cNvSpPr>
                  <a:spLocks/>
                </p:cNvSpPr>
                <p:nvPr/>
              </p:nvSpPr>
              <p:spPr bwMode="auto">
                <a:xfrm>
                  <a:off x="3681" y="155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5" name="Freeform 3517"/>
                <p:cNvSpPr>
                  <a:spLocks/>
                </p:cNvSpPr>
                <p:nvPr/>
              </p:nvSpPr>
              <p:spPr bwMode="auto">
                <a:xfrm>
                  <a:off x="3681" y="200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6" name="Freeform 3518"/>
                <p:cNvSpPr>
                  <a:spLocks/>
                </p:cNvSpPr>
                <p:nvPr/>
              </p:nvSpPr>
              <p:spPr bwMode="auto">
                <a:xfrm>
                  <a:off x="3681" y="19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7" name="Freeform 3519"/>
                <p:cNvSpPr>
                  <a:spLocks/>
                </p:cNvSpPr>
                <p:nvPr/>
              </p:nvSpPr>
              <p:spPr bwMode="auto">
                <a:xfrm>
                  <a:off x="3681" y="19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8" name="Freeform 3520"/>
                <p:cNvSpPr>
                  <a:spLocks/>
                </p:cNvSpPr>
                <p:nvPr/>
              </p:nvSpPr>
              <p:spPr bwMode="auto">
                <a:xfrm>
                  <a:off x="3681" y="19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59" name="Freeform 3521"/>
                <p:cNvSpPr>
                  <a:spLocks/>
                </p:cNvSpPr>
                <p:nvPr/>
              </p:nvSpPr>
              <p:spPr bwMode="auto">
                <a:xfrm>
                  <a:off x="3681" y="19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0" name="Freeform 3522"/>
                <p:cNvSpPr>
                  <a:spLocks/>
                </p:cNvSpPr>
                <p:nvPr/>
              </p:nvSpPr>
              <p:spPr bwMode="auto">
                <a:xfrm>
                  <a:off x="3688" y="197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1" name="Freeform 3523"/>
                <p:cNvSpPr>
                  <a:spLocks/>
                </p:cNvSpPr>
                <p:nvPr/>
              </p:nvSpPr>
              <p:spPr bwMode="auto">
                <a:xfrm>
                  <a:off x="3688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2" name="Freeform 3524"/>
                <p:cNvSpPr>
                  <a:spLocks/>
                </p:cNvSpPr>
                <p:nvPr/>
              </p:nvSpPr>
              <p:spPr bwMode="auto">
                <a:xfrm>
                  <a:off x="3688" y="197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3" name="Freeform 3525"/>
                <p:cNvSpPr>
                  <a:spLocks/>
                </p:cNvSpPr>
                <p:nvPr/>
              </p:nvSpPr>
              <p:spPr bwMode="auto">
                <a:xfrm>
                  <a:off x="3688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4" name="Freeform 3526"/>
                <p:cNvSpPr>
                  <a:spLocks/>
                </p:cNvSpPr>
                <p:nvPr/>
              </p:nvSpPr>
              <p:spPr bwMode="auto">
                <a:xfrm>
                  <a:off x="3688" y="1977"/>
                  <a:ext cx="7" cy="8"/>
                </a:xfrm>
                <a:custGeom>
                  <a:avLst/>
                  <a:gdLst>
                    <a:gd name="T0" fmla="*/ 0 w 7"/>
                    <a:gd name="T1" fmla="*/ 8 h 8"/>
                    <a:gd name="T2" fmla="*/ 0 w 7"/>
                    <a:gd name="T3" fmla="*/ 0 h 8"/>
                    <a:gd name="T4" fmla="*/ 7 w 7"/>
                    <a:gd name="T5" fmla="*/ 0 h 8"/>
                    <a:gd name="T6" fmla="*/ 0 w 7"/>
                    <a:gd name="T7" fmla="*/ 0 h 8"/>
                    <a:gd name="T8" fmla="*/ 7 w 7"/>
                    <a:gd name="T9" fmla="*/ 0 h 8"/>
                    <a:gd name="T10" fmla="*/ 7 w 7"/>
                    <a:gd name="T11" fmla="*/ 8 h 8"/>
                    <a:gd name="T12" fmla="*/ 0 w 7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8"/>
                    <a:gd name="T23" fmla="*/ 7 w 7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5" name="Rectangle 3527"/>
                <p:cNvSpPr>
                  <a:spLocks noChangeArrowheads="1"/>
                </p:cNvSpPr>
                <p:nvPr/>
              </p:nvSpPr>
              <p:spPr bwMode="auto">
                <a:xfrm>
                  <a:off x="3688" y="199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6" name="Freeform 3528"/>
                <p:cNvSpPr>
                  <a:spLocks/>
                </p:cNvSpPr>
                <p:nvPr/>
              </p:nvSpPr>
              <p:spPr bwMode="auto">
                <a:xfrm>
                  <a:off x="3688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7" name="Freeform 3529"/>
                <p:cNvSpPr>
                  <a:spLocks/>
                </p:cNvSpPr>
                <p:nvPr/>
              </p:nvSpPr>
              <p:spPr bwMode="auto">
                <a:xfrm>
                  <a:off x="3688" y="19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8" name="Freeform 3530"/>
                <p:cNvSpPr>
                  <a:spLocks/>
                </p:cNvSpPr>
                <p:nvPr/>
              </p:nvSpPr>
              <p:spPr bwMode="auto">
                <a:xfrm>
                  <a:off x="3688" y="197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7 w 7"/>
                    <a:gd name="T13" fmla="*/ 7 h 7"/>
                    <a:gd name="T14" fmla="*/ 0 w 7"/>
                    <a:gd name="T15" fmla="*/ 7 h 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7"/>
                    <a:gd name="T26" fmla="*/ 7 w 7"/>
                    <a:gd name="T27" fmla="*/ 7 h 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69" name="Freeform 3531"/>
                <p:cNvSpPr>
                  <a:spLocks/>
                </p:cNvSpPr>
                <p:nvPr/>
              </p:nvSpPr>
              <p:spPr bwMode="auto">
                <a:xfrm>
                  <a:off x="3688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0" name="Freeform 3532"/>
                <p:cNvSpPr>
                  <a:spLocks/>
                </p:cNvSpPr>
                <p:nvPr/>
              </p:nvSpPr>
              <p:spPr bwMode="auto">
                <a:xfrm>
                  <a:off x="3688" y="198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1" name="Freeform 3533"/>
                <p:cNvSpPr>
                  <a:spLocks/>
                </p:cNvSpPr>
                <p:nvPr/>
              </p:nvSpPr>
              <p:spPr bwMode="auto">
                <a:xfrm>
                  <a:off x="3688" y="19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2" name="Freeform 3534"/>
                <p:cNvSpPr>
                  <a:spLocks/>
                </p:cNvSpPr>
                <p:nvPr/>
              </p:nvSpPr>
              <p:spPr bwMode="auto">
                <a:xfrm>
                  <a:off x="3688" y="1999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3" name="Freeform 3535"/>
                <p:cNvSpPr>
                  <a:spLocks/>
                </p:cNvSpPr>
                <p:nvPr/>
              </p:nvSpPr>
              <p:spPr bwMode="auto">
                <a:xfrm>
                  <a:off x="3688" y="2452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4" name="Freeform 3536"/>
                <p:cNvSpPr>
                  <a:spLocks/>
                </p:cNvSpPr>
                <p:nvPr/>
              </p:nvSpPr>
              <p:spPr bwMode="auto">
                <a:xfrm>
                  <a:off x="3688" y="2452"/>
                  <a:ext cx="14" cy="1"/>
                </a:xfrm>
                <a:custGeom>
                  <a:avLst/>
                  <a:gdLst>
                    <a:gd name="T0" fmla="*/ 7 w 14"/>
                    <a:gd name="T1" fmla="*/ 0 h 1"/>
                    <a:gd name="T2" fmla="*/ 14 w 14"/>
                    <a:gd name="T3" fmla="*/ 0 h 1"/>
                    <a:gd name="T4" fmla="*/ 7 w 14"/>
                    <a:gd name="T5" fmla="*/ 0 h 1"/>
                    <a:gd name="T6" fmla="*/ 14 w 14"/>
                    <a:gd name="T7" fmla="*/ 0 h 1"/>
                    <a:gd name="T8" fmla="*/ 7 w 14"/>
                    <a:gd name="T9" fmla="*/ 0 h 1"/>
                    <a:gd name="T10" fmla="*/ 14 w 14"/>
                    <a:gd name="T11" fmla="*/ 0 h 1"/>
                    <a:gd name="T12" fmla="*/ 7 w 14"/>
                    <a:gd name="T13" fmla="*/ 0 h 1"/>
                    <a:gd name="T14" fmla="*/ 0 w 14"/>
                    <a:gd name="T15" fmla="*/ 0 h 1"/>
                    <a:gd name="T16" fmla="*/ 7 w 14"/>
                    <a:gd name="T17" fmla="*/ 0 h 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"/>
                    <a:gd name="T29" fmla="*/ 14 w 14"/>
                    <a:gd name="T30" fmla="*/ 1 h 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5" name="Freeform 3537"/>
                <p:cNvSpPr>
                  <a:spLocks/>
                </p:cNvSpPr>
                <p:nvPr/>
              </p:nvSpPr>
              <p:spPr bwMode="auto">
                <a:xfrm>
                  <a:off x="3695" y="243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6" name="Freeform 3538"/>
                <p:cNvSpPr>
                  <a:spLocks/>
                </p:cNvSpPr>
                <p:nvPr/>
              </p:nvSpPr>
              <p:spPr bwMode="auto">
                <a:xfrm>
                  <a:off x="3695" y="197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7" name="Freeform 3539"/>
                <p:cNvSpPr>
                  <a:spLocks/>
                </p:cNvSpPr>
                <p:nvPr/>
              </p:nvSpPr>
              <p:spPr bwMode="auto">
                <a:xfrm>
                  <a:off x="3695" y="197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8" name="Freeform 3540"/>
                <p:cNvSpPr>
                  <a:spLocks/>
                </p:cNvSpPr>
                <p:nvPr/>
              </p:nvSpPr>
              <p:spPr bwMode="auto">
                <a:xfrm>
                  <a:off x="3695" y="201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79" name="Freeform 3541"/>
                <p:cNvSpPr>
                  <a:spLocks/>
                </p:cNvSpPr>
                <p:nvPr/>
              </p:nvSpPr>
              <p:spPr bwMode="auto">
                <a:xfrm>
                  <a:off x="3695" y="200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0" name="Freeform 3542"/>
                <p:cNvSpPr>
                  <a:spLocks/>
                </p:cNvSpPr>
                <p:nvPr/>
              </p:nvSpPr>
              <p:spPr bwMode="auto">
                <a:xfrm>
                  <a:off x="3695" y="2459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1" name="Freeform 3543"/>
                <p:cNvSpPr>
                  <a:spLocks/>
                </p:cNvSpPr>
                <p:nvPr/>
              </p:nvSpPr>
              <p:spPr bwMode="auto">
                <a:xfrm>
                  <a:off x="3695" y="197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2" name="Freeform 3544"/>
                <p:cNvSpPr>
                  <a:spLocks/>
                </p:cNvSpPr>
                <p:nvPr/>
              </p:nvSpPr>
              <p:spPr bwMode="auto">
                <a:xfrm>
                  <a:off x="3695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3" name="Freeform 3545"/>
                <p:cNvSpPr>
                  <a:spLocks/>
                </p:cNvSpPr>
                <p:nvPr/>
              </p:nvSpPr>
              <p:spPr bwMode="auto">
                <a:xfrm>
                  <a:off x="3695" y="198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4" name="Freeform 3546"/>
                <p:cNvSpPr>
                  <a:spLocks/>
                </p:cNvSpPr>
                <p:nvPr/>
              </p:nvSpPr>
              <p:spPr bwMode="auto">
                <a:xfrm>
                  <a:off x="3695" y="2006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5" name="Freeform 3547"/>
                <p:cNvSpPr>
                  <a:spLocks/>
                </p:cNvSpPr>
                <p:nvPr/>
              </p:nvSpPr>
              <p:spPr bwMode="auto">
                <a:xfrm>
                  <a:off x="3695" y="200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6" name="Freeform 3548"/>
                <p:cNvSpPr>
                  <a:spLocks/>
                </p:cNvSpPr>
                <p:nvPr/>
              </p:nvSpPr>
              <p:spPr bwMode="auto">
                <a:xfrm>
                  <a:off x="3695" y="245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7" name="Freeform 3549"/>
                <p:cNvSpPr>
                  <a:spLocks/>
                </p:cNvSpPr>
                <p:nvPr/>
              </p:nvSpPr>
              <p:spPr bwMode="auto">
                <a:xfrm>
                  <a:off x="3695" y="200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8" name="Freeform 3550"/>
                <p:cNvSpPr>
                  <a:spLocks/>
                </p:cNvSpPr>
                <p:nvPr/>
              </p:nvSpPr>
              <p:spPr bwMode="auto">
                <a:xfrm>
                  <a:off x="3702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89" name="Freeform 3551"/>
                <p:cNvSpPr>
                  <a:spLocks/>
                </p:cNvSpPr>
                <p:nvPr/>
              </p:nvSpPr>
              <p:spPr bwMode="auto">
                <a:xfrm>
                  <a:off x="3702" y="2013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0" name="Freeform 3552"/>
                <p:cNvSpPr>
                  <a:spLocks/>
                </p:cNvSpPr>
                <p:nvPr/>
              </p:nvSpPr>
              <p:spPr bwMode="auto">
                <a:xfrm>
                  <a:off x="3702" y="199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1" name="Freeform 3553"/>
                <p:cNvSpPr>
                  <a:spLocks/>
                </p:cNvSpPr>
                <p:nvPr/>
              </p:nvSpPr>
              <p:spPr bwMode="auto">
                <a:xfrm>
                  <a:off x="3702" y="200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2" name="Freeform 3554"/>
                <p:cNvSpPr>
                  <a:spLocks/>
                </p:cNvSpPr>
                <p:nvPr/>
              </p:nvSpPr>
              <p:spPr bwMode="auto">
                <a:xfrm>
                  <a:off x="3702" y="199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3" name="Freeform 3555"/>
                <p:cNvSpPr>
                  <a:spLocks/>
                </p:cNvSpPr>
                <p:nvPr/>
              </p:nvSpPr>
              <p:spPr bwMode="auto">
                <a:xfrm>
                  <a:off x="3709" y="200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4" name="Freeform 3556"/>
                <p:cNvSpPr>
                  <a:spLocks/>
                </p:cNvSpPr>
                <p:nvPr/>
              </p:nvSpPr>
              <p:spPr bwMode="auto">
                <a:xfrm>
                  <a:off x="3709" y="225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5" name="Freeform 3557"/>
                <p:cNvSpPr>
                  <a:spLocks/>
                </p:cNvSpPr>
                <p:nvPr/>
              </p:nvSpPr>
              <p:spPr bwMode="auto">
                <a:xfrm>
                  <a:off x="3716" y="202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6" name="Freeform 3558"/>
                <p:cNvSpPr>
                  <a:spLocks/>
                </p:cNvSpPr>
                <p:nvPr/>
              </p:nvSpPr>
              <p:spPr bwMode="auto">
                <a:xfrm>
                  <a:off x="3716" y="20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7" name="Freeform 3559"/>
                <p:cNvSpPr>
                  <a:spLocks/>
                </p:cNvSpPr>
                <p:nvPr/>
              </p:nvSpPr>
              <p:spPr bwMode="auto">
                <a:xfrm>
                  <a:off x="3716" y="201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8" name="Freeform 3560"/>
                <p:cNvSpPr>
                  <a:spLocks/>
                </p:cNvSpPr>
                <p:nvPr/>
              </p:nvSpPr>
              <p:spPr bwMode="auto">
                <a:xfrm>
                  <a:off x="3716" y="2034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699" name="Freeform 3561"/>
                <p:cNvSpPr>
                  <a:spLocks/>
                </p:cNvSpPr>
                <p:nvPr/>
              </p:nvSpPr>
              <p:spPr bwMode="auto">
                <a:xfrm>
                  <a:off x="3716" y="202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0" name="Freeform 3562"/>
                <p:cNvSpPr>
                  <a:spLocks/>
                </p:cNvSpPr>
                <p:nvPr/>
              </p:nvSpPr>
              <p:spPr bwMode="auto">
                <a:xfrm>
                  <a:off x="3716" y="202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1" name="Freeform 3563"/>
                <p:cNvSpPr>
                  <a:spLocks/>
                </p:cNvSpPr>
                <p:nvPr/>
              </p:nvSpPr>
              <p:spPr bwMode="auto">
                <a:xfrm>
                  <a:off x="3716" y="20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2" name="Freeform 3564"/>
                <p:cNvSpPr>
                  <a:spLocks/>
                </p:cNvSpPr>
                <p:nvPr/>
              </p:nvSpPr>
              <p:spPr bwMode="auto">
                <a:xfrm>
                  <a:off x="3716" y="203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3" name="Freeform 3565"/>
                <p:cNvSpPr>
                  <a:spLocks/>
                </p:cNvSpPr>
                <p:nvPr/>
              </p:nvSpPr>
              <p:spPr bwMode="auto">
                <a:xfrm>
                  <a:off x="3716" y="20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4" name="Freeform 3566"/>
                <p:cNvSpPr>
                  <a:spLocks/>
                </p:cNvSpPr>
                <p:nvPr/>
              </p:nvSpPr>
              <p:spPr bwMode="auto">
                <a:xfrm>
                  <a:off x="3723" y="20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5" name="Freeform 3567"/>
                <p:cNvSpPr>
                  <a:spLocks/>
                </p:cNvSpPr>
                <p:nvPr/>
              </p:nvSpPr>
              <p:spPr bwMode="auto">
                <a:xfrm>
                  <a:off x="3723" y="203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6" name="Freeform 3568"/>
                <p:cNvSpPr>
                  <a:spLocks/>
                </p:cNvSpPr>
                <p:nvPr/>
              </p:nvSpPr>
              <p:spPr bwMode="auto">
                <a:xfrm>
                  <a:off x="3723" y="2516"/>
                  <a:ext cx="15" cy="7"/>
                </a:xfrm>
                <a:custGeom>
                  <a:avLst/>
                  <a:gdLst>
                    <a:gd name="T0" fmla="*/ 8 w 15"/>
                    <a:gd name="T1" fmla="*/ 7 h 7"/>
                    <a:gd name="T2" fmla="*/ 15 w 15"/>
                    <a:gd name="T3" fmla="*/ 0 h 7"/>
                    <a:gd name="T4" fmla="*/ 8 w 15"/>
                    <a:gd name="T5" fmla="*/ 7 h 7"/>
                    <a:gd name="T6" fmla="*/ 0 w 15"/>
                    <a:gd name="T7" fmla="*/ 7 h 7"/>
                    <a:gd name="T8" fmla="*/ 8 w 15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7"/>
                    <a:gd name="T17" fmla="*/ 15 w 1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7">
                      <a:moveTo>
                        <a:pt x="8" y="7"/>
                      </a:moveTo>
                      <a:lnTo>
                        <a:pt x="15" y="0"/>
                      </a:ln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7" name="Freeform 3569"/>
                <p:cNvSpPr>
                  <a:spLocks/>
                </p:cNvSpPr>
                <p:nvPr/>
              </p:nvSpPr>
              <p:spPr bwMode="auto">
                <a:xfrm>
                  <a:off x="3851" y="211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8" name="Freeform 3570"/>
                <p:cNvSpPr>
                  <a:spLocks/>
                </p:cNvSpPr>
                <p:nvPr/>
              </p:nvSpPr>
              <p:spPr bwMode="auto">
                <a:xfrm>
                  <a:off x="3723" y="2034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8 w 8"/>
                    <a:gd name="T3" fmla="*/ 7 h 7"/>
                    <a:gd name="T4" fmla="*/ 0 w 8"/>
                    <a:gd name="T5" fmla="*/ 7 h 7"/>
                    <a:gd name="T6" fmla="*/ 8 w 8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7"/>
                    <a:gd name="T14" fmla="*/ 8 w 8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7">
                      <a:moveTo>
                        <a:pt x="8" y="0"/>
                      </a:moveTo>
                      <a:lnTo>
                        <a:pt x="8" y="7"/>
                      </a:lnTo>
                      <a:lnTo>
                        <a:pt x="0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09" name="Freeform 3571"/>
                <p:cNvSpPr>
                  <a:spLocks/>
                </p:cNvSpPr>
                <p:nvPr/>
              </p:nvSpPr>
              <p:spPr bwMode="auto">
                <a:xfrm>
                  <a:off x="3723" y="2027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0" name="Freeform 3572"/>
                <p:cNvSpPr>
                  <a:spLocks/>
                </p:cNvSpPr>
                <p:nvPr/>
              </p:nvSpPr>
              <p:spPr bwMode="auto">
                <a:xfrm>
                  <a:off x="3723" y="2034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1" name="Freeform 3573"/>
                <p:cNvSpPr>
                  <a:spLocks/>
                </p:cNvSpPr>
                <p:nvPr/>
              </p:nvSpPr>
              <p:spPr bwMode="auto">
                <a:xfrm>
                  <a:off x="3723" y="20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2" name="Freeform 3574"/>
                <p:cNvSpPr>
                  <a:spLocks/>
                </p:cNvSpPr>
                <p:nvPr/>
              </p:nvSpPr>
              <p:spPr bwMode="auto">
                <a:xfrm>
                  <a:off x="3723" y="2254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3" name="Freeform 3575"/>
                <p:cNvSpPr>
                  <a:spLocks/>
                </p:cNvSpPr>
                <p:nvPr/>
              </p:nvSpPr>
              <p:spPr bwMode="auto">
                <a:xfrm>
                  <a:off x="3723" y="2034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4" name="Freeform 3576"/>
                <p:cNvSpPr>
                  <a:spLocks/>
                </p:cNvSpPr>
                <p:nvPr/>
              </p:nvSpPr>
              <p:spPr bwMode="auto">
                <a:xfrm>
                  <a:off x="3731" y="20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5" name="Freeform 3577"/>
                <p:cNvSpPr>
                  <a:spLocks/>
                </p:cNvSpPr>
                <p:nvPr/>
              </p:nvSpPr>
              <p:spPr bwMode="auto">
                <a:xfrm>
                  <a:off x="3731" y="202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6" name="Freeform 3578"/>
                <p:cNvSpPr>
                  <a:spLocks/>
                </p:cNvSpPr>
                <p:nvPr/>
              </p:nvSpPr>
              <p:spPr bwMode="auto">
                <a:xfrm>
                  <a:off x="3731" y="224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7" name="Freeform 3579"/>
                <p:cNvSpPr>
                  <a:spLocks/>
                </p:cNvSpPr>
                <p:nvPr/>
              </p:nvSpPr>
              <p:spPr bwMode="auto">
                <a:xfrm>
                  <a:off x="3731" y="204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8" name="Freeform 3580"/>
                <p:cNvSpPr>
                  <a:spLocks/>
                </p:cNvSpPr>
                <p:nvPr/>
              </p:nvSpPr>
              <p:spPr bwMode="auto">
                <a:xfrm>
                  <a:off x="3738" y="224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19" name="Freeform 3581"/>
                <p:cNvSpPr>
                  <a:spLocks/>
                </p:cNvSpPr>
                <p:nvPr/>
              </p:nvSpPr>
              <p:spPr bwMode="auto">
                <a:xfrm>
                  <a:off x="3738" y="224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0" name="Freeform 3582"/>
                <p:cNvSpPr>
                  <a:spLocks/>
                </p:cNvSpPr>
                <p:nvPr/>
              </p:nvSpPr>
              <p:spPr bwMode="auto">
                <a:xfrm>
                  <a:off x="3745" y="224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1" name="Freeform 3583"/>
                <p:cNvSpPr>
                  <a:spLocks/>
                </p:cNvSpPr>
                <p:nvPr/>
              </p:nvSpPr>
              <p:spPr bwMode="auto">
                <a:xfrm>
                  <a:off x="3745" y="2197"/>
                  <a:ext cx="219" cy="213"/>
                </a:xfrm>
                <a:custGeom>
                  <a:avLst/>
                  <a:gdLst>
                    <a:gd name="T0" fmla="*/ 113 w 219"/>
                    <a:gd name="T1" fmla="*/ 7 h 213"/>
                    <a:gd name="T2" fmla="*/ 113 w 219"/>
                    <a:gd name="T3" fmla="*/ 29 h 213"/>
                    <a:gd name="T4" fmla="*/ 99 w 219"/>
                    <a:gd name="T5" fmla="*/ 43 h 213"/>
                    <a:gd name="T6" fmla="*/ 92 w 219"/>
                    <a:gd name="T7" fmla="*/ 64 h 213"/>
                    <a:gd name="T8" fmla="*/ 99 w 219"/>
                    <a:gd name="T9" fmla="*/ 71 h 213"/>
                    <a:gd name="T10" fmla="*/ 113 w 219"/>
                    <a:gd name="T11" fmla="*/ 71 h 213"/>
                    <a:gd name="T12" fmla="*/ 113 w 219"/>
                    <a:gd name="T13" fmla="*/ 78 h 213"/>
                    <a:gd name="T14" fmla="*/ 120 w 219"/>
                    <a:gd name="T15" fmla="*/ 85 h 213"/>
                    <a:gd name="T16" fmla="*/ 127 w 219"/>
                    <a:gd name="T17" fmla="*/ 92 h 213"/>
                    <a:gd name="T18" fmla="*/ 134 w 219"/>
                    <a:gd name="T19" fmla="*/ 92 h 213"/>
                    <a:gd name="T20" fmla="*/ 134 w 219"/>
                    <a:gd name="T21" fmla="*/ 107 h 213"/>
                    <a:gd name="T22" fmla="*/ 149 w 219"/>
                    <a:gd name="T23" fmla="*/ 92 h 213"/>
                    <a:gd name="T24" fmla="*/ 163 w 219"/>
                    <a:gd name="T25" fmla="*/ 92 h 213"/>
                    <a:gd name="T26" fmla="*/ 177 w 219"/>
                    <a:gd name="T27" fmla="*/ 85 h 213"/>
                    <a:gd name="T28" fmla="*/ 191 w 219"/>
                    <a:gd name="T29" fmla="*/ 107 h 213"/>
                    <a:gd name="T30" fmla="*/ 184 w 219"/>
                    <a:gd name="T31" fmla="*/ 114 h 213"/>
                    <a:gd name="T32" fmla="*/ 177 w 219"/>
                    <a:gd name="T33" fmla="*/ 121 h 213"/>
                    <a:gd name="T34" fmla="*/ 191 w 219"/>
                    <a:gd name="T35" fmla="*/ 121 h 213"/>
                    <a:gd name="T36" fmla="*/ 177 w 219"/>
                    <a:gd name="T37" fmla="*/ 135 h 213"/>
                    <a:gd name="T38" fmla="*/ 191 w 219"/>
                    <a:gd name="T39" fmla="*/ 128 h 213"/>
                    <a:gd name="T40" fmla="*/ 205 w 219"/>
                    <a:gd name="T41" fmla="*/ 128 h 213"/>
                    <a:gd name="T42" fmla="*/ 177 w 219"/>
                    <a:gd name="T43" fmla="*/ 149 h 213"/>
                    <a:gd name="T44" fmla="*/ 177 w 219"/>
                    <a:gd name="T45" fmla="*/ 163 h 213"/>
                    <a:gd name="T46" fmla="*/ 198 w 219"/>
                    <a:gd name="T47" fmla="*/ 156 h 213"/>
                    <a:gd name="T48" fmla="*/ 205 w 219"/>
                    <a:gd name="T49" fmla="*/ 163 h 213"/>
                    <a:gd name="T50" fmla="*/ 198 w 219"/>
                    <a:gd name="T51" fmla="*/ 170 h 213"/>
                    <a:gd name="T52" fmla="*/ 219 w 219"/>
                    <a:gd name="T53" fmla="*/ 170 h 213"/>
                    <a:gd name="T54" fmla="*/ 212 w 219"/>
                    <a:gd name="T55" fmla="*/ 206 h 213"/>
                    <a:gd name="T56" fmla="*/ 191 w 219"/>
                    <a:gd name="T57" fmla="*/ 206 h 213"/>
                    <a:gd name="T58" fmla="*/ 191 w 219"/>
                    <a:gd name="T59" fmla="*/ 199 h 213"/>
                    <a:gd name="T60" fmla="*/ 184 w 219"/>
                    <a:gd name="T61" fmla="*/ 184 h 213"/>
                    <a:gd name="T62" fmla="*/ 177 w 219"/>
                    <a:gd name="T63" fmla="*/ 184 h 213"/>
                    <a:gd name="T64" fmla="*/ 177 w 219"/>
                    <a:gd name="T65" fmla="*/ 156 h 213"/>
                    <a:gd name="T66" fmla="*/ 156 w 219"/>
                    <a:gd name="T67" fmla="*/ 170 h 213"/>
                    <a:gd name="T68" fmla="*/ 134 w 219"/>
                    <a:gd name="T69" fmla="*/ 192 h 213"/>
                    <a:gd name="T70" fmla="*/ 127 w 219"/>
                    <a:gd name="T71" fmla="*/ 184 h 213"/>
                    <a:gd name="T72" fmla="*/ 149 w 219"/>
                    <a:gd name="T73" fmla="*/ 163 h 213"/>
                    <a:gd name="T74" fmla="*/ 134 w 219"/>
                    <a:gd name="T75" fmla="*/ 170 h 213"/>
                    <a:gd name="T76" fmla="*/ 127 w 219"/>
                    <a:gd name="T77" fmla="*/ 170 h 213"/>
                    <a:gd name="T78" fmla="*/ 127 w 219"/>
                    <a:gd name="T79" fmla="*/ 170 h 213"/>
                    <a:gd name="T80" fmla="*/ 120 w 219"/>
                    <a:gd name="T81" fmla="*/ 170 h 213"/>
                    <a:gd name="T82" fmla="*/ 120 w 219"/>
                    <a:gd name="T83" fmla="*/ 156 h 213"/>
                    <a:gd name="T84" fmla="*/ 113 w 219"/>
                    <a:gd name="T85" fmla="*/ 163 h 213"/>
                    <a:gd name="T86" fmla="*/ 106 w 219"/>
                    <a:gd name="T87" fmla="*/ 170 h 213"/>
                    <a:gd name="T88" fmla="*/ 92 w 219"/>
                    <a:gd name="T89" fmla="*/ 163 h 213"/>
                    <a:gd name="T90" fmla="*/ 85 w 219"/>
                    <a:gd name="T91" fmla="*/ 163 h 213"/>
                    <a:gd name="T92" fmla="*/ 64 w 219"/>
                    <a:gd name="T93" fmla="*/ 170 h 213"/>
                    <a:gd name="T94" fmla="*/ 56 w 219"/>
                    <a:gd name="T95" fmla="*/ 163 h 213"/>
                    <a:gd name="T96" fmla="*/ 35 w 219"/>
                    <a:gd name="T97" fmla="*/ 156 h 213"/>
                    <a:gd name="T98" fmla="*/ 21 w 219"/>
                    <a:gd name="T99" fmla="*/ 170 h 213"/>
                    <a:gd name="T100" fmla="*/ 21 w 219"/>
                    <a:gd name="T101" fmla="*/ 142 h 213"/>
                    <a:gd name="T102" fmla="*/ 14 w 219"/>
                    <a:gd name="T103" fmla="*/ 128 h 213"/>
                    <a:gd name="T104" fmla="*/ 28 w 219"/>
                    <a:gd name="T105" fmla="*/ 114 h 213"/>
                    <a:gd name="T106" fmla="*/ 42 w 219"/>
                    <a:gd name="T107" fmla="*/ 107 h 213"/>
                    <a:gd name="T108" fmla="*/ 49 w 219"/>
                    <a:gd name="T109" fmla="*/ 85 h 213"/>
                    <a:gd name="T110" fmla="*/ 49 w 219"/>
                    <a:gd name="T111" fmla="*/ 71 h 213"/>
                    <a:gd name="T112" fmla="*/ 64 w 219"/>
                    <a:gd name="T113" fmla="*/ 57 h 213"/>
                    <a:gd name="T114" fmla="*/ 78 w 219"/>
                    <a:gd name="T115" fmla="*/ 29 h 213"/>
                    <a:gd name="T116" fmla="*/ 92 w 219"/>
                    <a:gd name="T117" fmla="*/ 14 h 213"/>
                    <a:gd name="T118" fmla="*/ 120 w 219"/>
                    <a:gd name="T119" fmla="*/ 0 h 2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9"/>
                    <a:gd name="T181" fmla="*/ 0 h 213"/>
                    <a:gd name="T182" fmla="*/ 219 w 219"/>
                    <a:gd name="T183" fmla="*/ 213 h 21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9" h="213">
                      <a:moveTo>
                        <a:pt x="127" y="0"/>
                      </a:moveTo>
                      <a:lnTo>
                        <a:pt x="127" y="7"/>
                      </a:lnTo>
                      <a:lnTo>
                        <a:pt x="127" y="0"/>
                      </a:ln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27" y="7"/>
                      </a:lnTo>
                      <a:lnTo>
                        <a:pt x="127" y="14"/>
                      </a:lnTo>
                      <a:lnTo>
                        <a:pt x="120" y="14"/>
                      </a:lnTo>
                      <a:lnTo>
                        <a:pt x="120" y="7"/>
                      </a:lnTo>
                      <a:lnTo>
                        <a:pt x="113" y="7"/>
                      </a:lnTo>
                      <a:lnTo>
                        <a:pt x="106" y="7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13" y="21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20" y="21"/>
                      </a:lnTo>
                      <a:lnTo>
                        <a:pt x="113" y="29"/>
                      </a:lnTo>
                      <a:lnTo>
                        <a:pt x="120" y="29"/>
                      </a:lnTo>
                      <a:lnTo>
                        <a:pt x="113" y="29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06" y="29"/>
                      </a:lnTo>
                      <a:lnTo>
                        <a:pt x="106" y="36"/>
                      </a:lnTo>
                      <a:lnTo>
                        <a:pt x="106" y="29"/>
                      </a:lnTo>
                      <a:lnTo>
                        <a:pt x="106" y="36"/>
                      </a:lnTo>
                      <a:lnTo>
                        <a:pt x="106" y="43"/>
                      </a:lnTo>
                      <a:lnTo>
                        <a:pt x="99" y="43"/>
                      </a:lnTo>
                      <a:lnTo>
                        <a:pt x="99" y="50"/>
                      </a:lnTo>
                      <a:lnTo>
                        <a:pt x="92" y="50"/>
                      </a:lnTo>
                      <a:lnTo>
                        <a:pt x="99" y="50"/>
                      </a:lnTo>
                      <a:lnTo>
                        <a:pt x="92" y="50"/>
                      </a:lnTo>
                      <a:lnTo>
                        <a:pt x="99" y="50"/>
                      </a:lnTo>
                      <a:lnTo>
                        <a:pt x="99" y="57"/>
                      </a:lnTo>
                      <a:lnTo>
                        <a:pt x="92" y="57"/>
                      </a:lnTo>
                      <a:lnTo>
                        <a:pt x="92" y="64"/>
                      </a:lnTo>
                      <a:lnTo>
                        <a:pt x="92" y="57"/>
                      </a:lnTo>
                      <a:lnTo>
                        <a:pt x="92" y="64"/>
                      </a:lnTo>
                      <a:lnTo>
                        <a:pt x="85" y="64"/>
                      </a:lnTo>
                      <a:lnTo>
                        <a:pt x="92" y="64"/>
                      </a:lnTo>
                      <a:lnTo>
                        <a:pt x="85" y="64"/>
                      </a:lnTo>
                      <a:lnTo>
                        <a:pt x="85" y="71"/>
                      </a:lnTo>
                      <a:lnTo>
                        <a:pt x="85" y="78"/>
                      </a:lnTo>
                      <a:lnTo>
                        <a:pt x="85" y="85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2" y="71"/>
                      </a:lnTo>
                      <a:lnTo>
                        <a:pt x="99" y="71"/>
                      </a:lnTo>
                      <a:lnTo>
                        <a:pt x="99" y="64"/>
                      </a:lnTo>
                      <a:lnTo>
                        <a:pt x="106" y="64"/>
                      </a:lnTo>
                      <a:lnTo>
                        <a:pt x="106" y="57"/>
                      </a:lnTo>
                      <a:lnTo>
                        <a:pt x="106" y="64"/>
                      </a:lnTo>
                      <a:lnTo>
                        <a:pt x="106" y="71"/>
                      </a:lnTo>
                      <a:lnTo>
                        <a:pt x="106" y="64"/>
                      </a:lnTo>
                      <a:lnTo>
                        <a:pt x="113" y="64"/>
                      </a:lnTo>
                      <a:lnTo>
                        <a:pt x="113" y="71"/>
                      </a:lnTo>
                      <a:lnTo>
                        <a:pt x="113" y="64"/>
                      </a:lnTo>
                      <a:lnTo>
                        <a:pt x="113" y="71"/>
                      </a:lnTo>
                      <a:lnTo>
                        <a:pt x="120" y="71"/>
                      </a:lnTo>
                      <a:lnTo>
                        <a:pt x="120" y="64"/>
                      </a:lnTo>
                      <a:lnTo>
                        <a:pt x="127" y="71"/>
                      </a:lnTo>
                      <a:lnTo>
                        <a:pt x="127" y="64"/>
                      </a:lnTo>
                      <a:lnTo>
                        <a:pt x="127" y="71"/>
                      </a:lnTo>
                      <a:lnTo>
                        <a:pt x="120" y="71"/>
                      </a:lnTo>
                      <a:lnTo>
                        <a:pt x="120" y="78"/>
                      </a:lnTo>
                      <a:lnTo>
                        <a:pt x="113" y="78"/>
                      </a:lnTo>
                      <a:lnTo>
                        <a:pt x="106" y="78"/>
                      </a:lnTo>
                      <a:lnTo>
                        <a:pt x="113" y="78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13" y="78"/>
                      </a:lnTo>
                      <a:lnTo>
                        <a:pt x="113" y="85"/>
                      </a:lnTo>
                      <a:lnTo>
                        <a:pt x="106" y="85"/>
                      </a:lnTo>
                      <a:lnTo>
                        <a:pt x="106" y="92"/>
                      </a:lnTo>
                      <a:lnTo>
                        <a:pt x="113" y="92"/>
                      </a:lnTo>
                      <a:lnTo>
                        <a:pt x="113" y="85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34" y="85"/>
                      </a:lnTo>
                      <a:lnTo>
                        <a:pt x="127" y="85"/>
                      </a:lnTo>
                      <a:lnTo>
                        <a:pt x="134" y="85"/>
                      </a:lnTo>
                      <a:lnTo>
                        <a:pt x="127" y="92"/>
                      </a:lnTo>
                      <a:lnTo>
                        <a:pt x="134" y="92"/>
                      </a:lnTo>
                      <a:lnTo>
                        <a:pt x="127" y="92"/>
                      </a:lnTo>
                      <a:lnTo>
                        <a:pt x="134" y="92"/>
                      </a:lnTo>
                      <a:lnTo>
                        <a:pt x="134" y="85"/>
                      </a:lnTo>
                      <a:lnTo>
                        <a:pt x="141" y="85"/>
                      </a:lnTo>
                      <a:lnTo>
                        <a:pt x="134" y="85"/>
                      </a:lnTo>
                      <a:lnTo>
                        <a:pt x="141" y="85"/>
                      </a:lnTo>
                      <a:lnTo>
                        <a:pt x="141" y="92"/>
                      </a:lnTo>
                      <a:lnTo>
                        <a:pt x="134" y="92"/>
                      </a:lnTo>
                      <a:lnTo>
                        <a:pt x="141" y="92"/>
                      </a:lnTo>
                      <a:lnTo>
                        <a:pt x="134" y="92"/>
                      </a:lnTo>
                      <a:lnTo>
                        <a:pt x="134" y="99"/>
                      </a:lnTo>
                      <a:lnTo>
                        <a:pt x="134" y="107"/>
                      </a:lnTo>
                      <a:lnTo>
                        <a:pt x="127" y="107"/>
                      </a:lnTo>
                      <a:lnTo>
                        <a:pt x="134" y="107"/>
                      </a:lnTo>
                      <a:lnTo>
                        <a:pt x="134" y="99"/>
                      </a:lnTo>
                      <a:lnTo>
                        <a:pt x="141" y="99"/>
                      </a:lnTo>
                      <a:lnTo>
                        <a:pt x="141" y="92"/>
                      </a:lnTo>
                      <a:lnTo>
                        <a:pt x="141" y="99"/>
                      </a:lnTo>
                      <a:lnTo>
                        <a:pt x="141" y="92"/>
                      </a:lnTo>
                      <a:lnTo>
                        <a:pt x="149" y="92"/>
                      </a:lnTo>
                      <a:lnTo>
                        <a:pt x="149" y="99"/>
                      </a:lnTo>
                      <a:lnTo>
                        <a:pt x="149" y="92"/>
                      </a:lnTo>
                      <a:lnTo>
                        <a:pt x="149" y="99"/>
                      </a:lnTo>
                      <a:lnTo>
                        <a:pt x="149" y="92"/>
                      </a:lnTo>
                      <a:lnTo>
                        <a:pt x="156" y="92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56" y="92"/>
                      </a:lnTo>
                      <a:lnTo>
                        <a:pt x="163" y="92"/>
                      </a:lnTo>
                      <a:lnTo>
                        <a:pt x="163" y="85"/>
                      </a:lnTo>
                      <a:lnTo>
                        <a:pt x="163" y="92"/>
                      </a:lnTo>
                      <a:lnTo>
                        <a:pt x="156" y="99"/>
                      </a:lnTo>
                      <a:lnTo>
                        <a:pt x="163" y="99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77" y="92"/>
                      </a:lnTo>
                      <a:lnTo>
                        <a:pt x="177" y="85"/>
                      </a:lnTo>
                      <a:lnTo>
                        <a:pt x="177" y="92"/>
                      </a:lnTo>
                      <a:lnTo>
                        <a:pt x="184" y="92"/>
                      </a:lnTo>
                      <a:lnTo>
                        <a:pt x="191" y="92"/>
                      </a:lnTo>
                      <a:lnTo>
                        <a:pt x="191" y="99"/>
                      </a:lnTo>
                      <a:lnTo>
                        <a:pt x="191" y="107"/>
                      </a:lnTo>
                      <a:lnTo>
                        <a:pt x="184" y="99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77" y="114"/>
                      </a:lnTo>
                      <a:lnTo>
                        <a:pt x="170" y="114"/>
                      </a:lnTo>
                      <a:lnTo>
                        <a:pt x="170" y="121"/>
                      </a:lnTo>
                      <a:lnTo>
                        <a:pt x="177" y="114"/>
                      </a:lnTo>
                      <a:lnTo>
                        <a:pt x="177" y="121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77" y="121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91" y="121"/>
                      </a:lnTo>
                      <a:lnTo>
                        <a:pt x="184" y="121"/>
                      </a:lnTo>
                      <a:lnTo>
                        <a:pt x="191" y="121"/>
                      </a:lnTo>
                      <a:lnTo>
                        <a:pt x="184" y="121"/>
                      </a:lnTo>
                      <a:lnTo>
                        <a:pt x="184" y="128"/>
                      </a:lnTo>
                      <a:lnTo>
                        <a:pt x="184" y="121"/>
                      </a:lnTo>
                      <a:lnTo>
                        <a:pt x="184" y="128"/>
                      </a:lnTo>
                      <a:lnTo>
                        <a:pt x="177" y="128"/>
                      </a:lnTo>
                      <a:lnTo>
                        <a:pt x="184" y="128"/>
                      </a:lnTo>
                      <a:lnTo>
                        <a:pt x="177" y="128"/>
                      </a:lnTo>
                      <a:lnTo>
                        <a:pt x="177" y="135"/>
                      </a:lnTo>
                      <a:lnTo>
                        <a:pt x="170" y="135"/>
                      </a:lnTo>
                      <a:lnTo>
                        <a:pt x="177" y="135"/>
                      </a:lnTo>
                      <a:lnTo>
                        <a:pt x="177" y="128"/>
                      </a:lnTo>
                      <a:lnTo>
                        <a:pt x="184" y="128"/>
                      </a:lnTo>
                      <a:lnTo>
                        <a:pt x="184" y="135"/>
                      </a:lnTo>
                      <a:lnTo>
                        <a:pt x="177" y="135"/>
                      </a:lnTo>
                      <a:lnTo>
                        <a:pt x="184" y="135"/>
                      </a:lnTo>
                      <a:lnTo>
                        <a:pt x="177" y="135"/>
                      </a:lnTo>
                      <a:lnTo>
                        <a:pt x="184" y="135"/>
                      </a:lnTo>
                      <a:lnTo>
                        <a:pt x="184" y="128"/>
                      </a:lnTo>
                      <a:lnTo>
                        <a:pt x="184" y="135"/>
                      </a:lnTo>
                      <a:lnTo>
                        <a:pt x="191" y="128"/>
                      </a:lnTo>
                      <a:lnTo>
                        <a:pt x="191" y="135"/>
                      </a:lnTo>
                      <a:lnTo>
                        <a:pt x="191" y="128"/>
                      </a:lnTo>
                      <a:lnTo>
                        <a:pt x="191" y="135"/>
                      </a:lnTo>
                      <a:lnTo>
                        <a:pt x="184" y="135"/>
                      </a:lnTo>
                      <a:lnTo>
                        <a:pt x="191" y="135"/>
                      </a:lnTo>
                      <a:lnTo>
                        <a:pt x="191" y="128"/>
                      </a:lnTo>
                      <a:lnTo>
                        <a:pt x="198" y="128"/>
                      </a:lnTo>
                      <a:lnTo>
                        <a:pt x="205" y="128"/>
                      </a:lnTo>
                      <a:lnTo>
                        <a:pt x="205" y="121"/>
                      </a:lnTo>
                      <a:lnTo>
                        <a:pt x="205" y="128"/>
                      </a:lnTo>
                      <a:lnTo>
                        <a:pt x="205" y="135"/>
                      </a:lnTo>
                      <a:lnTo>
                        <a:pt x="198" y="135"/>
                      </a:lnTo>
                      <a:lnTo>
                        <a:pt x="191" y="135"/>
                      </a:lnTo>
                      <a:lnTo>
                        <a:pt x="198" y="135"/>
                      </a:lnTo>
                      <a:lnTo>
                        <a:pt x="191" y="142"/>
                      </a:lnTo>
                      <a:lnTo>
                        <a:pt x="198" y="142"/>
                      </a:lnTo>
                      <a:lnTo>
                        <a:pt x="191" y="142"/>
                      </a:lnTo>
                      <a:lnTo>
                        <a:pt x="184" y="142"/>
                      </a:lnTo>
                      <a:lnTo>
                        <a:pt x="177" y="142"/>
                      </a:lnTo>
                      <a:lnTo>
                        <a:pt x="177" y="149"/>
                      </a:lnTo>
                      <a:lnTo>
                        <a:pt x="184" y="149"/>
                      </a:lnTo>
                      <a:lnTo>
                        <a:pt x="177" y="149"/>
                      </a:lnTo>
                      <a:lnTo>
                        <a:pt x="184" y="149"/>
                      </a:lnTo>
                      <a:lnTo>
                        <a:pt x="191" y="149"/>
                      </a:lnTo>
                      <a:lnTo>
                        <a:pt x="184" y="149"/>
                      </a:lnTo>
                      <a:lnTo>
                        <a:pt x="184" y="156"/>
                      </a:lnTo>
                      <a:lnTo>
                        <a:pt x="184" y="163"/>
                      </a:lnTo>
                      <a:lnTo>
                        <a:pt x="184" y="156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84" y="163"/>
                      </a:lnTo>
                      <a:lnTo>
                        <a:pt x="184" y="170"/>
                      </a:lnTo>
                      <a:lnTo>
                        <a:pt x="184" y="163"/>
                      </a:lnTo>
                      <a:lnTo>
                        <a:pt x="184" y="170"/>
                      </a:lnTo>
                      <a:lnTo>
                        <a:pt x="191" y="170"/>
                      </a:lnTo>
                      <a:lnTo>
                        <a:pt x="191" y="163"/>
                      </a:lnTo>
                      <a:lnTo>
                        <a:pt x="191" y="156"/>
                      </a:lnTo>
                      <a:lnTo>
                        <a:pt x="198" y="156"/>
                      </a:lnTo>
                      <a:lnTo>
                        <a:pt x="198" y="149"/>
                      </a:lnTo>
                      <a:lnTo>
                        <a:pt x="205" y="149"/>
                      </a:lnTo>
                      <a:lnTo>
                        <a:pt x="205" y="142"/>
                      </a:lnTo>
                      <a:lnTo>
                        <a:pt x="212" y="142"/>
                      </a:lnTo>
                      <a:lnTo>
                        <a:pt x="212" y="149"/>
                      </a:lnTo>
                      <a:lnTo>
                        <a:pt x="205" y="149"/>
                      </a:lnTo>
                      <a:lnTo>
                        <a:pt x="205" y="156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198" y="170"/>
                      </a:lnTo>
                      <a:lnTo>
                        <a:pt x="205" y="170"/>
                      </a:lnTo>
                      <a:lnTo>
                        <a:pt x="198" y="170"/>
                      </a:lnTo>
                      <a:lnTo>
                        <a:pt x="198" y="177"/>
                      </a:lnTo>
                      <a:lnTo>
                        <a:pt x="198" y="170"/>
                      </a:lnTo>
                      <a:lnTo>
                        <a:pt x="205" y="170"/>
                      </a:lnTo>
                      <a:lnTo>
                        <a:pt x="198" y="177"/>
                      </a:lnTo>
                      <a:lnTo>
                        <a:pt x="205" y="177"/>
                      </a:lnTo>
                      <a:lnTo>
                        <a:pt x="205" y="170"/>
                      </a:lnTo>
                      <a:lnTo>
                        <a:pt x="212" y="170"/>
                      </a:lnTo>
                      <a:lnTo>
                        <a:pt x="212" y="163"/>
                      </a:lnTo>
                      <a:lnTo>
                        <a:pt x="212" y="156"/>
                      </a:lnTo>
                      <a:lnTo>
                        <a:pt x="212" y="163"/>
                      </a:lnTo>
                      <a:lnTo>
                        <a:pt x="219" y="163"/>
                      </a:lnTo>
                      <a:lnTo>
                        <a:pt x="219" y="170"/>
                      </a:lnTo>
                      <a:lnTo>
                        <a:pt x="219" y="177"/>
                      </a:lnTo>
                      <a:lnTo>
                        <a:pt x="212" y="177"/>
                      </a:lnTo>
                      <a:lnTo>
                        <a:pt x="212" y="184"/>
                      </a:lnTo>
                      <a:lnTo>
                        <a:pt x="212" y="192"/>
                      </a:lnTo>
                      <a:lnTo>
                        <a:pt x="205" y="192"/>
                      </a:lnTo>
                      <a:lnTo>
                        <a:pt x="212" y="192"/>
                      </a:lnTo>
                      <a:lnTo>
                        <a:pt x="205" y="192"/>
                      </a:lnTo>
                      <a:lnTo>
                        <a:pt x="212" y="192"/>
                      </a:lnTo>
                      <a:lnTo>
                        <a:pt x="212" y="199"/>
                      </a:lnTo>
                      <a:lnTo>
                        <a:pt x="212" y="206"/>
                      </a:lnTo>
                      <a:lnTo>
                        <a:pt x="205" y="206"/>
                      </a:lnTo>
                      <a:lnTo>
                        <a:pt x="205" y="213"/>
                      </a:lnTo>
                      <a:lnTo>
                        <a:pt x="198" y="206"/>
                      </a:lnTo>
                      <a:lnTo>
                        <a:pt x="191" y="206"/>
                      </a:lnTo>
                      <a:lnTo>
                        <a:pt x="198" y="206"/>
                      </a:lnTo>
                      <a:lnTo>
                        <a:pt x="191" y="206"/>
                      </a:lnTo>
                      <a:lnTo>
                        <a:pt x="191" y="213"/>
                      </a:lnTo>
                      <a:lnTo>
                        <a:pt x="191" y="206"/>
                      </a:lnTo>
                      <a:lnTo>
                        <a:pt x="184" y="206"/>
                      </a:lnTo>
                      <a:lnTo>
                        <a:pt x="191" y="206"/>
                      </a:lnTo>
                      <a:lnTo>
                        <a:pt x="184" y="206"/>
                      </a:lnTo>
                      <a:lnTo>
                        <a:pt x="191" y="199"/>
                      </a:lnTo>
                      <a:lnTo>
                        <a:pt x="184" y="199"/>
                      </a:lnTo>
                      <a:lnTo>
                        <a:pt x="184" y="206"/>
                      </a:lnTo>
                      <a:lnTo>
                        <a:pt x="184" y="199"/>
                      </a:lnTo>
                      <a:lnTo>
                        <a:pt x="191" y="199"/>
                      </a:lnTo>
                      <a:lnTo>
                        <a:pt x="191" y="192"/>
                      </a:lnTo>
                      <a:lnTo>
                        <a:pt x="191" y="199"/>
                      </a:lnTo>
                      <a:lnTo>
                        <a:pt x="191" y="192"/>
                      </a:lnTo>
                      <a:lnTo>
                        <a:pt x="191" y="199"/>
                      </a:lnTo>
                      <a:lnTo>
                        <a:pt x="184" y="199"/>
                      </a:lnTo>
                      <a:lnTo>
                        <a:pt x="191" y="192"/>
                      </a:lnTo>
                      <a:lnTo>
                        <a:pt x="184" y="192"/>
                      </a:lnTo>
                      <a:lnTo>
                        <a:pt x="191" y="192"/>
                      </a:lnTo>
                      <a:lnTo>
                        <a:pt x="191" y="184"/>
                      </a:lnTo>
                      <a:lnTo>
                        <a:pt x="191" y="192"/>
                      </a:lnTo>
                      <a:lnTo>
                        <a:pt x="191" y="184"/>
                      </a:lnTo>
                      <a:lnTo>
                        <a:pt x="191" y="192"/>
                      </a:lnTo>
                      <a:lnTo>
                        <a:pt x="184" y="192"/>
                      </a:lnTo>
                      <a:lnTo>
                        <a:pt x="184" y="184"/>
                      </a:lnTo>
                      <a:lnTo>
                        <a:pt x="184" y="192"/>
                      </a:lnTo>
                      <a:lnTo>
                        <a:pt x="184" y="199"/>
                      </a:lnTo>
                      <a:lnTo>
                        <a:pt x="177" y="199"/>
                      </a:lnTo>
                      <a:lnTo>
                        <a:pt x="170" y="206"/>
                      </a:lnTo>
                      <a:lnTo>
                        <a:pt x="170" y="199"/>
                      </a:lnTo>
                      <a:lnTo>
                        <a:pt x="170" y="192"/>
                      </a:lnTo>
                      <a:lnTo>
                        <a:pt x="170" y="184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84" y="177"/>
                      </a:lnTo>
                      <a:lnTo>
                        <a:pt x="177" y="177"/>
                      </a:lnTo>
                      <a:lnTo>
                        <a:pt x="177" y="170"/>
                      </a:lnTo>
                      <a:lnTo>
                        <a:pt x="177" y="163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70" y="156"/>
                      </a:lnTo>
                      <a:lnTo>
                        <a:pt x="170" y="163"/>
                      </a:lnTo>
                      <a:lnTo>
                        <a:pt x="163" y="163"/>
                      </a:lnTo>
                      <a:lnTo>
                        <a:pt x="163" y="170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56" y="170"/>
                      </a:lnTo>
                      <a:lnTo>
                        <a:pt x="163" y="170"/>
                      </a:lnTo>
                      <a:lnTo>
                        <a:pt x="156" y="170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41" y="177"/>
                      </a:lnTo>
                      <a:lnTo>
                        <a:pt x="141" y="184"/>
                      </a:lnTo>
                      <a:lnTo>
                        <a:pt x="141" y="192"/>
                      </a:lnTo>
                      <a:lnTo>
                        <a:pt x="134" y="192"/>
                      </a:lnTo>
                      <a:lnTo>
                        <a:pt x="134" y="199"/>
                      </a:lnTo>
                      <a:lnTo>
                        <a:pt x="127" y="199"/>
                      </a:lnTo>
                      <a:lnTo>
                        <a:pt x="134" y="199"/>
                      </a:lnTo>
                      <a:lnTo>
                        <a:pt x="127" y="199"/>
                      </a:lnTo>
                      <a:lnTo>
                        <a:pt x="120" y="199"/>
                      </a:lnTo>
                      <a:lnTo>
                        <a:pt x="113" y="199"/>
                      </a:lnTo>
                      <a:lnTo>
                        <a:pt x="113" y="192"/>
                      </a:lnTo>
                      <a:lnTo>
                        <a:pt x="120" y="192"/>
                      </a:lnTo>
                      <a:lnTo>
                        <a:pt x="127" y="192"/>
                      </a:lnTo>
                      <a:lnTo>
                        <a:pt x="127" y="184"/>
                      </a:lnTo>
                      <a:lnTo>
                        <a:pt x="134" y="184"/>
                      </a:lnTo>
                      <a:lnTo>
                        <a:pt x="134" y="177"/>
                      </a:lnTo>
                      <a:lnTo>
                        <a:pt x="134" y="170"/>
                      </a:lnTo>
                      <a:lnTo>
                        <a:pt x="141" y="170"/>
                      </a:lnTo>
                      <a:lnTo>
                        <a:pt x="149" y="170"/>
                      </a:lnTo>
                      <a:lnTo>
                        <a:pt x="149" y="163"/>
                      </a:lnTo>
                      <a:lnTo>
                        <a:pt x="156" y="163"/>
                      </a:lnTo>
                      <a:lnTo>
                        <a:pt x="149" y="163"/>
                      </a:lnTo>
                      <a:lnTo>
                        <a:pt x="149" y="170"/>
                      </a:lnTo>
                      <a:lnTo>
                        <a:pt x="149" y="163"/>
                      </a:lnTo>
                      <a:lnTo>
                        <a:pt x="149" y="170"/>
                      </a:lnTo>
                      <a:lnTo>
                        <a:pt x="141" y="170"/>
                      </a:lnTo>
                      <a:lnTo>
                        <a:pt x="141" y="163"/>
                      </a:lnTo>
                      <a:lnTo>
                        <a:pt x="149" y="163"/>
                      </a:lnTo>
                      <a:lnTo>
                        <a:pt x="149" y="156"/>
                      </a:lnTo>
                      <a:lnTo>
                        <a:pt x="141" y="156"/>
                      </a:lnTo>
                      <a:lnTo>
                        <a:pt x="149" y="163"/>
                      </a:lnTo>
                      <a:lnTo>
                        <a:pt x="141" y="163"/>
                      </a:lnTo>
                      <a:lnTo>
                        <a:pt x="141" y="170"/>
                      </a:lnTo>
                      <a:lnTo>
                        <a:pt x="134" y="170"/>
                      </a:lnTo>
                      <a:lnTo>
                        <a:pt x="141" y="170"/>
                      </a:lnTo>
                      <a:lnTo>
                        <a:pt x="141" y="163"/>
                      </a:lnTo>
                      <a:lnTo>
                        <a:pt x="134" y="170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27" y="170"/>
                      </a:lnTo>
                      <a:lnTo>
                        <a:pt x="127" y="163"/>
                      </a:lnTo>
                      <a:lnTo>
                        <a:pt x="127" y="170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0" y="170"/>
                      </a:lnTo>
                      <a:lnTo>
                        <a:pt x="127" y="170"/>
                      </a:lnTo>
                      <a:lnTo>
                        <a:pt x="120" y="170"/>
                      </a:lnTo>
                      <a:lnTo>
                        <a:pt x="127" y="170"/>
                      </a:lnTo>
                      <a:lnTo>
                        <a:pt x="120" y="170"/>
                      </a:lnTo>
                      <a:lnTo>
                        <a:pt x="120" y="177"/>
                      </a:lnTo>
                      <a:lnTo>
                        <a:pt x="120" y="170"/>
                      </a:lnTo>
                      <a:lnTo>
                        <a:pt x="120" y="177"/>
                      </a:lnTo>
                      <a:lnTo>
                        <a:pt x="113" y="170"/>
                      </a:lnTo>
                      <a:lnTo>
                        <a:pt x="113" y="177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06" y="170"/>
                      </a:lnTo>
                      <a:lnTo>
                        <a:pt x="113" y="170"/>
                      </a:lnTo>
                      <a:lnTo>
                        <a:pt x="120" y="163"/>
                      </a:lnTo>
                      <a:lnTo>
                        <a:pt x="113" y="170"/>
                      </a:lnTo>
                      <a:lnTo>
                        <a:pt x="113" y="163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20" y="149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13" y="163"/>
                      </a:lnTo>
                      <a:lnTo>
                        <a:pt x="113" y="156"/>
                      </a:lnTo>
                      <a:lnTo>
                        <a:pt x="113" y="163"/>
                      </a:lnTo>
                      <a:lnTo>
                        <a:pt x="106" y="163"/>
                      </a:lnTo>
                      <a:lnTo>
                        <a:pt x="113" y="156"/>
                      </a:lnTo>
                      <a:lnTo>
                        <a:pt x="106" y="163"/>
                      </a:lnTo>
                      <a:lnTo>
                        <a:pt x="106" y="156"/>
                      </a:lnTo>
                      <a:lnTo>
                        <a:pt x="106" y="163"/>
                      </a:lnTo>
                      <a:lnTo>
                        <a:pt x="106" y="170"/>
                      </a:lnTo>
                      <a:lnTo>
                        <a:pt x="106" y="163"/>
                      </a:lnTo>
                      <a:lnTo>
                        <a:pt x="106" y="170"/>
                      </a:lnTo>
                      <a:lnTo>
                        <a:pt x="106" y="163"/>
                      </a:lnTo>
                      <a:lnTo>
                        <a:pt x="99" y="170"/>
                      </a:lnTo>
                      <a:lnTo>
                        <a:pt x="99" y="163"/>
                      </a:lnTo>
                      <a:lnTo>
                        <a:pt x="99" y="170"/>
                      </a:lnTo>
                      <a:lnTo>
                        <a:pt x="99" y="163"/>
                      </a:lnTo>
                      <a:lnTo>
                        <a:pt x="99" y="170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85" y="163"/>
                      </a:lnTo>
                      <a:lnTo>
                        <a:pt x="92" y="170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85" y="170"/>
                      </a:lnTo>
                      <a:lnTo>
                        <a:pt x="78" y="170"/>
                      </a:lnTo>
                      <a:lnTo>
                        <a:pt x="71" y="170"/>
                      </a:lnTo>
                      <a:lnTo>
                        <a:pt x="78" y="170"/>
                      </a:lnTo>
                      <a:lnTo>
                        <a:pt x="71" y="170"/>
                      </a:lnTo>
                      <a:lnTo>
                        <a:pt x="71" y="163"/>
                      </a:lnTo>
                      <a:lnTo>
                        <a:pt x="71" y="170"/>
                      </a:lnTo>
                      <a:lnTo>
                        <a:pt x="71" y="163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56" y="170"/>
                      </a:lnTo>
                      <a:lnTo>
                        <a:pt x="64" y="170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49" y="163"/>
                      </a:lnTo>
                      <a:lnTo>
                        <a:pt x="42" y="163"/>
                      </a:lnTo>
                      <a:lnTo>
                        <a:pt x="49" y="163"/>
                      </a:lnTo>
                      <a:lnTo>
                        <a:pt x="42" y="163"/>
                      </a:lnTo>
                      <a:lnTo>
                        <a:pt x="35" y="163"/>
                      </a:lnTo>
                      <a:lnTo>
                        <a:pt x="42" y="163"/>
                      </a:lnTo>
                      <a:lnTo>
                        <a:pt x="35" y="163"/>
                      </a:lnTo>
                      <a:lnTo>
                        <a:pt x="35" y="156"/>
                      </a:lnTo>
                      <a:lnTo>
                        <a:pt x="35" y="163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1" y="170"/>
                      </a:lnTo>
                      <a:lnTo>
                        <a:pt x="14" y="170"/>
                      </a:lnTo>
                      <a:lnTo>
                        <a:pt x="21" y="170"/>
                      </a:lnTo>
                      <a:lnTo>
                        <a:pt x="14" y="170"/>
                      </a:lnTo>
                      <a:lnTo>
                        <a:pt x="7" y="170"/>
                      </a:lnTo>
                      <a:lnTo>
                        <a:pt x="7" y="163"/>
                      </a:lnTo>
                      <a:lnTo>
                        <a:pt x="7" y="156"/>
                      </a:lnTo>
                      <a:lnTo>
                        <a:pt x="0" y="156"/>
                      </a:lnTo>
                      <a:lnTo>
                        <a:pt x="7" y="156"/>
                      </a:lnTo>
                      <a:lnTo>
                        <a:pt x="7" y="149"/>
                      </a:lnTo>
                      <a:lnTo>
                        <a:pt x="14" y="149"/>
                      </a:lnTo>
                      <a:lnTo>
                        <a:pt x="14" y="142"/>
                      </a:lnTo>
                      <a:lnTo>
                        <a:pt x="21" y="142"/>
                      </a:lnTo>
                      <a:lnTo>
                        <a:pt x="28" y="135"/>
                      </a:lnTo>
                      <a:lnTo>
                        <a:pt x="35" y="135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21" y="128"/>
                      </a:lnTo>
                      <a:lnTo>
                        <a:pt x="14" y="128"/>
                      </a:lnTo>
                      <a:lnTo>
                        <a:pt x="7" y="128"/>
                      </a:lnTo>
                      <a:lnTo>
                        <a:pt x="7" y="135"/>
                      </a:lnTo>
                      <a:lnTo>
                        <a:pt x="7" y="128"/>
                      </a:lnTo>
                      <a:lnTo>
                        <a:pt x="14" y="128"/>
                      </a:lnTo>
                      <a:lnTo>
                        <a:pt x="14" y="121"/>
                      </a:lnTo>
                      <a:lnTo>
                        <a:pt x="21" y="121"/>
                      </a:lnTo>
                      <a:lnTo>
                        <a:pt x="14" y="121"/>
                      </a:lnTo>
                      <a:lnTo>
                        <a:pt x="14" y="128"/>
                      </a:lnTo>
                      <a:lnTo>
                        <a:pt x="21" y="128"/>
                      </a:lnTo>
                      <a:lnTo>
                        <a:pt x="21" y="121"/>
                      </a:lnTo>
                      <a:lnTo>
                        <a:pt x="21" y="128"/>
                      </a:lnTo>
                      <a:lnTo>
                        <a:pt x="28" y="128"/>
                      </a:lnTo>
                      <a:lnTo>
                        <a:pt x="28" y="121"/>
                      </a:lnTo>
                      <a:lnTo>
                        <a:pt x="28" y="114"/>
                      </a:lnTo>
                      <a:lnTo>
                        <a:pt x="28" y="107"/>
                      </a:lnTo>
                      <a:lnTo>
                        <a:pt x="35" y="107"/>
                      </a:lnTo>
                      <a:lnTo>
                        <a:pt x="35" y="99"/>
                      </a:lnTo>
                      <a:lnTo>
                        <a:pt x="35" y="107"/>
                      </a:lnTo>
                      <a:lnTo>
                        <a:pt x="42" y="107"/>
                      </a:lnTo>
                      <a:lnTo>
                        <a:pt x="49" y="114"/>
                      </a:lnTo>
                      <a:lnTo>
                        <a:pt x="49" y="107"/>
                      </a:lnTo>
                      <a:lnTo>
                        <a:pt x="42" y="107"/>
                      </a:lnTo>
                      <a:lnTo>
                        <a:pt x="42" y="99"/>
                      </a:lnTo>
                      <a:lnTo>
                        <a:pt x="42" y="107"/>
                      </a:lnTo>
                      <a:lnTo>
                        <a:pt x="49" y="107"/>
                      </a:lnTo>
                      <a:lnTo>
                        <a:pt x="49" y="99"/>
                      </a:lnTo>
                      <a:lnTo>
                        <a:pt x="49" y="107"/>
                      </a:lnTo>
                      <a:lnTo>
                        <a:pt x="49" y="99"/>
                      </a:lnTo>
                      <a:lnTo>
                        <a:pt x="42" y="99"/>
                      </a:lnTo>
                      <a:lnTo>
                        <a:pt x="49" y="99"/>
                      </a:lnTo>
                      <a:lnTo>
                        <a:pt x="42" y="99"/>
                      </a:lnTo>
                      <a:lnTo>
                        <a:pt x="42" y="92"/>
                      </a:lnTo>
                      <a:lnTo>
                        <a:pt x="42" y="85"/>
                      </a:lnTo>
                      <a:lnTo>
                        <a:pt x="49" y="85"/>
                      </a:lnTo>
                      <a:lnTo>
                        <a:pt x="49" y="92"/>
                      </a:lnTo>
                      <a:lnTo>
                        <a:pt x="49" y="85"/>
                      </a:lnTo>
                      <a:lnTo>
                        <a:pt x="56" y="85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49" y="85"/>
                      </a:lnTo>
                      <a:lnTo>
                        <a:pt x="49" y="78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56" y="64"/>
                      </a:lnTo>
                      <a:lnTo>
                        <a:pt x="64" y="64"/>
                      </a:lnTo>
                      <a:lnTo>
                        <a:pt x="64" y="71"/>
                      </a:lnTo>
                      <a:lnTo>
                        <a:pt x="64" y="64"/>
                      </a:lnTo>
                      <a:lnTo>
                        <a:pt x="56" y="64"/>
                      </a:lnTo>
                      <a:lnTo>
                        <a:pt x="56" y="57"/>
                      </a:lnTo>
                      <a:lnTo>
                        <a:pt x="64" y="57"/>
                      </a:lnTo>
                      <a:lnTo>
                        <a:pt x="64" y="50"/>
                      </a:lnTo>
                      <a:lnTo>
                        <a:pt x="64" y="43"/>
                      </a:lnTo>
                      <a:lnTo>
                        <a:pt x="71" y="43"/>
                      </a:lnTo>
                      <a:lnTo>
                        <a:pt x="78" y="43"/>
                      </a:lnTo>
                      <a:lnTo>
                        <a:pt x="71" y="43"/>
                      </a:lnTo>
                      <a:lnTo>
                        <a:pt x="71" y="36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78" y="36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0" y="7"/>
                      </a:lnTo>
                      <a:lnTo>
                        <a:pt x="120" y="0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2" name="Freeform 3584"/>
                <p:cNvSpPr>
                  <a:spLocks/>
                </p:cNvSpPr>
                <p:nvPr/>
              </p:nvSpPr>
              <p:spPr bwMode="auto">
                <a:xfrm>
                  <a:off x="3745" y="2197"/>
                  <a:ext cx="219" cy="213"/>
                </a:xfrm>
                <a:custGeom>
                  <a:avLst/>
                  <a:gdLst>
                    <a:gd name="T0" fmla="*/ 106 w 219"/>
                    <a:gd name="T1" fmla="*/ 14 h 213"/>
                    <a:gd name="T2" fmla="*/ 113 w 219"/>
                    <a:gd name="T3" fmla="*/ 29 h 213"/>
                    <a:gd name="T4" fmla="*/ 92 w 219"/>
                    <a:gd name="T5" fmla="*/ 50 h 213"/>
                    <a:gd name="T6" fmla="*/ 92 w 219"/>
                    <a:gd name="T7" fmla="*/ 64 h 213"/>
                    <a:gd name="T8" fmla="*/ 106 w 219"/>
                    <a:gd name="T9" fmla="*/ 64 h 213"/>
                    <a:gd name="T10" fmla="*/ 120 w 219"/>
                    <a:gd name="T11" fmla="*/ 64 h 213"/>
                    <a:gd name="T12" fmla="*/ 106 w 219"/>
                    <a:gd name="T13" fmla="*/ 85 h 213"/>
                    <a:gd name="T14" fmla="*/ 120 w 219"/>
                    <a:gd name="T15" fmla="*/ 85 h 213"/>
                    <a:gd name="T16" fmla="*/ 127 w 219"/>
                    <a:gd name="T17" fmla="*/ 92 h 213"/>
                    <a:gd name="T18" fmla="*/ 141 w 219"/>
                    <a:gd name="T19" fmla="*/ 85 h 213"/>
                    <a:gd name="T20" fmla="*/ 134 w 219"/>
                    <a:gd name="T21" fmla="*/ 107 h 213"/>
                    <a:gd name="T22" fmla="*/ 149 w 219"/>
                    <a:gd name="T23" fmla="*/ 92 h 213"/>
                    <a:gd name="T24" fmla="*/ 163 w 219"/>
                    <a:gd name="T25" fmla="*/ 92 h 213"/>
                    <a:gd name="T26" fmla="*/ 177 w 219"/>
                    <a:gd name="T27" fmla="*/ 85 h 213"/>
                    <a:gd name="T28" fmla="*/ 191 w 219"/>
                    <a:gd name="T29" fmla="*/ 107 h 213"/>
                    <a:gd name="T30" fmla="*/ 170 w 219"/>
                    <a:gd name="T31" fmla="*/ 114 h 213"/>
                    <a:gd name="T32" fmla="*/ 177 w 219"/>
                    <a:gd name="T33" fmla="*/ 121 h 213"/>
                    <a:gd name="T34" fmla="*/ 184 w 219"/>
                    <a:gd name="T35" fmla="*/ 128 h 213"/>
                    <a:gd name="T36" fmla="*/ 184 w 219"/>
                    <a:gd name="T37" fmla="*/ 128 h 213"/>
                    <a:gd name="T38" fmla="*/ 191 w 219"/>
                    <a:gd name="T39" fmla="*/ 128 h 213"/>
                    <a:gd name="T40" fmla="*/ 198 w 219"/>
                    <a:gd name="T41" fmla="*/ 135 h 213"/>
                    <a:gd name="T42" fmla="*/ 177 w 219"/>
                    <a:gd name="T43" fmla="*/ 149 h 213"/>
                    <a:gd name="T44" fmla="*/ 177 w 219"/>
                    <a:gd name="T45" fmla="*/ 163 h 213"/>
                    <a:gd name="T46" fmla="*/ 205 w 219"/>
                    <a:gd name="T47" fmla="*/ 149 h 213"/>
                    <a:gd name="T48" fmla="*/ 205 w 219"/>
                    <a:gd name="T49" fmla="*/ 163 h 213"/>
                    <a:gd name="T50" fmla="*/ 198 w 219"/>
                    <a:gd name="T51" fmla="*/ 177 h 213"/>
                    <a:gd name="T52" fmla="*/ 212 w 219"/>
                    <a:gd name="T53" fmla="*/ 177 h 213"/>
                    <a:gd name="T54" fmla="*/ 205 w 219"/>
                    <a:gd name="T55" fmla="*/ 213 h 213"/>
                    <a:gd name="T56" fmla="*/ 191 w 219"/>
                    <a:gd name="T57" fmla="*/ 199 h 213"/>
                    <a:gd name="T58" fmla="*/ 191 w 219"/>
                    <a:gd name="T59" fmla="*/ 192 h 213"/>
                    <a:gd name="T60" fmla="*/ 184 w 219"/>
                    <a:gd name="T61" fmla="*/ 199 h 213"/>
                    <a:gd name="T62" fmla="*/ 177 w 219"/>
                    <a:gd name="T63" fmla="*/ 184 h 213"/>
                    <a:gd name="T64" fmla="*/ 170 w 219"/>
                    <a:gd name="T65" fmla="*/ 156 h 213"/>
                    <a:gd name="T66" fmla="*/ 156 w 219"/>
                    <a:gd name="T67" fmla="*/ 170 h 213"/>
                    <a:gd name="T68" fmla="*/ 127 w 219"/>
                    <a:gd name="T69" fmla="*/ 199 h 213"/>
                    <a:gd name="T70" fmla="*/ 134 w 219"/>
                    <a:gd name="T71" fmla="*/ 177 h 213"/>
                    <a:gd name="T72" fmla="*/ 141 w 219"/>
                    <a:gd name="T73" fmla="*/ 170 h 213"/>
                    <a:gd name="T74" fmla="*/ 141 w 219"/>
                    <a:gd name="T75" fmla="*/ 163 h 213"/>
                    <a:gd name="T76" fmla="*/ 120 w 219"/>
                    <a:gd name="T77" fmla="*/ 177 h 213"/>
                    <a:gd name="T78" fmla="*/ 120 w 219"/>
                    <a:gd name="T79" fmla="*/ 177 h 213"/>
                    <a:gd name="T80" fmla="*/ 120 w 219"/>
                    <a:gd name="T81" fmla="*/ 170 h 213"/>
                    <a:gd name="T82" fmla="*/ 120 w 219"/>
                    <a:gd name="T83" fmla="*/ 156 h 213"/>
                    <a:gd name="T84" fmla="*/ 113 w 219"/>
                    <a:gd name="T85" fmla="*/ 163 h 213"/>
                    <a:gd name="T86" fmla="*/ 99 w 219"/>
                    <a:gd name="T87" fmla="*/ 170 h 213"/>
                    <a:gd name="T88" fmla="*/ 92 w 219"/>
                    <a:gd name="T89" fmla="*/ 163 h 213"/>
                    <a:gd name="T90" fmla="*/ 78 w 219"/>
                    <a:gd name="T91" fmla="*/ 170 h 213"/>
                    <a:gd name="T92" fmla="*/ 64 w 219"/>
                    <a:gd name="T93" fmla="*/ 170 h 213"/>
                    <a:gd name="T94" fmla="*/ 56 w 219"/>
                    <a:gd name="T95" fmla="*/ 163 h 213"/>
                    <a:gd name="T96" fmla="*/ 28 w 219"/>
                    <a:gd name="T97" fmla="*/ 163 h 213"/>
                    <a:gd name="T98" fmla="*/ 7 w 219"/>
                    <a:gd name="T99" fmla="*/ 170 h 213"/>
                    <a:gd name="T100" fmla="*/ 35 w 219"/>
                    <a:gd name="T101" fmla="*/ 135 h 213"/>
                    <a:gd name="T102" fmla="*/ 21 w 219"/>
                    <a:gd name="T103" fmla="*/ 121 h 213"/>
                    <a:gd name="T104" fmla="*/ 35 w 219"/>
                    <a:gd name="T105" fmla="*/ 107 h 213"/>
                    <a:gd name="T106" fmla="*/ 49 w 219"/>
                    <a:gd name="T107" fmla="*/ 99 h 213"/>
                    <a:gd name="T108" fmla="*/ 49 w 219"/>
                    <a:gd name="T109" fmla="*/ 85 h 213"/>
                    <a:gd name="T110" fmla="*/ 49 w 219"/>
                    <a:gd name="T111" fmla="*/ 71 h 213"/>
                    <a:gd name="T112" fmla="*/ 64 w 219"/>
                    <a:gd name="T113" fmla="*/ 43 h 213"/>
                    <a:gd name="T114" fmla="*/ 78 w 219"/>
                    <a:gd name="T115" fmla="*/ 29 h 213"/>
                    <a:gd name="T116" fmla="*/ 85 w 219"/>
                    <a:gd name="T117" fmla="*/ 7 h 21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19"/>
                    <a:gd name="T178" fmla="*/ 0 h 213"/>
                    <a:gd name="T179" fmla="*/ 219 w 219"/>
                    <a:gd name="T180" fmla="*/ 213 h 21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19" h="213">
                      <a:moveTo>
                        <a:pt x="127" y="0"/>
                      </a:moveTo>
                      <a:lnTo>
                        <a:pt x="127" y="7"/>
                      </a:lnTo>
                      <a:lnTo>
                        <a:pt x="120" y="7"/>
                      </a:lnTo>
                      <a:lnTo>
                        <a:pt x="127" y="7"/>
                      </a:lnTo>
                      <a:lnTo>
                        <a:pt x="127" y="14"/>
                      </a:lnTo>
                      <a:lnTo>
                        <a:pt x="120" y="14"/>
                      </a:lnTo>
                      <a:lnTo>
                        <a:pt x="120" y="7"/>
                      </a:lnTo>
                      <a:lnTo>
                        <a:pt x="113" y="7"/>
                      </a:lnTo>
                      <a:lnTo>
                        <a:pt x="106" y="7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06" y="14"/>
                      </a:lnTo>
                      <a:lnTo>
                        <a:pt x="113" y="14"/>
                      </a:lnTo>
                      <a:lnTo>
                        <a:pt x="113" y="21"/>
                      </a:lnTo>
                      <a:lnTo>
                        <a:pt x="113" y="14"/>
                      </a:lnTo>
                      <a:lnTo>
                        <a:pt x="120" y="14"/>
                      </a:lnTo>
                      <a:lnTo>
                        <a:pt x="120" y="21"/>
                      </a:lnTo>
                      <a:lnTo>
                        <a:pt x="113" y="29"/>
                      </a:lnTo>
                      <a:lnTo>
                        <a:pt x="120" y="29"/>
                      </a:lnTo>
                      <a:lnTo>
                        <a:pt x="113" y="29"/>
                      </a:lnTo>
                      <a:lnTo>
                        <a:pt x="113" y="36"/>
                      </a:lnTo>
                      <a:lnTo>
                        <a:pt x="106" y="36"/>
                      </a:lnTo>
                      <a:lnTo>
                        <a:pt x="106" y="29"/>
                      </a:lnTo>
                      <a:lnTo>
                        <a:pt x="106" y="36"/>
                      </a:lnTo>
                      <a:lnTo>
                        <a:pt x="106" y="29"/>
                      </a:lnTo>
                      <a:lnTo>
                        <a:pt x="106" y="36"/>
                      </a:lnTo>
                      <a:lnTo>
                        <a:pt x="106" y="43"/>
                      </a:lnTo>
                      <a:lnTo>
                        <a:pt x="99" y="43"/>
                      </a:lnTo>
                      <a:lnTo>
                        <a:pt x="99" y="50"/>
                      </a:lnTo>
                      <a:lnTo>
                        <a:pt x="92" y="50"/>
                      </a:lnTo>
                      <a:lnTo>
                        <a:pt x="99" y="50"/>
                      </a:lnTo>
                      <a:lnTo>
                        <a:pt x="92" y="50"/>
                      </a:lnTo>
                      <a:lnTo>
                        <a:pt x="99" y="50"/>
                      </a:lnTo>
                      <a:lnTo>
                        <a:pt x="99" y="57"/>
                      </a:lnTo>
                      <a:lnTo>
                        <a:pt x="92" y="57"/>
                      </a:lnTo>
                      <a:lnTo>
                        <a:pt x="92" y="64"/>
                      </a:lnTo>
                      <a:lnTo>
                        <a:pt x="92" y="57"/>
                      </a:lnTo>
                      <a:lnTo>
                        <a:pt x="92" y="64"/>
                      </a:lnTo>
                      <a:lnTo>
                        <a:pt x="85" y="64"/>
                      </a:lnTo>
                      <a:lnTo>
                        <a:pt x="92" y="64"/>
                      </a:lnTo>
                      <a:lnTo>
                        <a:pt x="85" y="64"/>
                      </a:lnTo>
                      <a:lnTo>
                        <a:pt x="85" y="71"/>
                      </a:lnTo>
                      <a:lnTo>
                        <a:pt x="85" y="78"/>
                      </a:lnTo>
                      <a:lnTo>
                        <a:pt x="85" y="85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2" y="71"/>
                      </a:lnTo>
                      <a:lnTo>
                        <a:pt x="99" y="71"/>
                      </a:lnTo>
                      <a:lnTo>
                        <a:pt x="99" y="64"/>
                      </a:lnTo>
                      <a:lnTo>
                        <a:pt x="106" y="64"/>
                      </a:lnTo>
                      <a:lnTo>
                        <a:pt x="106" y="57"/>
                      </a:lnTo>
                      <a:lnTo>
                        <a:pt x="106" y="64"/>
                      </a:lnTo>
                      <a:lnTo>
                        <a:pt x="106" y="71"/>
                      </a:lnTo>
                      <a:lnTo>
                        <a:pt x="106" y="64"/>
                      </a:lnTo>
                      <a:lnTo>
                        <a:pt x="113" y="64"/>
                      </a:lnTo>
                      <a:lnTo>
                        <a:pt x="113" y="71"/>
                      </a:lnTo>
                      <a:lnTo>
                        <a:pt x="113" y="64"/>
                      </a:lnTo>
                      <a:lnTo>
                        <a:pt x="113" y="71"/>
                      </a:lnTo>
                      <a:lnTo>
                        <a:pt x="120" y="71"/>
                      </a:lnTo>
                      <a:lnTo>
                        <a:pt x="120" y="64"/>
                      </a:lnTo>
                      <a:lnTo>
                        <a:pt x="127" y="71"/>
                      </a:lnTo>
                      <a:lnTo>
                        <a:pt x="127" y="64"/>
                      </a:lnTo>
                      <a:lnTo>
                        <a:pt x="127" y="71"/>
                      </a:lnTo>
                      <a:lnTo>
                        <a:pt x="120" y="71"/>
                      </a:lnTo>
                      <a:lnTo>
                        <a:pt x="120" y="78"/>
                      </a:lnTo>
                      <a:lnTo>
                        <a:pt x="113" y="78"/>
                      </a:lnTo>
                      <a:lnTo>
                        <a:pt x="106" y="78"/>
                      </a:lnTo>
                      <a:lnTo>
                        <a:pt x="113" y="78"/>
                      </a:lnTo>
                      <a:lnTo>
                        <a:pt x="106" y="78"/>
                      </a:lnTo>
                      <a:lnTo>
                        <a:pt x="106" y="85"/>
                      </a:lnTo>
                      <a:lnTo>
                        <a:pt x="106" y="78"/>
                      </a:lnTo>
                      <a:lnTo>
                        <a:pt x="113" y="78"/>
                      </a:lnTo>
                      <a:lnTo>
                        <a:pt x="113" y="85"/>
                      </a:lnTo>
                      <a:lnTo>
                        <a:pt x="106" y="85"/>
                      </a:lnTo>
                      <a:lnTo>
                        <a:pt x="106" y="92"/>
                      </a:lnTo>
                      <a:lnTo>
                        <a:pt x="113" y="92"/>
                      </a:lnTo>
                      <a:lnTo>
                        <a:pt x="113" y="85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0" y="85"/>
                      </a:lnTo>
                      <a:lnTo>
                        <a:pt x="120" y="92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27" y="92"/>
                      </a:lnTo>
                      <a:lnTo>
                        <a:pt x="127" y="85"/>
                      </a:lnTo>
                      <a:lnTo>
                        <a:pt x="134" y="85"/>
                      </a:lnTo>
                      <a:lnTo>
                        <a:pt x="127" y="85"/>
                      </a:lnTo>
                      <a:lnTo>
                        <a:pt x="134" y="85"/>
                      </a:lnTo>
                      <a:lnTo>
                        <a:pt x="127" y="92"/>
                      </a:lnTo>
                      <a:lnTo>
                        <a:pt x="134" y="92"/>
                      </a:lnTo>
                      <a:lnTo>
                        <a:pt x="127" y="92"/>
                      </a:lnTo>
                      <a:lnTo>
                        <a:pt x="134" y="92"/>
                      </a:lnTo>
                      <a:lnTo>
                        <a:pt x="134" y="85"/>
                      </a:lnTo>
                      <a:lnTo>
                        <a:pt x="141" y="85"/>
                      </a:lnTo>
                      <a:lnTo>
                        <a:pt x="134" y="85"/>
                      </a:lnTo>
                      <a:lnTo>
                        <a:pt x="141" y="85"/>
                      </a:lnTo>
                      <a:lnTo>
                        <a:pt x="141" y="92"/>
                      </a:lnTo>
                      <a:lnTo>
                        <a:pt x="134" y="92"/>
                      </a:lnTo>
                      <a:lnTo>
                        <a:pt x="141" y="92"/>
                      </a:lnTo>
                      <a:lnTo>
                        <a:pt x="134" y="92"/>
                      </a:lnTo>
                      <a:lnTo>
                        <a:pt x="134" y="99"/>
                      </a:lnTo>
                      <a:lnTo>
                        <a:pt x="134" y="107"/>
                      </a:lnTo>
                      <a:lnTo>
                        <a:pt x="127" y="107"/>
                      </a:lnTo>
                      <a:lnTo>
                        <a:pt x="134" y="107"/>
                      </a:lnTo>
                      <a:lnTo>
                        <a:pt x="134" y="99"/>
                      </a:lnTo>
                      <a:lnTo>
                        <a:pt x="141" y="99"/>
                      </a:lnTo>
                      <a:lnTo>
                        <a:pt x="141" y="92"/>
                      </a:lnTo>
                      <a:lnTo>
                        <a:pt x="141" y="99"/>
                      </a:lnTo>
                      <a:lnTo>
                        <a:pt x="141" y="92"/>
                      </a:lnTo>
                      <a:lnTo>
                        <a:pt x="149" y="92"/>
                      </a:lnTo>
                      <a:lnTo>
                        <a:pt x="149" y="99"/>
                      </a:lnTo>
                      <a:lnTo>
                        <a:pt x="149" y="92"/>
                      </a:lnTo>
                      <a:lnTo>
                        <a:pt x="149" y="99"/>
                      </a:lnTo>
                      <a:lnTo>
                        <a:pt x="149" y="92"/>
                      </a:lnTo>
                      <a:lnTo>
                        <a:pt x="156" y="92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56" y="85"/>
                      </a:lnTo>
                      <a:lnTo>
                        <a:pt x="156" y="92"/>
                      </a:lnTo>
                      <a:lnTo>
                        <a:pt x="163" y="92"/>
                      </a:lnTo>
                      <a:lnTo>
                        <a:pt x="163" y="85"/>
                      </a:lnTo>
                      <a:lnTo>
                        <a:pt x="163" y="92"/>
                      </a:lnTo>
                      <a:lnTo>
                        <a:pt x="156" y="99"/>
                      </a:lnTo>
                      <a:lnTo>
                        <a:pt x="163" y="99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63" y="92"/>
                      </a:lnTo>
                      <a:lnTo>
                        <a:pt x="170" y="92"/>
                      </a:lnTo>
                      <a:lnTo>
                        <a:pt x="170" y="85"/>
                      </a:lnTo>
                      <a:lnTo>
                        <a:pt x="177" y="85"/>
                      </a:lnTo>
                      <a:lnTo>
                        <a:pt x="177" y="92"/>
                      </a:lnTo>
                      <a:lnTo>
                        <a:pt x="177" y="85"/>
                      </a:lnTo>
                      <a:lnTo>
                        <a:pt x="177" y="92"/>
                      </a:lnTo>
                      <a:lnTo>
                        <a:pt x="184" y="92"/>
                      </a:lnTo>
                      <a:lnTo>
                        <a:pt x="191" y="92"/>
                      </a:lnTo>
                      <a:lnTo>
                        <a:pt x="191" y="99"/>
                      </a:lnTo>
                      <a:lnTo>
                        <a:pt x="191" y="107"/>
                      </a:lnTo>
                      <a:lnTo>
                        <a:pt x="184" y="99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91" y="107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84" y="107"/>
                      </a:lnTo>
                      <a:lnTo>
                        <a:pt x="177" y="107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77" y="114"/>
                      </a:lnTo>
                      <a:lnTo>
                        <a:pt x="170" y="114"/>
                      </a:lnTo>
                      <a:lnTo>
                        <a:pt x="170" y="121"/>
                      </a:lnTo>
                      <a:lnTo>
                        <a:pt x="177" y="114"/>
                      </a:lnTo>
                      <a:lnTo>
                        <a:pt x="177" y="121"/>
                      </a:lnTo>
                      <a:lnTo>
                        <a:pt x="177" y="114"/>
                      </a:lnTo>
                      <a:lnTo>
                        <a:pt x="184" y="114"/>
                      </a:lnTo>
                      <a:lnTo>
                        <a:pt x="177" y="121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77" y="128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77" y="121"/>
                      </a:lnTo>
                      <a:lnTo>
                        <a:pt x="184" y="121"/>
                      </a:lnTo>
                      <a:lnTo>
                        <a:pt x="191" y="121"/>
                      </a:lnTo>
                      <a:lnTo>
                        <a:pt x="184" y="121"/>
                      </a:lnTo>
                      <a:lnTo>
                        <a:pt x="191" y="121"/>
                      </a:lnTo>
                      <a:lnTo>
                        <a:pt x="184" y="121"/>
                      </a:lnTo>
                      <a:lnTo>
                        <a:pt x="184" y="128"/>
                      </a:lnTo>
                      <a:lnTo>
                        <a:pt x="184" y="121"/>
                      </a:lnTo>
                      <a:lnTo>
                        <a:pt x="184" y="128"/>
                      </a:lnTo>
                      <a:lnTo>
                        <a:pt x="177" y="128"/>
                      </a:lnTo>
                      <a:lnTo>
                        <a:pt x="184" y="128"/>
                      </a:lnTo>
                      <a:lnTo>
                        <a:pt x="177" y="128"/>
                      </a:lnTo>
                      <a:lnTo>
                        <a:pt x="177" y="135"/>
                      </a:lnTo>
                      <a:lnTo>
                        <a:pt x="170" y="135"/>
                      </a:lnTo>
                      <a:lnTo>
                        <a:pt x="177" y="135"/>
                      </a:lnTo>
                      <a:lnTo>
                        <a:pt x="177" y="128"/>
                      </a:lnTo>
                      <a:lnTo>
                        <a:pt x="184" y="128"/>
                      </a:lnTo>
                      <a:lnTo>
                        <a:pt x="184" y="135"/>
                      </a:lnTo>
                      <a:lnTo>
                        <a:pt x="177" y="135"/>
                      </a:lnTo>
                      <a:lnTo>
                        <a:pt x="184" y="135"/>
                      </a:lnTo>
                      <a:lnTo>
                        <a:pt x="177" y="135"/>
                      </a:lnTo>
                      <a:lnTo>
                        <a:pt x="184" y="135"/>
                      </a:lnTo>
                      <a:lnTo>
                        <a:pt x="184" y="128"/>
                      </a:lnTo>
                      <a:lnTo>
                        <a:pt x="184" y="135"/>
                      </a:lnTo>
                      <a:lnTo>
                        <a:pt x="191" y="128"/>
                      </a:lnTo>
                      <a:lnTo>
                        <a:pt x="191" y="135"/>
                      </a:lnTo>
                      <a:lnTo>
                        <a:pt x="191" y="128"/>
                      </a:lnTo>
                      <a:lnTo>
                        <a:pt x="191" y="135"/>
                      </a:lnTo>
                      <a:lnTo>
                        <a:pt x="184" y="135"/>
                      </a:lnTo>
                      <a:lnTo>
                        <a:pt x="191" y="135"/>
                      </a:lnTo>
                      <a:lnTo>
                        <a:pt x="191" y="128"/>
                      </a:lnTo>
                      <a:lnTo>
                        <a:pt x="198" y="128"/>
                      </a:lnTo>
                      <a:lnTo>
                        <a:pt x="205" y="128"/>
                      </a:lnTo>
                      <a:lnTo>
                        <a:pt x="205" y="121"/>
                      </a:lnTo>
                      <a:lnTo>
                        <a:pt x="205" y="128"/>
                      </a:lnTo>
                      <a:lnTo>
                        <a:pt x="205" y="135"/>
                      </a:lnTo>
                      <a:lnTo>
                        <a:pt x="198" y="135"/>
                      </a:lnTo>
                      <a:lnTo>
                        <a:pt x="191" y="135"/>
                      </a:lnTo>
                      <a:lnTo>
                        <a:pt x="198" y="135"/>
                      </a:lnTo>
                      <a:lnTo>
                        <a:pt x="191" y="142"/>
                      </a:lnTo>
                      <a:lnTo>
                        <a:pt x="198" y="142"/>
                      </a:lnTo>
                      <a:lnTo>
                        <a:pt x="191" y="142"/>
                      </a:lnTo>
                      <a:lnTo>
                        <a:pt x="184" y="142"/>
                      </a:lnTo>
                      <a:lnTo>
                        <a:pt x="177" y="142"/>
                      </a:lnTo>
                      <a:lnTo>
                        <a:pt x="177" y="149"/>
                      </a:lnTo>
                      <a:lnTo>
                        <a:pt x="184" y="149"/>
                      </a:lnTo>
                      <a:lnTo>
                        <a:pt x="177" y="149"/>
                      </a:lnTo>
                      <a:lnTo>
                        <a:pt x="184" y="149"/>
                      </a:lnTo>
                      <a:lnTo>
                        <a:pt x="191" y="149"/>
                      </a:lnTo>
                      <a:lnTo>
                        <a:pt x="184" y="149"/>
                      </a:lnTo>
                      <a:lnTo>
                        <a:pt x="184" y="156"/>
                      </a:lnTo>
                      <a:lnTo>
                        <a:pt x="184" y="163"/>
                      </a:lnTo>
                      <a:lnTo>
                        <a:pt x="184" y="156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84" y="163"/>
                      </a:lnTo>
                      <a:lnTo>
                        <a:pt x="177" y="163"/>
                      </a:lnTo>
                      <a:lnTo>
                        <a:pt x="184" y="163"/>
                      </a:lnTo>
                      <a:lnTo>
                        <a:pt x="184" y="170"/>
                      </a:lnTo>
                      <a:lnTo>
                        <a:pt x="184" y="163"/>
                      </a:lnTo>
                      <a:lnTo>
                        <a:pt x="184" y="170"/>
                      </a:lnTo>
                      <a:lnTo>
                        <a:pt x="191" y="170"/>
                      </a:lnTo>
                      <a:lnTo>
                        <a:pt x="191" y="163"/>
                      </a:lnTo>
                      <a:lnTo>
                        <a:pt x="191" y="156"/>
                      </a:lnTo>
                      <a:lnTo>
                        <a:pt x="198" y="156"/>
                      </a:lnTo>
                      <a:lnTo>
                        <a:pt x="198" y="149"/>
                      </a:lnTo>
                      <a:lnTo>
                        <a:pt x="205" y="149"/>
                      </a:lnTo>
                      <a:lnTo>
                        <a:pt x="205" y="142"/>
                      </a:lnTo>
                      <a:lnTo>
                        <a:pt x="212" y="142"/>
                      </a:lnTo>
                      <a:lnTo>
                        <a:pt x="212" y="149"/>
                      </a:lnTo>
                      <a:lnTo>
                        <a:pt x="205" y="149"/>
                      </a:lnTo>
                      <a:lnTo>
                        <a:pt x="205" y="156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205" y="163"/>
                      </a:lnTo>
                      <a:lnTo>
                        <a:pt x="198" y="163"/>
                      </a:lnTo>
                      <a:lnTo>
                        <a:pt x="198" y="170"/>
                      </a:lnTo>
                      <a:lnTo>
                        <a:pt x="205" y="170"/>
                      </a:lnTo>
                      <a:lnTo>
                        <a:pt x="198" y="170"/>
                      </a:lnTo>
                      <a:lnTo>
                        <a:pt x="198" y="177"/>
                      </a:lnTo>
                      <a:lnTo>
                        <a:pt x="198" y="170"/>
                      </a:lnTo>
                      <a:lnTo>
                        <a:pt x="205" y="170"/>
                      </a:lnTo>
                      <a:lnTo>
                        <a:pt x="198" y="177"/>
                      </a:lnTo>
                      <a:lnTo>
                        <a:pt x="205" y="177"/>
                      </a:lnTo>
                      <a:lnTo>
                        <a:pt x="205" y="170"/>
                      </a:lnTo>
                      <a:lnTo>
                        <a:pt x="212" y="170"/>
                      </a:lnTo>
                      <a:lnTo>
                        <a:pt x="212" y="163"/>
                      </a:lnTo>
                      <a:lnTo>
                        <a:pt x="212" y="156"/>
                      </a:lnTo>
                      <a:lnTo>
                        <a:pt x="212" y="163"/>
                      </a:lnTo>
                      <a:lnTo>
                        <a:pt x="219" y="163"/>
                      </a:lnTo>
                      <a:lnTo>
                        <a:pt x="219" y="170"/>
                      </a:lnTo>
                      <a:lnTo>
                        <a:pt x="219" y="177"/>
                      </a:lnTo>
                      <a:lnTo>
                        <a:pt x="212" y="177"/>
                      </a:lnTo>
                      <a:lnTo>
                        <a:pt x="212" y="184"/>
                      </a:lnTo>
                      <a:lnTo>
                        <a:pt x="212" y="192"/>
                      </a:lnTo>
                      <a:lnTo>
                        <a:pt x="205" y="192"/>
                      </a:lnTo>
                      <a:lnTo>
                        <a:pt x="212" y="192"/>
                      </a:lnTo>
                      <a:lnTo>
                        <a:pt x="205" y="192"/>
                      </a:lnTo>
                      <a:lnTo>
                        <a:pt x="212" y="192"/>
                      </a:lnTo>
                      <a:lnTo>
                        <a:pt x="212" y="199"/>
                      </a:lnTo>
                      <a:lnTo>
                        <a:pt x="212" y="206"/>
                      </a:lnTo>
                      <a:lnTo>
                        <a:pt x="205" y="206"/>
                      </a:lnTo>
                      <a:lnTo>
                        <a:pt x="205" y="213"/>
                      </a:lnTo>
                      <a:lnTo>
                        <a:pt x="198" y="206"/>
                      </a:lnTo>
                      <a:lnTo>
                        <a:pt x="191" y="206"/>
                      </a:lnTo>
                      <a:lnTo>
                        <a:pt x="198" y="206"/>
                      </a:lnTo>
                      <a:lnTo>
                        <a:pt x="191" y="206"/>
                      </a:lnTo>
                      <a:lnTo>
                        <a:pt x="191" y="213"/>
                      </a:lnTo>
                      <a:lnTo>
                        <a:pt x="191" y="206"/>
                      </a:lnTo>
                      <a:lnTo>
                        <a:pt x="184" y="206"/>
                      </a:lnTo>
                      <a:lnTo>
                        <a:pt x="191" y="206"/>
                      </a:lnTo>
                      <a:lnTo>
                        <a:pt x="184" y="206"/>
                      </a:lnTo>
                      <a:lnTo>
                        <a:pt x="191" y="199"/>
                      </a:lnTo>
                      <a:lnTo>
                        <a:pt x="184" y="199"/>
                      </a:lnTo>
                      <a:lnTo>
                        <a:pt x="184" y="206"/>
                      </a:lnTo>
                      <a:lnTo>
                        <a:pt x="184" y="199"/>
                      </a:lnTo>
                      <a:lnTo>
                        <a:pt x="191" y="199"/>
                      </a:lnTo>
                      <a:lnTo>
                        <a:pt x="191" y="192"/>
                      </a:lnTo>
                      <a:lnTo>
                        <a:pt x="191" y="199"/>
                      </a:lnTo>
                      <a:lnTo>
                        <a:pt x="191" y="192"/>
                      </a:lnTo>
                      <a:lnTo>
                        <a:pt x="191" y="199"/>
                      </a:lnTo>
                      <a:lnTo>
                        <a:pt x="184" y="199"/>
                      </a:lnTo>
                      <a:lnTo>
                        <a:pt x="191" y="192"/>
                      </a:lnTo>
                      <a:lnTo>
                        <a:pt x="184" y="192"/>
                      </a:lnTo>
                      <a:lnTo>
                        <a:pt x="191" y="192"/>
                      </a:lnTo>
                      <a:lnTo>
                        <a:pt x="191" y="184"/>
                      </a:lnTo>
                      <a:lnTo>
                        <a:pt x="191" y="192"/>
                      </a:lnTo>
                      <a:lnTo>
                        <a:pt x="191" y="184"/>
                      </a:lnTo>
                      <a:lnTo>
                        <a:pt x="191" y="192"/>
                      </a:lnTo>
                      <a:lnTo>
                        <a:pt x="184" y="192"/>
                      </a:lnTo>
                      <a:lnTo>
                        <a:pt x="184" y="184"/>
                      </a:lnTo>
                      <a:lnTo>
                        <a:pt x="184" y="192"/>
                      </a:lnTo>
                      <a:lnTo>
                        <a:pt x="184" y="199"/>
                      </a:lnTo>
                      <a:lnTo>
                        <a:pt x="177" y="199"/>
                      </a:lnTo>
                      <a:lnTo>
                        <a:pt x="170" y="206"/>
                      </a:lnTo>
                      <a:lnTo>
                        <a:pt x="170" y="199"/>
                      </a:lnTo>
                      <a:lnTo>
                        <a:pt x="170" y="192"/>
                      </a:lnTo>
                      <a:lnTo>
                        <a:pt x="170" y="184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77" y="184"/>
                      </a:lnTo>
                      <a:lnTo>
                        <a:pt x="177" y="177"/>
                      </a:lnTo>
                      <a:lnTo>
                        <a:pt x="184" y="177"/>
                      </a:lnTo>
                      <a:lnTo>
                        <a:pt x="177" y="177"/>
                      </a:lnTo>
                      <a:lnTo>
                        <a:pt x="177" y="170"/>
                      </a:lnTo>
                      <a:lnTo>
                        <a:pt x="177" y="163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77" y="156"/>
                      </a:lnTo>
                      <a:lnTo>
                        <a:pt x="177" y="163"/>
                      </a:lnTo>
                      <a:lnTo>
                        <a:pt x="170" y="156"/>
                      </a:lnTo>
                      <a:lnTo>
                        <a:pt x="170" y="163"/>
                      </a:lnTo>
                      <a:lnTo>
                        <a:pt x="163" y="163"/>
                      </a:lnTo>
                      <a:lnTo>
                        <a:pt x="163" y="170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63" y="177"/>
                      </a:lnTo>
                      <a:lnTo>
                        <a:pt x="156" y="177"/>
                      </a:lnTo>
                      <a:lnTo>
                        <a:pt x="156" y="170"/>
                      </a:lnTo>
                      <a:lnTo>
                        <a:pt x="163" y="170"/>
                      </a:lnTo>
                      <a:lnTo>
                        <a:pt x="156" y="170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56" y="177"/>
                      </a:lnTo>
                      <a:lnTo>
                        <a:pt x="149" y="177"/>
                      </a:lnTo>
                      <a:lnTo>
                        <a:pt x="141" y="177"/>
                      </a:lnTo>
                      <a:lnTo>
                        <a:pt x="141" y="184"/>
                      </a:lnTo>
                      <a:lnTo>
                        <a:pt x="141" y="192"/>
                      </a:lnTo>
                      <a:lnTo>
                        <a:pt x="134" y="192"/>
                      </a:lnTo>
                      <a:lnTo>
                        <a:pt x="134" y="199"/>
                      </a:lnTo>
                      <a:lnTo>
                        <a:pt x="127" y="199"/>
                      </a:lnTo>
                      <a:lnTo>
                        <a:pt x="134" y="199"/>
                      </a:lnTo>
                      <a:lnTo>
                        <a:pt x="127" y="199"/>
                      </a:lnTo>
                      <a:lnTo>
                        <a:pt x="120" y="199"/>
                      </a:lnTo>
                      <a:lnTo>
                        <a:pt x="113" y="199"/>
                      </a:lnTo>
                      <a:lnTo>
                        <a:pt x="113" y="192"/>
                      </a:lnTo>
                      <a:lnTo>
                        <a:pt x="120" y="192"/>
                      </a:lnTo>
                      <a:lnTo>
                        <a:pt x="127" y="192"/>
                      </a:lnTo>
                      <a:lnTo>
                        <a:pt x="127" y="184"/>
                      </a:lnTo>
                      <a:lnTo>
                        <a:pt x="134" y="184"/>
                      </a:lnTo>
                      <a:lnTo>
                        <a:pt x="134" y="177"/>
                      </a:lnTo>
                      <a:lnTo>
                        <a:pt x="134" y="170"/>
                      </a:lnTo>
                      <a:lnTo>
                        <a:pt x="141" y="170"/>
                      </a:lnTo>
                      <a:lnTo>
                        <a:pt x="149" y="170"/>
                      </a:lnTo>
                      <a:lnTo>
                        <a:pt x="149" y="163"/>
                      </a:lnTo>
                      <a:lnTo>
                        <a:pt x="156" y="163"/>
                      </a:lnTo>
                      <a:lnTo>
                        <a:pt x="149" y="163"/>
                      </a:lnTo>
                      <a:lnTo>
                        <a:pt x="149" y="170"/>
                      </a:lnTo>
                      <a:lnTo>
                        <a:pt x="149" y="163"/>
                      </a:lnTo>
                      <a:lnTo>
                        <a:pt x="149" y="170"/>
                      </a:lnTo>
                      <a:lnTo>
                        <a:pt x="141" y="170"/>
                      </a:lnTo>
                      <a:lnTo>
                        <a:pt x="141" y="163"/>
                      </a:lnTo>
                      <a:lnTo>
                        <a:pt x="149" y="163"/>
                      </a:lnTo>
                      <a:lnTo>
                        <a:pt x="149" y="156"/>
                      </a:lnTo>
                      <a:lnTo>
                        <a:pt x="141" y="156"/>
                      </a:lnTo>
                      <a:lnTo>
                        <a:pt x="149" y="163"/>
                      </a:lnTo>
                      <a:lnTo>
                        <a:pt x="141" y="163"/>
                      </a:lnTo>
                      <a:lnTo>
                        <a:pt x="141" y="170"/>
                      </a:lnTo>
                      <a:lnTo>
                        <a:pt x="134" y="170"/>
                      </a:lnTo>
                      <a:lnTo>
                        <a:pt x="141" y="170"/>
                      </a:lnTo>
                      <a:lnTo>
                        <a:pt x="141" y="163"/>
                      </a:lnTo>
                      <a:lnTo>
                        <a:pt x="134" y="170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34" y="163"/>
                      </a:lnTo>
                      <a:lnTo>
                        <a:pt x="127" y="163"/>
                      </a:lnTo>
                      <a:lnTo>
                        <a:pt x="127" y="170"/>
                      </a:lnTo>
                      <a:lnTo>
                        <a:pt x="127" y="163"/>
                      </a:lnTo>
                      <a:lnTo>
                        <a:pt x="127" y="170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7" y="177"/>
                      </a:lnTo>
                      <a:lnTo>
                        <a:pt x="120" y="177"/>
                      </a:lnTo>
                      <a:lnTo>
                        <a:pt x="120" y="170"/>
                      </a:lnTo>
                      <a:lnTo>
                        <a:pt x="127" y="170"/>
                      </a:lnTo>
                      <a:lnTo>
                        <a:pt x="120" y="170"/>
                      </a:lnTo>
                      <a:lnTo>
                        <a:pt x="127" y="170"/>
                      </a:lnTo>
                      <a:lnTo>
                        <a:pt x="120" y="170"/>
                      </a:lnTo>
                      <a:lnTo>
                        <a:pt x="120" y="177"/>
                      </a:lnTo>
                      <a:lnTo>
                        <a:pt x="120" y="170"/>
                      </a:lnTo>
                      <a:lnTo>
                        <a:pt x="120" y="177"/>
                      </a:lnTo>
                      <a:lnTo>
                        <a:pt x="113" y="170"/>
                      </a:lnTo>
                      <a:lnTo>
                        <a:pt x="113" y="177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20" y="170"/>
                      </a:lnTo>
                      <a:lnTo>
                        <a:pt x="113" y="170"/>
                      </a:lnTo>
                      <a:lnTo>
                        <a:pt x="106" y="170"/>
                      </a:lnTo>
                      <a:lnTo>
                        <a:pt x="113" y="170"/>
                      </a:lnTo>
                      <a:lnTo>
                        <a:pt x="120" y="163"/>
                      </a:lnTo>
                      <a:lnTo>
                        <a:pt x="113" y="170"/>
                      </a:lnTo>
                      <a:lnTo>
                        <a:pt x="113" y="163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20" y="163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20" y="149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20" y="156"/>
                      </a:lnTo>
                      <a:lnTo>
                        <a:pt x="113" y="156"/>
                      </a:lnTo>
                      <a:lnTo>
                        <a:pt x="113" y="163"/>
                      </a:lnTo>
                      <a:lnTo>
                        <a:pt x="113" y="156"/>
                      </a:lnTo>
                      <a:lnTo>
                        <a:pt x="113" y="163"/>
                      </a:lnTo>
                      <a:lnTo>
                        <a:pt x="106" y="163"/>
                      </a:lnTo>
                      <a:lnTo>
                        <a:pt x="113" y="156"/>
                      </a:lnTo>
                      <a:lnTo>
                        <a:pt x="106" y="163"/>
                      </a:lnTo>
                      <a:lnTo>
                        <a:pt x="106" y="156"/>
                      </a:lnTo>
                      <a:lnTo>
                        <a:pt x="106" y="163"/>
                      </a:lnTo>
                      <a:lnTo>
                        <a:pt x="106" y="170"/>
                      </a:lnTo>
                      <a:lnTo>
                        <a:pt x="106" y="163"/>
                      </a:lnTo>
                      <a:lnTo>
                        <a:pt x="106" y="170"/>
                      </a:lnTo>
                      <a:lnTo>
                        <a:pt x="106" y="163"/>
                      </a:lnTo>
                      <a:lnTo>
                        <a:pt x="99" y="170"/>
                      </a:lnTo>
                      <a:lnTo>
                        <a:pt x="99" y="163"/>
                      </a:lnTo>
                      <a:lnTo>
                        <a:pt x="99" y="170"/>
                      </a:lnTo>
                      <a:lnTo>
                        <a:pt x="99" y="163"/>
                      </a:lnTo>
                      <a:lnTo>
                        <a:pt x="99" y="170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92" y="170"/>
                      </a:lnTo>
                      <a:lnTo>
                        <a:pt x="92" y="163"/>
                      </a:lnTo>
                      <a:lnTo>
                        <a:pt x="85" y="163"/>
                      </a:lnTo>
                      <a:lnTo>
                        <a:pt x="92" y="170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85" y="170"/>
                      </a:lnTo>
                      <a:lnTo>
                        <a:pt x="85" y="163"/>
                      </a:lnTo>
                      <a:lnTo>
                        <a:pt x="85" y="170"/>
                      </a:lnTo>
                      <a:lnTo>
                        <a:pt x="78" y="170"/>
                      </a:lnTo>
                      <a:lnTo>
                        <a:pt x="71" y="170"/>
                      </a:lnTo>
                      <a:lnTo>
                        <a:pt x="78" y="170"/>
                      </a:lnTo>
                      <a:lnTo>
                        <a:pt x="71" y="170"/>
                      </a:lnTo>
                      <a:lnTo>
                        <a:pt x="71" y="163"/>
                      </a:lnTo>
                      <a:lnTo>
                        <a:pt x="71" y="170"/>
                      </a:lnTo>
                      <a:lnTo>
                        <a:pt x="71" y="163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64" y="163"/>
                      </a:lnTo>
                      <a:lnTo>
                        <a:pt x="64" y="170"/>
                      </a:lnTo>
                      <a:lnTo>
                        <a:pt x="56" y="170"/>
                      </a:lnTo>
                      <a:lnTo>
                        <a:pt x="64" y="170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56" y="170"/>
                      </a:lnTo>
                      <a:lnTo>
                        <a:pt x="56" y="163"/>
                      </a:lnTo>
                      <a:lnTo>
                        <a:pt x="49" y="163"/>
                      </a:lnTo>
                      <a:lnTo>
                        <a:pt x="42" y="163"/>
                      </a:lnTo>
                      <a:lnTo>
                        <a:pt x="49" y="163"/>
                      </a:lnTo>
                      <a:lnTo>
                        <a:pt x="42" y="163"/>
                      </a:lnTo>
                      <a:lnTo>
                        <a:pt x="35" y="163"/>
                      </a:lnTo>
                      <a:lnTo>
                        <a:pt x="42" y="163"/>
                      </a:lnTo>
                      <a:lnTo>
                        <a:pt x="35" y="163"/>
                      </a:lnTo>
                      <a:lnTo>
                        <a:pt x="35" y="156"/>
                      </a:lnTo>
                      <a:lnTo>
                        <a:pt x="35" y="163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8" y="163"/>
                      </a:lnTo>
                      <a:lnTo>
                        <a:pt x="28" y="170"/>
                      </a:lnTo>
                      <a:lnTo>
                        <a:pt x="21" y="170"/>
                      </a:lnTo>
                      <a:lnTo>
                        <a:pt x="14" y="170"/>
                      </a:lnTo>
                      <a:lnTo>
                        <a:pt x="21" y="170"/>
                      </a:lnTo>
                      <a:lnTo>
                        <a:pt x="14" y="170"/>
                      </a:lnTo>
                      <a:lnTo>
                        <a:pt x="7" y="170"/>
                      </a:lnTo>
                      <a:lnTo>
                        <a:pt x="7" y="163"/>
                      </a:lnTo>
                      <a:lnTo>
                        <a:pt x="7" y="156"/>
                      </a:lnTo>
                      <a:lnTo>
                        <a:pt x="0" y="156"/>
                      </a:lnTo>
                      <a:lnTo>
                        <a:pt x="7" y="156"/>
                      </a:lnTo>
                      <a:lnTo>
                        <a:pt x="7" y="149"/>
                      </a:lnTo>
                      <a:lnTo>
                        <a:pt x="14" y="149"/>
                      </a:lnTo>
                      <a:lnTo>
                        <a:pt x="14" y="142"/>
                      </a:lnTo>
                      <a:lnTo>
                        <a:pt x="21" y="142"/>
                      </a:lnTo>
                      <a:lnTo>
                        <a:pt x="28" y="135"/>
                      </a:lnTo>
                      <a:lnTo>
                        <a:pt x="35" y="135"/>
                      </a:lnTo>
                      <a:lnTo>
                        <a:pt x="35" y="128"/>
                      </a:lnTo>
                      <a:lnTo>
                        <a:pt x="28" y="128"/>
                      </a:lnTo>
                      <a:lnTo>
                        <a:pt x="21" y="128"/>
                      </a:lnTo>
                      <a:lnTo>
                        <a:pt x="14" y="128"/>
                      </a:lnTo>
                      <a:lnTo>
                        <a:pt x="7" y="128"/>
                      </a:lnTo>
                      <a:lnTo>
                        <a:pt x="7" y="135"/>
                      </a:lnTo>
                      <a:lnTo>
                        <a:pt x="7" y="128"/>
                      </a:lnTo>
                      <a:lnTo>
                        <a:pt x="14" y="128"/>
                      </a:lnTo>
                      <a:lnTo>
                        <a:pt x="14" y="121"/>
                      </a:lnTo>
                      <a:lnTo>
                        <a:pt x="21" y="121"/>
                      </a:lnTo>
                      <a:lnTo>
                        <a:pt x="14" y="121"/>
                      </a:lnTo>
                      <a:lnTo>
                        <a:pt x="14" y="128"/>
                      </a:lnTo>
                      <a:lnTo>
                        <a:pt x="21" y="128"/>
                      </a:lnTo>
                      <a:lnTo>
                        <a:pt x="21" y="121"/>
                      </a:lnTo>
                      <a:lnTo>
                        <a:pt x="21" y="128"/>
                      </a:lnTo>
                      <a:lnTo>
                        <a:pt x="28" y="128"/>
                      </a:lnTo>
                      <a:lnTo>
                        <a:pt x="28" y="121"/>
                      </a:lnTo>
                      <a:lnTo>
                        <a:pt x="28" y="114"/>
                      </a:lnTo>
                      <a:lnTo>
                        <a:pt x="28" y="107"/>
                      </a:lnTo>
                      <a:lnTo>
                        <a:pt x="35" y="107"/>
                      </a:lnTo>
                      <a:lnTo>
                        <a:pt x="35" y="99"/>
                      </a:lnTo>
                      <a:lnTo>
                        <a:pt x="35" y="107"/>
                      </a:lnTo>
                      <a:lnTo>
                        <a:pt x="42" y="107"/>
                      </a:lnTo>
                      <a:lnTo>
                        <a:pt x="49" y="114"/>
                      </a:lnTo>
                      <a:lnTo>
                        <a:pt x="49" y="107"/>
                      </a:lnTo>
                      <a:lnTo>
                        <a:pt x="42" y="107"/>
                      </a:lnTo>
                      <a:lnTo>
                        <a:pt x="42" y="99"/>
                      </a:lnTo>
                      <a:lnTo>
                        <a:pt x="42" y="107"/>
                      </a:lnTo>
                      <a:lnTo>
                        <a:pt x="49" y="107"/>
                      </a:lnTo>
                      <a:lnTo>
                        <a:pt x="49" y="99"/>
                      </a:lnTo>
                      <a:lnTo>
                        <a:pt x="49" y="107"/>
                      </a:lnTo>
                      <a:lnTo>
                        <a:pt x="49" y="99"/>
                      </a:lnTo>
                      <a:lnTo>
                        <a:pt x="42" y="99"/>
                      </a:lnTo>
                      <a:lnTo>
                        <a:pt x="49" y="99"/>
                      </a:lnTo>
                      <a:lnTo>
                        <a:pt x="42" y="99"/>
                      </a:lnTo>
                      <a:lnTo>
                        <a:pt x="42" y="92"/>
                      </a:lnTo>
                      <a:lnTo>
                        <a:pt x="42" y="85"/>
                      </a:lnTo>
                      <a:lnTo>
                        <a:pt x="49" y="85"/>
                      </a:lnTo>
                      <a:lnTo>
                        <a:pt x="49" y="92"/>
                      </a:lnTo>
                      <a:lnTo>
                        <a:pt x="49" y="85"/>
                      </a:lnTo>
                      <a:lnTo>
                        <a:pt x="56" y="85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49" y="85"/>
                      </a:lnTo>
                      <a:lnTo>
                        <a:pt x="49" y="78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49" y="71"/>
                      </a:lnTo>
                      <a:lnTo>
                        <a:pt x="56" y="71"/>
                      </a:lnTo>
                      <a:lnTo>
                        <a:pt x="56" y="64"/>
                      </a:lnTo>
                      <a:lnTo>
                        <a:pt x="64" y="64"/>
                      </a:lnTo>
                      <a:lnTo>
                        <a:pt x="64" y="71"/>
                      </a:lnTo>
                      <a:lnTo>
                        <a:pt x="64" y="64"/>
                      </a:lnTo>
                      <a:lnTo>
                        <a:pt x="56" y="64"/>
                      </a:lnTo>
                      <a:lnTo>
                        <a:pt x="56" y="57"/>
                      </a:lnTo>
                      <a:lnTo>
                        <a:pt x="64" y="57"/>
                      </a:lnTo>
                      <a:lnTo>
                        <a:pt x="64" y="50"/>
                      </a:lnTo>
                      <a:lnTo>
                        <a:pt x="64" y="43"/>
                      </a:lnTo>
                      <a:lnTo>
                        <a:pt x="71" y="43"/>
                      </a:lnTo>
                      <a:lnTo>
                        <a:pt x="78" y="43"/>
                      </a:lnTo>
                      <a:lnTo>
                        <a:pt x="71" y="43"/>
                      </a:lnTo>
                      <a:lnTo>
                        <a:pt x="71" y="36"/>
                      </a:lnTo>
                      <a:lnTo>
                        <a:pt x="64" y="36"/>
                      </a:lnTo>
                      <a:lnTo>
                        <a:pt x="71" y="36"/>
                      </a:lnTo>
                      <a:lnTo>
                        <a:pt x="78" y="36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85" y="29"/>
                      </a:lnTo>
                      <a:lnTo>
                        <a:pt x="78" y="29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85" y="14"/>
                      </a:lnTo>
                      <a:lnTo>
                        <a:pt x="92" y="14"/>
                      </a:lnTo>
                      <a:lnTo>
                        <a:pt x="85" y="14"/>
                      </a:lnTo>
                      <a:lnTo>
                        <a:pt x="85" y="7"/>
                      </a:lnTo>
                      <a:lnTo>
                        <a:pt x="92" y="7"/>
                      </a:lnTo>
                      <a:lnTo>
                        <a:pt x="99" y="7"/>
                      </a:lnTo>
                      <a:lnTo>
                        <a:pt x="106" y="7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0" y="0"/>
                      </a:lnTo>
                      <a:lnTo>
                        <a:pt x="120" y="7"/>
                      </a:lnTo>
                      <a:lnTo>
                        <a:pt x="120" y="0"/>
                      </a:lnTo>
                      <a:lnTo>
                        <a:pt x="127" y="0"/>
                      </a:lnTo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3" name="Freeform 3585"/>
                <p:cNvSpPr>
                  <a:spLocks/>
                </p:cNvSpPr>
                <p:nvPr/>
              </p:nvSpPr>
              <p:spPr bwMode="auto">
                <a:xfrm>
                  <a:off x="3872" y="2197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4" name="Freeform 3586"/>
                <p:cNvSpPr>
                  <a:spLocks/>
                </p:cNvSpPr>
                <p:nvPr/>
              </p:nvSpPr>
              <p:spPr bwMode="auto">
                <a:xfrm>
                  <a:off x="3745" y="204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5" name="Freeform 3587"/>
                <p:cNvSpPr>
                  <a:spLocks/>
                </p:cNvSpPr>
                <p:nvPr/>
              </p:nvSpPr>
              <p:spPr bwMode="auto">
                <a:xfrm>
                  <a:off x="3745" y="223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6" name="Freeform 3588"/>
                <p:cNvSpPr>
                  <a:spLocks/>
                </p:cNvSpPr>
                <p:nvPr/>
              </p:nvSpPr>
              <p:spPr bwMode="auto">
                <a:xfrm>
                  <a:off x="3752" y="22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7" name="Freeform 3589"/>
                <p:cNvSpPr>
                  <a:spLocks/>
                </p:cNvSpPr>
                <p:nvPr/>
              </p:nvSpPr>
              <p:spPr bwMode="auto">
                <a:xfrm>
                  <a:off x="3752" y="22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8" name="Freeform 3590"/>
                <p:cNvSpPr>
                  <a:spLocks/>
                </p:cNvSpPr>
                <p:nvPr/>
              </p:nvSpPr>
              <p:spPr bwMode="auto">
                <a:xfrm>
                  <a:off x="3752" y="22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29" name="Freeform 3591"/>
                <p:cNvSpPr>
                  <a:spLocks/>
                </p:cNvSpPr>
                <p:nvPr/>
              </p:nvSpPr>
              <p:spPr bwMode="auto">
                <a:xfrm>
                  <a:off x="3752" y="224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0" name="Freeform 3592"/>
                <p:cNvSpPr>
                  <a:spLocks/>
                </p:cNvSpPr>
                <p:nvPr/>
              </p:nvSpPr>
              <p:spPr bwMode="auto">
                <a:xfrm>
                  <a:off x="3752" y="2233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1" name="Freeform 3593"/>
                <p:cNvSpPr>
                  <a:spLocks/>
                </p:cNvSpPr>
                <p:nvPr/>
              </p:nvSpPr>
              <p:spPr bwMode="auto">
                <a:xfrm>
                  <a:off x="3759" y="223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2" name="Freeform 3594"/>
                <p:cNvSpPr>
                  <a:spLocks/>
                </p:cNvSpPr>
                <p:nvPr/>
              </p:nvSpPr>
              <p:spPr bwMode="auto">
                <a:xfrm>
                  <a:off x="3759" y="20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3" name="Freeform 3595"/>
                <p:cNvSpPr>
                  <a:spLocks/>
                </p:cNvSpPr>
                <p:nvPr/>
              </p:nvSpPr>
              <p:spPr bwMode="auto">
                <a:xfrm>
                  <a:off x="3759" y="20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4" name="Freeform 3596"/>
                <p:cNvSpPr>
                  <a:spLocks/>
                </p:cNvSpPr>
                <p:nvPr/>
              </p:nvSpPr>
              <p:spPr bwMode="auto">
                <a:xfrm>
                  <a:off x="3759" y="2048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0 h 7"/>
                    <a:gd name="T6" fmla="*/ 7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5" name="Freeform 3597"/>
                <p:cNvSpPr>
                  <a:spLocks/>
                </p:cNvSpPr>
                <p:nvPr/>
              </p:nvSpPr>
              <p:spPr bwMode="auto">
                <a:xfrm>
                  <a:off x="3766" y="221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6" name="Freeform 3598"/>
                <p:cNvSpPr>
                  <a:spLocks/>
                </p:cNvSpPr>
                <p:nvPr/>
              </p:nvSpPr>
              <p:spPr bwMode="auto">
                <a:xfrm>
                  <a:off x="3766" y="222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7" name="Freeform 3599"/>
                <p:cNvSpPr>
                  <a:spLocks/>
                </p:cNvSpPr>
                <p:nvPr/>
              </p:nvSpPr>
              <p:spPr bwMode="auto">
                <a:xfrm>
                  <a:off x="3766" y="209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8" name="Freeform 3600"/>
                <p:cNvSpPr>
                  <a:spLocks/>
                </p:cNvSpPr>
                <p:nvPr/>
              </p:nvSpPr>
              <p:spPr bwMode="auto">
                <a:xfrm>
                  <a:off x="3766" y="2048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39" name="Freeform 3601"/>
                <p:cNvSpPr>
                  <a:spLocks/>
                </p:cNvSpPr>
                <p:nvPr/>
              </p:nvSpPr>
              <p:spPr bwMode="auto">
                <a:xfrm>
                  <a:off x="3766" y="2218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0" name="Freeform 3602"/>
                <p:cNvSpPr>
                  <a:spLocks/>
                </p:cNvSpPr>
                <p:nvPr/>
              </p:nvSpPr>
              <p:spPr bwMode="auto">
                <a:xfrm>
                  <a:off x="3766" y="221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1" name="Freeform 3603"/>
                <p:cNvSpPr>
                  <a:spLocks/>
                </p:cNvSpPr>
                <p:nvPr/>
              </p:nvSpPr>
              <p:spPr bwMode="auto">
                <a:xfrm>
                  <a:off x="3766" y="20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2" name="Freeform 3604"/>
                <p:cNvSpPr>
                  <a:spLocks/>
                </p:cNvSpPr>
                <p:nvPr/>
              </p:nvSpPr>
              <p:spPr bwMode="auto">
                <a:xfrm>
                  <a:off x="3766" y="204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3" name="Freeform 3605"/>
                <p:cNvSpPr>
                  <a:spLocks/>
                </p:cNvSpPr>
                <p:nvPr/>
              </p:nvSpPr>
              <p:spPr bwMode="auto">
                <a:xfrm>
                  <a:off x="3766" y="2048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4" name="Freeform 3606"/>
                <p:cNvSpPr>
                  <a:spLocks/>
                </p:cNvSpPr>
                <p:nvPr/>
              </p:nvSpPr>
              <p:spPr bwMode="auto">
                <a:xfrm>
                  <a:off x="3766" y="2048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5" name="Freeform 3607"/>
                <p:cNvSpPr>
                  <a:spLocks/>
                </p:cNvSpPr>
                <p:nvPr/>
              </p:nvSpPr>
              <p:spPr bwMode="auto">
                <a:xfrm>
                  <a:off x="3766" y="20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6" name="Freeform 3608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w 1"/>
                    <a:gd name="T7" fmla="*/ 0 h 7"/>
                    <a:gd name="T8" fmla="*/ 0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7" name="Freeform 3609"/>
                <p:cNvSpPr>
                  <a:spLocks/>
                </p:cNvSpPr>
                <p:nvPr/>
              </p:nvSpPr>
              <p:spPr bwMode="auto">
                <a:xfrm>
                  <a:off x="3773" y="205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8" name="Freeform 3610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49" name="Freeform 3611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0" name="Freeform 3612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1" name="Freeform 3613"/>
                <p:cNvSpPr>
                  <a:spLocks/>
                </p:cNvSpPr>
                <p:nvPr/>
              </p:nvSpPr>
              <p:spPr bwMode="auto">
                <a:xfrm>
                  <a:off x="3773" y="209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2" name="Freeform 3614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3" name="Freeform 3615"/>
                <p:cNvSpPr>
                  <a:spLocks/>
                </p:cNvSpPr>
                <p:nvPr/>
              </p:nvSpPr>
              <p:spPr bwMode="auto">
                <a:xfrm>
                  <a:off x="3773" y="22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4" name="Freeform 3616"/>
                <p:cNvSpPr>
                  <a:spLocks/>
                </p:cNvSpPr>
                <p:nvPr/>
              </p:nvSpPr>
              <p:spPr bwMode="auto">
                <a:xfrm>
                  <a:off x="3780" y="2211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5" name="Freeform 3617"/>
                <p:cNvSpPr>
                  <a:spLocks/>
                </p:cNvSpPr>
                <p:nvPr/>
              </p:nvSpPr>
              <p:spPr bwMode="auto">
                <a:xfrm>
                  <a:off x="3780" y="205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0 h 8"/>
                    <a:gd name="T4" fmla="*/ 0 w 1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6" name="Freeform 3618"/>
                <p:cNvSpPr>
                  <a:spLocks/>
                </p:cNvSpPr>
                <p:nvPr/>
              </p:nvSpPr>
              <p:spPr bwMode="auto">
                <a:xfrm>
                  <a:off x="3780" y="2296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7" name="Freeform 3619"/>
                <p:cNvSpPr>
                  <a:spLocks/>
                </p:cNvSpPr>
                <p:nvPr/>
              </p:nvSpPr>
              <p:spPr bwMode="auto">
                <a:xfrm>
                  <a:off x="3780" y="204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  <a:gd name="T6" fmla="*/ 7 w 7"/>
                    <a:gd name="T7" fmla="*/ 0 h 7"/>
                    <a:gd name="T8" fmla="*/ 0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8" name="Freeform 3620"/>
                <p:cNvSpPr>
                  <a:spLocks/>
                </p:cNvSpPr>
                <p:nvPr/>
              </p:nvSpPr>
              <p:spPr bwMode="auto">
                <a:xfrm>
                  <a:off x="3787" y="204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59" name="Freeform 3621"/>
                <p:cNvSpPr>
                  <a:spLocks/>
                </p:cNvSpPr>
                <p:nvPr/>
              </p:nvSpPr>
              <p:spPr bwMode="auto">
                <a:xfrm>
                  <a:off x="3787" y="20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0" name="Freeform 3622"/>
                <p:cNvSpPr>
                  <a:spLocks/>
                </p:cNvSpPr>
                <p:nvPr/>
              </p:nvSpPr>
              <p:spPr bwMode="auto">
                <a:xfrm>
                  <a:off x="3787" y="2084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1" name="Freeform 3623"/>
                <p:cNvSpPr>
                  <a:spLocks/>
                </p:cNvSpPr>
                <p:nvPr/>
              </p:nvSpPr>
              <p:spPr bwMode="auto">
                <a:xfrm>
                  <a:off x="3794" y="207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2" name="Freeform 3624"/>
                <p:cNvSpPr>
                  <a:spLocks/>
                </p:cNvSpPr>
                <p:nvPr/>
              </p:nvSpPr>
              <p:spPr bwMode="auto">
                <a:xfrm>
                  <a:off x="3801" y="2360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3" name="Freeform 3625"/>
                <p:cNvSpPr>
                  <a:spLocks/>
                </p:cNvSpPr>
                <p:nvPr/>
              </p:nvSpPr>
              <p:spPr bwMode="auto">
                <a:xfrm>
                  <a:off x="3809" y="23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4" name="Freeform 3626"/>
                <p:cNvSpPr>
                  <a:spLocks/>
                </p:cNvSpPr>
                <p:nvPr/>
              </p:nvSpPr>
              <p:spPr bwMode="auto">
                <a:xfrm>
                  <a:off x="3809" y="23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5" name="Freeform 3627"/>
                <p:cNvSpPr>
                  <a:spLocks/>
                </p:cNvSpPr>
                <p:nvPr/>
              </p:nvSpPr>
              <p:spPr bwMode="auto">
                <a:xfrm>
                  <a:off x="3809" y="20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6" name="Freeform 3628"/>
                <p:cNvSpPr>
                  <a:spLocks/>
                </p:cNvSpPr>
                <p:nvPr/>
              </p:nvSpPr>
              <p:spPr bwMode="auto">
                <a:xfrm>
                  <a:off x="3816" y="20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7" name="Freeform 3629"/>
                <p:cNvSpPr>
                  <a:spLocks/>
                </p:cNvSpPr>
                <p:nvPr/>
              </p:nvSpPr>
              <p:spPr bwMode="auto">
                <a:xfrm>
                  <a:off x="3816" y="20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8" name="Freeform 3630"/>
                <p:cNvSpPr>
                  <a:spLocks/>
                </p:cNvSpPr>
                <p:nvPr/>
              </p:nvSpPr>
              <p:spPr bwMode="auto">
                <a:xfrm>
                  <a:off x="3816" y="222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69" name="Freeform 3631"/>
                <p:cNvSpPr>
                  <a:spLocks/>
                </p:cNvSpPr>
                <p:nvPr/>
              </p:nvSpPr>
              <p:spPr bwMode="auto">
                <a:xfrm>
                  <a:off x="3816" y="20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0" name="Freeform 3632"/>
                <p:cNvSpPr>
                  <a:spLocks/>
                </p:cNvSpPr>
                <p:nvPr/>
              </p:nvSpPr>
              <p:spPr bwMode="auto">
                <a:xfrm>
                  <a:off x="3816" y="2226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1" name="Freeform 3633"/>
                <p:cNvSpPr>
                  <a:spLocks/>
                </p:cNvSpPr>
                <p:nvPr/>
              </p:nvSpPr>
              <p:spPr bwMode="auto">
                <a:xfrm>
                  <a:off x="3816" y="207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2" name="Freeform 3634"/>
                <p:cNvSpPr>
                  <a:spLocks/>
                </p:cNvSpPr>
                <p:nvPr/>
              </p:nvSpPr>
              <p:spPr bwMode="auto">
                <a:xfrm>
                  <a:off x="3816" y="2070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3" name="Freeform 3635"/>
                <p:cNvSpPr>
                  <a:spLocks/>
                </p:cNvSpPr>
                <p:nvPr/>
              </p:nvSpPr>
              <p:spPr bwMode="auto">
                <a:xfrm>
                  <a:off x="3816" y="207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4" name="Freeform 3636"/>
                <p:cNvSpPr>
                  <a:spLocks/>
                </p:cNvSpPr>
                <p:nvPr/>
              </p:nvSpPr>
              <p:spPr bwMode="auto">
                <a:xfrm>
                  <a:off x="3816" y="22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5" name="Freeform 3637"/>
                <p:cNvSpPr>
                  <a:spLocks/>
                </p:cNvSpPr>
                <p:nvPr/>
              </p:nvSpPr>
              <p:spPr bwMode="auto">
                <a:xfrm>
                  <a:off x="3823" y="210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6" name="Freeform 3638"/>
                <p:cNvSpPr>
                  <a:spLocks/>
                </p:cNvSpPr>
                <p:nvPr/>
              </p:nvSpPr>
              <p:spPr bwMode="auto">
                <a:xfrm>
                  <a:off x="3823" y="207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7" name="Freeform 3639"/>
                <p:cNvSpPr>
                  <a:spLocks/>
                </p:cNvSpPr>
                <p:nvPr/>
              </p:nvSpPr>
              <p:spPr bwMode="auto">
                <a:xfrm>
                  <a:off x="3823" y="2098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0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8" name="Freeform 3640"/>
                <p:cNvSpPr>
                  <a:spLocks/>
                </p:cNvSpPr>
                <p:nvPr/>
              </p:nvSpPr>
              <p:spPr bwMode="auto">
                <a:xfrm>
                  <a:off x="3823" y="2098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79" name="Freeform 3641"/>
                <p:cNvSpPr>
                  <a:spLocks/>
                </p:cNvSpPr>
                <p:nvPr/>
              </p:nvSpPr>
              <p:spPr bwMode="auto">
                <a:xfrm>
                  <a:off x="3823" y="207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0" name="Freeform 3642"/>
                <p:cNvSpPr>
                  <a:spLocks/>
                </p:cNvSpPr>
                <p:nvPr/>
              </p:nvSpPr>
              <p:spPr bwMode="auto">
                <a:xfrm>
                  <a:off x="3830" y="227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1" name="Freeform 3643"/>
                <p:cNvSpPr>
                  <a:spLocks/>
                </p:cNvSpPr>
                <p:nvPr/>
              </p:nvSpPr>
              <p:spPr bwMode="auto">
                <a:xfrm>
                  <a:off x="3837" y="210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2" name="Freeform 3644"/>
                <p:cNvSpPr>
                  <a:spLocks/>
                </p:cNvSpPr>
                <p:nvPr/>
              </p:nvSpPr>
              <p:spPr bwMode="auto">
                <a:xfrm>
                  <a:off x="3844" y="2098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3" name="Freeform 3645"/>
                <p:cNvSpPr>
                  <a:spLocks/>
                </p:cNvSpPr>
                <p:nvPr/>
              </p:nvSpPr>
              <p:spPr bwMode="auto">
                <a:xfrm>
                  <a:off x="3844" y="210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4" name="Freeform 3646"/>
                <p:cNvSpPr>
                  <a:spLocks/>
                </p:cNvSpPr>
                <p:nvPr/>
              </p:nvSpPr>
              <p:spPr bwMode="auto">
                <a:xfrm>
                  <a:off x="3851" y="23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5" name="Freeform 3647"/>
                <p:cNvSpPr>
                  <a:spLocks/>
                </p:cNvSpPr>
                <p:nvPr/>
              </p:nvSpPr>
              <p:spPr bwMode="auto">
                <a:xfrm>
                  <a:off x="3950" y="236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6" name="Freeform 3648"/>
                <p:cNvSpPr>
                  <a:spLocks/>
                </p:cNvSpPr>
                <p:nvPr/>
              </p:nvSpPr>
              <p:spPr bwMode="auto">
                <a:xfrm>
                  <a:off x="3851" y="2360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7 w 7"/>
                    <a:gd name="T7" fmla="*/ 0 h 7"/>
                    <a:gd name="T8" fmla="*/ 0 w 7"/>
                    <a:gd name="T9" fmla="*/ 7 h 7"/>
                    <a:gd name="T10" fmla="*/ 0 w 7"/>
                    <a:gd name="T11" fmla="*/ 0 h 7"/>
                    <a:gd name="T12" fmla="*/ 0 w 7"/>
                    <a:gd name="T13" fmla="*/ 7 h 7"/>
                    <a:gd name="T14" fmla="*/ 0 w 7"/>
                    <a:gd name="T15" fmla="*/ 0 h 7"/>
                    <a:gd name="T16" fmla="*/ 7 w 7"/>
                    <a:gd name="T17" fmla="*/ 0 h 7"/>
                    <a:gd name="T18" fmla="*/ 7 w 7"/>
                    <a:gd name="T19" fmla="*/ 7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7"/>
                    <a:gd name="T32" fmla="*/ 7 w 7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9DDDD"/>
                    </a:gs>
                    <a:gs pos="100000">
                      <a:srgbClr val="009999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7" name="Freeform 3649"/>
                <p:cNvSpPr>
                  <a:spLocks/>
                </p:cNvSpPr>
                <p:nvPr/>
              </p:nvSpPr>
              <p:spPr bwMode="auto">
                <a:xfrm>
                  <a:off x="3886" y="2282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8" name="Freeform 3650"/>
                <p:cNvSpPr>
                  <a:spLocks/>
                </p:cNvSpPr>
                <p:nvPr/>
              </p:nvSpPr>
              <p:spPr bwMode="auto">
                <a:xfrm>
                  <a:off x="3858" y="211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89" name="Freeform 3651"/>
                <p:cNvSpPr>
                  <a:spLocks/>
                </p:cNvSpPr>
                <p:nvPr/>
              </p:nvSpPr>
              <p:spPr bwMode="auto">
                <a:xfrm>
                  <a:off x="3858" y="2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0" name="Freeform 3652"/>
                <p:cNvSpPr>
                  <a:spLocks/>
                </p:cNvSpPr>
                <p:nvPr/>
              </p:nvSpPr>
              <p:spPr bwMode="auto">
                <a:xfrm>
                  <a:off x="3858" y="2112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0 h 7"/>
                    <a:gd name="T8" fmla="*/ 7 w 7"/>
                    <a:gd name="T9" fmla="*/ 7 h 7"/>
                    <a:gd name="T10" fmla="*/ 0 w 7"/>
                    <a:gd name="T11" fmla="*/ 7 h 7"/>
                    <a:gd name="T12" fmla="*/ 7 w 7"/>
                    <a:gd name="T13" fmla="*/ 7 h 7"/>
                    <a:gd name="T14" fmla="*/ 0 w 7"/>
                    <a:gd name="T15" fmla="*/ 7 h 7"/>
                    <a:gd name="T16" fmla="*/ 7 w 7"/>
                    <a:gd name="T17" fmla="*/ 7 h 7"/>
                    <a:gd name="T18" fmla="*/ 0 w 7"/>
                    <a:gd name="T19" fmla="*/ 7 h 7"/>
                    <a:gd name="T20" fmla="*/ 0 w 7"/>
                    <a:gd name="T21" fmla="*/ 0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7"/>
                    <a:gd name="T35" fmla="*/ 7 w 7"/>
                    <a:gd name="T36" fmla="*/ 7 h 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1" name="Freeform 3653"/>
                <p:cNvSpPr>
                  <a:spLocks/>
                </p:cNvSpPr>
                <p:nvPr/>
              </p:nvSpPr>
              <p:spPr bwMode="auto">
                <a:xfrm>
                  <a:off x="3858" y="2374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2" name="Freeform 3654"/>
                <p:cNvSpPr>
                  <a:spLocks/>
                </p:cNvSpPr>
                <p:nvPr/>
              </p:nvSpPr>
              <p:spPr bwMode="auto">
                <a:xfrm>
                  <a:off x="3858" y="22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3" name="Freeform 3655"/>
                <p:cNvSpPr>
                  <a:spLocks/>
                </p:cNvSpPr>
                <p:nvPr/>
              </p:nvSpPr>
              <p:spPr bwMode="auto">
                <a:xfrm>
                  <a:off x="3858" y="22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4" name="Freeform 3656"/>
                <p:cNvSpPr>
                  <a:spLocks/>
                </p:cNvSpPr>
                <p:nvPr/>
              </p:nvSpPr>
              <p:spPr bwMode="auto">
                <a:xfrm>
                  <a:off x="3858" y="2254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5" name="Freeform 3657"/>
                <p:cNvSpPr>
                  <a:spLocks/>
                </p:cNvSpPr>
                <p:nvPr/>
              </p:nvSpPr>
              <p:spPr bwMode="auto">
                <a:xfrm>
                  <a:off x="3858" y="214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6" name="Freeform 3658"/>
                <p:cNvSpPr>
                  <a:spLocks/>
                </p:cNvSpPr>
                <p:nvPr/>
              </p:nvSpPr>
              <p:spPr bwMode="auto">
                <a:xfrm>
                  <a:off x="3858" y="2155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7" name="Freeform 3659"/>
                <p:cNvSpPr>
                  <a:spLocks/>
                </p:cNvSpPr>
                <p:nvPr/>
              </p:nvSpPr>
              <p:spPr bwMode="auto">
                <a:xfrm>
                  <a:off x="3858" y="2133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8" name="Freeform 3660"/>
                <p:cNvSpPr>
                  <a:spLocks/>
                </p:cNvSpPr>
                <p:nvPr/>
              </p:nvSpPr>
              <p:spPr bwMode="auto">
                <a:xfrm>
                  <a:off x="3858" y="211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799" name="Freeform 3661"/>
                <p:cNvSpPr>
                  <a:spLocks/>
                </p:cNvSpPr>
                <p:nvPr/>
              </p:nvSpPr>
              <p:spPr bwMode="auto">
                <a:xfrm>
                  <a:off x="3858" y="2155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0" name="Freeform 3662"/>
                <p:cNvSpPr>
                  <a:spLocks/>
                </p:cNvSpPr>
                <p:nvPr/>
              </p:nvSpPr>
              <p:spPr bwMode="auto">
                <a:xfrm>
                  <a:off x="3858" y="2141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1" name="Freeform 3663"/>
                <p:cNvSpPr>
                  <a:spLocks/>
                </p:cNvSpPr>
                <p:nvPr/>
              </p:nvSpPr>
              <p:spPr bwMode="auto">
                <a:xfrm>
                  <a:off x="3858" y="219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2" name="Freeform 3664"/>
                <p:cNvSpPr>
                  <a:spLocks/>
                </p:cNvSpPr>
                <p:nvPr/>
              </p:nvSpPr>
              <p:spPr bwMode="auto">
                <a:xfrm>
                  <a:off x="3858" y="2176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0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3" name="Freeform 3665"/>
                <p:cNvSpPr>
                  <a:spLocks/>
                </p:cNvSpPr>
                <p:nvPr/>
              </p:nvSpPr>
              <p:spPr bwMode="auto">
                <a:xfrm>
                  <a:off x="3858" y="2148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4" name="Freeform 3666"/>
                <p:cNvSpPr>
                  <a:spLocks/>
                </p:cNvSpPr>
                <p:nvPr/>
              </p:nvSpPr>
              <p:spPr bwMode="auto">
                <a:xfrm>
                  <a:off x="3858" y="2211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5" name="Freeform 3667"/>
                <p:cNvSpPr>
                  <a:spLocks/>
                </p:cNvSpPr>
                <p:nvPr/>
              </p:nvSpPr>
              <p:spPr bwMode="auto">
                <a:xfrm>
                  <a:off x="3858" y="2133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7 w 7"/>
                    <a:gd name="T3" fmla="*/ 0 h 8"/>
                    <a:gd name="T4" fmla="*/ 0 w 7"/>
                    <a:gd name="T5" fmla="*/ 0 h 8"/>
                    <a:gd name="T6" fmla="*/ 7 w 7"/>
                    <a:gd name="T7" fmla="*/ 0 h 8"/>
                    <a:gd name="T8" fmla="*/ 7 w 7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8"/>
                    <a:gd name="T17" fmla="*/ 7 w 7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8">
                      <a:moveTo>
                        <a:pt x="7" y="8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6" name="Freeform 3668"/>
                <p:cNvSpPr>
                  <a:spLocks/>
                </p:cNvSpPr>
                <p:nvPr/>
              </p:nvSpPr>
              <p:spPr bwMode="auto">
                <a:xfrm>
                  <a:off x="3858" y="2141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7" name="Freeform 3669"/>
                <p:cNvSpPr>
                  <a:spLocks/>
                </p:cNvSpPr>
                <p:nvPr/>
              </p:nvSpPr>
              <p:spPr bwMode="auto">
                <a:xfrm>
                  <a:off x="3865" y="2275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8" name="Freeform 3670"/>
                <p:cNvSpPr>
                  <a:spLocks/>
                </p:cNvSpPr>
                <p:nvPr/>
              </p:nvSpPr>
              <p:spPr bwMode="auto">
                <a:xfrm>
                  <a:off x="3865" y="216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09" name="Freeform 3671"/>
                <p:cNvSpPr>
                  <a:spLocks/>
                </p:cNvSpPr>
                <p:nvPr/>
              </p:nvSpPr>
              <p:spPr bwMode="auto">
                <a:xfrm>
                  <a:off x="3865" y="22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0" name="Freeform 3672"/>
                <p:cNvSpPr>
                  <a:spLocks/>
                </p:cNvSpPr>
                <p:nvPr/>
              </p:nvSpPr>
              <p:spPr bwMode="auto">
                <a:xfrm>
                  <a:off x="3865" y="2282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1" name="Freeform 3673"/>
                <p:cNvSpPr>
                  <a:spLocks/>
                </p:cNvSpPr>
                <p:nvPr/>
              </p:nvSpPr>
              <p:spPr bwMode="auto">
                <a:xfrm>
                  <a:off x="3865" y="2226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2" name="Freeform 3674"/>
                <p:cNvSpPr>
                  <a:spLocks/>
                </p:cNvSpPr>
                <p:nvPr/>
              </p:nvSpPr>
              <p:spPr bwMode="auto">
                <a:xfrm>
                  <a:off x="3865" y="2218"/>
                  <a:ext cx="7" cy="8"/>
                </a:xfrm>
                <a:custGeom>
                  <a:avLst/>
                  <a:gdLst>
                    <a:gd name="T0" fmla="*/ 7 w 7"/>
                    <a:gd name="T1" fmla="*/ 8 h 8"/>
                    <a:gd name="T2" fmla="*/ 0 w 7"/>
                    <a:gd name="T3" fmla="*/ 8 h 8"/>
                    <a:gd name="T4" fmla="*/ 7 w 7"/>
                    <a:gd name="T5" fmla="*/ 0 h 8"/>
                    <a:gd name="T6" fmla="*/ 7 w 7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8"/>
                    <a:gd name="T14" fmla="*/ 7 w 7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8">
                      <a:moveTo>
                        <a:pt x="7" y="8"/>
                      </a:moveTo>
                      <a:lnTo>
                        <a:pt x="0" y="8"/>
                      </a:lnTo>
                      <a:lnTo>
                        <a:pt x="7" y="0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3" name="Freeform 3675"/>
                <p:cNvSpPr>
                  <a:spLocks/>
                </p:cNvSpPr>
                <p:nvPr/>
              </p:nvSpPr>
              <p:spPr bwMode="auto">
                <a:xfrm>
                  <a:off x="3865" y="2169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w 7"/>
                    <a:gd name="T7" fmla="*/ 0 h 1"/>
                    <a:gd name="T8" fmla="*/ 7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"/>
                    <a:gd name="T17" fmla="*/ 7 w 7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4" name="Freeform 3676"/>
                <p:cNvSpPr>
                  <a:spLocks/>
                </p:cNvSpPr>
                <p:nvPr/>
              </p:nvSpPr>
              <p:spPr bwMode="auto">
                <a:xfrm>
                  <a:off x="3872" y="2176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7 w 7"/>
                    <a:gd name="T3" fmla="*/ 7 h 7"/>
                    <a:gd name="T4" fmla="*/ 0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7" y="0"/>
                      </a:move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5" name="Freeform 3677"/>
                <p:cNvSpPr>
                  <a:spLocks/>
                </p:cNvSpPr>
                <p:nvPr/>
              </p:nvSpPr>
              <p:spPr bwMode="auto">
                <a:xfrm>
                  <a:off x="3872" y="236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6" name="Freeform 3678"/>
                <p:cNvSpPr>
                  <a:spLocks/>
                </p:cNvSpPr>
                <p:nvPr/>
              </p:nvSpPr>
              <p:spPr bwMode="auto">
                <a:xfrm>
                  <a:off x="3872" y="2367"/>
                  <a:ext cx="7" cy="1"/>
                </a:xfrm>
                <a:custGeom>
                  <a:avLst/>
                  <a:gdLst>
                    <a:gd name="T0" fmla="*/ 0 w 7"/>
                    <a:gd name="T1" fmla="*/ 0 h 1"/>
                    <a:gd name="T2" fmla="*/ 7 w 7"/>
                    <a:gd name="T3" fmla="*/ 0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7" name="Freeform 3679"/>
                <p:cNvSpPr>
                  <a:spLocks/>
                </p:cNvSpPr>
                <p:nvPr/>
              </p:nvSpPr>
              <p:spPr bwMode="auto">
                <a:xfrm>
                  <a:off x="3879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8" name="Freeform 3680"/>
                <p:cNvSpPr>
                  <a:spLocks/>
                </p:cNvSpPr>
                <p:nvPr/>
              </p:nvSpPr>
              <p:spPr bwMode="auto">
                <a:xfrm>
                  <a:off x="3879" y="2360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19" name="Rectangle 3681"/>
                <p:cNvSpPr>
                  <a:spLocks noChangeArrowheads="1"/>
                </p:cNvSpPr>
                <p:nvPr/>
              </p:nvSpPr>
              <p:spPr bwMode="auto">
                <a:xfrm>
                  <a:off x="3879" y="2289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0" name="Freeform 3682"/>
                <p:cNvSpPr>
                  <a:spLocks/>
                </p:cNvSpPr>
                <p:nvPr/>
              </p:nvSpPr>
              <p:spPr bwMode="auto">
                <a:xfrm>
                  <a:off x="3886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1" name="Freeform 3683"/>
                <p:cNvSpPr>
                  <a:spLocks/>
                </p:cNvSpPr>
                <p:nvPr/>
              </p:nvSpPr>
              <p:spPr bwMode="auto">
                <a:xfrm>
                  <a:off x="3915" y="2360"/>
                  <a:ext cx="7" cy="7"/>
                </a:xfrm>
                <a:custGeom>
                  <a:avLst/>
                  <a:gdLst>
                    <a:gd name="T0" fmla="*/ 0 w 7"/>
                    <a:gd name="T1" fmla="*/ 7 h 7"/>
                    <a:gd name="T2" fmla="*/ 0 w 7"/>
                    <a:gd name="T3" fmla="*/ 0 h 7"/>
                    <a:gd name="T4" fmla="*/ 7 w 7"/>
                    <a:gd name="T5" fmla="*/ 0 h 7"/>
                    <a:gd name="T6" fmla="*/ 0 w 7"/>
                    <a:gd name="T7" fmla="*/ 0 h 7"/>
                    <a:gd name="T8" fmla="*/ 0 w 7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2" name="Freeform 3684"/>
                <p:cNvSpPr>
                  <a:spLocks/>
                </p:cNvSpPr>
                <p:nvPr/>
              </p:nvSpPr>
              <p:spPr bwMode="auto">
                <a:xfrm>
                  <a:off x="3886" y="2282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0 h 7"/>
                    <a:gd name="T4" fmla="*/ 8 w 8"/>
                    <a:gd name="T5" fmla="*/ 0 h 7"/>
                    <a:gd name="T6" fmla="*/ 0 w 8"/>
                    <a:gd name="T7" fmla="*/ 0 h 7"/>
                    <a:gd name="T8" fmla="*/ 8 w 8"/>
                    <a:gd name="T9" fmla="*/ 0 h 7"/>
                    <a:gd name="T10" fmla="*/ 8 w 8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8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3" name="Freeform 3685"/>
                <p:cNvSpPr>
                  <a:spLocks/>
                </p:cNvSpPr>
                <p:nvPr/>
              </p:nvSpPr>
              <p:spPr bwMode="auto">
                <a:xfrm>
                  <a:off x="3886" y="2289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4" name="Freeform 3686"/>
                <p:cNvSpPr>
                  <a:spLocks/>
                </p:cNvSpPr>
                <p:nvPr/>
              </p:nvSpPr>
              <p:spPr bwMode="auto">
                <a:xfrm>
                  <a:off x="3886" y="238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8 w 8"/>
                    <a:gd name="T3" fmla="*/ 0 h 1"/>
                    <a:gd name="T4" fmla="*/ 0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5" name="Freeform 3687"/>
                <p:cNvSpPr>
                  <a:spLocks/>
                </p:cNvSpPr>
                <p:nvPr/>
              </p:nvSpPr>
              <p:spPr bwMode="auto">
                <a:xfrm>
                  <a:off x="3894" y="2275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0 h 7"/>
                    <a:gd name="T4" fmla="*/ 7 w 7"/>
                    <a:gd name="T5" fmla="*/ 7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0 h 7"/>
                    <a:gd name="T12" fmla="*/ 7 w 7"/>
                    <a:gd name="T13" fmla="*/ 7 h 7"/>
                    <a:gd name="T14" fmla="*/ 7 w 7"/>
                    <a:gd name="T15" fmla="*/ 0 h 7"/>
                    <a:gd name="T16" fmla="*/ 7 w 7"/>
                    <a:gd name="T17" fmla="*/ 7 h 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7"/>
                    <a:gd name="T29" fmla="*/ 7 w 7"/>
                    <a:gd name="T30" fmla="*/ 7 h 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7">
                      <a:moveTo>
                        <a:pt x="7" y="7"/>
                      </a:move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6" name="Freeform 3688"/>
                <p:cNvSpPr>
                  <a:spLocks/>
                </p:cNvSpPr>
                <p:nvPr/>
              </p:nvSpPr>
              <p:spPr bwMode="auto">
                <a:xfrm>
                  <a:off x="3894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7" name="Freeform 3689"/>
                <p:cNvSpPr>
                  <a:spLocks/>
                </p:cNvSpPr>
                <p:nvPr/>
              </p:nvSpPr>
              <p:spPr bwMode="auto">
                <a:xfrm>
                  <a:off x="3894" y="2282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0 w 7"/>
                    <a:gd name="T3" fmla="*/ 7 h 7"/>
                    <a:gd name="T4" fmla="*/ 7 w 7"/>
                    <a:gd name="T5" fmla="*/ 0 h 7"/>
                    <a:gd name="T6" fmla="*/ 7 w 7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7"/>
                    <a:gd name="T14" fmla="*/ 7 w 7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7">
                      <a:moveTo>
                        <a:pt x="7" y="7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8" name="Rectangle 3690"/>
                <p:cNvSpPr>
                  <a:spLocks noChangeArrowheads="1"/>
                </p:cNvSpPr>
                <p:nvPr/>
              </p:nvSpPr>
              <p:spPr bwMode="auto">
                <a:xfrm>
                  <a:off x="3894" y="2275"/>
                  <a:ext cx="7" cy="7"/>
                </a:xfrm>
                <a:prstGeom prst="rect">
                  <a:avLst/>
                </a:prstGeom>
                <a:solidFill>
                  <a:srgbClr val="B0FFB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CO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29" name="Freeform 3691"/>
                <p:cNvSpPr>
                  <a:spLocks/>
                </p:cNvSpPr>
                <p:nvPr/>
              </p:nvSpPr>
              <p:spPr bwMode="auto">
                <a:xfrm>
                  <a:off x="3894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0" name="Freeform 3692"/>
                <p:cNvSpPr>
                  <a:spLocks/>
                </p:cNvSpPr>
                <p:nvPr/>
              </p:nvSpPr>
              <p:spPr bwMode="auto">
                <a:xfrm>
                  <a:off x="3901" y="2275"/>
                  <a:ext cx="1" cy="7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7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1" name="Freeform 3693"/>
                <p:cNvSpPr>
                  <a:spLocks/>
                </p:cNvSpPr>
                <p:nvPr/>
              </p:nvSpPr>
              <p:spPr bwMode="auto">
                <a:xfrm>
                  <a:off x="3901" y="227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2" name="Freeform 3694"/>
                <p:cNvSpPr>
                  <a:spLocks/>
                </p:cNvSpPr>
                <p:nvPr/>
              </p:nvSpPr>
              <p:spPr bwMode="auto">
                <a:xfrm>
                  <a:off x="3908" y="227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33" name="Freeform 3695"/>
                <p:cNvSpPr>
                  <a:spLocks/>
                </p:cNvSpPr>
                <p:nvPr/>
              </p:nvSpPr>
              <p:spPr bwMode="auto">
                <a:xfrm>
                  <a:off x="3908" y="2282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0 h 7"/>
                    <a:gd name="T4" fmla="*/ 0 w 1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B0FFB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21612" name="Freeform 3696"/>
              <p:cNvSpPr>
                <a:spLocks/>
              </p:cNvSpPr>
              <p:nvPr/>
            </p:nvSpPr>
            <p:spPr bwMode="auto">
              <a:xfrm>
                <a:off x="3908" y="2360"/>
                <a:ext cx="7" cy="14"/>
              </a:xfrm>
              <a:custGeom>
                <a:avLst/>
                <a:gdLst>
                  <a:gd name="T0" fmla="*/ 7 w 7"/>
                  <a:gd name="T1" fmla="*/ 7 h 14"/>
                  <a:gd name="T2" fmla="*/ 7 w 7"/>
                  <a:gd name="T3" fmla="*/ 0 h 14"/>
                  <a:gd name="T4" fmla="*/ 7 w 7"/>
                  <a:gd name="T5" fmla="*/ 7 h 14"/>
                  <a:gd name="T6" fmla="*/ 7 w 7"/>
                  <a:gd name="T7" fmla="*/ 14 h 14"/>
                  <a:gd name="T8" fmla="*/ 0 w 7"/>
                  <a:gd name="T9" fmla="*/ 14 h 14"/>
                  <a:gd name="T10" fmla="*/ 7 w 7"/>
                  <a:gd name="T11" fmla="*/ 7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4"/>
                  <a:gd name="T20" fmla="*/ 7 w 7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4">
                    <a:moveTo>
                      <a:pt x="7" y="7"/>
                    </a:moveTo>
                    <a:lnTo>
                      <a:pt x="7" y="0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3" name="Freeform 3697"/>
              <p:cNvSpPr>
                <a:spLocks/>
              </p:cNvSpPr>
              <p:nvPr/>
            </p:nvSpPr>
            <p:spPr bwMode="auto">
              <a:xfrm>
                <a:off x="3908" y="228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4" name="Freeform 3698"/>
              <p:cNvSpPr>
                <a:spLocks/>
              </p:cNvSpPr>
              <p:nvPr/>
            </p:nvSpPr>
            <p:spPr bwMode="auto">
              <a:xfrm>
                <a:off x="3908" y="2275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7 w 14"/>
                  <a:gd name="T3" fmla="*/ 0 h 7"/>
                  <a:gd name="T4" fmla="*/ 14 w 14"/>
                  <a:gd name="T5" fmla="*/ 7 h 7"/>
                  <a:gd name="T6" fmla="*/ 7 w 14"/>
                  <a:gd name="T7" fmla="*/ 7 h 7"/>
                  <a:gd name="T8" fmla="*/ 0 w 14"/>
                  <a:gd name="T9" fmla="*/ 7 h 7"/>
                  <a:gd name="T10" fmla="*/ 7 w 14"/>
                  <a:gd name="T11" fmla="*/ 7 h 7"/>
                  <a:gd name="T12" fmla="*/ 0 w 14"/>
                  <a:gd name="T13" fmla="*/ 7 h 7"/>
                  <a:gd name="T14" fmla="*/ 0 w 14"/>
                  <a:gd name="T15" fmla="*/ 0 h 7"/>
                  <a:gd name="T16" fmla="*/ 7 w 14"/>
                  <a:gd name="T17" fmla="*/ 0 h 7"/>
                  <a:gd name="T18" fmla="*/ 0 w 14"/>
                  <a:gd name="T19" fmla="*/ 0 h 7"/>
                  <a:gd name="T20" fmla="*/ 7 w 14"/>
                  <a:gd name="T21" fmla="*/ 0 h 7"/>
                  <a:gd name="T22" fmla="*/ 0 w 14"/>
                  <a:gd name="T23" fmla="*/ 0 h 7"/>
                  <a:gd name="T24" fmla="*/ 7 w 14"/>
                  <a:gd name="T25" fmla="*/ 0 h 7"/>
                  <a:gd name="T26" fmla="*/ 14 w 14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7"/>
                  <a:gd name="T44" fmla="*/ 14 w 14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7">
                    <a:moveTo>
                      <a:pt x="14" y="0"/>
                    </a:moveTo>
                    <a:lnTo>
                      <a:pt x="7" y="0"/>
                    </a:lnTo>
                    <a:lnTo>
                      <a:pt x="14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5" name="Freeform 3699"/>
              <p:cNvSpPr>
                <a:spLocks/>
              </p:cNvSpPr>
              <p:nvPr/>
            </p:nvSpPr>
            <p:spPr bwMode="auto">
              <a:xfrm>
                <a:off x="3908" y="236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6" name="Freeform 3700"/>
              <p:cNvSpPr>
                <a:spLocks/>
              </p:cNvSpPr>
              <p:nvPr/>
            </p:nvSpPr>
            <p:spPr bwMode="auto">
              <a:xfrm>
                <a:off x="3915" y="235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7" name="Freeform 3701"/>
              <p:cNvSpPr>
                <a:spLocks/>
              </p:cNvSpPr>
              <p:nvPr/>
            </p:nvSpPr>
            <p:spPr bwMode="auto">
              <a:xfrm>
                <a:off x="3915" y="236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8" name="Freeform 3702"/>
              <p:cNvSpPr>
                <a:spLocks/>
              </p:cNvSpPr>
              <p:nvPr/>
            </p:nvSpPr>
            <p:spPr bwMode="auto">
              <a:xfrm>
                <a:off x="3943" y="2275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19" name="Freeform 3703"/>
              <p:cNvSpPr>
                <a:spLocks/>
              </p:cNvSpPr>
              <p:nvPr/>
            </p:nvSpPr>
            <p:spPr bwMode="auto">
              <a:xfrm>
                <a:off x="3929" y="231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0" name="Freeform 3704"/>
              <p:cNvSpPr>
                <a:spLocks/>
              </p:cNvSpPr>
              <p:nvPr/>
            </p:nvSpPr>
            <p:spPr bwMode="auto">
              <a:xfrm>
                <a:off x="3929" y="2389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1" name="Freeform 3705"/>
              <p:cNvSpPr>
                <a:spLocks/>
              </p:cNvSpPr>
              <p:nvPr/>
            </p:nvSpPr>
            <p:spPr bwMode="auto">
              <a:xfrm>
                <a:off x="3922" y="2339"/>
                <a:ext cx="14" cy="7"/>
              </a:xfrm>
              <a:custGeom>
                <a:avLst/>
                <a:gdLst>
                  <a:gd name="T0" fmla="*/ 14 w 14"/>
                  <a:gd name="T1" fmla="*/ 7 h 7"/>
                  <a:gd name="T2" fmla="*/ 7 w 14"/>
                  <a:gd name="T3" fmla="*/ 7 h 7"/>
                  <a:gd name="T4" fmla="*/ 0 w 14"/>
                  <a:gd name="T5" fmla="*/ 7 h 7"/>
                  <a:gd name="T6" fmla="*/ 0 w 14"/>
                  <a:gd name="T7" fmla="*/ 0 h 7"/>
                  <a:gd name="T8" fmla="*/ 7 w 14"/>
                  <a:gd name="T9" fmla="*/ 0 h 7"/>
                  <a:gd name="T10" fmla="*/ 14 w 14"/>
                  <a:gd name="T11" fmla="*/ 0 h 7"/>
                  <a:gd name="T12" fmla="*/ 14 w 14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14" y="7"/>
                    </a:moveTo>
                    <a:lnTo>
                      <a:pt x="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2" name="Freeform 3706"/>
              <p:cNvSpPr>
                <a:spLocks/>
              </p:cNvSpPr>
              <p:nvPr/>
            </p:nvSpPr>
            <p:spPr bwMode="auto">
              <a:xfrm>
                <a:off x="3922" y="2282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3" name="Freeform 3707"/>
              <p:cNvSpPr>
                <a:spLocks/>
              </p:cNvSpPr>
              <p:nvPr/>
            </p:nvSpPr>
            <p:spPr bwMode="auto">
              <a:xfrm>
                <a:off x="3922" y="23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4" name="Freeform 3708"/>
              <p:cNvSpPr>
                <a:spLocks/>
              </p:cNvSpPr>
              <p:nvPr/>
            </p:nvSpPr>
            <p:spPr bwMode="auto">
              <a:xfrm>
                <a:off x="3922" y="2311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5" name="Freeform 3709"/>
              <p:cNvSpPr>
                <a:spLocks/>
              </p:cNvSpPr>
              <p:nvPr/>
            </p:nvSpPr>
            <p:spPr bwMode="auto">
              <a:xfrm>
                <a:off x="3922" y="23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6" name="Freeform 3710"/>
              <p:cNvSpPr>
                <a:spLocks/>
              </p:cNvSpPr>
              <p:nvPr/>
            </p:nvSpPr>
            <p:spPr bwMode="auto">
              <a:xfrm>
                <a:off x="3922" y="2318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7" name="Freeform 3711"/>
              <p:cNvSpPr>
                <a:spLocks/>
              </p:cNvSpPr>
              <p:nvPr/>
            </p:nvSpPr>
            <p:spPr bwMode="auto">
              <a:xfrm>
                <a:off x="3929" y="2304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8" name="Freeform 3712"/>
              <p:cNvSpPr>
                <a:spLocks/>
              </p:cNvSpPr>
              <p:nvPr/>
            </p:nvSpPr>
            <p:spPr bwMode="auto">
              <a:xfrm>
                <a:off x="3929" y="231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29" name="Freeform 3713"/>
              <p:cNvSpPr>
                <a:spLocks/>
              </p:cNvSpPr>
              <p:nvPr/>
            </p:nvSpPr>
            <p:spPr bwMode="auto">
              <a:xfrm>
                <a:off x="3929" y="2311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30" name="Freeform 3714"/>
              <p:cNvSpPr>
                <a:spLocks/>
              </p:cNvSpPr>
              <p:nvPr/>
            </p:nvSpPr>
            <p:spPr bwMode="auto">
              <a:xfrm>
                <a:off x="3929" y="2325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0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31" name="Freeform 3715"/>
              <p:cNvSpPr>
                <a:spLocks/>
              </p:cNvSpPr>
              <p:nvPr/>
            </p:nvSpPr>
            <p:spPr bwMode="auto">
              <a:xfrm>
                <a:off x="3929" y="231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32" name="Freeform 3716"/>
              <p:cNvSpPr>
                <a:spLocks/>
              </p:cNvSpPr>
              <p:nvPr/>
            </p:nvSpPr>
            <p:spPr bwMode="auto">
              <a:xfrm>
                <a:off x="3929" y="2325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633" name="Freeform 3717"/>
              <p:cNvSpPr>
                <a:spLocks/>
              </p:cNvSpPr>
              <p:nvPr/>
            </p:nvSpPr>
            <p:spPr bwMode="auto">
              <a:xfrm>
                <a:off x="3929" y="231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0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601" name="Text Box 3718"/>
            <p:cNvSpPr txBox="1">
              <a:spLocks noChangeArrowheads="1"/>
            </p:cNvSpPr>
            <p:nvPr/>
          </p:nvSpPr>
          <p:spPr bwMode="auto">
            <a:xfrm>
              <a:off x="-376" y="-3188"/>
              <a:ext cx="27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4" name="Group 3719"/>
          <p:cNvGrpSpPr>
            <a:grpSpLocks/>
          </p:cNvGrpSpPr>
          <p:nvPr/>
        </p:nvGrpSpPr>
        <p:grpSpPr bwMode="auto">
          <a:xfrm>
            <a:off x="2941638" y="2652713"/>
            <a:ext cx="336550" cy="393700"/>
            <a:chOff x="1714" y="1456"/>
            <a:chExt cx="212" cy="248"/>
          </a:xfrm>
        </p:grpSpPr>
        <p:grpSp>
          <p:nvGrpSpPr>
            <p:cNvPr id="21588" name="Group 3720"/>
            <p:cNvGrpSpPr>
              <a:grpSpLocks noChangeAspect="1"/>
            </p:cNvGrpSpPr>
            <p:nvPr/>
          </p:nvGrpSpPr>
          <p:grpSpPr bwMode="auto">
            <a:xfrm>
              <a:off x="1714" y="1499"/>
              <a:ext cx="212" cy="205"/>
              <a:chOff x="1610" y="-1061"/>
              <a:chExt cx="507" cy="471"/>
            </a:xfrm>
          </p:grpSpPr>
          <p:sp>
            <p:nvSpPr>
              <p:cNvPr id="21590" name="AutoShape 3721"/>
              <p:cNvSpPr>
                <a:spLocks noChangeAspect="1" noChangeArrowheads="1" noTextEdit="1"/>
              </p:cNvSpPr>
              <p:nvPr/>
            </p:nvSpPr>
            <p:spPr bwMode="auto">
              <a:xfrm>
                <a:off x="1610" y="-1061"/>
                <a:ext cx="507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1" name="Freeform 3722"/>
              <p:cNvSpPr>
                <a:spLocks/>
              </p:cNvSpPr>
              <p:nvPr/>
            </p:nvSpPr>
            <p:spPr bwMode="auto">
              <a:xfrm>
                <a:off x="1679" y="-938"/>
                <a:ext cx="350" cy="254"/>
              </a:xfrm>
              <a:custGeom>
                <a:avLst/>
                <a:gdLst>
                  <a:gd name="T0" fmla="*/ 339 w 350"/>
                  <a:gd name="T1" fmla="*/ 56 h 254"/>
                  <a:gd name="T2" fmla="*/ 328 w 350"/>
                  <a:gd name="T3" fmla="*/ 85 h 254"/>
                  <a:gd name="T4" fmla="*/ 350 w 350"/>
                  <a:gd name="T5" fmla="*/ 96 h 254"/>
                  <a:gd name="T6" fmla="*/ 339 w 350"/>
                  <a:gd name="T7" fmla="*/ 113 h 254"/>
                  <a:gd name="T8" fmla="*/ 322 w 350"/>
                  <a:gd name="T9" fmla="*/ 130 h 254"/>
                  <a:gd name="T10" fmla="*/ 328 w 350"/>
                  <a:gd name="T11" fmla="*/ 135 h 254"/>
                  <a:gd name="T12" fmla="*/ 328 w 350"/>
                  <a:gd name="T13" fmla="*/ 169 h 254"/>
                  <a:gd name="T14" fmla="*/ 305 w 350"/>
                  <a:gd name="T15" fmla="*/ 169 h 254"/>
                  <a:gd name="T16" fmla="*/ 311 w 350"/>
                  <a:gd name="T17" fmla="*/ 192 h 254"/>
                  <a:gd name="T18" fmla="*/ 333 w 350"/>
                  <a:gd name="T19" fmla="*/ 226 h 254"/>
                  <a:gd name="T20" fmla="*/ 333 w 350"/>
                  <a:gd name="T21" fmla="*/ 254 h 254"/>
                  <a:gd name="T22" fmla="*/ 305 w 350"/>
                  <a:gd name="T23" fmla="*/ 232 h 254"/>
                  <a:gd name="T24" fmla="*/ 277 w 350"/>
                  <a:gd name="T25" fmla="*/ 226 h 254"/>
                  <a:gd name="T26" fmla="*/ 243 w 350"/>
                  <a:gd name="T27" fmla="*/ 226 h 254"/>
                  <a:gd name="T28" fmla="*/ 232 w 350"/>
                  <a:gd name="T29" fmla="*/ 237 h 254"/>
                  <a:gd name="T30" fmla="*/ 209 w 350"/>
                  <a:gd name="T31" fmla="*/ 237 h 254"/>
                  <a:gd name="T32" fmla="*/ 186 w 350"/>
                  <a:gd name="T33" fmla="*/ 237 h 254"/>
                  <a:gd name="T34" fmla="*/ 158 w 350"/>
                  <a:gd name="T35" fmla="*/ 232 h 254"/>
                  <a:gd name="T36" fmla="*/ 141 w 350"/>
                  <a:gd name="T37" fmla="*/ 226 h 254"/>
                  <a:gd name="T38" fmla="*/ 130 w 350"/>
                  <a:gd name="T39" fmla="*/ 220 h 254"/>
                  <a:gd name="T40" fmla="*/ 113 w 350"/>
                  <a:gd name="T41" fmla="*/ 220 h 254"/>
                  <a:gd name="T42" fmla="*/ 107 w 350"/>
                  <a:gd name="T43" fmla="*/ 226 h 254"/>
                  <a:gd name="T44" fmla="*/ 90 w 350"/>
                  <a:gd name="T45" fmla="*/ 232 h 254"/>
                  <a:gd name="T46" fmla="*/ 79 w 350"/>
                  <a:gd name="T47" fmla="*/ 254 h 254"/>
                  <a:gd name="T48" fmla="*/ 56 w 350"/>
                  <a:gd name="T49" fmla="*/ 232 h 254"/>
                  <a:gd name="T50" fmla="*/ 34 w 350"/>
                  <a:gd name="T51" fmla="*/ 215 h 254"/>
                  <a:gd name="T52" fmla="*/ 5 w 350"/>
                  <a:gd name="T53" fmla="*/ 203 h 254"/>
                  <a:gd name="T54" fmla="*/ 5 w 350"/>
                  <a:gd name="T55" fmla="*/ 181 h 254"/>
                  <a:gd name="T56" fmla="*/ 22 w 350"/>
                  <a:gd name="T57" fmla="*/ 169 h 254"/>
                  <a:gd name="T58" fmla="*/ 51 w 350"/>
                  <a:gd name="T59" fmla="*/ 175 h 254"/>
                  <a:gd name="T60" fmla="*/ 84 w 350"/>
                  <a:gd name="T61" fmla="*/ 186 h 254"/>
                  <a:gd name="T62" fmla="*/ 96 w 350"/>
                  <a:gd name="T63" fmla="*/ 181 h 254"/>
                  <a:gd name="T64" fmla="*/ 101 w 350"/>
                  <a:gd name="T65" fmla="*/ 186 h 254"/>
                  <a:gd name="T66" fmla="*/ 107 w 350"/>
                  <a:gd name="T67" fmla="*/ 192 h 254"/>
                  <a:gd name="T68" fmla="*/ 152 w 350"/>
                  <a:gd name="T69" fmla="*/ 192 h 254"/>
                  <a:gd name="T70" fmla="*/ 181 w 350"/>
                  <a:gd name="T71" fmla="*/ 198 h 254"/>
                  <a:gd name="T72" fmla="*/ 209 w 350"/>
                  <a:gd name="T73" fmla="*/ 198 h 254"/>
                  <a:gd name="T74" fmla="*/ 237 w 350"/>
                  <a:gd name="T75" fmla="*/ 186 h 254"/>
                  <a:gd name="T76" fmla="*/ 266 w 350"/>
                  <a:gd name="T77" fmla="*/ 169 h 254"/>
                  <a:gd name="T78" fmla="*/ 237 w 350"/>
                  <a:gd name="T79" fmla="*/ 158 h 254"/>
                  <a:gd name="T80" fmla="*/ 220 w 350"/>
                  <a:gd name="T81" fmla="*/ 135 h 254"/>
                  <a:gd name="T82" fmla="*/ 203 w 350"/>
                  <a:gd name="T83" fmla="*/ 119 h 254"/>
                  <a:gd name="T84" fmla="*/ 209 w 350"/>
                  <a:gd name="T85" fmla="*/ 102 h 254"/>
                  <a:gd name="T86" fmla="*/ 209 w 350"/>
                  <a:gd name="T87" fmla="*/ 85 h 254"/>
                  <a:gd name="T88" fmla="*/ 220 w 350"/>
                  <a:gd name="T89" fmla="*/ 73 h 254"/>
                  <a:gd name="T90" fmla="*/ 203 w 350"/>
                  <a:gd name="T91" fmla="*/ 62 h 254"/>
                  <a:gd name="T92" fmla="*/ 181 w 350"/>
                  <a:gd name="T93" fmla="*/ 51 h 254"/>
                  <a:gd name="T94" fmla="*/ 152 w 350"/>
                  <a:gd name="T95" fmla="*/ 39 h 254"/>
                  <a:gd name="T96" fmla="*/ 135 w 350"/>
                  <a:gd name="T97" fmla="*/ 39 h 254"/>
                  <a:gd name="T98" fmla="*/ 135 w 350"/>
                  <a:gd name="T99" fmla="*/ 17 h 254"/>
                  <a:gd name="T100" fmla="*/ 158 w 350"/>
                  <a:gd name="T101" fmla="*/ 5 h 254"/>
                  <a:gd name="T102" fmla="*/ 192 w 350"/>
                  <a:gd name="T103" fmla="*/ 5 h 254"/>
                  <a:gd name="T104" fmla="*/ 198 w 350"/>
                  <a:gd name="T105" fmla="*/ 0 h 254"/>
                  <a:gd name="T106" fmla="*/ 232 w 350"/>
                  <a:gd name="T107" fmla="*/ 11 h 254"/>
                  <a:gd name="T108" fmla="*/ 254 w 350"/>
                  <a:gd name="T109" fmla="*/ 22 h 254"/>
                  <a:gd name="T110" fmla="*/ 260 w 350"/>
                  <a:gd name="T111" fmla="*/ 28 h 254"/>
                  <a:gd name="T112" fmla="*/ 266 w 350"/>
                  <a:gd name="T113" fmla="*/ 22 h 254"/>
                  <a:gd name="T114" fmla="*/ 288 w 350"/>
                  <a:gd name="T115" fmla="*/ 28 h 254"/>
                  <a:gd name="T116" fmla="*/ 299 w 350"/>
                  <a:gd name="T117" fmla="*/ 34 h 254"/>
                  <a:gd name="T118" fmla="*/ 316 w 350"/>
                  <a:gd name="T119" fmla="*/ 34 h 254"/>
                  <a:gd name="T120" fmla="*/ 322 w 350"/>
                  <a:gd name="T121" fmla="*/ 34 h 2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54"/>
                  <a:gd name="T185" fmla="*/ 350 w 350"/>
                  <a:gd name="T186" fmla="*/ 254 h 2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54">
                    <a:moveTo>
                      <a:pt x="333" y="34"/>
                    </a:moveTo>
                    <a:lnTo>
                      <a:pt x="333" y="39"/>
                    </a:lnTo>
                    <a:lnTo>
                      <a:pt x="333" y="45"/>
                    </a:lnTo>
                    <a:lnTo>
                      <a:pt x="333" y="51"/>
                    </a:lnTo>
                    <a:lnTo>
                      <a:pt x="339" y="51"/>
                    </a:lnTo>
                    <a:lnTo>
                      <a:pt x="339" y="56"/>
                    </a:lnTo>
                    <a:lnTo>
                      <a:pt x="339" y="62"/>
                    </a:lnTo>
                    <a:lnTo>
                      <a:pt x="339" y="68"/>
                    </a:lnTo>
                    <a:lnTo>
                      <a:pt x="339" y="73"/>
                    </a:lnTo>
                    <a:lnTo>
                      <a:pt x="339" y="79"/>
                    </a:lnTo>
                    <a:lnTo>
                      <a:pt x="333" y="79"/>
                    </a:lnTo>
                    <a:lnTo>
                      <a:pt x="328" y="85"/>
                    </a:lnTo>
                    <a:lnTo>
                      <a:pt x="333" y="85"/>
                    </a:lnTo>
                    <a:lnTo>
                      <a:pt x="333" y="90"/>
                    </a:lnTo>
                    <a:lnTo>
                      <a:pt x="339" y="90"/>
                    </a:lnTo>
                    <a:lnTo>
                      <a:pt x="339" y="96"/>
                    </a:lnTo>
                    <a:lnTo>
                      <a:pt x="345" y="96"/>
                    </a:lnTo>
                    <a:lnTo>
                      <a:pt x="350" y="96"/>
                    </a:lnTo>
                    <a:lnTo>
                      <a:pt x="350" y="102"/>
                    </a:lnTo>
                    <a:lnTo>
                      <a:pt x="345" y="102"/>
                    </a:lnTo>
                    <a:lnTo>
                      <a:pt x="350" y="102"/>
                    </a:lnTo>
                    <a:lnTo>
                      <a:pt x="345" y="107"/>
                    </a:lnTo>
                    <a:lnTo>
                      <a:pt x="345" y="113"/>
                    </a:lnTo>
                    <a:lnTo>
                      <a:pt x="339" y="113"/>
                    </a:lnTo>
                    <a:lnTo>
                      <a:pt x="339" y="119"/>
                    </a:lnTo>
                    <a:lnTo>
                      <a:pt x="333" y="119"/>
                    </a:lnTo>
                    <a:lnTo>
                      <a:pt x="333" y="124"/>
                    </a:lnTo>
                    <a:lnTo>
                      <a:pt x="328" y="124"/>
                    </a:lnTo>
                    <a:lnTo>
                      <a:pt x="322" y="124"/>
                    </a:lnTo>
                    <a:lnTo>
                      <a:pt x="322" y="130"/>
                    </a:lnTo>
                    <a:lnTo>
                      <a:pt x="316" y="130"/>
                    </a:lnTo>
                    <a:lnTo>
                      <a:pt x="316" y="135"/>
                    </a:lnTo>
                    <a:lnTo>
                      <a:pt x="316" y="130"/>
                    </a:lnTo>
                    <a:lnTo>
                      <a:pt x="322" y="130"/>
                    </a:lnTo>
                    <a:lnTo>
                      <a:pt x="328" y="130"/>
                    </a:lnTo>
                    <a:lnTo>
                      <a:pt x="328" y="135"/>
                    </a:lnTo>
                    <a:lnTo>
                      <a:pt x="333" y="141"/>
                    </a:lnTo>
                    <a:lnTo>
                      <a:pt x="333" y="147"/>
                    </a:lnTo>
                    <a:lnTo>
                      <a:pt x="333" y="152"/>
                    </a:lnTo>
                    <a:lnTo>
                      <a:pt x="333" y="164"/>
                    </a:lnTo>
                    <a:lnTo>
                      <a:pt x="328" y="164"/>
                    </a:lnTo>
                    <a:lnTo>
                      <a:pt x="328" y="169"/>
                    </a:lnTo>
                    <a:lnTo>
                      <a:pt x="322" y="175"/>
                    </a:lnTo>
                    <a:lnTo>
                      <a:pt x="316" y="175"/>
                    </a:lnTo>
                    <a:lnTo>
                      <a:pt x="316" y="169"/>
                    </a:lnTo>
                    <a:lnTo>
                      <a:pt x="311" y="169"/>
                    </a:lnTo>
                    <a:lnTo>
                      <a:pt x="311" y="175"/>
                    </a:lnTo>
                    <a:lnTo>
                      <a:pt x="305" y="169"/>
                    </a:lnTo>
                    <a:lnTo>
                      <a:pt x="305" y="175"/>
                    </a:lnTo>
                    <a:lnTo>
                      <a:pt x="299" y="175"/>
                    </a:lnTo>
                    <a:lnTo>
                      <a:pt x="305" y="175"/>
                    </a:lnTo>
                    <a:lnTo>
                      <a:pt x="305" y="181"/>
                    </a:lnTo>
                    <a:lnTo>
                      <a:pt x="316" y="192"/>
                    </a:lnTo>
                    <a:lnTo>
                      <a:pt x="311" y="192"/>
                    </a:lnTo>
                    <a:lnTo>
                      <a:pt x="316" y="198"/>
                    </a:lnTo>
                    <a:lnTo>
                      <a:pt x="322" y="203"/>
                    </a:lnTo>
                    <a:lnTo>
                      <a:pt x="328" y="203"/>
                    </a:lnTo>
                    <a:lnTo>
                      <a:pt x="328" y="209"/>
                    </a:lnTo>
                    <a:lnTo>
                      <a:pt x="339" y="215"/>
                    </a:lnTo>
                    <a:lnTo>
                      <a:pt x="333" y="226"/>
                    </a:lnTo>
                    <a:lnTo>
                      <a:pt x="328" y="226"/>
                    </a:lnTo>
                    <a:lnTo>
                      <a:pt x="328" y="232"/>
                    </a:lnTo>
                    <a:lnTo>
                      <a:pt x="333" y="237"/>
                    </a:lnTo>
                    <a:lnTo>
                      <a:pt x="333" y="243"/>
                    </a:lnTo>
                    <a:lnTo>
                      <a:pt x="333" y="249"/>
                    </a:lnTo>
                    <a:lnTo>
                      <a:pt x="333" y="254"/>
                    </a:lnTo>
                    <a:lnTo>
                      <a:pt x="322" y="249"/>
                    </a:lnTo>
                    <a:lnTo>
                      <a:pt x="322" y="243"/>
                    </a:lnTo>
                    <a:lnTo>
                      <a:pt x="322" y="237"/>
                    </a:lnTo>
                    <a:lnTo>
                      <a:pt x="316" y="237"/>
                    </a:lnTo>
                    <a:lnTo>
                      <a:pt x="311" y="232"/>
                    </a:lnTo>
                    <a:lnTo>
                      <a:pt x="305" y="232"/>
                    </a:lnTo>
                    <a:lnTo>
                      <a:pt x="299" y="232"/>
                    </a:lnTo>
                    <a:lnTo>
                      <a:pt x="299" y="226"/>
                    </a:lnTo>
                    <a:lnTo>
                      <a:pt x="294" y="226"/>
                    </a:lnTo>
                    <a:lnTo>
                      <a:pt x="288" y="226"/>
                    </a:lnTo>
                    <a:lnTo>
                      <a:pt x="283" y="226"/>
                    </a:lnTo>
                    <a:lnTo>
                      <a:pt x="277" y="226"/>
                    </a:lnTo>
                    <a:lnTo>
                      <a:pt x="271" y="226"/>
                    </a:lnTo>
                    <a:lnTo>
                      <a:pt x="266" y="226"/>
                    </a:lnTo>
                    <a:lnTo>
                      <a:pt x="260" y="226"/>
                    </a:lnTo>
                    <a:lnTo>
                      <a:pt x="254" y="226"/>
                    </a:lnTo>
                    <a:lnTo>
                      <a:pt x="249" y="226"/>
                    </a:lnTo>
                    <a:lnTo>
                      <a:pt x="243" y="226"/>
                    </a:lnTo>
                    <a:lnTo>
                      <a:pt x="243" y="232"/>
                    </a:lnTo>
                    <a:lnTo>
                      <a:pt x="237" y="232"/>
                    </a:lnTo>
                    <a:lnTo>
                      <a:pt x="237" y="226"/>
                    </a:lnTo>
                    <a:lnTo>
                      <a:pt x="237" y="232"/>
                    </a:lnTo>
                    <a:lnTo>
                      <a:pt x="237" y="237"/>
                    </a:lnTo>
                    <a:lnTo>
                      <a:pt x="232" y="237"/>
                    </a:lnTo>
                    <a:lnTo>
                      <a:pt x="232" y="232"/>
                    </a:lnTo>
                    <a:lnTo>
                      <a:pt x="226" y="232"/>
                    </a:lnTo>
                    <a:lnTo>
                      <a:pt x="220" y="232"/>
                    </a:lnTo>
                    <a:lnTo>
                      <a:pt x="215" y="232"/>
                    </a:lnTo>
                    <a:lnTo>
                      <a:pt x="209" y="232"/>
                    </a:lnTo>
                    <a:lnTo>
                      <a:pt x="209" y="237"/>
                    </a:lnTo>
                    <a:lnTo>
                      <a:pt x="215" y="237"/>
                    </a:lnTo>
                    <a:lnTo>
                      <a:pt x="209" y="237"/>
                    </a:lnTo>
                    <a:lnTo>
                      <a:pt x="203" y="237"/>
                    </a:lnTo>
                    <a:lnTo>
                      <a:pt x="198" y="237"/>
                    </a:lnTo>
                    <a:lnTo>
                      <a:pt x="192" y="237"/>
                    </a:lnTo>
                    <a:lnTo>
                      <a:pt x="186" y="237"/>
                    </a:lnTo>
                    <a:lnTo>
                      <a:pt x="181" y="237"/>
                    </a:lnTo>
                    <a:lnTo>
                      <a:pt x="181" y="232"/>
                    </a:lnTo>
                    <a:lnTo>
                      <a:pt x="175" y="232"/>
                    </a:lnTo>
                    <a:lnTo>
                      <a:pt x="169" y="232"/>
                    </a:lnTo>
                    <a:lnTo>
                      <a:pt x="164" y="232"/>
                    </a:lnTo>
                    <a:lnTo>
                      <a:pt x="158" y="232"/>
                    </a:lnTo>
                    <a:lnTo>
                      <a:pt x="152" y="232"/>
                    </a:lnTo>
                    <a:lnTo>
                      <a:pt x="152" y="226"/>
                    </a:lnTo>
                    <a:lnTo>
                      <a:pt x="147" y="226"/>
                    </a:lnTo>
                    <a:lnTo>
                      <a:pt x="141" y="226"/>
                    </a:lnTo>
                    <a:lnTo>
                      <a:pt x="135" y="226"/>
                    </a:lnTo>
                    <a:lnTo>
                      <a:pt x="141" y="226"/>
                    </a:lnTo>
                    <a:lnTo>
                      <a:pt x="141" y="220"/>
                    </a:lnTo>
                    <a:lnTo>
                      <a:pt x="135" y="226"/>
                    </a:lnTo>
                    <a:lnTo>
                      <a:pt x="135" y="220"/>
                    </a:lnTo>
                    <a:lnTo>
                      <a:pt x="130" y="220"/>
                    </a:lnTo>
                    <a:lnTo>
                      <a:pt x="130" y="226"/>
                    </a:lnTo>
                    <a:lnTo>
                      <a:pt x="130" y="220"/>
                    </a:lnTo>
                    <a:lnTo>
                      <a:pt x="124" y="220"/>
                    </a:lnTo>
                    <a:lnTo>
                      <a:pt x="124" y="226"/>
                    </a:lnTo>
                    <a:lnTo>
                      <a:pt x="124" y="220"/>
                    </a:lnTo>
                    <a:lnTo>
                      <a:pt x="124" y="226"/>
                    </a:lnTo>
                    <a:lnTo>
                      <a:pt x="118" y="226"/>
                    </a:lnTo>
                    <a:lnTo>
                      <a:pt x="113" y="220"/>
                    </a:lnTo>
                    <a:lnTo>
                      <a:pt x="113" y="226"/>
                    </a:lnTo>
                    <a:lnTo>
                      <a:pt x="107" y="226"/>
                    </a:lnTo>
                    <a:lnTo>
                      <a:pt x="107" y="232"/>
                    </a:lnTo>
                    <a:lnTo>
                      <a:pt x="107" y="226"/>
                    </a:lnTo>
                    <a:lnTo>
                      <a:pt x="101" y="226"/>
                    </a:lnTo>
                    <a:lnTo>
                      <a:pt x="107" y="226"/>
                    </a:lnTo>
                    <a:lnTo>
                      <a:pt x="101" y="226"/>
                    </a:lnTo>
                    <a:lnTo>
                      <a:pt x="101" y="232"/>
                    </a:lnTo>
                    <a:lnTo>
                      <a:pt x="101" y="226"/>
                    </a:lnTo>
                    <a:lnTo>
                      <a:pt x="96" y="226"/>
                    </a:lnTo>
                    <a:lnTo>
                      <a:pt x="96" y="232"/>
                    </a:lnTo>
                    <a:lnTo>
                      <a:pt x="90" y="232"/>
                    </a:lnTo>
                    <a:lnTo>
                      <a:pt x="84" y="237"/>
                    </a:lnTo>
                    <a:lnTo>
                      <a:pt x="79" y="237"/>
                    </a:lnTo>
                    <a:lnTo>
                      <a:pt x="79" y="243"/>
                    </a:lnTo>
                    <a:lnTo>
                      <a:pt x="84" y="249"/>
                    </a:lnTo>
                    <a:lnTo>
                      <a:pt x="84" y="254"/>
                    </a:lnTo>
                    <a:lnTo>
                      <a:pt x="79" y="254"/>
                    </a:lnTo>
                    <a:lnTo>
                      <a:pt x="73" y="254"/>
                    </a:lnTo>
                    <a:lnTo>
                      <a:pt x="68" y="249"/>
                    </a:lnTo>
                    <a:lnTo>
                      <a:pt x="68" y="243"/>
                    </a:lnTo>
                    <a:lnTo>
                      <a:pt x="68" y="237"/>
                    </a:lnTo>
                    <a:lnTo>
                      <a:pt x="62" y="237"/>
                    </a:lnTo>
                    <a:lnTo>
                      <a:pt x="56" y="232"/>
                    </a:lnTo>
                    <a:lnTo>
                      <a:pt x="51" y="232"/>
                    </a:lnTo>
                    <a:lnTo>
                      <a:pt x="51" y="226"/>
                    </a:lnTo>
                    <a:lnTo>
                      <a:pt x="45" y="220"/>
                    </a:lnTo>
                    <a:lnTo>
                      <a:pt x="39" y="220"/>
                    </a:lnTo>
                    <a:lnTo>
                      <a:pt x="34" y="220"/>
                    </a:lnTo>
                    <a:lnTo>
                      <a:pt x="34" y="215"/>
                    </a:lnTo>
                    <a:lnTo>
                      <a:pt x="28" y="215"/>
                    </a:lnTo>
                    <a:lnTo>
                      <a:pt x="22" y="220"/>
                    </a:lnTo>
                    <a:lnTo>
                      <a:pt x="17" y="220"/>
                    </a:lnTo>
                    <a:lnTo>
                      <a:pt x="11" y="215"/>
                    </a:lnTo>
                    <a:lnTo>
                      <a:pt x="5" y="209"/>
                    </a:lnTo>
                    <a:lnTo>
                      <a:pt x="5" y="203"/>
                    </a:lnTo>
                    <a:lnTo>
                      <a:pt x="0" y="203"/>
                    </a:lnTo>
                    <a:lnTo>
                      <a:pt x="0" y="198"/>
                    </a:lnTo>
                    <a:lnTo>
                      <a:pt x="5" y="198"/>
                    </a:lnTo>
                    <a:lnTo>
                      <a:pt x="5" y="192"/>
                    </a:lnTo>
                    <a:lnTo>
                      <a:pt x="5" y="186"/>
                    </a:lnTo>
                    <a:lnTo>
                      <a:pt x="5" y="181"/>
                    </a:lnTo>
                    <a:lnTo>
                      <a:pt x="11" y="181"/>
                    </a:lnTo>
                    <a:lnTo>
                      <a:pt x="5" y="175"/>
                    </a:lnTo>
                    <a:lnTo>
                      <a:pt x="11" y="175"/>
                    </a:lnTo>
                    <a:lnTo>
                      <a:pt x="11" y="169"/>
                    </a:lnTo>
                    <a:lnTo>
                      <a:pt x="17" y="175"/>
                    </a:lnTo>
                    <a:lnTo>
                      <a:pt x="22" y="169"/>
                    </a:lnTo>
                    <a:lnTo>
                      <a:pt x="28" y="169"/>
                    </a:lnTo>
                    <a:lnTo>
                      <a:pt x="34" y="169"/>
                    </a:lnTo>
                    <a:lnTo>
                      <a:pt x="39" y="169"/>
                    </a:lnTo>
                    <a:lnTo>
                      <a:pt x="45" y="169"/>
                    </a:lnTo>
                    <a:lnTo>
                      <a:pt x="45" y="175"/>
                    </a:lnTo>
                    <a:lnTo>
                      <a:pt x="51" y="175"/>
                    </a:lnTo>
                    <a:lnTo>
                      <a:pt x="56" y="175"/>
                    </a:lnTo>
                    <a:lnTo>
                      <a:pt x="62" y="175"/>
                    </a:lnTo>
                    <a:lnTo>
                      <a:pt x="68" y="181"/>
                    </a:lnTo>
                    <a:lnTo>
                      <a:pt x="73" y="181"/>
                    </a:lnTo>
                    <a:lnTo>
                      <a:pt x="79" y="181"/>
                    </a:lnTo>
                    <a:lnTo>
                      <a:pt x="84" y="186"/>
                    </a:lnTo>
                    <a:lnTo>
                      <a:pt x="90" y="186"/>
                    </a:lnTo>
                    <a:lnTo>
                      <a:pt x="96" y="186"/>
                    </a:lnTo>
                    <a:lnTo>
                      <a:pt x="90" y="181"/>
                    </a:lnTo>
                    <a:lnTo>
                      <a:pt x="90" y="186"/>
                    </a:lnTo>
                    <a:lnTo>
                      <a:pt x="90" y="181"/>
                    </a:lnTo>
                    <a:lnTo>
                      <a:pt x="96" y="181"/>
                    </a:lnTo>
                    <a:lnTo>
                      <a:pt x="101" y="181"/>
                    </a:lnTo>
                    <a:lnTo>
                      <a:pt x="107" y="181"/>
                    </a:lnTo>
                    <a:lnTo>
                      <a:pt x="113" y="181"/>
                    </a:lnTo>
                    <a:lnTo>
                      <a:pt x="107" y="186"/>
                    </a:lnTo>
                    <a:lnTo>
                      <a:pt x="107" y="181"/>
                    </a:lnTo>
                    <a:lnTo>
                      <a:pt x="101" y="186"/>
                    </a:lnTo>
                    <a:lnTo>
                      <a:pt x="101" y="181"/>
                    </a:lnTo>
                    <a:lnTo>
                      <a:pt x="96" y="181"/>
                    </a:lnTo>
                    <a:lnTo>
                      <a:pt x="96" y="186"/>
                    </a:lnTo>
                    <a:lnTo>
                      <a:pt x="101" y="186"/>
                    </a:lnTo>
                    <a:lnTo>
                      <a:pt x="101" y="192"/>
                    </a:lnTo>
                    <a:lnTo>
                      <a:pt x="107" y="192"/>
                    </a:lnTo>
                    <a:lnTo>
                      <a:pt x="113" y="192"/>
                    </a:lnTo>
                    <a:lnTo>
                      <a:pt x="118" y="186"/>
                    </a:lnTo>
                    <a:lnTo>
                      <a:pt x="124" y="186"/>
                    </a:lnTo>
                    <a:lnTo>
                      <a:pt x="141" y="192"/>
                    </a:lnTo>
                    <a:lnTo>
                      <a:pt x="147" y="192"/>
                    </a:lnTo>
                    <a:lnTo>
                      <a:pt x="152" y="192"/>
                    </a:lnTo>
                    <a:lnTo>
                      <a:pt x="158" y="192"/>
                    </a:lnTo>
                    <a:lnTo>
                      <a:pt x="164" y="192"/>
                    </a:lnTo>
                    <a:lnTo>
                      <a:pt x="164" y="198"/>
                    </a:lnTo>
                    <a:lnTo>
                      <a:pt x="169" y="198"/>
                    </a:lnTo>
                    <a:lnTo>
                      <a:pt x="175" y="198"/>
                    </a:lnTo>
                    <a:lnTo>
                      <a:pt x="181" y="198"/>
                    </a:lnTo>
                    <a:lnTo>
                      <a:pt x="186" y="198"/>
                    </a:lnTo>
                    <a:lnTo>
                      <a:pt x="192" y="198"/>
                    </a:lnTo>
                    <a:lnTo>
                      <a:pt x="198" y="203"/>
                    </a:lnTo>
                    <a:lnTo>
                      <a:pt x="198" y="198"/>
                    </a:lnTo>
                    <a:lnTo>
                      <a:pt x="203" y="198"/>
                    </a:lnTo>
                    <a:lnTo>
                      <a:pt x="209" y="198"/>
                    </a:lnTo>
                    <a:lnTo>
                      <a:pt x="215" y="203"/>
                    </a:lnTo>
                    <a:lnTo>
                      <a:pt x="220" y="198"/>
                    </a:lnTo>
                    <a:lnTo>
                      <a:pt x="220" y="192"/>
                    </a:lnTo>
                    <a:lnTo>
                      <a:pt x="226" y="186"/>
                    </a:lnTo>
                    <a:lnTo>
                      <a:pt x="232" y="181"/>
                    </a:lnTo>
                    <a:lnTo>
                      <a:pt x="237" y="186"/>
                    </a:lnTo>
                    <a:lnTo>
                      <a:pt x="249" y="186"/>
                    </a:lnTo>
                    <a:lnTo>
                      <a:pt x="254" y="186"/>
                    </a:lnTo>
                    <a:lnTo>
                      <a:pt x="260" y="186"/>
                    </a:lnTo>
                    <a:lnTo>
                      <a:pt x="260" y="181"/>
                    </a:lnTo>
                    <a:lnTo>
                      <a:pt x="260" y="175"/>
                    </a:lnTo>
                    <a:lnTo>
                      <a:pt x="266" y="169"/>
                    </a:lnTo>
                    <a:lnTo>
                      <a:pt x="260" y="169"/>
                    </a:lnTo>
                    <a:lnTo>
                      <a:pt x="254" y="164"/>
                    </a:lnTo>
                    <a:lnTo>
                      <a:pt x="249" y="164"/>
                    </a:lnTo>
                    <a:lnTo>
                      <a:pt x="249" y="158"/>
                    </a:lnTo>
                    <a:lnTo>
                      <a:pt x="243" y="158"/>
                    </a:lnTo>
                    <a:lnTo>
                      <a:pt x="237" y="158"/>
                    </a:lnTo>
                    <a:lnTo>
                      <a:pt x="237" y="152"/>
                    </a:lnTo>
                    <a:lnTo>
                      <a:pt x="232" y="147"/>
                    </a:lnTo>
                    <a:lnTo>
                      <a:pt x="226" y="147"/>
                    </a:lnTo>
                    <a:lnTo>
                      <a:pt x="226" y="141"/>
                    </a:lnTo>
                    <a:lnTo>
                      <a:pt x="226" y="135"/>
                    </a:lnTo>
                    <a:lnTo>
                      <a:pt x="220" y="135"/>
                    </a:lnTo>
                    <a:lnTo>
                      <a:pt x="215" y="135"/>
                    </a:lnTo>
                    <a:lnTo>
                      <a:pt x="215" y="130"/>
                    </a:lnTo>
                    <a:lnTo>
                      <a:pt x="215" y="124"/>
                    </a:lnTo>
                    <a:lnTo>
                      <a:pt x="209" y="124"/>
                    </a:lnTo>
                    <a:lnTo>
                      <a:pt x="203" y="124"/>
                    </a:lnTo>
                    <a:lnTo>
                      <a:pt x="203" y="119"/>
                    </a:lnTo>
                    <a:lnTo>
                      <a:pt x="203" y="113"/>
                    </a:lnTo>
                    <a:lnTo>
                      <a:pt x="209" y="113"/>
                    </a:lnTo>
                    <a:lnTo>
                      <a:pt x="215" y="113"/>
                    </a:lnTo>
                    <a:lnTo>
                      <a:pt x="215" y="107"/>
                    </a:lnTo>
                    <a:lnTo>
                      <a:pt x="209" y="107"/>
                    </a:lnTo>
                    <a:lnTo>
                      <a:pt x="209" y="102"/>
                    </a:lnTo>
                    <a:lnTo>
                      <a:pt x="203" y="96"/>
                    </a:lnTo>
                    <a:lnTo>
                      <a:pt x="209" y="96"/>
                    </a:lnTo>
                    <a:lnTo>
                      <a:pt x="209" y="90"/>
                    </a:lnTo>
                    <a:lnTo>
                      <a:pt x="215" y="90"/>
                    </a:lnTo>
                    <a:lnTo>
                      <a:pt x="215" y="85"/>
                    </a:lnTo>
                    <a:lnTo>
                      <a:pt x="209" y="85"/>
                    </a:lnTo>
                    <a:lnTo>
                      <a:pt x="209" y="79"/>
                    </a:lnTo>
                    <a:lnTo>
                      <a:pt x="215" y="79"/>
                    </a:lnTo>
                    <a:lnTo>
                      <a:pt x="215" y="73"/>
                    </a:lnTo>
                    <a:lnTo>
                      <a:pt x="215" y="68"/>
                    </a:lnTo>
                    <a:lnTo>
                      <a:pt x="215" y="73"/>
                    </a:lnTo>
                    <a:lnTo>
                      <a:pt x="220" y="73"/>
                    </a:lnTo>
                    <a:lnTo>
                      <a:pt x="220" y="68"/>
                    </a:lnTo>
                    <a:lnTo>
                      <a:pt x="215" y="68"/>
                    </a:lnTo>
                    <a:lnTo>
                      <a:pt x="220" y="68"/>
                    </a:lnTo>
                    <a:lnTo>
                      <a:pt x="215" y="68"/>
                    </a:lnTo>
                    <a:lnTo>
                      <a:pt x="209" y="68"/>
                    </a:lnTo>
                    <a:lnTo>
                      <a:pt x="203" y="62"/>
                    </a:lnTo>
                    <a:lnTo>
                      <a:pt x="198" y="56"/>
                    </a:lnTo>
                    <a:lnTo>
                      <a:pt x="192" y="51"/>
                    </a:lnTo>
                    <a:lnTo>
                      <a:pt x="186" y="51"/>
                    </a:lnTo>
                    <a:lnTo>
                      <a:pt x="181" y="51"/>
                    </a:lnTo>
                    <a:lnTo>
                      <a:pt x="186" y="45"/>
                    </a:lnTo>
                    <a:lnTo>
                      <a:pt x="181" y="51"/>
                    </a:lnTo>
                    <a:lnTo>
                      <a:pt x="181" y="45"/>
                    </a:lnTo>
                    <a:lnTo>
                      <a:pt x="175" y="45"/>
                    </a:lnTo>
                    <a:lnTo>
                      <a:pt x="169" y="39"/>
                    </a:lnTo>
                    <a:lnTo>
                      <a:pt x="164" y="45"/>
                    </a:lnTo>
                    <a:lnTo>
                      <a:pt x="158" y="39"/>
                    </a:lnTo>
                    <a:lnTo>
                      <a:pt x="152" y="39"/>
                    </a:lnTo>
                    <a:lnTo>
                      <a:pt x="152" y="45"/>
                    </a:lnTo>
                    <a:lnTo>
                      <a:pt x="147" y="45"/>
                    </a:lnTo>
                    <a:lnTo>
                      <a:pt x="147" y="39"/>
                    </a:lnTo>
                    <a:lnTo>
                      <a:pt x="147" y="45"/>
                    </a:lnTo>
                    <a:lnTo>
                      <a:pt x="135" y="45"/>
                    </a:lnTo>
                    <a:lnTo>
                      <a:pt x="135" y="39"/>
                    </a:lnTo>
                    <a:lnTo>
                      <a:pt x="130" y="39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30" y="22"/>
                    </a:lnTo>
                    <a:lnTo>
                      <a:pt x="135" y="22"/>
                    </a:lnTo>
                    <a:lnTo>
                      <a:pt x="135" y="17"/>
                    </a:lnTo>
                    <a:lnTo>
                      <a:pt x="130" y="17"/>
                    </a:lnTo>
                    <a:lnTo>
                      <a:pt x="135" y="17"/>
                    </a:lnTo>
                    <a:lnTo>
                      <a:pt x="141" y="17"/>
                    </a:lnTo>
                    <a:lnTo>
                      <a:pt x="147" y="11"/>
                    </a:lnTo>
                    <a:lnTo>
                      <a:pt x="152" y="5"/>
                    </a:lnTo>
                    <a:lnTo>
                      <a:pt x="158" y="5"/>
                    </a:lnTo>
                    <a:lnTo>
                      <a:pt x="164" y="0"/>
                    </a:lnTo>
                    <a:lnTo>
                      <a:pt x="164" y="5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6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198" y="5"/>
                    </a:lnTo>
                    <a:lnTo>
                      <a:pt x="203" y="5"/>
                    </a:lnTo>
                    <a:lnTo>
                      <a:pt x="198" y="5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9" y="0"/>
                    </a:lnTo>
                    <a:lnTo>
                      <a:pt x="220" y="5"/>
                    </a:lnTo>
                    <a:lnTo>
                      <a:pt x="226" y="5"/>
                    </a:lnTo>
                    <a:lnTo>
                      <a:pt x="226" y="11"/>
                    </a:lnTo>
                    <a:lnTo>
                      <a:pt x="232" y="11"/>
                    </a:lnTo>
                    <a:lnTo>
                      <a:pt x="237" y="11"/>
                    </a:lnTo>
                    <a:lnTo>
                      <a:pt x="237" y="17"/>
                    </a:lnTo>
                    <a:lnTo>
                      <a:pt x="243" y="17"/>
                    </a:lnTo>
                    <a:lnTo>
                      <a:pt x="249" y="17"/>
                    </a:lnTo>
                    <a:lnTo>
                      <a:pt x="254" y="17"/>
                    </a:lnTo>
                    <a:lnTo>
                      <a:pt x="254" y="22"/>
                    </a:lnTo>
                    <a:lnTo>
                      <a:pt x="254" y="17"/>
                    </a:lnTo>
                    <a:lnTo>
                      <a:pt x="254" y="22"/>
                    </a:lnTo>
                    <a:lnTo>
                      <a:pt x="260" y="22"/>
                    </a:lnTo>
                    <a:lnTo>
                      <a:pt x="260" y="28"/>
                    </a:lnTo>
                    <a:lnTo>
                      <a:pt x="266" y="28"/>
                    </a:lnTo>
                    <a:lnTo>
                      <a:pt x="260" y="28"/>
                    </a:lnTo>
                    <a:lnTo>
                      <a:pt x="260" y="34"/>
                    </a:lnTo>
                    <a:lnTo>
                      <a:pt x="266" y="34"/>
                    </a:lnTo>
                    <a:lnTo>
                      <a:pt x="266" y="28"/>
                    </a:lnTo>
                    <a:lnTo>
                      <a:pt x="266" y="22"/>
                    </a:lnTo>
                    <a:lnTo>
                      <a:pt x="266" y="28"/>
                    </a:lnTo>
                    <a:lnTo>
                      <a:pt x="266" y="22"/>
                    </a:lnTo>
                    <a:lnTo>
                      <a:pt x="271" y="28"/>
                    </a:lnTo>
                    <a:lnTo>
                      <a:pt x="271" y="22"/>
                    </a:lnTo>
                    <a:lnTo>
                      <a:pt x="277" y="22"/>
                    </a:lnTo>
                    <a:lnTo>
                      <a:pt x="277" y="28"/>
                    </a:lnTo>
                    <a:lnTo>
                      <a:pt x="283" y="28"/>
                    </a:lnTo>
                    <a:lnTo>
                      <a:pt x="288" y="28"/>
                    </a:lnTo>
                    <a:lnTo>
                      <a:pt x="294" y="28"/>
                    </a:lnTo>
                    <a:lnTo>
                      <a:pt x="294" y="34"/>
                    </a:lnTo>
                    <a:lnTo>
                      <a:pt x="299" y="34"/>
                    </a:lnTo>
                    <a:lnTo>
                      <a:pt x="294" y="28"/>
                    </a:lnTo>
                    <a:lnTo>
                      <a:pt x="299" y="28"/>
                    </a:lnTo>
                    <a:lnTo>
                      <a:pt x="299" y="34"/>
                    </a:lnTo>
                    <a:lnTo>
                      <a:pt x="294" y="34"/>
                    </a:lnTo>
                    <a:lnTo>
                      <a:pt x="299" y="34"/>
                    </a:lnTo>
                    <a:lnTo>
                      <a:pt x="305" y="34"/>
                    </a:lnTo>
                    <a:lnTo>
                      <a:pt x="305" y="28"/>
                    </a:lnTo>
                    <a:lnTo>
                      <a:pt x="311" y="28"/>
                    </a:lnTo>
                    <a:lnTo>
                      <a:pt x="316" y="34"/>
                    </a:lnTo>
                    <a:lnTo>
                      <a:pt x="322" y="34"/>
                    </a:lnTo>
                    <a:lnTo>
                      <a:pt x="316" y="34"/>
                    </a:lnTo>
                    <a:lnTo>
                      <a:pt x="316" y="39"/>
                    </a:lnTo>
                    <a:lnTo>
                      <a:pt x="322" y="39"/>
                    </a:lnTo>
                    <a:lnTo>
                      <a:pt x="328" y="39"/>
                    </a:lnTo>
                    <a:lnTo>
                      <a:pt x="322" y="34"/>
                    </a:lnTo>
                    <a:lnTo>
                      <a:pt x="328" y="34"/>
                    </a:lnTo>
                    <a:lnTo>
                      <a:pt x="333" y="34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2" name="Freeform 3723"/>
              <p:cNvSpPr>
                <a:spLocks/>
              </p:cNvSpPr>
              <p:nvPr/>
            </p:nvSpPr>
            <p:spPr bwMode="auto">
              <a:xfrm>
                <a:off x="1865" y="-955"/>
                <a:ext cx="40" cy="11"/>
              </a:xfrm>
              <a:custGeom>
                <a:avLst/>
                <a:gdLst>
                  <a:gd name="T0" fmla="*/ 40 w 40"/>
                  <a:gd name="T1" fmla="*/ 11 h 11"/>
                  <a:gd name="T2" fmla="*/ 29 w 40"/>
                  <a:gd name="T3" fmla="*/ 11 h 11"/>
                  <a:gd name="T4" fmla="*/ 17 w 40"/>
                  <a:gd name="T5" fmla="*/ 5 h 11"/>
                  <a:gd name="T6" fmla="*/ 12 w 40"/>
                  <a:gd name="T7" fmla="*/ 5 h 11"/>
                  <a:gd name="T8" fmla="*/ 6 w 40"/>
                  <a:gd name="T9" fmla="*/ 5 h 11"/>
                  <a:gd name="T10" fmla="*/ 0 w 40"/>
                  <a:gd name="T11" fmla="*/ 5 h 11"/>
                  <a:gd name="T12" fmla="*/ 12 w 40"/>
                  <a:gd name="T13" fmla="*/ 0 h 11"/>
                  <a:gd name="T14" fmla="*/ 17 w 40"/>
                  <a:gd name="T15" fmla="*/ 0 h 11"/>
                  <a:gd name="T16" fmla="*/ 29 w 40"/>
                  <a:gd name="T17" fmla="*/ 5 h 11"/>
                  <a:gd name="T18" fmla="*/ 34 w 40"/>
                  <a:gd name="T19" fmla="*/ 5 h 11"/>
                  <a:gd name="T20" fmla="*/ 40 w 40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1"/>
                  <a:gd name="T35" fmla="*/ 40 w 40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1">
                    <a:moveTo>
                      <a:pt x="40" y="11"/>
                    </a:moveTo>
                    <a:lnTo>
                      <a:pt x="29" y="11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9" y="5"/>
                    </a:lnTo>
                    <a:lnTo>
                      <a:pt x="34" y="5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3" name="Freeform 3724"/>
              <p:cNvSpPr>
                <a:spLocks/>
              </p:cNvSpPr>
              <p:nvPr/>
            </p:nvSpPr>
            <p:spPr bwMode="auto">
              <a:xfrm>
                <a:off x="1763" y="-695"/>
                <a:ext cx="1" cy="6"/>
              </a:xfrm>
              <a:custGeom>
                <a:avLst/>
                <a:gdLst>
                  <a:gd name="T0" fmla="*/ 0 w 1"/>
                  <a:gd name="T1" fmla="*/ 6 h 6"/>
                  <a:gd name="T2" fmla="*/ 0 w 1"/>
                  <a:gd name="T3" fmla="*/ 0 h 6"/>
                  <a:gd name="T4" fmla="*/ 0 w 1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4" name="Freeform 3725"/>
              <p:cNvSpPr>
                <a:spLocks/>
              </p:cNvSpPr>
              <p:nvPr/>
            </p:nvSpPr>
            <p:spPr bwMode="auto">
              <a:xfrm>
                <a:off x="1763" y="-76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0 w 12"/>
                  <a:gd name="T3" fmla="*/ 12 h 12"/>
                  <a:gd name="T4" fmla="*/ 0 w 12"/>
                  <a:gd name="T5" fmla="*/ 6 h 12"/>
                  <a:gd name="T6" fmla="*/ 6 w 12"/>
                  <a:gd name="T7" fmla="*/ 0 h 12"/>
                  <a:gd name="T8" fmla="*/ 12 w 12"/>
                  <a:gd name="T9" fmla="*/ 6 h 12"/>
                  <a:gd name="T10" fmla="*/ 6 w 12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5" name="Freeform 3726"/>
              <p:cNvSpPr>
                <a:spLocks/>
              </p:cNvSpPr>
              <p:nvPr/>
            </p:nvSpPr>
            <p:spPr bwMode="auto">
              <a:xfrm>
                <a:off x="1809" y="-712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6" name="Freeform 3727"/>
              <p:cNvSpPr>
                <a:spLocks/>
              </p:cNvSpPr>
              <p:nvPr/>
            </p:nvSpPr>
            <p:spPr bwMode="auto">
              <a:xfrm>
                <a:off x="1826" y="-808"/>
                <a:ext cx="62" cy="34"/>
              </a:xfrm>
              <a:custGeom>
                <a:avLst/>
                <a:gdLst>
                  <a:gd name="T0" fmla="*/ 11 w 62"/>
                  <a:gd name="T1" fmla="*/ 0 h 34"/>
                  <a:gd name="T2" fmla="*/ 17 w 62"/>
                  <a:gd name="T3" fmla="*/ 5 h 34"/>
                  <a:gd name="T4" fmla="*/ 28 w 62"/>
                  <a:gd name="T5" fmla="*/ 5 h 34"/>
                  <a:gd name="T6" fmla="*/ 34 w 62"/>
                  <a:gd name="T7" fmla="*/ 5 h 34"/>
                  <a:gd name="T8" fmla="*/ 34 w 62"/>
                  <a:gd name="T9" fmla="*/ 11 h 34"/>
                  <a:gd name="T10" fmla="*/ 39 w 62"/>
                  <a:gd name="T11" fmla="*/ 11 h 34"/>
                  <a:gd name="T12" fmla="*/ 39 w 62"/>
                  <a:gd name="T13" fmla="*/ 17 h 34"/>
                  <a:gd name="T14" fmla="*/ 45 w 62"/>
                  <a:gd name="T15" fmla="*/ 17 h 34"/>
                  <a:gd name="T16" fmla="*/ 51 w 62"/>
                  <a:gd name="T17" fmla="*/ 17 h 34"/>
                  <a:gd name="T18" fmla="*/ 56 w 62"/>
                  <a:gd name="T19" fmla="*/ 22 h 34"/>
                  <a:gd name="T20" fmla="*/ 56 w 62"/>
                  <a:gd name="T21" fmla="*/ 28 h 34"/>
                  <a:gd name="T22" fmla="*/ 62 w 62"/>
                  <a:gd name="T23" fmla="*/ 28 h 34"/>
                  <a:gd name="T24" fmla="*/ 56 w 62"/>
                  <a:gd name="T25" fmla="*/ 34 h 34"/>
                  <a:gd name="T26" fmla="*/ 51 w 62"/>
                  <a:gd name="T27" fmla="*/ 34 h 34"/>
                  <a:gd name="T28" fmla="*/ 45 w 62"/>
                  <a:gd name="T29" fmla="*/ 28 h 34"/>
                  <a:gd name="T30" fmla="*/ 34 w 62"/>
                  <a:gd name="T31" fmla="*/ 28 h 34"/>
                  <a:gd name="T32" fmla="*/ 28 w 62"/>
                  <a:gd name="T33" fmla="*/ 28 h 34"/>
                  <a:gd name="T34" fmla="*/ 22 w 62"/>
                  <a:gd name="T35" fmla="*/ 22 h 34"/>
                  <a:gd name="T36" fmla="*/ 17 w 62"/>
                  <a:gd name="T37" fmla="*/ 17 h 34"/>
                  <a:gd name="T38" fmla="*/ 11 w 62"/>
                  <a:gd name="T39" fmla="*/ 17 h 34"/>
                  <a:gd name="T40" fmla="*/ 5 w 62"/>
                  <a:gd name="T41" fmla="*/ 17 h 34"/>
                  <a:gd name="T42" fmla="*/ 0 w 62"/>
                  <a:gd name="T43" fmla="*/ 11 h 34"/>
                  <a:gd name="T44" fmla="*/ 0 w 62"/>
                  <a:gd name="T45" fmla="*/ 5 h 34"/>
                  <a:gd name="T46" fmla="*/ 0 w 62"/>
                  <a:gd name="T47" fmla="*/ 0 h 34"/>
                  <a:gd name="T48" fmla="*/ 5 w 62"/>
                  <a:gd name="T49" fmla="*/ 0 h 34"/>
                  <a:gd name="T50" fmla="*/ 11 w 62"/>
                  <a:gd name="T51" fmla="*/ 0 h 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34"/>
                  <a:gd name="T80" fmla="*/ 62 w 62"/>
                  <a:gd name="T81" fmla="*/ 34 h 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34">
                    <a:moveTo>
                      <a:pt x="11" y="0"/>
                    </a:moveTo>
                    <a:lnTo>
                      <a:pt x="17" y="5"/>
                    </a:lnTo>
                    <a:lnTo>
                      <a:pt x="28" y="5"/>
                    </a:lnTo>
                    <a:lnTo>
                      <a:pt x="34" y="5"/>
                    </a:lnTo>
                    <a:lnTo>
                      <a:pt x="34" y="11"/>
                    </a:lnTo>
                    <a:lnTo>
                      <a:pt x="39" y="11"/>
                    </a:lnTo>
                    <a:lnTo>
                      <a:pt x="39" y="17"/>
                    </a:lnTo>
                    <a:lnTo>
                      <a:pt x="45" y="17"/>
                    </a:lnTo>
                    <a:lnTo>
                      <a:pt x="51" y="17"/>
                    </a:lnTo>
                    <a:lnTo>
                      <a:pt x="56" y="22"/>
                    </a:lnTo>
                    <a:lnTo>
                      <a:pt x="56" y="28"/>
                    </a:lnTo>
                    <a:lnTo>
                      <a:pt x="62" y="28"/>
                    </a:lnTo>
                    <a:lnTo>
                      <a:pt x="56" y="34"/>
                    </a:lnTo>
                    <a:lnTo>
                      <a:pt x="51" y="34"/>
                    </a:lnTo>
                    <a:lnTo>
                      <a:pt x="45" y="28"/>
                    </a:lnTo>
                    <a:lnTo>
                      <a:pt x="34" y="28"/>
                    </a:lnTo>
                    <a:lnTo>
                      <a:pt x="28" y="28"/>
                    </a:lnTo>
                    <a:lnTo>
                      <a:pt x="22" y="22"/>
                    </a:lnTo>
                    <a:lnTo>
                      <a:pt x="17" y="17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7" name="Freeform 3728"/>
              <p:cNvSpPr>
                <a:spLocks/>
              </p:cNvSpPr>
              <p:nvPr/>
            </p:nvSpPr>
            <p:spPr bwMode="auto">
              <a:xfrm>
                <a:off x="1933" y="-774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0 h 1"/>
                  <a:gd name="T4" fmla="*/ 0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8" name="Freeform 3729"/>
              <p:cNvSpPr>
                <a:spLocks/>
              </p:cNvSpPr>
              <p:nvPr/>
            </p:nvSpPr>
            <p:spPr bwMode="auto">
              <a:xfrm>
                <a:off x="1775" y="-695"/>
                <a:ext cx="17" cy="6"/>
              </a:xfrm>
              <a:custGeom>
                <a:avLst/>
                <a:gdLst>
                  <a:gd name="T0" fmla="*/ 11 w 17"/>
                  <a:gd name="T1" fmla="*/ 6 h 6"/>
                  <a:gd name="T2" fmla="*/ 5 w 17"/>
                  <a:gd name="T3" fmla="*/ 6 h 6"/>
                  <a:gd name="T4" fmla="*/ 0 w 17"/>
                  <a:gd name="T5" fmla="*/ 6 h 6"/>
                  <a:gd name="T6" fmla="*/ 0 w 17"/>
                  <a:gd name="T7" fmla="*/ 0 h 6"/>
                  <a:gd name="T8" fmla="*/ 5 w 17"/>
                  <a:gd name="T9" fmla="*/ 0 h 6"/>
                  <a:gd name="T10" fmla="*/ 5 w 17"/>
                  <a:gd name="T11" fmla="*/ 6 h 6"/>
                  <a:gd name="T12" fmla="*/ 11 w 17"/>
                  <a:gd name="T13" fmla="*/ 0 h 6"/>
                  <a:gd name="T14" fmla="*/ 17 w 17"/>
                  <a:gd name="T15" fmla="*/ 6 h 6"/>
                  <a:gd name="T16" fmla="*/ 11 w 1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"/>
                  <a:gd name="T29" fmla="*/ 17 w 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">
                    <a:moveTo>
                      <a:pt x="11" y="6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1" y="0"/>
                    </a:lnTo>
                    <a:lnTo>
                      <a:pt x="17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99" name="Freeform 3730"/>
              <p:cNvSpPr>
                <a:spLocks/>
              </p:cNvSpPr>
              <p:nvPr/>
            </p:nvSpPr>
            <p:spPr bwMode="auto">
              <a:xfrm>
                <a:off x="1786" y="-752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589" name="Text Box 3731"/>
            <p:cNvSpPr txBox="1">
              <a:spLocks noChangeArrowheads="1"/>
            </p:cNvSpPr>
            <p:nvPr/>
          </p:nvSpPr>
          <p:spPr bwMode="auto">
            <a:xfrm rot="-2012840">
              <a:off x="1757" y="1456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5" name="Group 3732"/>
          <p:cNvGrpSpPr>
            <a:grpSpLocks/>
          </p:cNvGrpSpPr>
          <p:nvPr/>
        </p:nvGrpSpPr>
        <p:grpSpPr bwMode="auto">
          <a:xfrm>
            <a:off x="3157538" y="2413000"/>
            <a:ext cx="681037" cy="673100"/>
            <a:chOff x="1850" y="1305"/>
            <a:chExt cx="429" cy="424"/>
          </a:xfrm>
        </p:grpSpPr>
        <p:grpSp>
          <p:nvGrpSpPr>
            <p:cNvPr id="21581" name="Group 3733"/>
            <p:cNvGrpSpPr>
              <a:grpSpLocks noChangeAspect="1"/>
            </p:cNvGrpSpPr>
            <p:nvPr/>
          </p:nvGrpSpPr>
          <p:grpSpPr bwMode="auto">
            <a:xfrm>
              <a:off x="1850" y="1508"/>
              <a:ext cx="228" cy="221"/>
              <a:chOff x="1911" y="-991"/>
              <a:chExt cx="544" cy="507"/>
            </a:xfrm>
          </p:grpSpPr>
          <p:sp>
            <p:nvSpPr>
              <p:cNvPr id="21583" name="AutoShape 3734"/>
              <p:cNvSpPr>
                <a:spLocks noChangeAspect="1" noChangeArrowheads="1" noTextEdit="1"/>
              </p:cNvSpPr>
              <p:nvPr/>
            </p:nvSpPr>
            <p:spPr bwMode="auto">
              <a:xfrm>
                <a:off x="1911" y="-991"/>
                <a:ext cx="544" cy="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4" name="Rectangle 3736"/>
              <p:cNvSpPr>
                <a:spLocks noChangeArrowheads="1"/>
              </p:cNvSpPr>
              <p:nvPr/>
            </p:nvSpPr>
            <p:spPr bwMode="auto">
              <a:xfrm>
                <a:off x="2318" y="-683"/>
                <a:ext cx="6" cy="6"/>
              </a:xfrm>
              <a:prstGeom prst="rect">
                <a:avLst/>
              </a:prstGeom>
              <a:solidFill>
                <a:srgbClr val="B0FFB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CO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5" name="Freeform 3737"/>
              <p:cNvSpPr>
                <a:spLocks/>
              </p:cNvSpPr>
              <p:nvPr/>
            </p:nvSpPr>
            <p:spPr bwMode="auto">
              <a:xfrm>
                <a:off x="2296" y="-767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0 h 1"/>
                  <a:gd name="T4" fmla="*/ 0 w 5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"/>
                  <a:gd name="T11" fmla="*/ 5 w 5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6" name="Freeform 3738"/>
              <p:cNvSpPr>
                <a:spLocks/>
              </p:cNvSpPr>
              <p:nvPr/>
            </p:nvSpPr>
            <p:spPr bwMode="auto">
              <a:xfrm>
                <a:off x="2346" y="-660"/>
                <a:ext cx="29" cy="11"/>
              </a:xfrm>
              <a:custGeom>
                <a:avLst/>
                <a:gdLst>
                  <a:gd name="T0" fmla="*/ 6 w 29"/>
                  <a:gd name="T1" fmla="*/ 11 h 11"/>
                  <a:gd name="T2" fmla="*/ 0 w 29"/>
                  <a:gd name="T3" fmla="*/ 6 h 11"/>
                  <a:gd name="T4" fmla="*/ 0 w 29"/>
                  <a:gd name="T5" fmla="*/ 0 h 11"/>
                  <a:gd name="T6" fmla="*/ 6 w 29"/>
                  <a:gd name="T7" fmla="*/ 0 h 11"/>
                  <a:gd name="T8" fmla="*/ 12 w 29"/>
                  <a:gd name="T9" fmla="*/ 6 h 11"/>
                  <a:gd name="T10" fmla="*/ 17 w 29"/>
                  <a:gd name="T11" fmla="*/ 6 h 11"/>
                  <a:gd name="T12" fmla="*/ 23 w 29"/>
                  <a:gd name="T13" fmla="*/ 6 h 11"/>
                  <a:gd name="T14" fmla="*/ 29 w 29"/>
                  <a:gd name="T15" fmla="*/ 11 h 11"/>
                  <a:gd name="T16" fmla="*/ 23 w 29"/>
                  <a:gd name="T17" fmla="*/ 11 h 11"/>
                  <a:gd name="T18" fmla="*/ 17 w 29"/>
                  <a:gd name="T19" fmla="*/ 11 h 11"/>
                  <a:gd name="T20" fmla="*/ 12 w 29"/>
                  <a:gd name="T21" fmla="*/ 11 h 11"/>
                  <a:gd name="T22" fmla="*/ 6 w 29"/>
                  <a:gd name="T23" fmla="*/ 11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11"/>
                  <a:gd name="T38" fmla="*/ 29 w 29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11">
                    <a:moveTo>
                      <a:pt x="6" y="11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9" y="11"/>
                    </a:lnTo>
                    <a:lnTo>
                      <a:pt x="23" y="11"/>
                    </a:lnTo>
                    <a:lnTo>
                      <a:pt x="17" y="11"/>
                    </a:lnTo>
                    <a:lnTo>
                      <a:pt x="12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7" name="Freeform 3739"/>
              <p:cNvSpPr>
                <a:spLocks/>
              </p:cNvSpPr>
              <p:nvPr/>
            </p:nvSpPr>
            <p:spPr bwMode="auto">
              <a:xfrm>
                <a:off x="2013" y="-581"/>
                <a:ext cx="11" cy="6"/>
              </a:xfrm>
              <a:custGeom>
                <a:avLst/>
                <a:gdLst>
                  <a:gd name="T0" fmla="*/ 5 w 11"/>
                  <a:gd name="T1" fmla="*/ 0 h 6"/>
                  <a:gd name="T2" fmla="*/ 11 w 11"/>
                  <a:gd name="T3" fmla="*/ 0 h 6"/>
                  <a:gd name="T4" fmla="*/ 5 w 11"/>
                  <a:gd name="T5" fmla="*/ 6 h 6"/>
                  <a:gd name="T6" fmla="*/ 0 w 11"/>
                  <a:gd name="T7" fmla="*/ 6 h 6"/>
                  <a:gd name="T8" fmla="*/ 0 w 11"/>
                  <a:gd name="T9" fmla="*/ 0 h 6"/>
                  <a:gd name="T10" fmla="*/ 5 w 1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"/>
                  <a:gd name="T20" fmla="*/ 11 w 1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">
                    <a:moveTo>
                      <a:pt x="5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582" name="Text Box 3740"/>
            <p:cNvSpPr txBox="1">
              <a:spLocks noChangeArrowheads="1"/>
            </p:cNvSpPr>
            <p:nvPr/>
          </p:nvSpPr>
          <p:spPr bwMode="auto">
            <a:xfrm rot="-2798125">
              <a:off x="2159" y="1300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6" name="Group 3741"/>
          <p:cNvGrpSpPr>
            <a:grpSpLocks/>
          </p:cNvGrpSpPr>
          <p:nvPr/>
        </p:nvGrpSpPr>
        <p:grpSpPr bwMode="auto">
          <a:xfrm>
            <a:off x="2728913" y="2816225"/>
            <a:ext cx="341312" cy="328613"/>
            <a:chOff x="1580" y="1559"/>
            <a:chExt cx="215" cy="207"/>
          </a:xfrm>
        </p:grpSpPr>
        <p:grpSp>
          <p:nvGrpSpPr>
            <p:cNvPr id="21577" name="Group 3742"/>
            <p:cNvGrpSpPr>
              <a:grpSpLocks noChangeAspect="1"/>
            </p:cNvGrpSpPr>
            <p:nvPr/>
          </p:nvGrpSpPr>
          <p:grpSpPr bwMode="auto">
            <a:xfrm>
              <a:off x="1580" y="1559"/>
              <a:ext cx="134" cy="97"/>
              <a:chOff x="1292" y="-924"/>
              <a:chExt cx="318" cy="223"/>
            </a:xfrm>
          </p:grpSpPr>
          <p:sp>
            <p:nvSpPr>
              <p:cNvPr id="21579" name="AutoShape 3743"/>
              <p:cNvSpPr>
                <a:spLocks noChangeAspect="1" noChangeArrowheads="1" noTextEdit="1"/>
              </p:cNvSpPr>
              <p:nvPr/>
            </p:nvSpPr>
            <p:spPr bwMode="auto">
              <a:xfrm>
                <a:off x="1292" y="-924"/>
                <a:ext cx="31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80" name="Freeform 3744"/>
              <p:cNvSpPr>
                <a:spLocks/>
              </p:cNvSpPr>
              <p:nvPr/>
            </p:nvSpPr>
            <p:spPr bwMode="auto">
              <a:xfrm>
                <a:off x="1320" y="-844"/>
                <a:ext cx="234" cy="94"/>
              </a:xfrm>
              <a:custGeom>
                <a:avLst/>
                <a:gdLst>
                  <a:gd name="T0" fmla="*/ 10 w 234"/>
                  <a:gd name="T1" fmla="*/ 35 h 94"/>
                  <a:gd name="T2" fmla="*/ 5 w 234"/>
                  <a:gd name="T3" fmla="*/ 30 h 94"/>
                  <a:gd name="T4" fmla="*/ 10 w 234"/>
                  <a:gd name="T5" fmla="*/ 15 h 94"/>
                  <a:gd name="T6" fmla="*/ 20 w 234"/>
                  <a:gd name="T7" fmla="*/ 10 h 94"/>
                  <a:gd name="T8" fmla="*/ 30 w 234"/>
                  <a:gd name="T9" fmla="*/ 10 h 94"/>
                  <a:gd name="T10" fmla="*/ 45 w 234"/>
                  <a:gd name="T11" fmla="*/ 10 h 94"/>
                  <a:gd name="T12" fmla="*/ 45 w 234"/>
                  <a:gd name="T13" fmla="*/ 5 h 94"/>
                  <a:gd name="T14" fmla="*/ 60 w 234"/>
                  <a:gd name="T15" fmla="*/ 0 h 94"/>
                  <a:gd name="T16" fmla="*/ 80 w 234"/>
                  <a:gd name="T17" fmla="*/ 5 h 94"/>
                  <a:gd name="T18" fmla="*/ 95 w 234"/>
                  <a:gd name="T19" fmla="*/ 5 h 94"/>
                  <a:gd name="T20" fmla="*/ 105 w 234"/>
                  <a:gd name="T21" fmla="*/ 10 h 94"/>
                  <a:gd name="T22" fmla="*/ 115 w 234"/>
                  <a:gd name="T23" fmla="*/ 5 h 94"/>
                  <a:gd name="T24" fmla="*/ 134 w 234"/>
                  <a:gd name="T25" fmla="*/ 15 h 94"/>
                  <a:gd name="T26" fmla="*/ 144 w 234"/>
                  <a:gd name="T27" fmla="*/ 15 h 94"/>
                  <a:gd name="T28" fmla="*/ 159 w 234"/>
                  <a:gd name="T29" fmla="*/ 15 h 94"/>
                  <a:gd name="T30" fmla="*/ 164 w 234"/>
                  <a:gd name="T31" fmla="*/ 25 h 94"/>
                  <a:gd name="T32" fmla="*/ 169 w 234"/>
                  <a:gd name="T33" fmla="*/ 25 h 94"/>
                  <a:gd name="T34" fmla="*/ 179 w 234"/>
                  <a:gd name="T35" fmla="*/ 30 h 94"/>
                  <a:gd name="T36" fmla="*/ 194 w 234"/>
                  <a:gd name="T37" fmla="*/ 35 h 94"/>
                  <a:gd name="T38" fmla="*/ 199 w 234"/>
                  <a:gd name="T39" fmla="*/ 40 h 94"/>
                  <a:gd name="T40" fmla="*/ 209 w 234"/>
                  <a:gd name="T41" fmla="*/ 40 h 94"/>
                  <a:gd name="T42" fmla="*/ 219 w 234"/>
                  <a:gd name="T43" fmla="*/ 45 h 94"/>
                  <a:gd name="T44" fmla="*/ 219 w 234"/>
                  <a:gd name="T45" fmla="*/ 49 h 94"/>
                  <a:gd name="T46" fmla="*/ 224 w 234"/>
                  <a:gd name="T47" fmla="*/ 54 h 94"/>
                  <a:gd name="T48" fmla="*/ 229 w 234"/>
                  <a:gd name="T49" fmla="*/ 69 h 94"/>
                  <a:gd name="T50" fmla="*/ 229 w 234"/>
                  <a:gd name="T51" fmla="*/ 69 h 94"/>
                  <a:gd name="T52" fmla="*/ 219 w 234"/>
                  <a:gd name="T53" fmla="*/ 74 h 94"/>
                  <a:gd name="T54" fmla="*/ 214 w 234"/>
                  <a:gd name="T55" fmla="*/ 74 h 94"/>
                  <a:gd name="T56" fmla="*/ 199 w 234"/>
                  <a:gd name="T57" fmla="*/ 74 h 94"/>
                  <a:gd name="T58" fmla="*/ 199 w 234"/>
                  <a:gd name="T59" fmla="*/ 79 h 94"/>
                  <a:gd name="T60" fmla="*/ 189 w 234"/>
                  <a:gd name="T61" fmla="*/ 74 h 94"/>
                  <a:gd name="T62" fmla="*/ 179 w 234"/>
                  <a:gd name="T63" fmla="*/ 64 h 94"/>
                  <a:gd name="T64" fmla="*/ 164 w 234"/>
                  <a:gd name="T65" fmla="*/ 69 h 94"/>
                  <a:gd name="T66" fmla="*/ 169 w 234"/>
                  <a:gd name="T67" fmla="*/ 69 h 94"/>
                  <a:gd name="T68" fmla="*/ 169 w 234"/>
                  <a:gd name="T69" fmla="*/ 64 h 94"/>
                  <a:gd name="T70" fmla="*/ 159 w 234"/>
                  <a:gd name="T71" fmla="*/ 64 h 94"/>
                  <a:gd name="T72" fmla="*/ 159 w 234"/>
                  <a:gd name="T73" fmla="*/ 69 h 94"/>
                  <a:gd name="T74" fmla="*/ 149 w 234"/>
                  <a:gd name="T75" fmla="*/ 79 h 94"/>
                  <a:gd name="T76" fmla="*/ 139 w 234"/>
                  <a:gd name="T77" fmla="*/ 74 h 94"/>
                  <a:gd name="T78" fmla="*/ 139 w 234"/>
                  <a:gd name="T79" fmla="*/ 69 h 94"/>
                  <a:gd name="T80" fmla="*/ 134 w 234"/>
                  <a:gd name="T81" fmla="*/ 69 h 94"/>
                  <a:gd name="T82" fmla="*/ 129 w 234"/>
                  <a:gd name="T83" fmla="*/ 79 h 94"/>
                  <a:gd name="T84" fmla="*/ 129 w 234"/>
                  <a:gd name="T85" fmla="*/ 84 h 94"/>
                  <a:gd name="T86" fmla="*/ 124 w 234"/>
                  <a:gd name="T87" fmla="*/ 84 h 94"/>
                  <a:gd name="T88" fmla="*/ 134 w 234"/>
                  <a:gd name="T89" fmla="*/ 89 h 94"/>
                  <a:gd name="T90" fmla="*/ 124 w 234"/>
                  <a:gd name="T91" fmla="*/ 94 h 94"/>
                  <a:gd name="T92" fmla="*/ 110 w 234"/>
                  <a:gd name="T93" fmla="*/ 79 h 94"/>
                  <a:gd name="T94" fmla="*/ 90 w 234"/>
                  <a:gd name="T95" fmla="*/ 79 h 94"/>
                  <a:gd name="T96" fmla="*/ 80 w 234"/>
                  <a:gd name="T97" fmla="*/ 74 h 94"/>
                  <a:gd name="T98" fmla="*/ 70 w 234"/>
                  <a:gd name="T99" fmla="*/ 79 h 94"/>
                  <a:gd name="T100" fmla="*/ 60 w 234"/>
                  <a:gd name="T101" fmla="*/ 69 h 94"/>
                  <a:gd name="T102" fmla="*/ 60 w 234"/>
                  <a:gd name="T103" fmla="*/ 59 h 94"/>
                  <a:gd name="T104" fmla="*/ 50 w 234"/>
                  <a:gd name="T105" fmla="*/ 54 h 94"/>
                  <a:gd name="T106" fmla="*/ 45 w 234"/>
                  <a:gd name="T107" fmla="*/ 49 h 94"/>
                  <a:gd name="T108" fmla="*/ 35 w 234"/>
                  <a:gd name="T109" fmla="*/ 45 h 94"/>
                  <a:gd name="T110" fmla="*/ 35 w 234"/>
                  <a:gd name="T111" fmla="*/ 40 h 94"/>
                  <a:gd name="T112" fmla="*/ 25 w 234"/>
                  <a:gd name="T113" fmla="*/ 35 h 9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4"/>
                  <a:gd name="T172" fmla="*/ 0 h 94"/>
                  <a:gd name="T173" fmla="*/ 234 w 234"/>
                  <a:gd name="T174" fmla="*/ 94 h 9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4" h="94">
                    <a:moveTo>
                      <a:pt x="15" y="40"/>
                    </a:moveTo>
                    <a:lnTo>
                      <a:pt x="15" y="35"/>
                    </a:lnTo>
                    <a:lnTo>
                      <a:pt x="10" y="35"/>
                    </a:lnTo>
                    <a:lnTo>
                      <a:pt x="5" y="35"/>
                    </a:lnTo>
                    <a:lnTo>
                      <a:pt x="0" y="30"/>
                    </a:lnTo>
                    <a:lnTo>
                      <a:pt x="5" y="30"/>
                    </a:lnTo>
                    <a:lnTo>
                      <a:pt x="5" y="25"/>
                    </a:lnTo>
                    <a:lnTo>
                      <a:pt x="5" y="20"/>
                    </a:lnTo>
                    <a:lnTo>
                      <a:pt x="10" y="15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40" y="10"/>
                    </a:lnTo>
                    <a:lnTo>
                      <a:pt x="45" y="10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45" y="5"/>
                    </a:lnTo>
                    <a:lnTo>
                      <a:pt x="50" y="5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75" y="5"/>
                    </a:lnTo>
                    <a:lnTo>
                      <a:pt x="80" y="5"/>
                    </a:lnTo>
                    <a:lnTo>
                      <a:pt x="85" y="5"/>
                    </a:lnTo>
                    <a:lnTo>
                      <a:pt x="90" y="5"/>
                    </a:lnTo>
                    <a:lnTo>
                      <a:pt x="95" y="5"/>
                    </a:lnTo>
                    <a:lnTo>
                      <a:pt x="100" y="5"/>
                    </a:lnTo>
                    <a:lnTo>
                      <a:pt x="105" y="5"/>
                    </a:lnTo>
                    <a:lnTo>
                      <a:pt x="105" y="10"/>
                    </a:lnTo>
                    <a:lnTo>
                      <a:pt x="105" y="5"/>
                    </a:lnTo>
                    <a:lnTo>
                      <a:pt x="110" y="10"/>
                    </a:lnTo>
                    <a:lnTo>
                      <a:pt x="115" y="5"/>
                    </a:lnTo>
                    <a:lnTo>
                      <a:pt x="124" y="10"/>
                    </a:lnTo>
                    <a:lnTo>
                      <a:pt x="129" y="10"/>
                    </a:lnTo>
                    <a:lnTo>
                      <a:pt x="134" y="15"/>
                    </a:lnTo>
                    <a:lnTo>
                      <a:pt x="139" y="15"/>
                    </a:lnTo>
                    <a:lnTo>
                      <a:pt x="139" y="10"/>
                    </a:lnTo>
                    <a:lnTo>
                      <a:pt x="144" y="15"/>
                    </a:lnTo>
                    <a:lnTo>
                      <a:pt x="149" y="15"/>
                    </a:lnTo>
                    <a:lnTo>
                      <a:pt x="154" y="15"/>
                    </a:lnTo>
                    <a:lnTo>
                      <a:pt x="159" y="15"/>
                    </a:lnTo>
                    <a:lnTo>
                      <a:pt x="159" y="20"/>
                    </a:lnTo>
                    <a:lnTo>
                      <a:pt x="164" y="20"/>
                    </a:lnTo>
                    <a:lnTo>
                      <a:pt x="164" y="25"/>
                    </a:lnTo>
                    <a:lnTo>
                      <a:pt x="169" y="25"/>
                    </a:lnTo>
                    <a:lnTo>
                      <a:pt x="164" y="25"/>
                    </a:lnTo>
                    <a:lnTo>
                      <a:pt x="169" y="25"/>
                    </a:lnTo>
                    <a:lnTo>
                      <a:pt x="169" y="30"/>
                    </a:lnTo>
                    <a:lnTo>
                      <a:pt x="174" y="30"/>
                    </a:lnTo>
                    <a:lnTo>
                      <a:pt x="179" y="30"/>
                    </a:lnTo>
                    <a:lnTo>
                      <a:pt x="184" y="35"/>
                    </a:lnTo>
                    <a:lnTo>
                      <a:pt x="189" y="35"/>
                    </a:lnTo>
                    <a:lnTo>
                      <a:pt x="194" y="35"/>
                    </a:lnTo>
                    <a:lnTo>
                      <a:pt x="194" y="40"/>
                    </a:lnTo>
                    <a:lnTo>
                      <a:pt x="194" y="35"/>
                    </a:lnTo>
                    <a:lnTo>
                      <a:pt x="199" y="40"/>
                    </a:lnTo>
                    <a:lnTo>
                      <a:pt x="199" y="35"/>
                    </a:lnTo>
                    <a:lnTo>
                      <a:pt x="204" y="40"/>
                    </a:lnTo>
                    <a:lnTo>
                      <a:pt x="209" y="40"/>
                    </a:lnTo>
                    <a:lnTo>
                      <a:pt x="214" y="40"/>
                    </a:lnTo>
                    <a:lnTo>
                      <a:pt x="214" y="45"/>
                    </a:lnTo>
                    <a:lnTo>
                      <a:pt x="219" y="45"/>
                    </a:lnTo>
                    <a:lnTo>
                      <a:pt x="214" y="45"/>
                    </a:lnTo>
                    <a:lnTo>
                      <a:pt x="219" y="45"/>
                    </a:lnTo>
                    <a:lnTo>
                      <a:pt x="219" y="49"/>
                    </a:lnTo>
                    <a:lnTo>
                      <a:pt x="224" y="54"/>
                    </a:lnTo>
                    <a:lnTo>
                      <a:pt x="224" y="59"/>
                    </a:lnTo>
                    <a:lnTo>
                      <a:pt x="224" y="54"/>
                    </a:lnTo>
                    <a:lnTo>
                      <a:pt x="224" y="59"/>
                    </a:lnTo>
                    <a:lnTo>
                      <a:pt x="229" y="64"/>
                    </a:lnTo>
                    <a:lnTo>
                      <a:pt x="229" y="69"/>
                    </a:lnTo>
                    <a:lnTo>
                      <a:pt x="234" y="69"/>
                    </a:lnTo>
                    <a:lnTo>
                      <a:pt x="229" y="74"/>
                    </a:lnTo>
                    <a:lnTo>
                      <a:pt x="229" y="69"/>
                    </a:lnTo>
                    <a:lnTo>
                      <a:pt x="229" y="74"/>
                    </a:lnTo>
                    <a:lnTo>
                      <a:pt x="224" y="74"/>
                    </a:lnTo>
                    <a:lnTo>
                      <a:pt x="219" y="74"/>
                    </a:lnTo>
                    <a:lnTo>
                      <a:pt x="214" y="74"/>
                    </a:lnTo>
                    <a:lnTo>
                      <a:pt x="219" y="74"/>
                    </a:lnTo>
                    <a:lnTo>
                      <a:pt x="214" y="74"/>
                    </a:lnTo>
                    <a:lnTo>
                      <a:pt x="209" y="74"/>
                    </a:lnTo>
                    <a:lnTo>
                      <a:pt x="204" y="74"/>
                    </a:lnTo>
                    <a:lnTo>
                      <a:pt x="199" y="74"/>
                    </a:lnTo>
                    <a:lnTo>
                      <a:pt x="199" y="79"/>
                    </a:lnTo>
                    <a:lnTo>
                      <a:pt x="194" y="79"/>
                    </a:lnTo>
                    <a:lnTo>
                      <a:pt x="199" y="79"/>
                    </a:lnTo>
                    <a:lnTo>
                      <a:pt x="199" y="74"/>
                    </a:lnTo>
                    <a:lnTo>
                      <a:pt x="194" y="74"/>
                    </a:lnTo>
                    <a:lnTo>
                      <a:pt x="189" y="74"/>
                    </a:lnTo>
                    <a:lnTo>
                      <a:pt x="184" y="69"/>
                    </a:lnTo>
                    <a:lnTo>
                      <a:pt x="179" y="69"/>
                    </a:lnTo>
                    <a:lnTo>
                      <a:pt x="179" y="64"/>
                    </a:lnTo>
                    <a:lnTo>
                      <a:pt x="174" y="69"/>
                    </a:lnTo>
                    <a:lnTo>
                      <a:pt x="169" y="69"/>
                    </a:lnTo>
                    <a:lnTo>
                      <a:pt x="164" y="69"/>
                    </a:lnTo>
                    <a:lnTo>
                      <a:pt x="164" y="64"/>
                    </a:lnTo>
                    <a:lnTo>
                      <a:pt x="164" y="69"/>
                    </a:lnTo>
                    <a:lnTo>
                      <a:pt x="169" y="69"/>
                    </a:lnTo>
                    <a:lnTo>
                      <a:pt x="16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4" y="64"/>
                    </a:lnTo>
                    <a:lnTo>
                      <a:pt x="164" y="59"/>
                    </a:lnTo>
                    <a:lnTo>
                      <a:pt x="159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59" y="69"/>
                    </a:lnTo>
                    <a:lnTo>
                      <a:pt x="154" y="74"/>
                    </a:lnTo>
                    <a:lnTo>
                      <a:pt x="154" y="79"/>
                    </a:lnTo>
                    <a:lnTo>
                      <a:pt x="149" y="79"/>
                    </a:lnTo>
                    <a:lnTo>
                      <a:pt x="144" y="79"/>
                    </a:lnTo>
                    <a:lnTo>
                      <a:pt x="144" y="74"/>
                    </a:lnTo>
                    <a:lnTo>
                      <a:pt x="139" y="74"/>
                    </a:lnTo>
                    <a:lnTo>
                      <a:pt x="139" y="69"/>
                    </a:lnTo>
                    <a:lnTo>
                      <a:pt x="139" y="74"/>
                    </a:lnTo>
                    <a:lnTo>
                      <a:pt x="139" y="69"/>
                    </a:lnTo>
                    <a:lnTo>
                      <a:pt x="139" y="74"/>
                    </a:lnTo>
                    <a:lnTo>
                      <a:pt x="134" y="74"/>
                    </a:lnTo>
                    <a:lnTo>
                      <a:pt x="134" y="69"/>
                    </a:lnTo>
                    <a:lnTo>
                      <a:pt x="134" y="74"/>
                    </a:lnTo>
                    <a:lnTo>
                      <a:pt x="129" y="74"/>
                    </a:lnTo>
                    <a:lnTo>
                      <a:pt x="129" y="79"/>
                    </a:lnTo>
                    <a:lnTo>
                      <a:pt x="129" y="84"/>
                    </a:lnTo>
                    <a:lnTo>
                      <a:pt x="129" y="79"/>
                    </a:lnTo>
                    <a:lnTo>
                      <a:pt x="129" y="84"/>
                    </a:lnTo>
                    <a:lnTo>
                      <a:pt x="124" y="84"/>
                    </a:lnTo>
                    <a:lnTo>
                      <a:pt x="129" y="84"/>
                    </a:lnTo>
                    <a:lnTo>
                      <a:pt x="124" y="84"/>
                    </a:lnTo>
                    <a:lnTo>
                      <a:pt x="124" y="89"/>
                    </a:lnTo>
                    <a:lnTo>
                      <a:pt x="129" y="89"/>
                    </a:lnTo>
                    <a:lnTo>
                      <a:pt x="134" y="89"/>
                    </a:lnTo>
                    <a:lnTo>
                      <a:pt x="134" y="94"/>
                    </a:lnTo>
                    <a:lnTo>
                      <a:pt x="129" y="94"/>
                    </a:lnTo>
                    <a:lnTo>
                      <a:pt x="124" y="94"/>
                    </a:lnTo>
                    <a:lnTo>
                      <a:pt x="119" y="89"/>
                    </a:lnTo>
                    <a:lnTo>
                      <a:pt x="115" y="84"/>
                    </a:lnTo>
                    <a:lnTo>
                      <a:pt x="110" y="79"/>
                    </a:lnTo>
                    <a:lnTo>
                      <a:pt x="105" y="74"/>
                    </a:lnTo>
                    <a:lnTo>
                      <a:pt x="95" y="74"/>
                    </a:lnTo>
                    <a:lnTo>
                      <a:pt x="90" y="79"/>
                    </a:lnTo>
                    <a:lnTo>
                      <a:pt x="90" y="74"/>
                    </a:lnTo>
                    <a:lnTo>
                      <a:pt x="85" y="74"/>
                    </a:lnTo>
                    <a:lnTo>
                      <a:pt x="80" y="74"/>
                    </a:lnTo>
                    <a:lnTo>
                      <a:pt x="75" y="74"/>
                    </a:lnTo>
                    <a:lnTo>
                      <a:pt x="70" y="74"/>
                    </a:lnTo>
                    <a:lnTo>
                      <a:pt x="70" y="79"/>
                    </a:lnTo>
                    <a:lnTo>
                      <a:pt x="70" y="74"/>
                    </a:lnTo>
                    <a:lnTo>
                      <a:pt x="65" y="74"/>
                    </a:lnTo>
                    <a:lnTo>
                      <a:pt x="60" y="69"/>
                    </a:lnTo>
                    <a:lnTo>
                      <a:pt x="55" y="69"/>
                    </a:lnTo>
                    <a:lnTo>
                      <a:pt x="55" y="64"/>
                    </a:lnTo>
                    <a:lnTo>
                      <a:pt x="60" y="59"/>
                    </a:lnTo>
                    <a:lnTo>
                      <a:pt x="55" y="59"/>
                    </a:lnTo>
                    <a:lnTo>
                      <a:pt x="55" y="54"/>
                    </a:lnTo>
                    <a:lnTo>
                      <a:pt x="50" y="54"/>
                    </a:lnTo>
                    <a:lnTo>
                      <a:pt x="50" y="59"/>
                    </a:lnTo>
                    <a:lnTo>
                      <a:pt x="45" y="54"/>
                    </a:lnTo>
                    <a:lnTo>
                      <a:pt x="45" y="49"/>
                    </a:lnTo>
                    <a:lnTo>
                      <a:pt x="40" y="49"/>
                    </a:lnTo>
                    <a:lnTo>
                      <a:pt x="40" y="45"/>
                    </a:lnTo>
                    <a:lnTo>
                      <a:pt x="35" y="45"/>
                    </a:lnTo>
                    <a:lnTo>
                      <a:pt x="40" y="45"/>
                    </a:lnTo>
                    <a:lnTo>
                      <a:pt x="35" y="45"/>
                    </a:lnTo>
                    <a:lnTo>
                      <a:pt x="35" y="40"/>
                    </a:lnTo>
                    <a:lnTo>
                      <a:pt x="35" y="35"/>
                    </a:lnTo>
                    <a:lnTo>
                      <a:pt x="30" y="35"/>
                    </a:lnTo>
                    <a:lnTo>
                      <a:pt x="25" y="35"/>
                    </a:lnTo>
                    <a:lnTo>
                      <a:pt x="20" y="35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CCFF66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578" name="Text Box 3745"/>
            <p:cNvSpPr txBox="1">
              <a:spLocks noChangeArrowheads="1"/>
            </p:cNvSpPr>
            <p:nvPr/>
          </p:nvSpPr>
          <p:spPr bwMode="auto">
            <a:xfrm rot="1553111">
              <a:off x="1679" y="1641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7" name="Group 3746"/>
          <p:cNvGrpSpPr>
            <a:grpSpLocks/>
          </p:cNvGrpSpPr>
          <p:nvPr/>
        </p:nvGrpSpPr>
        <p:grpSpPr bwMode="auto">
          <a:xfrm>
            <a:off x="3514725" y="2676525"/>
            <a:ext cx="398463" cy="423863"/>
            <a:chOff x="2075" y="1471"/>
            <a:chExt cx="251" cy="267"/>
          </a:xfrm>
        </p:grpSpPr>
        <p:grpSp>
          <p:nvGrpSpPr>
            <p:cNvPr id="21569" name="Group 3747"/>
            <p:cNvGrpSpPr>
              <a:grpSpLocks noChangeAspect="1"/>
            </p:cNvGrpSpPr>
            <p:nvPr/>
          </p:nvGrpSpPr>
          <p:grpSpPr bwMode="auto">
            <a:xfrm>
              <a:off x="2075" y="1637"/>
              <a:ext cx="153" cy="101"/>
              <a:chOff x="2517" y="-743"/>
              <a:chExt cx="363" cy="231"/>
            </a:xfrm>
          </p:grpSpPr>
          <p:sp>
            <p:nvSpPr>
              <p:cNvPr id="21571" name="AutoShape 3748"/>
              <p:cNvSpPr>
                <a:spLocks noChangeAspect="1" noChangeArrowheads="1" noTextEdit="1"/>
              </p:cNvSpPr>
              <p:nvPr/>
            </p:nvSpPr>
            <p:spPr bwMode="auto">
              <a:xfrm>
                <a:off x="2517" y="-743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2" name="Freeform 3749"/>
              <p:cNvSpPr>
                <a:spLocks/>
              </p:cNvSpPr>
              <p:nvPr/>
            </p:nvSpPr>
            <p:spPr bwMode="auto">
              <a:xfrm>
                <a:off x="2624" y="-672"/>
                <a:ext cx="186" cy="72"/>
              </a:xfrm>
              <a:custGeom>
                <a:avLst/>
                <a:gdLst>
                  <a:gd name="T0" fmla="*/ 11 w 186"/>
                  <a:gd name="T1" fmla="*/ 0 h 72"/>
                  <a:gd name="T2" fmla="*/ 21 w 186"/>
                  <a:gd name="T3" fmla="*/ 0 h 72"/>
                  <a:gd name="T4" fmla="*/ 31 w 186"/>
                  <a:gd name="T5" fmla="*/ 5 h 72"/>
                  <a:gd name="T6" fmla="*/ 41 w 186"/>
                  <a:gd name="T7" fmla="*/ 5 h 72"/>
                  <a:gd name="T8" fmla="*/ 52 w 186"/>
                  <a:gd name="T9" fmla="*/ 5 h 72"/>
                  <a:gd name="T10" fmla="*/ 62 w 186"/>
                  <a:gd name="T11" fmla="*/ 5 h 72"/>
                  <a:gd name="T12" fmla="*/ 72 w 186"/>
                  <a:gd name="T13" fmla="*/ 5 h 72"/>
                  <a:gd name="T14" fmla="*/ 83 w 186"/>
                  <a:gd name="T15" fmla="*/ 5 h 72"/>
                  <a:gd name="T16" fmla="*/ 93 w 186"/>
                  <a:gd name="T17" fmla="*/ 5 h 72"/>
                  <a:gd name="T18" fmla="*/ 103 w 186"/>
                  <a:gd name="T19" fmla="*/ 5 h 72"/>
                  <a:gd name="T20" fmla="*/ 114 w 186"/>
                  <a:gd name="T21" fmla="*/ 5 h 72"/>
                  <a:gd name="T22" fmla="*/ 124 w 186"/>
                  <a:gd name="T23" fmla="*/ 10 h 72"/>
                  <a:gd name="T24" fmla="*/ 124 w 186"/>
                  <a:gd name="T25" fmla="*/ 10 h 72"/>
                  <a:gd name="T26" fmla="*/ 129 w 186"/>
                  <a:gd name="T27" fmla="*/ 5 h 72"/>
                  <a:gd name="T28" fmla="*/ 129 w 186"/>
                  <a:gd name="T29" fmla="*/ 5 h 72"/>
                  <a:gd name="T30" fmla="*/ 134 w 186"/>
                  <a:gd name="T31" fmla="*/ 5 h 72"/>
                  <a:gd name="T32" fmla="*/ 145 w 186"/>
                  <a:gd name="T33" fmla="*/ 10 h 72"/>
                  <a:gd name="T34" fmla="*/ 145 w 186"/>
                  <a:gd name="T35" fmla="*/ 10 h 72"/>
                  <a:gd name="T36" fmla="*/ 155 w 186"/>
                  <a:gd name="T37" fmla="*/ 10 h 72"/>
                  <a:gd name="T38" fmla="*/ 165 w 186"/>
                  <a:gd name="T39" fmla="*/ 10 h 72"/>
                  <a:gd name="T40" fmla="*/ 165 w 186"/>
                  <a:gd name="T41" fmla="*/ 10 h 72"/>
                  <a:gd name="T42" fmla="*/ 170 w 186"/>
                  <a:gd name="T43" fmla="*/ 15 h 72"/>
                  <a:gd name="T44" fmla="*/ 176 w 186"/>
                  <a:gd name="T45" fmla="*/ 20 h 72"/>
                  <a:gd name="T46" fmla="*/ 181 w 186"/>
                  <a:gd name="T47" fmla="*/ 20 h 72"/>
                  <a:gd name="T48" fmla="*/ 181 w 186"/>
                  <a:gd name="T49" fmla="*/ 31 h 72"/>
                  <a:gd name="T50" fmla="*/ 186 w 186"/>
                  <a:gd name="T51" fmla="*/ 36 h 72"/>
                  <a:gd name="T52" fmla="*/ 176 w 186"/>
                  <a:gd name="T53" fmla="*/ 36 h 72"/>
                  <a:gd name="T54" fmla="*/ 170 w 186"/>
                  <a:gd name="T55" fmla="*/ 41 h 72"/>
                  <a:gd name="T56" fmla="*/ 165 w 186"/>
                  <a:gd name="T57" fmla="*/ 51 h 72"/>
                  <a:gd name="T58" fmla="*/ 160 w 186"/>
                  <a:gd name="T59" fmla="*/ 62 h 72"/>
                  <a:gd name="T60" fmla="*/ 150 w 186"/>
                  <a:gd name="T61" fmla="*/ 62 h 72"/>
                  <a:gd name="T62" fmla="*/ 145 w 186"/>
                  <a:gd name="T63" fmla="*/ 67 h 72"/>
                  <a:gd name="T64" fmla="*/ 134 w 186"/>
                  <a:gd name="T65" fmla="*/ 67 h 72"/>
                  <a:gd name="T66" fmla="*/ 124 w 186"/>
                  <a:gd name="T67" fmla="*/ 67 h 72"/>
                  <a:gd name="T68" fmla="*/ 119 w 186"/>
                  <a:gd name="T69" fmla="*/ 72 h 72"/>
                  <a:gd name="T70" fmla="*/ 114 w 186"/>
                  <a:gd name="T71" fmla="*/ 67 h 72"/>
                  <a:gd name="T72" fmla="*/ 109 w 186"/>
                  <a:gd name="T73" fmla="*/ 67 h 72"/>
                  <a:gd name="T74" fmla="*/ 109 w 186"/>
                  <a:gd name="T75" fmla="*/ 67 h 72"/>
                  <a:gd name="T76" fmla="*/ 98 w 186"/>
                  <a:gd name="T77" fmla="*/ 67 h 72"/>
                  <a:gd name="T78" fmla="*/ 93 w 186"/>
                  <a:gd name="T79" fmla="*/ 67 h 72"/>
                  <a:gd name="T80" fmla="*/ 83 w 186"/>
                  <a:gd name="T81" fmla="*/ 62 h 72"/>
                  <a:gd name="T82" fmla="*/ 72 w 186"/>
                  <a:gd name="T83" fmla="*/ 67 h 72"/>
                  <a:gd name="T84" fmla="*/ 62 w 186"/>
                  <a:gd name="T85" fmla="*/ 67 h 72"/>
                  <a:gd name="T86" fmla="*/ 57 w 186"/>
                  <a:gd name="T87" fmla="*/ 67 h 72"/>
                  <a:gd name="T88" fmla="*/ 52 w 186"/>
                  <a:gd name="T89" fmla="*/ 62 h 72"/>
                  <a:gd name="T90" fmla="*/ 47 w 186"/>
                  <a:gd name="T91" fmla="*/ 67 h 72"/>
                  <a:gd name="T92" fmla="*/ 41 w 186"/>
                  <a:gd name="T93" fmla="*/ 67 h 72"/>
                  <a:gd name="T94" fmla="*/ 36 w 186"/>
                  <a:gd name="T95" fmla="*/ 72 h 72"/>
                  <a:gd name="T96" fmla="*/ 31 w 186"/>
                  <a:gd name="T97" fmla="*/ 67 h 72"/>
                  <a:gd name="T98" fmla="*/ 21 w 186"/>
                  <a:gd name="T99" fmla="*/ 67 h 72"/>
                  <a:gd name="T100" fmla="*/ 11 w 186"/>
                  <a:gd name="T101" fmla="*/ 67 h 72"/>
                  <a:gd name="T102" fmla="*/ 5 w 186"/>
                  <a:gd name="T103" fmla="*/ 72 h 72"/>
                  <a:gd name="T104" fmla="*/ 5 w 186"/>
                  <a:gd name="T105" fmla="*/ 72 h 72"/>
                  <a:gd name="T106" fmla="*/ 5 w 186"/>
                  <a:gd name="T107" fmla="*/ 62 h 72"/>
                  <a:gd name="T108" fmla="*/ 11 w 186"/>
                  <a:gd name="T109" fmla="*/ 57 h 72"/>
                  <a:gd name="T110" fmla="*/ 5 w 186"/>
                  <a:gd name="T111" fmla="*/ 51 h 72"/>
                  <a:gd name="T112" fmla="*/ 11 w 186"/>
                  <a:gd name="T113" fmla="*/ 46 h 72"/>
                  <a:gd name="T114" fmla="*/ 5 w 186"/>
                  <a:gd name="T115" fmla="*/ 41 h 72"/>
                  <a:gd name="T116" fmla="*/ 11 w 186"/>
                  <a:gd name="T117" fmla="*/ 36 h 72"/>
                  <a:gd name="T118" fmla="*/ 5 w 186"/>
                  <a:gd name="T119" fmla="*/ 26 h 72"/>
                  <a:gd name="T120" fmla="*/ 0 w 186"/>
                  <a:gd name="T121" fmla="*/ 20 h 72"/>
                  <a:gd name="T122" fmla="*/ 5 w 186"/>
                  <a:gd name="T123" fmla="*/ 15 h 72"/>
                  <a:gd name="T124" fmla="*/ 11 w 186"/>
                  <a:gd name="T125" fmla="*/ 10 h 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6"/>
                  <a:gd name="T190" fmla="*/ 0 h 72"/>
                  <a:gd name="T191" fmla="*/ 186 w 186"/>
                  <a:gd name="T192" fmla="*/ 72 h 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6" h="72">
                    <a:moveTo>
                      <a:pt x="11" y="5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7" y="5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2" y="5"/>
                    </a:lnTo>
                    <a:lnTo>
                      <a:pt x="67" y="5"/>
                    </a:lnTo>
                    <a:lnTo>
                      <a:pt x="72" y="5"/>
                    </a:lnTo>
                    <a:lnTo>
                      <a:pt x="78" y="5"/>
                    </a:lnTo>
                    <a:lnTo>
                      <a:pt x="83" y="5"/>
                    </a:lnTo>
                    <a:lnTo>
                      <a:pt x="88" y="5"/>
                    </a:lnTo>
                    <a:lnTo>
                      <a:pt x="93" y="5"/>
                    </a:lnTo>
                    <a:lnTo>
                      <a:pt x="98" y="5"/>
                    </a:lnTo>
                    <a:lnTo>
                      <a:pt x="103" y="5"/>
                    </a:lnTo>
                    <a:lnTo>
                      <a:pt x="109" y="5"/>
                    </a:lnTo>
                    <a:lnTo>
                      <a:pt x="114" y="5"/>
                    </a:lnTo>
                    <a:lnTo>
                      <a:pt x="119" y="5"/>
                    </a:lnTo>
                    <a:lnTo>
                      <a:pt x="124" y="10"/>
                    </a:lnTo>
                    <a:lnTo>
                      <a:pt x="124" y="5"/>
                    </a:lnTo>
                    <a:lnTo>
                      <a:pt x="124" y="10"/>
                    </a:lnTo>
                    <a:lnTo>
                      <a:pt x="129" y="10"/>
                    </a:lnTo>
                    <a:lnTo>
                      <a:pt x="129" y="5"/>
                    </a:lnTo>
                    <a:lnTo>
                      <a:pt x="124" y="5"/>
                    </a:lnTo>
                    <a:lnTo>
                      <a:pt x="129" y="5"/>
                    </a:lnTo>
                    <a:lnTo>
                      <a:pt x="134" y="10"/>
                    </a:lnTo>
                    <a:lnTo>
                      <a:pt x="134" y="5"/>
                    </a:lnTo>
                    <a:lnTo>
                      <a:pt x="139" y="10"/>
                    </a:lnTo>
                    <a:lnTo>
                      <a:pt x="145" y="10"/>
                    </a:lnTo>
                    <a:lnTo>
                      <a:pt x="139" y="5"/>
                    </a:lnTo>
                    <a:lnTo>
                      <a:pt x="145" y="10"/>
                    </a:lnTo>
                    <a:lnTo>
                      <a:pt x="150" y="10"/>
                    </a:lnTo>
                    <a:lnTo>
                      <a:pt x="155" y="10"/>
                    </a:lnTo>
                    <a:lnTo>
                      <a:pt x="160" y="10"/>
                    </a:lnTo>
                    <a:lnTo>
                      <a:pt x="165" y="10"/>
                    </a:lnTo>
                    <a:lnTo>
                      <a:pt x="165" y="15"/>
                    </a:lnTo>
                    <a:lnTo>
                      <a:pt x="165" y="10"/>
                    </a:lnTo>
                    <a:lnTo>
                      <a:pt x="165" y="15"/>
                    </a:lnTo>
                    <a:lnTo>
                      <a:pt x="170" y="15"/>
                    </a:lnTo>
                    <a:lnTo>
                      <a:pt x="176" y="15"/>
                    </a:lnTo>
                    <a:lnTo>
                      <a:pt x="176" y="20"/>
                    </a:lnTo>
                    <a:lnTo>
                      <a:pt x="181" y="15"/>
                    </a:lnTo>
                    <a:lnTo>
                      <a:pt x="181" y="20"/>
                    </a:lnTo>
                    <a:lnTo>
                      <a:pt x="181" y="26"/>
                    </a:lnTo>
                    <a:lnTo>
                      <a:pt x="181" y="31"/>
                    </a:lnTo>
                    <a:lnTo>
                      <a:pt x="186" y="31"/>
                    </a:lnTo>
                    <a:lnTo>
                      <a:pt x="186" y="36"/>
                    </a:lnTo>
                    <a:lnTo>
                      <a:pt x="181" y="36"/>
                    </a:lnTo>
                    <a:lnTo>
                      <a:pt x="176" y="36"/>
                    </a:lnTo>
                    <a:lnTo>
                      <a:pt x="176" y="41"/>
                    </a:lnTo>
                    <a:lnTo>
                      <a:pt x="170" y="41"/>
                    </a:lnTo>
                    <a:lnTo>
                      <a:pt x="165" y="46"/>
                    </a:lnTo>
                    <a:lnTo>
                      <a:pt x="165" y="51"/>
                    </a:lnTo>
                    <a:lnTo>
                      <a:pt x="160" y="57"/>
                    </a:lnTo>
                    <a:lnTo>
                      <a:pt x="160" y="62"/>
                    </a:lnTo>
                    <a:lnTo>
                      <a:pt x="155" y="62"/>
                    </a:lnTo>
                    <a:lnTo>
                      <a:pt x="150" y="62"/>
                    </a:lnTo>
                    <a:lnTo>
                      <a:pt x="150" y="67"/>
                    </a:lnTo>
                    <a:lnTo>
                      <a:pt x="145" y="67"/>
                    </a:lnTo>
                    <a:lnTo>
                      <a:pt x="139" y="67"/>
                    </a:lnTo>
                    <a:lnTo>
                      <a:pt x="134" y="67"/>
                    </a:lnTo>
                    <a:lnTo>
                      <a:pt x="129" y="67"/>
                    </a:lnTo>
                    <a:lnTo>
                      <a:pt x="124" y="67"/>
                    </a:lnTo>
                    <a:lnTo>
                      <a:pt x="124" y="72"/>
                    </a:lnTo>
                    <a:lnTo>
                      <a:pt x="119" y="72"/>
                    </a:lnTo>
                    <a:lnTo>
                      <a:pt x="119" y="67"/>
                    </a:lnTo>
                    <a:lnTo>
                      <a:pt x="114" y="67"/>
                    </a:lnTo>
                    <a:lnTo>
                      <a:pt x="114" y="72"/>
                    </a:lnTo>
                    <a:lnTo>
                      <a:pt x="109" y="67"/>
                    </a:lnTo>
                    <a:lnTo>
                      <a:pt x="109" y="72"/>
                    </a:lnTo>
                    <a:lnTo>
                      <a:pt x="109" y="67"/>
                    </a:lnTo>
                    <a:lnTo>
                      <a:pt x="103" y="67"/>
                    </a:lnTo>
                    <a:lnTo>
                      <a:pt x="98" y="67"/>
                    </a:lnTo>
                    <a:lnTo>
                      <a:pt x="98" y="72"/>
                    </a:lnTo>
                    <a:lnTo>
                      <a:pt x="93" y="67"/>
                    </a:lnTo>
                    <a:lnTo>
                      <a:pt x="88" y="67"/>
                    </a:lnTo>
                    <a:lnTo>
                      <a:pt x="83" y="62"/>
                    </a:lnTo>
                    <a:lnTo>
                      <a:pt x="78" y="67"/>
                    </a:lnTo>
                    <a:lnTo>
                      <a:pt x="72" y="67"/>
                    </a:lnTo>
                    <a:lnTo>
                      <a:pt x="67" y="67"/>
                    </a:lnTo>
                    <a:lnTo>
                      <a:pt x="62" y="67"/>
                    </a:lnTo>
                    <a:lnTo>
                      <a:pt x="57" y="62"/>
                    </a:lnTo>
                    <a:lnTo>
                      <a:pt x="57" y="67"/>
                    </a:lnTo>
                    <a:lnTo>
                      <a:pt x="57" y="62"/>
                    </a:lnTo>
                    <a:lnTo>
                      <a:pt x="52" y="62"/>
                    </a:lnTo>
                    <a:lnTo>
                      <a:pt x="52" y="67"/>
                    </a:lnTo>
                    <a:lnTo>
                      <a:pt x="47" y="67"/>
                    </a:lnTo>
                    <a:lnTo>
                      <a:pt x="41" y="72"/>
                    </a:lnTo>
                    <a:lnTo>
                      <a:pt x="41" y="67"/>
                    </a:lnTo>
                    <a:lnTo>
                      <a:pt x="36" y="67"/>
                    </a:lnTo>
                    <a:lnTo>
                      <a:pt x="36" y="72"/>
                    </a:lnTo>
                    <a:lnTo>
                      <a:pt x="31" y="72"/>
                    </a:lnTo>
                    <a:lnTo>
                      <a:pt x="31" y="67"/>
                    </a:lnTo>
                    <a:lnTo>
                      <a:pt x="26" y="67"/>
                    </a:lnTo>
                    <a:lnTo>
                      <a:pt x="21" y="67"/>
                    </a:lnTo>
                    <a:lnTo>
                      <a:pt x="16" y="67"/>
                    </a:lnTo>
                    <a:lnTo>
                      <a:pt x="11" y="67"/>
                    </a:lnTo>
                    <a:lnTo>
                      <a:pt x="5" y="67"/>
                    </a:lnTo>
                    <a:lnTo>
                      <a:pt x="5" y="72"/>
                    </a:lnTo>
                    <a:lnTo>
                      <a:pt x="11" y="72"/>
                    </a:lnTo>
                    <a:lnTo>
                      <a:pt x="5" y="72"/>
                    </a:lnTo>
                    <a:lnTo>
                      <a:pt x="5" y="67"/>
                    </a:lnTo>
                    <a:lnTo>
                      <a:pt x="5" y="62"/>
                    </a:lnTo>
                    <a:lnTo>
                      <a:pt x="11" y="62"/>
                    </a:lnTo>
                    <a:lnTo>
                      <a:pt x="11" y="57"/>
                    </a:lnTo>
                    <a:lnTo>
                      <a:pt x="5" y="57"/>
                    </a:lnTo>
                    <a:lnTo>
                      <a:pt x="5" y="51"/>
                    </a:lnTo>
                    <a:lnTo>
                      <a:pt x="11" y="51"/>
                    </a:lnTo>
                    <a:lnTo>
                      <a:pt x="11" y="46"/>
                    </a:lnTo>
                    <a:lnTo>
                      <a:pt x="11" y="41"/>
                    </a:lnTo>
                    <a:lnTo>
                      <a:pt x="5" y="41"/>
                    </a:lnTo>
                    <a:lnTo>
                      <a:pt x="11" y="41"/>
                    </a:lnTo>
                    <a:lnTo>
                      <a:pt x="11" y="36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5" y="15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0099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3" name="Freeform 3750"/>
              <p:cNvSpPr>
                <a:spLocks/>
              </p:cNvSpPr>
              <p:nvPr/>
            </p:nvSpPr>
            <p:spPr bwMode="auto">
              <a:xfrm>
                <a:off x="2810" y="-631"/>
                <a:ext cx="36" cy="10"/>
              </a:xfrm>
              <a:custGeom>
                <a:avLst/>
                <a:gdLst>
                  <a:gd name="T0" fmla="*/ 5 w 36"/>
                  <a:gd name="T1" fmla="*/ 10 h 10"/>
                  <a:gd name="T2" fmla="*/ 0 w 36"/>
                  <a:gd name="T3" fmla="*/ 10 h 10"/>
                  <a:gd name="T4" fmla="*/ 0 w 36"/>
                  <a:gd name="T5" fmla="*/ 5 h 10"/>
                  <a:gd name="T6" fmla="*/ 5 w 36"/>
                  <a:gd name="T7" fmla="*/ 5 h 10"/>
                  <a:gd name="T8" fmla="*/ 10 w 36"/>
                  <a:gd name="T9" fmla="*/ 5 h 10"/>
                  <a:gd name="T10" fmla="*/ 15 w 36"/>
                  <a:gd name="T11" fmla="*/ 5 h 10"/>
                  <a:gd name="T12" fmla="*/ 15 w 36"/>
                  <a:gd name="T13" fmla="*/ 0 h 10"/>
                  <a:gd name="T14" fmla="*/ 20 w 36"/>
                  <a:gd name="T15" fmla="*/ 0 h 10"/>
                  <a:gd name="T16" fmla="*/ 26 w 36"/>
                  <a:gd name="T17" fmla="*/ 0 h 10"/>
                  <a:gd name="T18" fmla="*/ 31 w 36"/>
                  <a:gd name="T19" fmla="*/ 5 h 10"/>
                  <a:gd name="T20" fmla="*/ 36 w 36"/>
                  <a:gd name="T21" fmla="*/ 5 h 10"/>
                  <a:gd name="T22" fmla="*/ 31 w 36"/>
                  <a:gd name="T23" fmla="*/ 5 h 10"/>
                  <a:gd name="T24" fmla="*/ 26 w 36"/>
                  <a:gd name="T25" fmla="*/ 10 h 10"/>
                  <a:gd name="T26" fmla="*/ 26 w 36"/>
                  <a:gd name="T27" fmla="*/ 5 h 10"/>
                  <a:gd name="T28" fmla="*/ 26 w 36"/>
                  <a:gd name="T29" fmla="*/ 10 h 10"/>
                  <a:gd name="T30" fmla="*/ 26 w 36"/>
                  <a:gd name="T31" fmla="*/ 5 h 10"/>
                  <a:gd name="T32" fmla="*/ 20 w 36"/>
                  <a:gd name="T33" fmla="*/ 10 h 10"/>
                  <a:gd name="T34" fmla="*/ 15 w 36"/>
                  <a:gd name="T35" fmla="*/ 10 h 10"/>
                  <a:gd name="T36" fmla="*/ 20 w 36"/>
                  <a:gd name="T37" fmla="*/ 10 h 10"/>
                  <a:gd name="T38" fmla="*/ 15 w 36"/>
                  <a:gd name="T39" fmla="*/ 10 h 10"/>
                  <a:gd name="T40" fmla="*/ 10 w 36"/>
                  <a:gd name="T41" fmla="*/ 10 h 10"/>
                  <a:gd name="T42" fmla="*/ 5 w 36"/>
                  <a:gd name="T43" fmla="*/ 10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10"/>
                  <a:gd name="T68" fmla="*/ 36 w 36"/>
                  <a:gd name="T69" fmla="*/ 10 h 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10">
                    <a:moveTo>
                      <a:pt x="5" y="1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0" y="5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1" y="5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6" y="10"/>
                    </a:lnTo>
                    <a:lnTo>
                      <a:pt x="26" y="5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20" y="10"/>
                    </a:lnTo>
                    <a:lnTo>
                      <a:pt x="15" y="10"/>
                    </a:lnTo>
                    <a:lnTo>
                      <a:pt x="10" y="1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4" name="Freeform 3751"/>
              <p:cNvSpPr>
                <a:spLocks/>
              </p:cNvSpPr>
              <p:nvPr/>
            </p:nvSpPr>
            <p:spPr bwMode="auto">
              <a:xfrm>
                <a:off x="2707" y="-600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0 h 5"/>
                  <a:gd name="T4" fmla="*/ 0 w 1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5"/>
                  <a:gd name="T11" fmla="*/ 1 w 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5" name="Freeform 3752"/>
              <p:cNvSpPr>
                <a:spLocks/>
              </p:cNvSpPr>
              <p:nvPr/>
            </p:nvSpPr>
            <p:spPr bwMode="auto">
              <a:xfrm>
                <a:off x="2836" y="-652"/>
                <a:ext cx="15" cy="11"/>
              </a:xfrm>
              <a:custGeom>
                <a:avLst/>
                <a:gdLst>
                  <a:gd name="T0" fmla="*/ 10 w 15"/>
                  <a:gd name="T1" fmla="*/ 11 h 11"/>
                  <a:gd name="T2" fmla="*/ 5 w 15"/>
                  <a:gd name="T3" fmla="*/ 6 h 11"/>
                  <a:gd name="T4" fmla="*/ 0 w 15"/>
                  <a:gd name="T5" fmla="*/ 0 h 11"/>
                  <a:gd name="T6" fmla="*/ 5 w 15"/>
                  <a:gd name="T7" fmla="*/ 0 h 11"/>
                  <a:gd name="T8" fmla="*/ 10 w 15"/>
                  <a:gd name="T9" fmla="*/ 0 h 11"/>
                  <a:gd name="T10" fmla="*/ 10 w 15"/>
                  <a:gd name="T11" fmla="*/ 6 h 11"/>
                  <a:gd name="T12" fmla="*/ 15 w 15"/>
                  <a:gd name="T13" fmla="*/ 6 h 11"/>
                  <a:gd name="T14" fmla="*/ 10 w 15"/>
                  <a:gd name="T15" fmla="*/ 6 h 11"/>
                  <a:gd name="T16" fmla="*/ 5 w 15"/>
                  <a:gd name="T17" fmla="*/ 6 h 11"/>
                  <a:gd name="T18" fmla="*/ 10 w 15"/>
                  <a:gd name="T19" fmla="*/ 6 h 11"/>
                  <a:gd name="T20" fmla="*/ 10 w 1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1"/>
                  <a:gd name="T35" fmla="*/ 15 w 1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1">
                    <a:moveTo>
                      <a:pt x="10" y="11"/>
                    </a:moveTo>
                    <a:lnTo>
                      <a:pt x="5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5" y="6"/>
                    </a:lnTo>
                    <a:lnTo>
                      <a:pt x="10" y="6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76" name="Freeform 3753"/>
              <p:cNvSpPr>
                <a:spLocks/>
              </p:cNvSpPr>
              <p:nvPr/>
            </p:nvSpPr>
            <p:spPr bwMode="auto">
              <a:xfrm>
                <a:off x="2547" y="-626"/>
                <a:ext cx="10" cy="11"/>
              </a:xfrm>
              <a:custGeom>
                <a:avLst/>
                <a:gdLst>
                  <a:gd name="T0" fmla="*/ 5 w 10"/>
                  <a:gd name="T1" fmla="*/ 11 h 11"/>
                  <a:gd name="T2" fmla="*/ 0 w 10"/>
                  <a:gd name="T3" fmla="*/ 5 h 11"/>
                  <a:gd name="T4" fmla="*/ 5 w 10"/>
                  <a:gd name="T5" fmla="*/ 0 h 11"/>
                  <a:gd name="T6" fmla="*/ 5 w 10"/>
                  <a:gd name="T7" fmla="*/ 5 h 11"/>
                  <a:gd name="T8" fmla="*/ 10 w 10"/>
                  <a:gd name="T9" fmla="*/ 0 h 11"/>
                  <a:gd name="T10" fmla="*/ 10 w 10"/>
                  <a:gd name="T11" fmla="*/ 5 h 11"/>
                  <a:gd name="T12" fmla="*/ 10 w 10"/>
                  <a:gd name="T13" fmla="*/ 11 h 11"/>
                  <a:gd name="T14" fmla="*/ 5 w 10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1"/>
                  <a:gd name="T26" fmla="*/ 10 w 10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1">
                    <a:moveTo>
                      <a:pt x="5" y="11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570" name="Text Box 3754"/>
            <p:cNvSpPr txBox="1">
              <a:spLocks noChangeArrowheads="1"/>
            </p:cNvSpPr>
            <p:nvPr/>
          </p:nvSpPr>
          <p:spPr bwMode="auto">
            <a:xfrm rot="-3016835">
              <a:off x="2206" y="1466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8" name="Group 3755"/>
          <p:cNvGrpSpPr>
            <a:grpSpLocks/>
          </p:cNvGrpSpPr>
          <p:nvPr/>
        </p:nvGrpSpPr>
        <p:grpSpPr bwMode="auto">
          <a:xfrm>
            <a:off x="3792538" y="3409950"/>
            <a:ext cx="539750" cy="198438"/>
            <a:chOff x="2250" y="1933"/>
            <a:chExt cx="340" cy="125"/>
          </a:xfrm>
        </p:grpSpPr>
        <p:grpSp>
          <p:nvGrpSpPr>
            <p:cNvPr id="21560" name="Group 3756"/>
            <p:cNvGrpSpPr>
              <a:grpSpLocks noChangeAspect="1"/>
            </p:cNvGrpSpPr>
            <p:nvPr/>
          </p:nvGrpSpPr>
          <p:grpSpPr bwMode="auto">
            <a:xfrm>
              <a:off x="2250" y="1953"/>
              <a:ext cx="96" cy="88"/>
              <a:chOff x="2805" y="-7"/>
              <a:chExt cx="227" cy="201"/>
            </a:xfrm>
          </p:grpSpPr>
          <p:sp>
            <p:nvSpPr>
              <p:cNvPr id="21562" name="AutoShape 3757"/>
              <p:cNvSpPr>
                <a:spLocks noChangeAspect="1" noChangeArrowheads="1" noTextEdit="1"/>
              </p:cNvSpPr>
              <p:nvPr/>
            </p:nvSpPr>
            <p:spPr bwMode="auto">
              <a:xfrm>
                <a:off x="2805" y="-7"/>
                <a:ext cx="227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3" name="Freeform 3758"/>
              <p:cNvSpPr>
                <a:spLocks/>
              </p:cNvSpPr>
              <p:nvPr/>
            </p:nvSpPr>
            <p:spPr bwMode="auto">
              <a:xfrm>
                <a:off x="2853" y="89"/>
                <a:ext cx="87" cy="71"/>
              </a:xfrm>
              <a:custGeom>
                <a:avLst/>
                <a:gdLst>
                  <a:gd name="T0" fmla="*/ 87 w 87"/>
                  <a:gd name="T1" fmla="*/ 4 h 71"/>
                  <a:gd name="T2" fmla="*/ 83 w 87"/>
                  <a:gd name="T3" fmla="*/ 8 h 71"/>
                  <a:gd name="T4" fmla="*/ 75 w 87"/>
                  <a:gd name="T5" fmla="*/ 12 h 71"/>
                  <a:gd name="T6" fmla="*/ 79 w 87"/>
                  <a:gd name="T7" fmla="*/ 28 h 71"/>
                  <a:gd name="T8" fmla="*/ 75 w 87"/>
                  <a:gd name="T9" fmla="*/ 32 h 71"/>
                  <a:gd name="T10" fmla="*/ 79 w 87"/>
                  <a:gd name="T11" fmla="*/ 40 h 71"/>
                  <a:gd name="T12" fmla="*/ 83 w 87"/>
                  <a:gd name="T13" fmla="*/ 43 h 71"/>
                  <a:gd name="T14" fmla="*/ 79 w 87"/>
                  <a:gd name="T15" fmla="*/ 47 h 71"/>
                  <a:gd name="T16" fmla="*/ 79 w 87"/>
                  <a:gd name="T17" fmla="*/ 55 h 71"/>
                  <a:gd name="T18" fmla="*/ 75 w 87"/>
                  <a:gd name="T19" fmla="*/ 63 h 71"/>
                  <a:gd name="T20" fmla="*/ 67 w 87"/>
                  <a:gd name="T21" fmla="*/ 67 h 71"/>
                  <a:gd name="T22" fmla="*/ 59 w 87"/>
                  <a:gd name="T23" fmla="*/ 67 h 71"/>
                  <a:gd name="T24" fmla="*/ 51 w 87"/>
                  <a:gd name="T25" fmla="*/ 67 h 71"/>
                  <a:gd name="T26" fmla="*/ 43 w 87"/>
                  <a:gd name="T27" fmla="*/ 67 h 71"/>
                  <a:gd name="T28" fmla="*/ 31 w 87"/>
                  <a:gd name="T29" fmla="*/ 67 h 71"/>
                  <a:gd name="T30" fmla="*/ 24 w 87"/>
                  <a:gd name="T31" fmla="*/ 71 h 71"/>
                  <a:gd name="T32" fmla="*/ 20 w 87"/>
                  <a:gd name="T33" fmla="*/ 67 h 71"/>
                  <a:gd name="T34" fmla="*/ 12 w 87"/>
                  <a:gd name="T35" fmla="*/ 67 h 71"/>
                  <a:gd name="T36" fmla="*/ 4 w 87"/>
                  <a:gd name="T37" fmla="*/ 71 h 71"/>
                  <a:gd name="T38" fmla="*/ 4 w 87"/>
                  <a:gd name="T39" fmla="*/ 67 h 71"/>
                  <a:gd name="T40" fmla="*/ 8 w 87"/>
                  <a:gd name="T41" fmla="*/ 63 h 71"/>
                  <a:gd name="T42" fmla="*/ 20 w 87"/>
                  <a:gd name="T43" fmla="*/ 59 h 71"/>
                  <a:gd name="T44" fmla="*/ 24 w 87"/>
                  <a:gd name="T45" fmla="*/ 55 h 71"/>
                  <a:gd name="T46" fmla="*/ 31 w 87"/>
                  <a:gd name="T47" fmla="*/ 55 h 71"/>
                  <a:gd name="T48" fmla="*/ 39 w 87"/>
                  <a:gd name="T49" fmla="*/ 51 h 71"/>
                  <a:gd name="T50" fmla="*/ 39 w 87"/>
                  <a:gd name="T51" fmla="*/ 43 h 71"/>
                  <a:gd name="T52" fmla="*/ 35 w 87"/>
                  <a:gd name="T53" fmla="*/ 40 h 71"/>
                  <a:gd name="T54" fmla="*/ 39 w 87"/>
                  <a:gd name="T55" fmla="*/ 36 h 71"/>
                  <a:gd name="T56" fmla="*/ 39 w 87"/>
                  <a:gd name="T57" fmla="*/ 28 h 71"/>
                  <a:gd name="T58" fmla="*/ 35 w 87"/>
                  <a:gd name="T59" fmla="*/ 20 h 71"/>
                  <a:gd name="T60" fmla="*/ 31 w 87"/>
                  <a:gd name="T61" fmla="*/ 16 h 71"/>
                  <a:gd name="T62" fmla="*/ 24 w 87"/>
                  <a:gd name="T63" fmla="*/ 16 h 71"/>
                  <a:gd name="T64" fmla="*/ 28 w 87"/>
                  <a:gd name="T65" fmla="*/ 8 h 71"/>
                  <a:gd name="T66" fmla="*/ 35 w 87"/>
                  <a:gd name="T67" fmla="*/ 8 h 71"/>
                  <a:gd name="T68" fmla="*/ 43 w 87"/>
                  <a:gd name="T69" fmla="*/ 8 h 71"/>
                  <a:gd name="T70" fmla="*/ 51 w 87"/>
                  <a:gd name="T71" fmla="*/ 4 h 71"/>
                  <a:gd name="T72" fmla="*/ 63 w 87"/>
                  <a:gd name="T73" fmla="*/ 4 h 71"/>
                  <a:gd name="T74" fmla="*/ 71 w 87"/>
                  <a:gd name="T75" fmla="*/ 4 h 71"/>
                  <a:gd name="T76" fmla="*/ 79 w 87"/>
                  <a:gd name="T77" fmla="*/ 0 h 71"/>
                  <a:gd name="T78" fmla="*/ 87 w 87"/>
                  <a:gd name="T79" fmla="*/ 0 h 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71"/>
                  <a:gd name="T122" fmla="*/ 87 w 87"/>
                  <a:gd name="T123" fmla="*/ 71 h 7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71">
                    <a:moveTo>
                      <a:pt x="87" y="0"/>
                    </a:moveTo>
                    <a:lnTo>
                      <a:pt x="87" y="4"/>
                    </a:lnTo>
                    <a:lnTo>
                      <a:pt x="83" y="4"/>
                    </a:lnTo>
                    <a:lnTo>
                      <a:pt x="83" y="8"/>
                    </a:lnTo>
                    <a:lnTo>
                      <a:pt x="79" y="12"/>
                    </a:lnTo>
                    <a:lnTo>
                      <a:pt x="75" y="12"/>
                    </a:lnTo>
                    <a:lnTo>
                      <a:pt x="75" y="16"/>
                    </a:lnTo>
                    <a:lnTo>
                      <a:pt x="79" y="28"/>
                    </a:lnTo>
                    <a:lnTo>
                      <a:pt x="75" y="28"/>
                    </a:lnTo>
                    <a:lnTo>
                      <a:pt x="75" y="32"/>
                    </a:lnTo>
                    <a:lnTo>
                      <a:pt x="75" y="36"/>
                    </a:lnTo>
                    <a:lnTo>
                      <a:pt x="79" y="40"/>
                    </a:lnTo>
                    <a:lnTo>
                      <a:pt x="79" y="43"/>
                    </a:lnTo>
                    <a:lnTo>
                      <a:pt x="83" y="43"/>
                    </a:lnTo>
                    <a:lnTo>
                      <a:pt x="83" y="47"/>
                    </a:lnTo>
                    <a:lnTo>
                      <a:pt x="79" y="47"/>
                    </a:lnTo>
                    <a:lnTo>
                      <a:pt x="79" y="51"/>
                    </a:lnTo>
                    <a:lnTo>
                      <a:pt x="79" y="55"/>
                    </a:lnTo>
                    <a:lnTo>
                      <a:pt x="79" y="63"/>
                    </a:lnTo>
                    <a:lnTo>
                      <a:pt x="75" y="63"/>
                    </a:lnTo>
                    <a:lnTo>
                      <a:pt x="71" y="67"/>
                    </a:lnTo>
                    <a:lnTo>
                      <a:pt x="67" y="67"/>
                    </a:lnTo>
                    <a:lnTo>
                      <a:pt x="63" y="67"/>
                    </a:lnTo>
                    <a:lnTo>
                      <a:pt x="59" y="67"/>
                    </a:lnTo>
                    <a:lnTo>
                      <a:pt x="55" y="67"/>
                    </a:lnTo>
                    <a:lnTo>
                      <a:pt x="51" y="67"/>
                    </a:lnTo>
                    <a:lnTo>
                      <a:pt x="47" y="67"/>
                    </a:lnTo>
                    <a:lnTo>
                      <a:pt x="43" y="67"/>
                    </a:lnTo>
                    <a:lnTo>
                      <a:pt x="35" y="67"/>
                    </a:lnTo>
                    <a:lnTo>
                      <a:pt x="31" y="67"/>
                    </a:lnTo>
                    <a:lnTo>
                      <a:pt x="28" y="71"/>
                    </a:lnTo>
                    <a:lnTo>
                      <a:pt x="24" y="71"/>
                    </a:lnTo>
                    <a:lnTo>
                      <a:pt x="24" y="67"/>
                    </a:lnTo>
                    <a:lnTo>
                      <a:pt x="20" y="67"/>
                    </a:lnTo>
                    <a:lnTo>
                      <a:pt x="16" y="67"/>
                    </a:lnTo>
                    <a:lnTo>
                      <a:pt x="12" y="67"/>
                    </a:lnTo>
                    <a:lnTo>
                      <a:pt x="8" y="67"/>
                    </a:lnTo>
                    <a:lnTo>
                      <a:pt x="4" y="71"/>
                    </a:lnTo>
                    <a:lnTo>
                      <a:pt x="0" y="71"/>
                    </a:lnTo>
                    <a:lnTo>
                      <a:pt x="4" y="67"/>
                    </a:lnTo>
                    <a:lnTo>
                      <a:pt x="8" y="67"/>
                    </a:lnTo>
                    <a:lnTo>
                      <a:pt x="8" y="63"/>
                    </a:lnTo>
                    <a:lnTo>
                      <a:pt x="12" y="63"/>
                    </a:lnTo>
                    <a:lnTo>
                      <a:pt x="20" y="59"/>
                    </a:lnTo>
                    <a:lnTo>
                      <a:pt x="24" y="59"/>
                    </a:lnTo>
                    <a:lnTo>
                      <a:pt x="24" y="55"/>
                    </a:lnTo>
                    <a:lnTo>
                      <a:pt x="28" y="51"/>
                    </a:lnTo>
                    <a:lnTo>
                      <a:pt x="31" y="55"/>
                    </a:lnTo>
                    <a:lnTo>
                      <a:pt x="35" y="55"/>
                    </a:lnTo>
                    <a:lnTo>
                      <a:pt x="39" y="51"/>
                    </a:lnTo>
                    <a:lnTo>
                      <a:pt x="39" y="47"/>
                    </a:lnTo>
                    <a:lnTo>
                      <a:pt x="39" y="43"/>
                    </a:lnTo>
                    <a:lnTo>
                      <a:pt x="39" y="40"/>
                    </a:lnTo>
                    <a:lnTo>
                      <a:pt x="35" y="40"/>
                    </a:lnTo>
                    <a:lnTo>
                      <a:pt x="35" y="36"/>
                    </a:lnTo>
                    <a:lnTo>
                      <a:pt x="39" y="36"/>
                    </a:lnTo>
                    <a:lnTo>
                      <a:pt x="39" y="32"/>
                    </a:lnTo>
                    <a:lnTo>
                      <a:pt x="39" y="28"/>
                    </a:lnTo>
                    <a:lnTo>
                      <a:pt x="39" y="20"/>
                    </a:lnTo>
                    <a:lnTo>
                      <a:pt x="35" y="20"/>
                    </a:lnTo>
                    <a:lnTo>
                      <a:pt x="35" y="16"/>
                    </a:lnTo>
                    <a:lnTo>
                      <a:pt x="31" y="16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5" y="8"/>
                    </a:lnTo>
                    <a:lnTo>
                      <a:pt x="39" y="8"/>
                    </a:lnTo>
                    <a:lnTo>
                      <a:pt x="43" y="8"/>
                    </a:lnTo>
                    <a:lnTo>
                      <a:pt x="47" y="4"/>
                    </a:lnTo>
                    <a:lnTo>
                      <a:pt x="51" y="4"/>
                    </a:lnTo>
                    <a:lnTo>
                      <a:pt x="55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9999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4" name="Freeform 3759"/>
              <p:cNvSpPr>
                <a:spLocks/>
              </p:cNvSpPr>
              <p:nvPr/>
            </p:nvSpPr>
            <p:spPr bwMode="auto">
              <a:xfrm>
                <a:off x="2971" y="50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5" name="Freeform 3760"/>
              <p:cNvSpPr>
                <a:spLocks/>
              </p:cNvSpPr>
              <p:nvPr/>
            </p:nvSpPr>
            <p:spPr bwMode="auto">
              <a:xfrm>
                <a:off x="2944" y="46"/>
                <a:ext cx="27" cy="20"/>
              </a:xfrm>
              <a:custGeom>
                <a:avLst/>
                <a:gdLst>
                  <a:gd name="T0" fmla="*/ 3 w 27"/>
                  <a:gd name="T1" fmla="*/ 12 h 20"/>
                  <a:gd name="T2" fmla="*/ 7 w 27"/>
                  <a:gd name="T3" fmla="*/ 8 h 20"/>
                  <a:gd name="T4" fmla="*/ 11 w 27"/>
                  <a:gd name="T5" fmla="*/ 8 h 20"/>
                  <a:gd name="T6" fmla="*/ 11 w 27"/>
                  <a:gd name="T7" fmla="*/ 4 h 20"/>
                  <a:gd name="T8" fmla="*/ 15 w 27"/>
                  <a:gd name="T9" fmla="*/ 4 h 20"/>
                  <a:gd name="T10" fmla="*/ 19 w 27"/>
                  <a:gd name="T11" fmla="*/ 4 h 20"/>
                  <a:gd name="T12" fmla="*/ 19 w 27"/>
                  <a:gd name="T13" fmla="*/ 0 h 20"/>
                  <a:gd name="T14" fmla="*/ 23 w 27"/>
                  <a:gd name="T15" fmla="*/ 0 h 20"/>
                  <a:gd name="T16" fmla="*/ 23 w 27"/>
                  <a:gd name="T17" fmla="*/ 4 h 20"/>
                  <a:gd name="T18" fmla="*/ 23 w 27"/>
                  <a:gd name="T19" fmla="*/ 0 h 20"/>
                  <a:gd name="T20" fmla="*/ 27 w 27"/>
                  <a:gd name="T21" fmla="*/ 0 h 20"/>
                  <a:gd name="T22" fmla="*/ 27 w 27"/>
                  <a:gd name="T23" fmla="*/ 4 h 20"/>
                  <a:gd name="T24" fmla="*/ 27 w 27"/>
                  <a:gd name="T25" fmla="*/ 8 h 20"/>
                  <a:gd name="T26" fmla="*/ 23 w 27"/>
                  <a:gd name="T27" fmla="*/ 8 h 20"/>
                  <a:gd name="T28" fmla="*/ 19 w 27"/>
                  <a:gd name="T29" fmla="*/ 12 h 20"/>
                  <a:gd name="T30" fmla="*/ 15 w 27"/>
                  <a:gd name="T31" fmla="*/ 12 h 20"/>
                  <a:gd name="T32" fmla="*/ 11 w 27"/>
                  <a:gd name="T33" fmla="*/ 12 h 20"/>
                  <a:gd name="T34" fmla="*/ 11 w 27"/>
                  <a:gd name="T35" fmla="*/ 16 h 20"/>
                  <a:gd name="T36" fmla="*/ 7 w 27"/>
                  <a:gd name="T37" fmla="*/ 16 h 20"/>
                  <a:gd name="T38" fmla="*/ 7 w 27"/>
                  <a:gd name="T39" fmla="*/ 20 h 20"/>
                  <a:gd name="T40" fmla="*/ 3 w 27"/>
                  <a:gd name="T41" fmla="*/ 20 h 20"/>
                  <a:gd name="T42" fmla="*/ 3 w 27"/>
                  <a:gd name="T43" fmla="*/ 16 h 20"/>
                  <a:gd name="T44" fmla="*/ 0 w 27"/>
                  <a:gd name="T45" fmla="*/ 16 h 20"/>
                  <a:gd name="T46" fmla="*/ 3 w 27"/>
                  <a:gd name="T47" fmla="*/ 16 h 20"/>
                  <a:gd name="T48" fmla="*/ 3 w 27"/>
                  <a:gd name="T49" fmla="*/ 12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20"/>
                  <a:gd name="T77" fmla="*/ 27 w 27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20">
                    <a:moveTo>
                      <a:pt x="3" y="12"/>
                    </a:moveTo>
                    <a:lnTo>
                      <a:pt x="7" y="8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4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6" name="Freeform 3761"/>
              <p:cNvSpPr>
                <a:spLocks/>
              </p:cNvSpPr>
              <p:nvPr/>
            </p:nvSpPr>
            <p:spPr bwMode="auto">
              <a:xfrm>
                <a:off x="2869" y="101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0 h 4"/>
                  <a:gd name="T4" fmla="*/ 0 w 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7" name="Freeform 3762"/>
              <p:cNvSpPr>
                <a:spLocks/>
              </p:cNvSpPr>
              <p:nvPr/>
            </p:nvSpPr>
            <p:spPr bwMode="auto">
              <a:xfrm>
                <a:off x="2873" y="10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0 w 4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68" name="Freeform 3763"/>
              <p:cNvSpPr>
                <a:spLocks/>
              </p:cNvSpPr>
              <p:nvPr/>
            </p:nvSpPr>
            <p:spPr bwMode="auto">
              <a:xfrm>
                <a:off x="2877" y="105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FFB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21561" name="Text Box 3764"/>
            <p:cNvSpPr txBox="1">
              <a:spLocks noChangeArrowheads="1"/>
            </p:cNvSpPr>
            <p:nvPr/>
          </p:nvSpPr>
          <p:spPr bwMode="auto">
            <a:xfrm>
              <a:off x="2474" y="1933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21539" name="Group 3765"/>
          <p:cNvGrpSpPr>
            <a:grpSpLocks/>
          </p:cNvGrpSpPr>
          <p:nvPr/>
        </p:nvGrpSpPr>
        <p:grpSpPr bwMode="auto">
          <a:xfrm>
            <a:off x="3967163" y="3167063"/>
            <a:ext cx="334962" cy="198437"/>
            <a:chOff x="2360" y="1780"/>
            <a:chExt cx="211" cy="125"/>
          </a:xfrm>
        </p:grpSpPr>
        <p:sp>
          <p:nvSpPr>
            <p:cNvPr id="21556" name="Text Box 3766"/>
            <p:cNvSpPr txBox="1">
              <a:spLocks noChangeArrowheads="1"/>
            </p:cNvSpPr>
            <p:nvPr/>
          </p:nvSpPr>
          <p:spPr bwMode="auto">
            <a:xfrm>
              <a:off x="2455" y="1780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VE" sz="700" smtClean="0">
                <a:solidFill>
                  <a:prstClr val="black"/>
                </a:solidFill>
              </a:endParaRPr>
            </a:p>
          </p:txBody>
        </p:sp>
        <p:grpSp>
          <p:nvGrpSpPr>
            <p:cNvPr id="21557" name="Group 3767"/>
            <p:cNvGrpSpPr>
              <a:grpSpLocks noChangeAspect="1"/>
            </p:cNvGrpSpPr>
            <p:nvPr/>
          </p:nvGrpSpPr>
          <p:grpSpPr bwMode="auto">
            <a:xfrm>
              <a:off x="2360" y="1834"/>
              <a:ext cx="39" cy="60"/>
              <a:chOff x="3424" y="-244"/>
              <a:chExt cx="91" cy="137"/>
            </a:xfrm>
          </p:grpSpPr>
          <p:sp>
            <p:nvSpPr>
              <p:cNvPr id="21558" name="AutoShape 3768"/>
              <p:cNvSpPr>
                <a:spLocks noChangeAspect="1" noChangeArrowheads="1" noTextEdit="1"/>
              </p:cNvSpPr>
              <p:nvPr/>
            </p:nvSpPr>
            <p:spPr bwMode="auto">
              <a:xfrm>
                <a:off x="3424" y="-244"/>
                <a:ext cx="9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59" name="Freeform 3769"/>
              <p:cNvSpPr>
                <a:spLocks/>
              </p:cNvSpPr>
              <p:nvPr/>
            </p:nvSpPr>
            <p:spPr bwMode="auto">
              <a:xfrm>
                <a:off x="3465" y="-185"/>
                <a:ext cx="36" cy="43"/>
              </a:xfrm>
              <a:custGeom>
                <a:avLst/>
                <a:gdLst>
                  <a:gd name="T0" fmla="*/ 7 w 36"/>
                  <a:gd name="T1" fmla="*/ 0 h 43"/>
                  <a:gd name="T2" fmla="*/ 14 w 36"/>
                  <a:gd name="T3" fmla="*/ 14 h 43"/>
                  <a:gd name="T4" fmla="*/ 22 w 36"/>
                  <a:gd name="T5" fmla="*/ 14 h 43"/>
                  <a:gd name="T6" fmla="*/ 29 w 36"/>
                  <a:gd name="T7" fmla="*/ 22 h 43"/>
                  <a:gd name="T8" fmla="*/ 36 w 36"/>
                  <a:gd name="T9" fmla="*/ 29 h 43"/>
                  <a:gd name="T10" fmla="*/ 29 w 36"/>
                  <a:gd name="T11" fmla="*/ 36 h 43"/>
                  <a:gd name="T12" fmla="*/ 22 w 36"/>
                  <a:gd name="T13" fmla="*/ 43 h 43"/>
                  <a:gd name="T14" fmla="*/ 14 w 36"/>
                  <a:gd name="T15" fmla="*/ 43 h 43"/>
                  <a:gd name="T16" fmla="*/ 7 w 36"/>
                  <a:gd name="T17" fmla="*/ 36 h 43"/>
                  <a:gd name="T18" fmla="*/ 0 w 36"/>
                  <a:gd name="T19" fmla="*/ 29 h 43"/>
                  <a:gd name="T20" fmla="*/ 0 w 36"/>
                  <a:gd name="T21" fmla="*/ 7 h 43"/>
                  <a:gd name="T22" fmla="*/ 0 w 36"/>
                  <a:gd name="T23" fmla="*/ 0 h 43"/>
                  <a:gd name="T24" fmla="*/ 7 w 3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3"/>
                  <a:gd name="T41" fmla="*/ 36 w 3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3">
                    <a:moveTo>
                      <a:pt x="7" y="0"/>
                    </a:moveTo>
                    <a:lnTo>
                      <a:pt x="14" y="14"/>
                    </a:lnTo>
                    <a:lnTo>
                      <a:pt x="22" y="14"/>
                    </a:lnTo>
                    <a:lnTo>
                      <a:pt x="29" y="22"/>
                    </a:lnTo>
                    <a:lnTo>
                      <a:pt x="36" y="29"/>
                    </a:lnTo>
                    <a:lnTo>
                      <a:pt x="29" y="36"/>
                    </a:lnTo>
                    <a:lnTo>
                      <a:pt x="22" y="43"/>
                    </a:lnTo>
                    <a:lnTo>
                      <a:pt x="14" y="43"/>
                    </a:lnTo>
                    <a:lnTo>
                      <a:pt x="7" y="36"/>
                    </a:lnTo>
                    <a:lnTo>
                      <a:pt x="0" y="2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MS PGothic" pitchFamily="34" charset="-128"/>
                </a:endParaRPr>
              </a:p>
            </p:txBody>
          </p:sp>
        </p:grpSp>
      </p:grpSp>
      <p:graphicFrame>
        <p:nvGraphicFramePr>
          <p:cNvPr id="21540" name="Object 3788"/>
          <p:cNvGraphicFramePr>
            <a:graphicFrameLocks noChangeAspect="1"/>
          </p:cNvGraphicFramePr>
          <p:nvPr/>
        </p:nvGraphicFramePr>
        <p:xfrm>
          <a:off x="3781425" y="2940050"/>
          <a:ext cx="180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MapInfo Map" r:id="rId4" imgW="4848225" imgH="3695700" progId="">
                  <p:embed/>
                </p:oleObj>
              </mc:Choice>
              <mc:Fallback>
                <p:oleObj name="MapInfo Map" r:id="rId4" imgW="4848225" imgH="3695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813" t="38316" r="11395" b="14949"/>
                      <a:stretch>
                        <a:fillRect/>
                      </a:stretch>
                    </p:blipFill>
                    <p:spPr bwMode="auto">
                      <a:xfrm>
                        <a:off x="3781425" y="2940050"/>
                        <a:ext cx="1809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6037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41" name="Freeform 3771"/>
          <p:cNvSpPr>
            <a:spLocks/>
          </p:cNvSpPr>
          <p:nvPr/>
        </p:nvSpPr>
        <p:spPr bwMode="auto">
          <a:xfrm>
            <a:off x="3827463" y="3351213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  <a:gd name="T9" fmla="*/ 0 w 1587"/>
              <a:gd name="T10" fmla="*/ 0 h 2"/>
              <a:gd name="T11" fmla="*/ 1587 w 158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B0FFB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21542" name="Picture 3778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554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779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3780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3781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6" name="Picture 3782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7" name="Picture 3784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8" name="Picture 3785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75362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9" name="Picture 3788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64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0" name="Picture 3789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1" name="Picture 3791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515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2" name="Picture 3792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03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53" name="Picture 3792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3914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04048" y="43651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Ottawa,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September 3-5-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2013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José Luis Castro</a:t>
            </a:r>
          </a:p>
          <a:p>
            <a:pPr algn="ctr"/>
            <a:r>
              <a:rPr lang="en-US" dirty="0" smtClean="0"/>
              <a:t>Advisor Rational Use of Medicines</a:t>
            </a:r>
          </a:p>
          <a:p>
            <a:pPr algn="ctr"/>
            <a:r>
              <a:rPr lang="en-US" dirty="0" smtClean="0"/>
              <a:t>PAHO/WHO</a:t>
            </a:r>
            <a:endParaRPr lang="en-US" dirty="0"/>
          </a:p>
        </p:txBody>
      </p:sp>
      <p:pic>
        <p:nvPicPr>
          <p:cNvPr id="3783" name="Picture 3789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22" y="539013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4" name="Picture 3789" descr="GOLF1-3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48" y="304203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3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5747"/>
            <a:ext cx="8229600" cy="5851525"/>
          </a:xfrm>
        </p:spPr>
        <p:txBody>
          <a:bodyPr/>
          <a:lstStyle/>
          <a:p>
            <a:endParaRPr lang="es-CO" dirty="0" smtClean="0"/>
          </a:p>
          <a:p>
            <a:pPr algn="just"/>
            <a:r>
              <a:rPr lang="es-CO" b="1" dirty="0" smtClean="0">
                <a:solidFill>
                  <a:schemeClr val="tx2"/>
                </a:solidFill>
              </a:rPr>
              <a:t>Objetivo: </a:t>
            </a:r>
            <a:r>
              <a:rPr lang="es-CO" dirty="0" smtClean="0"/>
              <a:t>La comunidad de práctica y la </a:t>
            </a:r>
            <a:r>
              <a:rPr lang="es-CO" dirty="0"/>
              <a:t>Red de Puntos Focales de </a:t>
            </a:r>
            <a:r>
              <a:rPr lang="es-CO" dirty="0" err="1"/>
              <a:t>Farmacovigilancia</a:t>
            </a:r>
            <a:r>
              <a:rPr lang="es-CO" dirty="0"/>
              <a:t> (Red FVA) </a:t>
            </a:r>
            <a:r>
              <a:rPr lang="es-CO" dirty="0" smtClean="0"/>
              <a:t>tienen </a:t>
            </a:r>
            <a:r>
              <a:rPr lang="es-CO" dirty="0"/>
              <a:t>como objetivo integrar y fortalecer los programas de </a:t>
            </a:r>
            <a:r>
              <a:rPr lang="es-CO" dirty="0" err="1"/>
              <a:t>farmacovigilancia</a:t>
            </a:r>
            <a:r>
              <a:rPr lang="es-CO" dirty="0"/>
              <a:t> de las Américas, particularmente en lo concerniente al análisis, gestión y toma de decisiones vinculadas a la seguridad y uso racional de los medicamentos.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Objective: </a:t>
            </a:r>
            <a:r>
              <a:rPr lang="en-US" sz="2200" dirty="0" smtClean="0"/>
              <a:t>The community of practice and the network of focal points of </a:t>
            </a:r>
            <a:r>
              <a:rPr lang="en-US" sz="2200" dirty="0" err="1" smtClean="0"/>
              <a:t>Pharmacovigilance</a:t>
            </a:r>
            <a:r>
              <a:rPr lang="en-US" sz="2200" dirty="0" smtClean="0"/>
              <a:t> (PV) have as an objective to integrate and strengthen the PV programs in the Americas in the analysis, management, and decision making related to the safety and rational use of medicines.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8587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CuadroTexto"/>
          <p:cNvSpPr txBox="1">
            <a:spLocks noChangeArrowheads="1"/>
          </p:cNvSpPr>
          <p:nvPr/>
        </p:nvSpPr>
        <p:spPr bwMode="auto">
          <a:xfrm>
            <a:off x="2019300" y="1044575"/>
            <a:ext cx="534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s-E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00050"/>
            <a:ext cx="8931275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05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14300"/>
            <a:ext cx="8459788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7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82550"/>
            <a:ext cx="9028113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33438"/>
            <a:ext cx="8404225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760538"/>
            <a:ext cx="892175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6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8938"/>
            <a:ext cx="9047163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3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7088"/>
            <a:ext cx="91424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5436" y="112891"/>
            <a:ext cx="707559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err="1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Next</a:t>
            </a:r>
            <a:r>
              <a:rPr lang="es-ES" sz="2800" dirty="0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 </a:t>
            </a:r>
            <a:r>
              <a:rPr lang="es-ES" sz="2800" dirty="0" err="1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steps,Challenges</a:t>
            </a:r>
            <a:r>
              <a:rPr lang="es-ES" sz="2800" dirty="0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 and </a:t>
            </a:r>
            <a:r>
              <a:rPr lang="es-ES" sz="2800" dirty="0" err="1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Opportunities</a:t>
            </a:r>
            <a:r>
              <a:rPr lang="es-ES" sz="2800" dirty="0">
                <a:solidFill>
                  <a:prstClr val="white">
                    <a:lumMod val="65000"/>
                  </a:prst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MS PGothic" pitchFamily="34" charset="-128"/>
              </a:rPr>
              <a:t>  </a:t>
            </a:r>
            <a:endParaRPr lang="es-ES" sz="2800" dirty="0">
              <a:solidFill>
                <a:prstClr val="white">
                  <a:lumMod val="65000"/>
                </a:prstClr>
              </a:solidFill>
              <a:ea typeface="MS PGothic" pitchFamily="34" charset="-128"/>
            </a:endParaRPr>
          </a:p>
        </p:txBody>
      </p:sp>
      <p:sp>
        <p:nvSpPr>
          <p:cNvPr id="33797" name="3 CuadroTexto"/>
          <p:cNvSpPr txBox="1">
            <a:spLocks noChangeArrowheads="1"/>
          </p:cNvSpPr>
          <p:nvPr/>
        </p:nvSpPr>
        <p:spPr bwMode="auto">
          <a:xfrm>
            <a:off x="242888" y="620688"/>
            <a:ext cx="864235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Network of Focal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Points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fully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working</a:t>
            </a:r>
            <a:endParaRPr lang="es-ES_tradnl" sz="22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sz="11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Documents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:</a:t>
            </a:r>
          </a:p>
          <a:p>
            <a:pPr lvl="5" eaLnBrk="1" hangingPunct="1">
              <a:buFont typeface="Arial" pitchFamily="34" charset="0"/>
              <a:buChar char="•"/>
            </a:pP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PSUR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for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the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Region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(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ongoing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sz="12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lvl="5" eaLnBrk="1" hangingPunct="1"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Risk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>
                <a:solidFill>
                  <a:srgbClr val="2F5897"/>
                </a:solidFill>
                <a:latin typeface="Century Gothic" pitchFamily="34" charset="0"/>
              </a:rPr>
              <a:t>Management (</a:t>
            </a:r>
            <a:r>
              <a:rPr lang="es-ES_tradnl" sz="2200" dirty="0" err="1">
                <a:solidFill>
                  <a:srgbClr val="2F5897"/>
                </a:solidFill>
                <a:latin typeface="Century Gothic" pitchFamily="34" charset="0"/>
              </a:rPr>
              <a:t>ongoing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)</a:t>
            </a:r>
          </a:p>
          <a:p>
            <a:pPr lvl="5" eaLnBrk="1" hangingPunct="1">
              <a:buFont typeface="Arial" pitchFamily="34" charset="0"/>
              <a:buChar char="•"/>
            </a:pPr>
            <a:r>
              <a:rPr lang="es-ES_tradnl" sz="2200" dirty="0" err="1">
                <a:solidFill>
                  <a:srgbClr val="2F5897"/>
                </a:solidFill>
                <a:latin typeface="Century Gothic" pitchFamily="34" charset="0"/>
              </a:rPr>
              <a:t>I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nspections</a:t>
            </a:r>
            <a:endParaRPr lang="es-ES_tradnl" sz="22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12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lvl="5" eaLnBrk="1" hangingPunct="1"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Succesfull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experiences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in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the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coordination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with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Immunization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and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other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Public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Health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Programms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. </a:t>
            </a:r>
            <a:r>
              <a:rPr lang="es-ES_tradnl" sz="2200" dirty="0">
                <a:solidFill>
                  <a:srgbClr val="2F5897"/>
                </a:solidFill>
                <a:latin typeface="Century Gothic" pitchFamily="34" charset="0"/>
              </a:rPr>
              <a:t>(</a:t>
            </a:r>
            <a:r>
              <a:rPr lang="es-ES_tradnl" sz="2200" dirty="0" err="1">
                <a:solidFill>
                  <a:srgbClr val="2F5897"/>
                </a:solidFill>
                <a:latin typeface="Century Gothic" pitchFamily="34" charset="0"/>
              </a:rPr>
              <a:t>ongoing</a:t>
            </a:r>
            <a:r>
              <a:rPr lang="es-ES_tradnl" sz="2200" dirty="0">
                <a:solidFill>
                  <a:srgbClr val="2F5897"/>
                </a:solidFill>
                <a:latin typeface="Century Gothic" pitchFamily="34" charset="0"/>
              </a:rPr>
              <a:t>)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_tradnl" sz="2200" dirty="0" smtClean="0">
              <a:solidFill>
                <a:srgbClr val="2F5897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Indicators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and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evaluation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of performance of PV </a:t>
            </a:r>
            <a:r>
              <a:rPr lang="es-ES_tradnl" sz="2200" dirty="0">
                <a:solidFill>
                  <a:srgbClr val="2F5897"/>
                </a:solidFill>
                <a:latin typeface="Century Gothic" pitchFamily="34" charset="0"/>
              </a:rPr>
              <a:t>centres. (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ongoing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)(NOV)</a:t>
            </a:r>
            <a:endParaRPr lang="es-ES_tradnl" sz="2200" dirty="0">
              <a:solidFill>
                <a:srgbClr val="2F5897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Active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Pharmacovigillance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of </a:t>
            </a:r>
            <a:r>
              <a:rPr lang="es-ES_tradnl" sz="2200" dirty="0">
                <a:solidFill>
                  <a:srgbClr val="2F5897"/>
                </a:solidFill>
                <a:latin typeface="Century Gothic" pitchFamily="34" charset="0"/>
              </a:rPr>
              <a:t>new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vaccines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(NOV)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Databases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.(DEC)</a:t>
            </a:r>
            <a:endParaRPr lang="es-ES_tradnl" sz="2200" dirty="0">
              <a:solidFill>
                <a:srgbClr val="2F5897"/>
              </a:solidFill>
              <a:latin typeface="Century Gothic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Impact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</a:t>
            </a:r>
            <a:r>
              <a:rPr lang="es-ES_tradnl" sz="2200" dirty="0" err="1" smtClean="0">
                <a:solidFill>
                  <a:srgbClr val="2F5897"/>
                </a:solidFill>
                <a:latin typeface="Century Gothic" pitchFamily="34" charset="0"/>
              </a:rPr>
              <a:t>assesment</a:t>
            </a:r>
            <a:r>
              <a:rPr lang="es-ES_tradnl" sz="2200" dirty="0" smtClean="0">
                <a:solidFill>
                  <a:srgbClr val="2F5897"/>
                </a:solidFill>
                <a:latin typeface="Century Gothic" pitchFamily="34" charset="0"/>
              </a:rPr>
              <a:t> 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sz="1000" dirty="0" smtClean="0">
              <a:solidFill>
                <a:srgbClr val="2F589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8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4267200"/>
          </a:xfrm>
        </p:spPr>
        <p:txBody>
          <a:bodyPr/>
          <a:lstStyle/>
          <a:p>
            <a:r>
              <a:rPr lang="en-US" dirty="0" smtClean="0"/>
              <a:t>THANK YOU!.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7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197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2_Executive</vt:lpstr>
      <vt:lpstr>MapInfo Map</vt:lpstr>
      <vt:lpstr>PV Community of practice  of PRAIS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</dc:creator>
  <cp:lastModifiedBy>J</cp:lastModifiedBy>
  <cp:revision>63</cp:revision>
  <dcterms:created xsi:type="dcterms:W3CDTF">2013-08-26T22:19:08Z</dcterms:created>
  <dcterms:modified xsi:type="dcterms:W3CDTF">2013-09-06T15:08:05Z</dcterms:modified>
</cp:coreProperties>
</file>