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71" autoAdjust="0"/>
    <p:restoredTop sz="94660"/>
  </p:normalViewPr>
  <p:slideViewPr>
    <p:cSldViewPr snapToGrid="0">
      <p:cViewPr>
        <p:scale>
          <a:sx n="100" d="100"/>
          <a:sy n="100" d="100"/>
        </p:scale>
        <p:origin x="-1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3079-0CC4-4DB0-8186-416A40E79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A0F79-ACB0-4E2A-B4CA-704BF8EB7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4EA31-78C6-4D85-9EA4-B42F967D5E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52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6A89E2-410D-4590-ABFE-4A2E052A35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1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06825-2AC2-4FDD-9D9F-5C558E77D0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5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F454F-95D4-43BC-AD4E-AA8031E325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5BB5-6598-40FA-80D0-EE9E60FA1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8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C2071-CADA-4A89-85F5-9CA13EBD5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C1F6C-56A2-4E5C-A833-3396B99E2E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13386-E592-4E4A-AB49-4FD4891D1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5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EC758-CCCD-49C1-988A-D835351D6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9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2F854-46A1-41D4-8B00-ADE4B12D01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2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C88944-EB0C-4575-99D4-FBFB7831F4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76225" y="1023938"/>
          <a:ext cx="8215313" cy="52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3" imgW="8239125" imgH="5276698" progId="MSGraph.Chart.8">
                  <p:embed followColorScheme="full"/>
                </p:oleObj>
              </mc:Choice>
              <mc:Fallback>
                <p:oleObj name="Chart" r:id="rId3" imgW="8239125" imgH="527669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1023938"/>
                        <a:ext cx="8215313" cy="526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244475" y="239713"/>
            <a:ext cx="8797925" cy="715962"/>
          </a:xfrm>
        </p:spPr>
        <p:txBody>
          <a:bodyPr/>
          <a:lstStyle/>
          <a:p>
            <a:r>
              <a:rPr lang="en-US" sz="2400" b="1"/>
              <a:t>Cumulative Suspect Measles and Rubella Cases by Epidemiological Week, The Americas, 2007</a:t>
            </a:r>
            <a:r>
              <a:rPr lang="en-US" sz="2400" b="1">
                <a:cs typeface="Arial" charset="0"/>
              </a:rPr>
              <a:t>─</a:t>
            </a:r>
            <a:r>
              <a:rPr lang="en-US" sz="2400" b="1"/>
              <a:t>2012*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5763" y="6327775"/>
            <a:ext cx="8451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sz="1200" b="1"/>
              <a:t>Source: Country reports                                                                                                          * Data as of Week 31,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30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Chart</vt:lpstr>
      <vt:lpstr>Cumulative Suspect Measles and Rubella Cases by Epidemiological Week, The Americas, 2007─2012*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of Fever and Rash in Rubella-confirmed Cases</dc:title>
  <dc:creator>User1</dc:creator>
  <cp:lastModifiedBy>Pacis, Ms. Carmelita Lucia (WDC)</cp:lastModifiedBy>
  <cp:revision>82</cp:revision>
  <dcterms:created xsi:type="dcterms:W3CDTF">1999-08-12T15:28:53Z</dcterms:created>
  <dcterms:modified xsi:type="dcterms:W3CDTF">2012-08-10T20:19:47Z</dcterms:modified>
</cp:coreProperties>
</file>