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00"/>
    <a:srgbClr val="E60000"/>
    <a:srgbClr val="70A800"/>
    <a:srgbClr val="339933"/>
    <a:srgbClr val="7BE86F"/>
    <a:srgbClr val="38A800"/>
    <a:srgbClr val="4CE600"/>
    <a:srgbClr val="AD5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24" autoAdjust="0"/>
  </p:normalViewPr>
  <p:slideViewPr>
    <p:cSldViewPr snapToGrid="0">
      <p:cViewPr varScale="1">
        <p:scale>
          <a:sx n="98" d="100"/>
          <a:sy n="98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A49FE-1949-4FB2-9B90-C0F4DAE2E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2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C7A9-1896-42D4-9611-95424727F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5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7C4B8-73A3-4FD5-BF9D-82AE76F0E7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7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EEE4A-154C-4CE2-9666-6BB5DC534B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5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C6090-AE61-4555-A87E-62FE1E9ECF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1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580A6-3A45-436D-B15E-D72D8AED0F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3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18766-FC26-4043-98C0-97EDD1EC84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7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BDB1D-09E9-416B-934D-C5508F9097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9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A157A-22DD-4261-B40E-E3E7F6B7E4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6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2E445-23D4-4E9C-BC0A-A275C489E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C70FF-AD07-4563-8BDC-15AC6AA8E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3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BC7EFCB-E466-497A-90DA-90EF1644FF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7" t="7658" r="23001" b="6320"/>
          <a:stretch/>
        </p:blipFill>
        <p:spPr>
          <a:xfrm>
            <a:off x="935782" y="1225683"/>
            <a:ext cx="5116748" cy="5492108"/>
          </a:xfrm>
          <a:prstGeom prst="rect">
            <a:avLst/>
          </a:prstGeom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2190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Rate of </a:t>
            </a:r>
            <a:r>
              <a:rPr lang="en-US" sz="2400" dirty="0"/>
              <a:t>Suspect Measles/Rubella Cases per 100,000 population, Latin America and the Caribbean, </a:t>
            </a:r>
            <a:r>
              <a:rPr lang="en-US" sz="2400" dirty="0" smtClean="0"/>
              <a:t>2011</a:t>
            </a:r>
            <a:endParaRPr lang="en-US" sz="24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28817" y="4606925"/>
            <a:ext cx="1266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 </a:t>
            </a:r>
          </a:p>
          <a:p>
            <a:r>
              <a:rPr lang="en-US" sz="1600"/>
              <a:t>&lt;1</a:t>
            </a:r>
          </a:p>
          <a:p>
            <a:r>
              <a:rPr lang="en-US" sz="1600"/>
              <a:t>1-1.99</a:t>
            </a:r>
          </a:p>
          <a:p>
            <a:r>
              <a:rPr lang="en-US" sz="1600">
                <a:cs typeface="Arial" charset="0"/>
              </a:rPr>
              <a:t>≥2</a:t>
            </a:r>
            <a:endParaRPr lang="en-US" sz="16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576405" y="4948238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576405" y="5189538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52530" y="4546600"/>
            <a:ext cx="2535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u="sng"/>
              <a:t>Rate per 100,000 population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576405" y="5430838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46086" y="6458654"/>
            <a:ext cx="50610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/>
              <a:t>Source: </a:t>
            </a:r>
            <a:r>
              <a:rPr lang="en-US" sz="1400" dirty="0" smtClean="0"/>
              <a:t>MESS, ISIS </a:t>
            </a:r>
            <a:r>
              <a:rPr lang="en-US" sz="1400" dirty="0"/>
              <a:t>and country reports to Immunization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3" t="19155" r="26100" b="25842"/>
          <a:stretch/>
        </p:blipFill>
        <p:spPr>
          <a:xfrm>
            <a:off x="379920" y="3416315"/>
            <a:ext cx="2355479" cy="18423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" t="18911"/>
          <a:stretch/>
        </p:blipFill>
        <p:spPr>
          <a:xfrm>
            <a:off x="5507088" y="1108604"/>
            <a:ext cx="3274592" cy="228123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Connector 5"/>
          <p:cNvCxnSpPr/>
          <p:nvPr/>
        </p:nvCxnSpPr>
        <p:spPr bwMode="auto">
          <a:xfrm flipV="1">
            <a:off x="2976586" y="1108604"/>
            <a:ext cx="2530501" cy="8563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4319081" y="2626468"/>
            <a:ext cx="1188007" cy="7633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379920" y="2249219"/>
            <a:ext cx="2285459" cy="1167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2735399" y="2793611"/>
            <a:ext cx="620644" cy="24721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37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Pacis, Ms. Carmelita Lucia (WDC)</cp:lastModifiedBy>
  <cp:revision>29</cp:revision>
  <dcterms:created xsi:type="dcterms:W3CDTF">2008-02-29T15:04:47Z</dcterms:created>
  <dcterms:modified xsi:type="dcterms:W3CDTF">2012-10-26T16:09:00Z</dcterms:modified>
</cp:coreProperties>
</file>