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Suspect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2916</c:v>
                </c:pt>
                <c:pt idx="1">
                  <c:v>3428</c:v>
                </c:pt>
                <c:pt idx="2">
                  <c:v>4666</c:v>
                </c:pt>
                <c:pt idx="3">
                  <c:v>4112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Discarded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1758</c:v>
                </c:pt>
                <c:pt idx="1">
                  <c:v>2479</c:v>
                </c:pt>
                <c:pt idx="2">
                  <c:v>4214</c:v>
                </c:pt>
                <c:pt idx="3">
                  <c:v>3644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15328"/>
        <c:axId val="92340992"/>
      </c:barChart>
      <c:catAx>
        <c:axId val="9251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340992"/>
        <c:crosses val="autoZero"/>
        <c:auto val="1"/>
        <c:lblAlgn val="ctr"/>
        <c:lblOffset val="100"/>
        <c:noMultiLvlLbl val="0"/>
      </c:catAx>
      <c:valAx>
        <c:axId val="92340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153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7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4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6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0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3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1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0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2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BF85-F039-474D-898C-32D09D97C7B9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4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761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Number of Measles/Rubella </a:t>
            </a:r>
            <a:r>
              <a:rPr lang="en-US" sz="3600" dirty="0"/>
              <a:t>Suspect </a:t>
            </a:r>
            <a:r>
              <a:rPr lang="en-US" sz="3600" dirty="0" smtClean="0"/>
              <a:t>and Discarded Cases, 2009-2012*</a:t>
            </a: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6134902"/>
            <a:ext cx="5943600" cy="494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Source: Only countries reporting measles/rubella cases through ISIS.</a:t>
            </a:r>
          </a:p>
          <a:p>
            <a:pPr algn="l"/>
            <a:r>
              <a:rPr lang="en-US" sz="1200" dirty="0" smtClean="0"/>
              <a:t>* Data as of 16 May 2013.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36327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Number of Measles/Rubella Suspect and Discarded Cases, 2009-2012*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9</cp:revision>
  <dcterms:created xsi:type="dcterms:W3CDTF">2013-05-16T22:33:14Z</dcterms:created>
  <dcterms:modified xsi:type="dcterms:W3CDTF">2013-05-23T14:10:46Z</dcterms:modified>
</cp:coreProperties>
</file>