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DC324-426C-4127-8DAF-507654ED0707}" type="datetimeFigureOut">
              <a:rPr lang="fr-FR"/>
              <a:pPr>
                <a:defRPr/>
              </a:pPr>
              <a:t>07/02/2014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01FD5-8BD1-45B7-8C32-FCBD02ADFBB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1E1C4-BB9D-4DB6-B787-12035A4D43F9}" type="datetimeFigureOut">
              <a:rPr lang="fr-FR"/>
              <a:pPr>
                <a:defRPr/>
              </a:pPr>
              <a:t>07/02/2014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392A-B512-4DA8-9B1D-F12CF3638AC2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E2B5A-2C12-48B9-9A3F-1EC4ED84535A}" type="datetimeFigureOut">
              <a:rPr lang="fr-FR"/>
              <a:pPr>
                <a:defRPr/>
              </a:pPr>
              <a:t>07/02/2014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C138E-4125-4C9D-9C93-3D73E2DA528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70133-CB79-4EC0-8263-877723A9F08A}" type="datetimeFigureOut">
              <a:rPr lang="fr-FR"/>
              <a:pPr>
                <a:defRPr/>
              </a:pPr>
              <a:t>07/02/2014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99517-9DA4-4669-AB3F-B70D8A7B312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D7451-6292-4A5D-8273-5BD6BA0517B9}" type="datetimeFigureOut">
              <a:rPr lang="fr-FR"/>
              <a:pPr>
                <a:defRPr/>
              </a:pPr>
              <a:t>07/02/2014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ACF2D-D694-4E80-BF69-BC1ADC96934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C665-623F-4ED5-A868-B4263019A7F5}" type="datetimeFigureOut">
              <a:rPr lang="fr-FR"/>
              <a:pPr>
                <a:defRPr/>
              </a:pPr>
              <a:t>07/02/2014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EED2A-EC68-4856-8250-9CB112CFB55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E2DE7-8F82-4716-BA67-31932DF465EF}" type="datetimeFigureOut">
              <a:rPr lang="fr-FR"/>
              <a:pPr>
                <a:defRPr/>
              </a:pPr>
              <a:t>07/02/2014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02EAD-F497-47A9-B209-AF436618A13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1C3AA-0AE3-4F12-8752-280E1812435F}" type="datetimeFigureOut">
              <a:rPr lang="fr-FR"/>
              <a:pPr>
                <a:defRPr/>
              </a:pPr>
              <a:t>07/02/2014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72E4-D11F-4549-A02A-420D2E98A0D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92AFA-466F-48E7-A83A-460A8074FE0B}" type="datetimeFigureOut">
              <a:rPr lang="fr-FR"/>
              <a:pPr>
                <a:defRPr/>
              </a:pPr>
              <a:t>07/02/2014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A3BE6-4AB1-4790-8C82-34E74F2AF36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793F5-CE8A-44DC-A2EE-0FFAB5A05383}" type="datetimeFigureOut">
              <a:rPr lang="fr-FR"/>
              <a:pPr>
                <a:defRPr/>
              </a:pPr>
              <a:t>07/02/2014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3A0C-7E7B-48B4-8BA9-82B2ED2675C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41B7-F312-42BF-9EF7-A225B9F35C99}" type="datetimeFigureOut">
              <a:rPr lang="fr-FR"/>
              <a:pPr>
                <a:defRPr/>
              </a:pPr>
              <a:t>07/02/2014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6391-8B64-4257-84F3-17FECB26EB1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3755EC-2929-42C5-BAE5-B75CC8FA8E0A}" type="datetimeFigureOut">
              <a:rPr lang="fr-FR"/>
              <a:pPr>
                <a:defRPr/>
              </a:pPr>
              <a:t>07/02/2014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763817-AC7D-46CD-9D38-823D7A98222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who.int/entity/wer/2014/wer8906.pdf?ua=1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Graphique 3"/>
          <p:cNvGraphicFramePr>
            <a:graphicFrameLocks/>
          </p:cNvGraphicFramePr>
          <p:nvPr/>
        </p:nvGraphicFramePr>
        <p:xfrm>
          <a:off x="57150" y="1001713"/>
          <a:ext cx="9029700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r:id="rId3" imgW="9035055" imgH="5791702" progId="Excel.Chart.8">
                  <p:embed/>
                </p:oleObj>
              </mc:Choice>
              <mc:Fallback>
                <p:oleObj r:id="rId3" imgW="9035055" imgH="5791702" progId="Excel.Chart.8">
                  <p:embed/>
                  <p:pic>
                    <p:nvPicPr>
                      <p:cNvPr id="0" name="Graphique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1001713"/>
                        <a:ext cx="9029700" cy="579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sz="3200" smtClean="0"/>
              <a:t>Global estimated measles mortality and measles deaths averted, 2000 - 2012</a:t>
            </a:r>
            <a:endParaRPr lang="en-GB" sz="320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31775" y="6597650"/>
            <a:ext cx="8661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1"/>
              <a:t>Source</a:t>
            </a:r>
            <a:r>
              <a:rPr lang="en-US" sz="1000"/>
              <a:t>: MMWR http://www.cdc.gov/mmwr/pdf/wk/mm6305.pdf  and WER </a:t>
            </a:r>
            <a:r>
              <a:rPr lang="en-US" sz="1000" u="sng">
                <a:hlinkClick r:id="rId5" tooltip="http://www.who.int/entity/wer/2014/wer8906.pdf?ua=1"/>
              </a:rPr>
              <a:t>http://www.who.int/entity/wer/2014/wer8906.pdf?ua=1</a:t>
            </a:r>
            <a:r>
              <a:rPr lang="en-US" sz="1000" u="sng"/>
              <a:t> </a:t>
            </a:r>
            <a:r>
              <a:rPr lang="en-US" sz="1000"/>
              <a:t>7 Feb 2014</a:t>
            </a:r>
            <a:endParaRPr lang="en-US" sz="10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Thème Office</vt:lpstr>
      <vt:lpstr>Microsoft Excel Chart</vt:lpstr>
      <vt:lpstr>Global estimated measles mortality and measles deaths averted, 2000 - 2012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rperry</dc:creator>
  <cp:lastModifiedBy>Pacis, Ms. Carmelita Lucia (WDC)</cp:lastModifiedBy>
  <cp:revision>18</cp:revision>
  <dcterms:created xsi:type="dcterms:W3CDTF">2012-11-13T16:14:49Z</dcterms:created>
  <dcterms:modified xsi:type="dcterms:W3CDTF">2014-02-07T20:46:39Z</dcterms:modified>
</cp:coreProperties>
</file>