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64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7F77-FDF9-4E8E-910A-02D5DFBCF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8424-3FA7-426B-8944-06A8B6615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5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44E2-A88D-4588-8AFC-8F4B8954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DAAAB-7F8B-4A6E-A37B-EC7CB669B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9F98-3D33-4170-B3C5-A6B433E0D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83DE-7759-43DC-A92C-1E4E5854E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F498-5DA3-4713-A29B-EDB25127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39E6-0372-45F0-85FB-1B685BA06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2526-FC63-4923-BFFF-8E432E34E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EDB5-9223-46C9-8DB1-7EAD21B04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3D29-94EF-4B44-853C-4153C0D05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5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43D07-4128-47D9-92E5-C2EA62839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3F7600-3595-4E0D-8EE7-29FC88DD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6063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MMR1 reported coverage </a:t>
            </a:r>
            <a:br>
              <a:rPr lang="en-US" sz="2800" b="1" dirty="0" smtClean="0"/>
            </a:br>
            <a:r>
              <a:rPr lang="en-US" sz="2800" b="1" dirty="0" smtClean="0"/>
              <a:t>Non-Latin Caribbean, 2012</a:t>
            </a: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63339346"/>
              </p:ext>
            </p:extLst>
          </p:nvPr>
        </p:nvGraphicFramePr>
        <p:xfrm>
          <a:off x="14288" y="1228725"/>
          <a:ext cx="9123362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3" imgW="8229600" imgH="4533938" progId="MSGraph.Chart.8">
                  <p:embed followColorScheme="full"/>
                </p:oleObj>
              </mc:Choice>
              <mc:Fallback>
                <p:oleObj name="Chart" r:id="rId3" imgW="8229600" imgH="453393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1228725"/>
                        <a:ext cx="9123362" cy="502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95313" y="1736725"/>
            <a:ext cx="83835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5925" y="6038850"/>
            <a:ext cx="57438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Source</a:t>
            </a:r>
            <a:r>
              <a:rPr lang="en-US" sz="1000" b="1" dirty="0"/>
              <a:t>: Country reports through the PAHO-WHO/UNICEF Joint Reporting Form (JRF), 2013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71450" y="1611313"/>
            <a:ext cx="5095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FF3300"/>
                </a:solidFill>
              </a:rPr>
              <a:t>95%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MMR1 reported coverage  Non-Latin Caribbean, 2012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MMR1 and MMR2 coverage in selected countries in the Americas, 2010</dc:title>
  <dc:creator>Carilu</dc:creator>
  <cp:lastModifiedBy>Pacis, Ms. Carmelita Lucia (WDC)</cp:lastModifiedBy>
  <cp:revision>30</cp:revision>
  <dcterms:created xsi:type="dcterms:W3CDTF">2012-03-15T14:33:59Z</dcterms:created>
  <dcterms:modified xsi:type="dcterms:W3CDTF">2013-09-19T21:52:26Z</dcterms:modified>
</cp:coreProperties>
</file>