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4674"/>
  </p:normalViewPr>
  <p:slideViewPr>
    <p:cSldViewPr snapToGrid="0" snapToObjects="1">
      <p:cViewPr>
        <p:scale>
          <a:sx n="94" d="100"/>
          <a:sy n="94" d="100"/>
        </p:scale>
        <p:origin x="896" y="14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lnSpc>
                <a:spcPct val="70000"/>
              </a:lnSpc>
              <a:defRPr sz="6000" baseline="6000"/>
            </a:lvl1pPr>
          </a:lstStyle>
          <a:p>
            <a: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  <a:t>Vaccination Week</a:t>
            </a:r>
            <a:b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</a:br>
            <a:r>
              <a:rPr lang="en-US" sz="6200" b="1" i="0" spc="-200" dirty="0" smtClean="0">
                <a:solidFill>
                  <a:srgbClr val="1F497D"/>
                </a:solidFill>
                <a:latin typeface="Myriad Pro"/>
                <a:cs typeface="Myriad Pro"/>
              </a:rPr>
              <a:t>in the Americas</a:t>
            </a:r>
            <a:endParaRPr lang="en-US" sz="6200" b="1" i="0" spc="-200" dirty="0">
              <a:solidFill>
                <a:srgbClr val="1F497D"/>
              </a:solidFill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7"/>
            <a:ext cx="2489296" cy="535517"/>
          </a:xfrm>
          <a:prstGeom prst="rect">
            <a:avLst/>
          </a:prstGeom>
        </p:spPr>
        <p:txBody>
          <a:bodyPr/>
          <a:lstStyle/>
          <a:p>
            <a:fld id="{6E27917A-B9FF-114E-8EE9-6AB82133ED6B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/>
          <a:lstStyle/>
          <a:p>
            <a:fld id="{7EACBC28-F2C4-534B-959F-794C2650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1857409"/>
            <a:ext cx="6488723" cy="846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3377569"/>
            <a:ext cx="4728210" cy="560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0" y="158530"/>
            <a:ext cx="4070753" cy="1477309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4250390" y="745065"/>
            <a:ext cx="352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-200" dirty="0" err="1" smtClean="0">
                <a:solidFill>
                  <a:schemeClr val="tx2"/>
                </a:solidFill>
                <a:effectLst/>
                <a:latin typeface="Myriad Pro"/>
                <a:cs typeface="Myriad Pro"/>
              </a:rPr>
              <a:t>Semenn</a:t>
            </a:r>
            <a:r>
              <a:rPr lang="en-US" sz="1800" b="1" i="0" spc="-200" dirty="0" smtClean="0">
                <a:solidFill>
                  <a:schemeClr val="tx2"/>
                </a:solidFill>
                <a:effectLst/>
                <a:latin typeface="Myriad Pro"/>
                <a:cs typeface="Myriad Pro"/>
              </a:rPr>
              <a:t> de </a:t>
            </a:r>
            <a:r>
              <a:rPr lang="en-US" sz="1800" b="1" i="0" spc="-200" dirty="0" err="1" smtClean="0">
                <a:solidFill>
                  <a:schemeClr val="tx2"/>
                </a:solidFill>
                <a:effectLst/>
                <a:latin typeface="Myriad Pro"/>
                <a:cs typeface="Myriad Pro"/>
              </a:rPr>
              <a:t>Vaksinasyon</a:t>
            </a:r>
            <a:r>
              <a:rPr lang="en-US" sz="1800" b="1" i="0" spc="-200" dirty="0" smtClean="0">
                <a:solidFill>
                  <a:schemeClr val="tx2"/>
                </a:solidFill>
                <a:effectLst/>
                <a:latin typeface="Myriad Pro"/>
                <a:cs typeface="Myriad Pro"/>
              </a:rPr>
              <a:t> nan </a:t>
            </a:r>
            <a:r>
              <a:rPr lang="en-US" sz="1800" b="1" i="0" spc="-200" dirty="0" err="1" smtClean="0">
                <a:solidFill>
                  <a:schemeClr val="tx2"/>
                </a:solidFill>
                <a:effectLst/>
                <a:latin typeface="Myriad Pro"/>
                <a:cs typeface="Myriad Pro"/>
              </a:rPr>
              <a:t>Lamerik</a:t>
            </a:r>
            <a:endParaRPr lang="en-US" sz="1800" b="1" i="0" spc="-200" dirty="0">
              <a:solidFill>
                <a:schemeClr val="tx2"/>
              </a:solidFill>
              <a:effectLst/>
              <a:latin typeface="Myriad Pro"/>
              <a:cs typeface="Myriad Pr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9" y="9161083"/>
            <a:ext cx="3341144" cy="8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" y="1433015"/>
            <a:ext cx="7421334" cy="77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8" y="1066955"/>
            <a:ext cx="5694339" cy="86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Myriad Pro</vt:lpstr>
      <vt:lpstr>Arial</vt:lpstr>
      <vt:lpstr>Office Theme</vt:lpstr>
      <vt:lpstr>PowerPoint Presentation</vt:lpstr>
      <vt:lpstr>PowerPoint Presentation</vt:lpstr>
    </vt:vector>
  </TitlesOfParts>
  <Company>PAHO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 Oyeleye</dc:creator>
  <cp:lastModifiedBy>Microsoft Office User</cp:lastModifiedBy>
  <cp:revision>7</cp:revision>
  <dcterms:created xsi:type="dcterms:W3CDTF">2015-03-30T17:40:52Z</dcterms:created>
  <dcterms:modified xsi:type="dcterms:W3CDTF">2017-03-29T21:22:15Z</dcterms:modified>
</cp:coreProperties>
</file>