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104" d="100"/>
          <a:sy n="104" d="100"/>
        </p:scale>
        <p:origin x="-2037" y="-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1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4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3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3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2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3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5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6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3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CE76-1CF9-40A3-8623-2BE16CDA746D}" type="datetimeFigureOut">
              <a:rPr lang="en-US" smtClean="0"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5AF8-7FF3-492A-B0BD-30AA7358E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0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678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22827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Return Safely from the </a:t>
            </a:r>
            <a:r>
              <a:rPr lang="en-US" sz="2000" b="1" dirty="0" smtClean="0"/>
              <a:t>2014 </a:t>
            </a:r>
            <a:r>
              <a:rPr lang="en-US" sz="2000" b="1" dirty="0"/>
              <a:t>FIFA World Cup, </a:t>
            </a:r>
            <a:r>
              <a:rPr lang="en-US" sz="2000" b="1" dirty="0" smtClean="0"/>
              <a:t>Free </a:t>
            </a:r>
            <a:r>
              <a:rPr lang="en-US" sz="2000" b="1" dirty="0"/>
              <a:t>of Measles and </a:t>
            </a:r>
            <a:r>
              <a:rPr lang="en-US" sz="2000" b="1" dirty="0" smtClean="0"/>
              <a:t>Rubella!</a:t>
            </a:r>
            <a:endParaRPr lang="en-US" sz="2000" b="1" dirty="0"/>
          </a:p>
          <a:p>
            <a:r>
              <a:rPr lang="en-US" sz="1400" b="1" dirty="0" smtClean="0"/>
              <a:t>With </a:t>
            </a:r>
            <a:r>
              <a:rPr lang="en-US" sz="1400" b="1" dirty="0"/>
              <a:t>just two days remaining before the final </a:t>
            </a:r>
            <a:r>
              <a:rPr lang="en-US" sz="1400" b="1" dirty="0" smtClean="0"/>
              <a:t>2014 </a:t>
            </a:r>
            <a:r>
              <a:rPr lang="en-US" sz="1400" b="1" dirty="0"/>
              <a:t>FIFA World Cup </a:t>
            </a:r>
            <a:r>
              <a:rPr lang="en-US" sz="1400" b="1" dirty="0" smtClean="0"/>
              <a:t>champion </a:t>
            </a:r>
            <a:r>
              <a:rPr lang="en-US" sz="1400" b="1" dirty="0"/>
              <a:t>is known, the Pan American Health Organization (PAHO) </a:t>
            </a:r>
            <a:r>
              <a:rPr lang="en-US" sz="1400" b="1" dirty="0" smtClean="0"/>
              <a:t>reissues a </a:t>
            </a:r>
            <a:r>
              <a:rPr lang="en-US" sz="1400" b="1" dirty="0"/>
              <a:t>health alert to encourage the early detection of measles and rubella in travelers returning </a:t>
            </a:r>
            <a:r>
              <a:rPr lang="en-US" sz="1400" b="1" dirty="0" smtClean="0"/>
              <a:t>to </a:t>
            </a:r>
            <a:r>
              <a:rPr lang="en-US" sz="1400" b="1" dirty="0"/>
              <a:t>their countries of origin. 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19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Revilla, Mr. Fernando (WDC)</cp:lastModifiedBy>
  <cp:revision>11</cp:revision>
  <dcterms:created xsi:type="dcterms:W3CDTF">2014-07-10T20:26:33Z</dcterms:created>
  <dcterms:modified xsi:type="dcterms:W3CDTF">2014-07-11T16:44:49Z</dcterms:modified>
</cp:coreProperties>
</file>