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9144000" cy="6858000" type="screen4x3"/>
  <p:notesSz cx="6799263" cy="9875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6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52791-C657-4358-BF5D-F68261606063}" type="datetimeFigureOut">
              <a:rPr lang="en-US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F35B8-C534-419E-AB84-FF4E9E462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64C35-64E3-4573-BF62-80FC15F5D397}" type="datetimeFigureOut">
              <a:rPr lang="en-US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A912B-8DA3-41CE-9892-DA55CD257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ABAA5-DF8D-4605-A4F6-FD2F97AD8B4F}" type="datetimeFigureOut">
              <a:rPr lang="en-US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CC5B2-0714-4601-A00B-AD8118871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4E0D-C229-49B4-84B0-61B350424EB3}" type="datetimeFigureOut">
              <a:rPr lang="en-US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17671-48E1-4564-B9B3-C9C81A3A3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C8150-1951-4612-A8F1-A1E112F21BCE}" type="datetimeFigureOut">
              <a:rPr lang="en-US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16C32-A23B-4E55-86D5-BA8D444CE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2752A-AC0D-4F4A-9883-00DE2F8BB5D0}" type="datetimeFigureOut">
              <a:rPr lang="en-US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3BD54-669B-43AA-821C-692B5DB29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1E4B9-3896-4344-BA67-0AF8A7F994C6}" type="datetimeFigureOut">
              <a:rPr lang="en-US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52544-6206-4831-B030-292BB59EC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2067E-0EC9-415D-8438-389EC226A9E8}" type="datetimeFigureOut">
              <a:rPr lang="en-US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D5AB4-8543-4BF6-AF8B-9FBAB5317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C103C-86FA-46D3-965C-CF12127B22D0}" type="datetimeFigureOut">
              <a:rPr lang="en-US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25255-AA2A-472B-8B05-481B8D90A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A6E27-DEFC-44B7-BC3A-76B2078ED1E9}" type="datetimeFigureOut">
              <a:rPr lang="en-US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658EF-6373-4DB2-ACB8-82DB990CF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1B4D8-6910-4579-9419-8CADE6029C69}" type="datetimeFigureOut">
              <a:rPr lang="en-US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3C35F-4D24-47CB-978B-9F10A7C4D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fr-CH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704679-A895-4D0C-9686-FA0C425D5E46}" type="datetimeFigureOut">
              <a:rPr lang="en-US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5934075-DD41-41B2-92D1-0AF285817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who.int/entity/wer/2014/wer8906.pdf?ua=1" TargetMode="External"/><Relationship Id="rId5" Type="http://schemas.openxmlformats.org/officeDocument/2006/relationships/hyperlink" Target="http://www.cdc.gov/mmwr/pdf/wk/mm6305.pdf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600" dirty="0" smtClean="0"/>
              <a:t>Casos de sarampión reportados por región de la OMS, 2000-2012</a:t>
            </a:r>
          </a:p>
        </p:txBody>
      </p:sp>
      <p:graphicFrame>
        <p:nvGraphicFramePr>
          <p:cNvPr id="14339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20444306"/>
              </p:ext>
            </p:extLst>
          </p:nvPr>
        </p:nvGraphicFramePr>
        <p:xfrm>
          <a:off x="406400" y="1412776"/>
          <a:ext cx="83312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r:id="rId3" imgW="8327858" imgH="4627265" progId="Excel.Chart.8">
                  <p:embed/>
                </p:oleObj>
              </mc:Choice>
              <mc:Fallback>
                <p:oleObj r:id="rId3" imgW="8327858" imgH="4627265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412776"/>
                        <a:ext cx="8331200" cy="4627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Text Box 4"/>
          <p:cNvSpPr txBox="1">
            <a:spLocks noChangeArrowheads="1"/>
          </p:cNvSpPr>
          <p:nvPr/>
        </p:nvSpPr>
        <p:spPr bwMode="auto">
          <a:xfrm rot="16200000">
            <a:off x="-1455737" y="3336826"/>
            <a:ext cx="40386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600"/>
              <a:t>Número de casos reportados (en miles)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268788" y="5733951"/>
            <a:ext cx="5905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Año</a:t>
            </a:r>
          </a:p>
        </p:txBody>
      </p:sp>
      <p:sp>
        <p:nvSpPr>
          <p:cNvPr id="14342" name="Text Box 10"/>
          <p:cNvSpPr txBox="1">
            <a:spLocks noChangeArrowheads="1"/>
          </p:cNvSpPr>
          <p:nvPr/>
        </p:nvSpPr>
        <p:spPr bwMode="auto">
          <a:xfrm>
            <a:off x="303088" y="6136853"/>
            <a:ext cx="8661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b="1" dirty="0" err="1"/>
              <a:t>Fuente</a:t>
            </a:r>
            <a:r>
              <a:rPr lang="en-US" sz="1000" dirty="0"/>
              <a:t>: </a:t>
            </a:r>
            <a:r>
              <a:rPr lang="en-US" sz="1000" dirty="0" smtClean="0"/>
              <a:t>MMWR </a:t>
            </a:r>
            <a:r>
              <a:rPr lang="en-US" sz="1000" dirty="0" smtClean="0">
                <a:hlinkClick r:id="rId5"/>
              </a:rPr>
              <a:t>http</a:t>
            </a:r>
            <a:r>
              <a:rPr lang="en-US" sz="1000" dirty="0">
                <a:hlinkClick r:id="rId5"/>
              </a:rPr>
              <a:t>://</a:t>
            </a:r>
            <a:r>
              <a:rPr lang="en-US" sz="1000" dirty="0" smtClean="0">
                <a:hlinkClick r:id="rId5"/>
              </a:rPr>
              <a:t>www.cdc.gov/mmwr/pdf/wk/mm6305.pdf</a:t>
            </a:r>
            <a:r>
              <a:rPr lang="en-US" sz="1000" dirty="0" smtClean="0"/>
              <a:t> y </a:t>
            </a:r>
            <a:r>
              <a:rPr lang="en-US" sz="1000" dirty="0"/>
              <a:t>WER </a:t>
            </a:r>
            <a:r>
              <a:rPr lang="en-US" sz="1000" u="sng" dirty="0">
                <a:hlinkClick r:id="rId6" tooltip="http://www.who.int/entity/wer/2014/wer8906.pdf?ua=1"/>
              </a:rPr>
              <a:t>http://</a:t>
            </a:r>
            <a:r>
              <a:rPr lang="en-US" sz="1000" u="sng" dirty="0" smtClean="0">
                <a:hlinkClick r:id="rId6" tooltip="http://www.who.int/entity/wer/2014/wer8906.pdf?ua=1"/>
              </a:rPr>
              <a:t>www.who.int/entity/wer/2014/wer8906.pdf?ua=1</a:t>
            </a:r>
            <a:r>
              <a:rPr lang="en-US" sz="1000" dirty="0" smtClean="0"/>
              <a:t> 7  Feb </a:t>
            </a:r>
            <a:r>
              <a:rPr lang="en-US" sz="1000" dirty="0"/>
              <a:t>2014</a:t>
            </a:r>
            <a:endParaRPr lang="en-US" sz="1000" u="sng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03088" y="6341258"/>
            <a:ext cx="866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 smtClean="0"/>
              <a:t>WPR – </a:t>
            </a:r>
            <a:r>
              <a:rPr lang="en-US" sz="1000" dirty="0" err="1" smtClean="0"/>
              <a:t>Región</a:t>
            </a:r>
            <a:r>
              <a:rPr lang="en-US" sz="1000" dirty="0" smtClean="0"/>
              <a:t> </a:t>
            </a:r>
            <a:r>
              <a:rPr lang="en-US" sz="1000" dirty="0" err="1" smtClean="0"/>
              <a:t>Pacifico</a:t>
            </a:r>
            <a:r>
              <a:rPr lang="en-US" sz="1000" dirty="0" smtClean="0"/>
              <a:t> Occidental; SEAR – </a:t>
            </a:r>
            <a:r>
              <a:rPr lang="en-US" sz="1000" dirty="0" err="1" smtClean="0"/>
              <a:t>Región</a:t>
            </a:r>
            <a:r>
              <a:rPr lang="en-US" sz="1000" dirty="0" smtClean="0"/>
              <a:t> </a:t>
            </a:r>
            <a:r>
              <a:rPr lang="en-US" sz="1000" dirty="0"/>
              <a:t>Asia </a:t>
            </a:r>
            <a:r>
              <a:rPr lang="en-US" sz="1000" dirty="0" err="1"/>
              <a:t>Sudoriental</a:t>
            </a:r>
            <a:r>
              <a:rPr lang="en-US" sz="1000" dirty="0"/>
              <a:t> ; </a:t>
            </a:r>
            <a:r>
              <a:rPr lang="en-US" sz="1000" dirty="0" smtClean="0"/>
              <a:t>EUR – </a:t>
            </a:r>
            <a:r>
              <a:rPr lang="en-US" sz="1000" dirty="0" err="1" smtClean="0"/>
              <a:t>Región</a:t>
            </a:r>
            <a:r>
              <a:rPr lang="en-US" sz="1000" dirty="0" smtClean="0"/>
              <a:t> Europa;</a:t>
            </a:r>
          </a:p>
          <a:p>
            <a:r>
              <a:rPr lang="en-US" sz="1000" dirty="0" smtClean="0"/>
              <a:t>EMR – </a:t>
            </a:r>
            <a:r>
              <a:rPr lang="en-US" sz="1000" dirty="0" err="1" smtClean="0"/>
              <a:t>Región</a:t>
            </a:r>
            <a:r>
              <a:rPr lang="en-US" sz="1000" dirty="0"/>
              <a:t> </a:t>
            </a:r>
            <a:r>
              <a:rPr lang="en-US" sz="1000" dirty="0" err="1" smtClean="0"/>
              <a:t>Mediterráneo</a:t>
            </a:r>
            <a:r>
              <a:rPr lang="en-US" sz="1000" dirty="0" smtClean="0"/>
              <a:t> Oriental; AFR – </a:t>
            </a:r>
            <a:r>
              <a:rPr lang="en-US" sz="1000" dirty="0" err="1" smtClean="0"/>
              <a:t>Región</a:t>
            </a:r>
            <a:r>
              <a:rPr lang="en-US" sz="1000" dirty="0" smtClean="0"/>
              <a:t> </a:t>
            </a:r>
            <a:r>
              <a:rPr lang="en-US" sz="1000" dirty="0" err="1" smtClean="0"/>
              <a:t>África</a:t>
            </a:r>
            <a:r>
              <a:rPr lang="en-US" sz="1000" dirty="0" smtClean="0"/>
              <a:t>.</a:t>
            </a:r>
            <a:endParaRPr lang="en-US" sz="1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56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Thème Office</vt:lpstr>
      <vt:lpstr>Microsoft Excel Chart</vt:lpstr>
      <vt:lpstr>Casos de sarampión reportados por región de la OMS, 2000-2012</vt:lpstr>
    </vt:vector>
  </TitlesOfParts>
  <Company>WHO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STREBEL, Peter Michau</dc:creator>
  <cp:lastModifiedBy>Pacis, Ms. Carmelita Lucia (WDC)</cp:lastModifiedBy>
  <cp:revision>13</cp:revision>
  <cp:lastPrinted>2012-12-14T09:04:32Z</cp:lastPrinted>
  <dcterms:created xsi:type="dcterms:W3CDTF">2012-12-14T09:02:52Z</dcterms:created>
  <dcterms:modified xsi:type="dcterms:W3CDTF">2014-02-14T16:13:05Z</dcterms:modified>
</cp:coreProperties>
</file>